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Default Extension="png" ContentType="image/png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894" y="702819"/>
            <a:ext cx="8954211" cy="305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5343" y="3364103"/>
            <a:ext cx="5933313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notesSlide" Target="../notesSlides/notesSlide12.xml"/><Relationship Id="rId6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Relationship Id="rId3" Type="http://schemas.openxmlformats.org/officeDocument/2006/relationships/notesSlide" Target="../notesSlides/notesSlide13.xml"/><Relationship Id="rId4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Relationship Id="rId4" Type="http://schemas.openxmlformats.org/officeDocument/2006/relationships/notesSlide" Target="../notesSlides/notesSlide7.xml"/><Relationship Id="rId5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notesSlide" Target="../notesSlides/notesSlide8.xml"/><Relationship Id="rId5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9998" y="3782952"/>
            <a:ext cx="4902835" cy="182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540">
              <a:lnSpc>
                <a:spcPct val="100000"/>
              </a:lnSpc>
            </a:pP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OF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endParaRPr sz="32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  <a:spcBef>
                <a:spcPts val="2760"/>
              </a:spcBef>
            </a:pP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q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librio</a:t>
            </a:r>
            <a:r>
              <a:rPr dirty="0" sz="32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ico</a:t>
            </a:r>
            <a:r>
              <a:rPr dirty="0" sz="32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nni</a:t>
            </a:r>
            <a:r>
              <a:rPr dirty="0" sz="32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3200">
              <a:latin typeface="Franklin Gothic Medium"/>
              <a:cs typeface="Franklin Gothic Medium"/>
            </a:endParaRPr>
          </a:p>
          <a:p>
            <a:pPr algn="ctr" marL="1905">
              <a:lnSpc>
                <a:spcPct val="100000"/>
              </a:lnSpc>
              <a:spcBef>
                <a:spcPts val="550"/>
              </a:spcBef>
            </a:pP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modin</a:t>
            </a:r>
            <a:r>
              <a:rPr dirty="0" sz="32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mi</a:t>
            </a:r>
            <a:r>
              <a:rPr dirty="0" sz="32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9"/>
            <a:ext cx="23456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uilib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imico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1353037"/>
            <a:ext cx="5842635" cy="35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35"/>
              </a:lnSpc>
            </a:pPr>
            <a:r>
              <a:rPr dirty="0" sz="2800" spc="-10">
                <a:latin typeface="Franklin Gothic Book"/>
                <a:cs typeface="Franklin Gothic Book"/>
              </a:rPr>
              <a:t>Il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0">
                <a:latin typeface="Franklin Gothic Book"/>
                <a:cs typeface="Franklin Gothic Book"/>
              </a:rPr>
              <a:t>si</a:t>
            </a:r>
            <a:r>
              <a:rPr dirty="0" sz="2800" spc="-30">
                <a:latin typeface="Franklin Gothic Book"/>
                <a:cs typeface="Franklin Gothic Book"/>
              </a:rPr>
              <a:t>g</a:t>
            </a:r>
            <a:r>
              <a:rPr dirty="0" sz="2800" spc="-15">
                <a:latin typeface="Franklin Gothic Book"/>
                <a:cs typeface="Franklin Gothic Book"/>
              </a:rPr>
              <a:t>nifica</a:t>
            </a:r>
            <a:r>
              <a:rPr dirty="0" sz="2800" spc="-55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della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costan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Franklin Gothic Book"/>
                <a:cs typeface="Franklin Gothic Book"/>
              </a:rPr>
              <a:t>d</a:t>
            </a:r>
            <a:r>
              <a:rPr dirty="0" sz="2800">
                <a:latin typeface="Franklin Gothic Book"/>
                <a:cs typeface="Franklin Gothic Book"/>
              </a:rPr>
              <a:t>i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45">
                <a:latin typeface="Franklin Gothic Book"/>
                <a:cs typeface="Franklin Gothic Book"/>
              </a:rPr>
              <a:t>q</a:t>
            </a:r>
            <a:r>
              <a:rPr dirty="0" sz="2800" spc="-10">
                <a:latin typeface="Franklin Gothic Book"/>
                <a:cs typeface="Franklin Gothic Book"/>
              </a:rPr>
              <a:t>uili</a:t>
            </a:r>
            <a:r>
              <a:rPr dirty="0" sz="2800" spc="-35">
                <a:latin typeface="Franklin Gothic Book"/>
                <a:cs typeface="Franklin Gothic Book"/>
              </a:rPr>
              <a:t>b</a:t>
            </a:r>
            <a:r>
              <a:rPr dirty="0" sz="2800" spc="-10">
                <a:latin typeface="Franklin Gothic Book"/>
                <a:cs typeface="Franklin Gothic Book"/>
              </a:rPr>
              <a:t>rio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437" y="2040485"/>
            <a:ext cx="7973059" cy="161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K &gt;&gt;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1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: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la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è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os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 a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de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1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reagent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236980">
              <a:lnSpc>
                <a:spcPct val="100000"/>
              </a:lnSpc>
              <a:tabLst>
                <a:tab pos="282321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28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Wingdings 3"/>
                <a:cs typeface="Wingdings 3"/>
              </a:rPr>
              <a:t>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07442" y="4776596"/>
            <a:ext cx="1731010" cy="0"/>
          </a:xfrm>
          <a:custGeom>
            <a:avLst/>
            <a:gdLst/>
            <a:ahLst/>
            <a:cxnLst/>
            <a:rect l="l" t="t" r="r" b="b"/>
            <a:pathLst>
              <a:path w="1731010" h="0">
                <a:moveTo>
                  <a:pt x="0" y="0"/>
                </a:moveTo>
                <a:lnTo>
                  <a:pt x="0" y="0"/>
                </a:lnTo>
                <a:lnTo>
                  <a:pt x="1730637" y="0"/>
                </a:lnTo>
              </a:path>
            </a:pathLst>
          </a:custGeom>
          <a:ln w="132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510091" y="4558489"/>
            <a:ext cx="107569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50" spc="-15">
                <a:latin typeface="Times New Roman"/>
                <a:cs typeface="Times New Roman"/>
              </a:rPr>
              <a:t>a</a:t>
            </a:r>
            <a:r>
              <a:rPr dirty="0" sz="2850" spc="290">
                <a:latin typeface="Times New Roman"/>
                <a:cs typeface="Times New Roman"/>
              </a:rPr>
              <a:t> </a:t>
            </a:r>
            <a:r>
              <a:rPr dirty="0" sz="2850" spc="-60">
                <a:latin typeface="Times New Roman"/>
                <a:cs typeface="Times New Roman"/>
              </a:rPr>
              <a:t>2</a:t>
            </a:r>
            <a:r>
              <a:rPr dirty="0" sz="2850" spc="185">
                <a:latin typeface="Times New Roman"/>
                <a:cs typeface="Times New Roman"/>
              </a:rPr>
              <a:t>5</a:t>
            </a:r>
            <a:r>
              <a:rPr dirty="0" sz="2850" spc="-55">
                <a:latin typeface="Symbol"/>
                <a:cs typeface="Symbol"/>
              </a:rPr>
              <a:t></a:t>
            </a:r>
            <a:r>
              <a:rPr dirty="0" sz="2850" spc="-20">
                <a:latin typeface="Times New Roman"/>
                <a:cs typeface="Times New Roman"/>
              </a:rPr>
              <a:t>C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9090" y="4329143"/>
            <a:ext cx="3268345" cy="624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5087" sz="4275" spc="-30">
                <a:latin typeface="Symbol"/>
                <a:cs typeface="Symbol"/>
              </a:rPr>
              <a:t></a:t>
            </a:r>
            <a:r>
              <a:rPr dirty="0" baseline="-35087" sz="4275" spc="-104">
                <a:latin typeface="Times New Roman"/>
                <a:cs typeface="Times New Roman"/>
              </a:rPr>
              <a:t> </a:t>
            </a:r>
            <a:r>
              <a:rPr dirty="0" sz="2850" spc="125">
                <a:latin typeface="Times New Roman"/>
                <a:cs typeface="Times New Roman"/>
              </a:rPr>
              <a:t>[</a:t>
            </a:r>
            <a:r>
              <a:rPr dirty="0" sz="2850" spc="-70">
                <a:latin typeface="Times New Roman"/>
                <a:cs typeface="Times New Roman"/>
              </a:rPr>
              <a:t>N</a:t>
            </a:r>
            <a:r>
              <a:rPr dirty="0" sz="2850" spc="85">
                <a:latin typeface="Times New Roman"/>
                <a:cs typeface="Times New Roman"/>
              </a:rPr>
              <a:t>O</a:t>
            </a:r>
            <a:r>
              <a:rPr dirty="0" baseline="-23569" sz="2475">
                <a:latin typeface="Times New Roman"/>
                <a:cs typeface="Times New Roman"/>
              </a:rPr>
              <a:t>2</a:t>
            </a:r>
            <a:r>
              <a:rPr dirty="0" baseline="-23569" sz="2475" spc="-157">
                <a:latin typeface="Times New Roman"/>
                <a:cs typeface="Times New Roman"/>
              </a:rPr>
              <a:t> </a:t>
            </a:r>
            <a:r>
              <a:rPr dirty="0" sz="2850" spc="175">
                <a:latin typeface="Times New Roman"/>
                <a:cs typeface="Times New Roman"/>
              </a:rPr>
              <a:t>]</a:t>
            </a:r>
            <a:r>
              <a:rPr dirty="0" sz="2850" spc="-760">
                <a:latin typeface="Symbol"/>
                <a:cs typeface="Symbol"/>
              </a:rPr>
              <a:t></a:t>
            </a:r>
            <a:r>
              <a:rPr dirty="0" sz="2850">
                <a:latin typeface="Times New Roman"/>
                <a:cs typeface="Times New Roman"/>
              </a:rPr>
              <a:t>[</a:t>
            </a:r>
            <a:r>
              <a:rPr dirty="0" sz="2850" spc="90">
                <a:latin typeface="Times New Roman"/>
                <a:cs typeface="Times New Roman"/>
              </a:rPr>
              <a:t>O</a:t>
            </a:r>
            <a:r>
              <a:rPr dirty="0" baseline="-23569" sz="2475">
                <a:latin typeface="Times New Roman"/>
                <a:cs typeface="Times New Roman"/>
              </a:rPr>
              <a:t>2</a:t>
            </a:r>
            <a:r>
              <a:rPr dirty="0" baseline="-23569" sz="2475" spc="-157">
                <a:latin typeface="Times New Roman"/>
                <a:cs typeface="Times New Roman"/>
              </a:rPr>
              <a:t> </a:t>
            </a:r>
            <a:r>
              <a:rPr dirty="0" sz="2850" spc="-10">
                <a:latin typeface="Times New Roman"/>
                <a:cs typeface="Times New Roman"/>
              </a:rPr>
              <a:t>]</a:t>
            </a:r>
            <a:r>
              <a:rPr dirty="0" sz="2850" spc="-5">
                <a:latin typeface="Times New Roman"/>
                <a:cs typeface="Times New Roman"/>
              </a:rPr>
              <a:t> </a:t>
            </a:r>
            <a:r>
              <a:rPr dirty="0" baseline="-35087" sz="4275" spc="-30">
                <a:latin typeface="Symbol"/>
                <a:cs typeface="Symbol"/>
              </a:rPr>
              <a:t></a:t>
            </a:r>
            <a:r>
              <a:rPr dirty="0" baseline="-35087" sz="4275" spc="-195">
                <a:latin typeface="Times New Roman"/>
                <a:cs typeface="Times New Roman"/>
              </a:rPr>
              <a:t> </a:t>
            </a:r>
            <a:r>
              <a:rPr dirty="0" baseline="-35087" sz="4275" spc="-22">
                <a:latin typeface="Times New Roman"/>
                <a:cs typeface="Times New Roman"/>
              </a:rPr>
              <a:t>6</a:t>
            </a:r>
            <a:r>
              <a:rPr dirty="0" baseline="-35087" sz="4275" spc="-660">
                <a:latin typeface="Times New Roman"/>
                <a:cs typeface="Times New Roman"/>
              </a:rPr>
              <a:t> </a:t>
            </a:r>
            <a:r>
              <a:rPr dirty="0" baseline="-35087" sz="4275" spc="-1245">
                <a:latin typeface="Symbol"/>
                <a:cs typeface="Symbol"/>
              </a:rPr>
              <a:t></a:t>
            </a:r>
            <a:r>
              <a:rPr dirty="0" baseline="-35087" sz="4275" spc="-89">
                <a:latin typeface="Times New Roman"/>
                <a:cs typeface="Times New Roman"/>
              </a:rPr>
              <a:t>1</a:t>
            </a:r>
            <a:r>
              <a:rPr dirty="0" baseline="-35087" sz="4275" spc="37">
                <a:latin typeface="Times New Roman"/>
                <a:cs typeface="Times New Roman"/>
              </a:rPr>
              <a:t>0</a:t>
            </a:r>
            <a:r>
              <a:rPr dirty="0" baseline="-16835" sz="2475" spc="-37">
                <a:latin typeface="Times New Roman"/>
                <a:cs typeface="Times New Roman"/>
              </a:rPr>
              <a:t>34</a:t>
            </a:r>
            <a:endParaRPr baseline="-16835" sz="247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83190" y="4842253"/>
            <a:ext cx="1576705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50" spc="140">
                <a:latin typeface="Times New Roman"/>
                <a:cs typeface="Times New Roman"/>
              </a:rPr>
              <a:t>[</a:t>
            </a:r>
            <a:r>
              <a:rPr dirty="0" sz="2850" spc="-70">
                <a:latin typeface="Times New Roman"/>
                <a:cs typeface="Times New Roman"/>
              </a:rPr>
              <a:t>N</a:t>
            </a:r>
            <a:r>
              <a:rPr dirty="0" sz="2850" spc="-35">
                <a:latin typeface="Times New Roman"/>
                <a:cs typeface="Times New Roman"/>
              </a:rPr>
              <a:t>O</a:t>
            </a:r>
            <a:r>
              <a:rPr dirty="0" sz="2850" spc="175">
                <a:latin typeface="Times New Roman"/>
                <a:cs typeface="Times New Roman"/>
              </a:rPr>
              <a:t>]</a:t>
            </a:r>
            <a:r>
              <a:rPr dirty="0" sz="2850" spc="-745">
                <a:latin typeface="Symbol"/>
                <a:cs typeface="Symbol"/>
              </a:rPr>
              <a:t></a:t>
            </a:r>
            <a:r>
              <a:rPr dirty="0" sz="2850">
                <a:latin typeface="Times New Roman"/>
                <a:cs typeface="Times New Roman"/>
              </a:rPr>
              <a:t>[</a:t>
            </a:r>
            <a:r>
              <a:rPr dirty="0" sz="2850" spc="30">
                <a:latin typeface="Times New Roman"/>
                <a:cs typeface="Times New Roman"/>
              </a:rPr>
              <a:t>O</a:t>
            </a:r>
            <a:r>
              <a:rPr dirty="0" baseline="-23569" sz="2475">
                <a:latin typeface="Times New Roman"/>
                <a:cs typeface="Times New Roman"/>
              </a:rPr>
              <a:t>3</a:t>
            </a:r>
            <a:r>
              <a:rPr dirty="0" baseline="-23569" sz="2475" spc="-262">
                <a:latin typeface="Times New Roman"/>
                <a:cs typeface="Times New Roman"/>
              </a:rPr>
              <a:t> </a:t>
            </a:r>
            <a:r>
              <a:rPr dirty="0" sz="2850" spc="-10">
                <a:latin typeface="Times New Roman"/>
                <a:cs typeface="Times New Roman"/>
              </a:rPr>
              <a:t>]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0221" y="4564289"/>
            <a:ext cx="286385" cy="388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50" spc="-25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1729" y="4777903"/>
            <a:ext cx="165735" cy="2368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50">
                <a:latin typeface="Times New Roman"/>
                <a:cs typeface="Times New Roman"/>
              </a:rPr>
              <a:t>C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7593" y="5717668"/>
            <a:ext cx="7910830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ore 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grand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K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dica che </a:t>
            </a:r>
            <a:r>
              <a:rPr dirty="0" sz="2000" spc="-5">
                <a:latin typeface="Franklin Gothic Book"/>
                <a:cs typeface="Franklin Gothic Book"/>
              </a:rPr>
              <a:t>al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] [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] </a:t>
            </a:r>
            <a:r>
              <a:rPr dirty="0" sz="2000" spc="-5">
                <a:latin typeface="Franklin Gothic Book"/>
                <a:cs typeface="Franklin Gothic Book"/>
              </a:rPr>
              <a:t>&gt;</a:t>
            </a:r>
            <a:r>
              <a:rPr dirty="0" sz="2000">
                <a:latin typeface="Franklin Gothic Book"/>
                <a:cs typeface="Franklin Gothic Book"/>
              </a:rPr>
              <a:t>&gt;</a:t>
            </a:r>
            <a:r>
              <a:rPr dirty="0" sz="2000" spc="-5">
                <a:latin typeface="Franklin Gothic Book"/>
                <a:cs typeface="Franklin Gothic Book"/>
              </a:rPr>
              <a:t> [N</a:t>
            </a:r>
            <a:r>
              <a:rPr dirty="0" sz="2000">
                <a:latin typeface="Franklin Gothic Book"/>
                <a:cs typeface="Franklin Gothic Book"/>
              </a:rPr>
              <a:t>O] </a:t>
            </a:r>
            <a:r>
              <a:rPr dirty="0" sz="2000" spc="5">
                <a:latin typeface="Franklin Gothic Book"/>
                <a:cs typeface="Franklin Gothic Book"/>
              </a:rPr>
              <a:t>[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48476" y="2924936"/>
            <a:ext cx="2688081" cy="19442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9"/>
            <a:ext cx="23456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uilib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imico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11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437" y="1340337"/>
            <a:ext cx="584263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0">
                <a:latin typeface="Franklin Gothic Book"/>
                <a:cs typeface="Franklin Gothic Book"/>
              </a:rPr>
              <a:t>Il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0">
                <a:latin typeface="Franklin Gothic Book"/>
                <a:cs typeface="Franklin Gothic Book"/>
              </a:rPr>
              <a:t>si</a:t>
            </a:r>
            <a:r>
              <a:rPr dirty="0" sz="2800" spc="-30">
                <a:latin typeface="Franklin Gothic Book"/>
                <a:cs typeface="Franklin Gothic Book"/>
              </a:rPr>
              <a:t>g</a:t>
            </a:r>
            <a:r>
              <a:rPr dirty="0" sz="2800" spc="-15">
                <a:latin typeface="Franklin Gothic Book"/>
                <a:cs typeface="Franklin Gothic Book"/>
              </a:rPr>
              <a:t>nifica</a:t>
            </a:r>
            <a:r>
              <a:rPr dirty="0" sz="2800" spc="-55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della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costan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Franklin Gothic Book"/>
                <a:cs typeface="Franklin Gothic Book"/>
              </a:rPr>
              <a:t>d</a:t>
            </a:r>
            <a:r>
              <a:rPr dirty="0" sz="2800">
                <a:latin typeface="Franklin Gothic Book"/>
                <a:cs typeface="Franklin Gothic Book"/>
              </a:rPr>
              <a:t>i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45">
                <a:latin typeface="Franklin Gothic Book"/>
                <a:cs typeface="Franklin Gothic Book"/>
              </a:rPr>
              <a:t>q</a:t>
            </a:r>
            <a:r>
              <a:rPr dirty="0" sz="2800" spc="-10">
                <a:latin typeface="Franklin Gothic Book"/>
                <a:cs typeface="Franklin Gothic Book"/>
              </a:rPr>
              <a:t>uili</a:t>
            </a:r>
            <a:r>
              <a:rPr dirty="0" sz="2800" spc="-35">
                <a:latin typeface="Franklin Gothic Book"/>
                <a:cs typeface="Franklin Gothic Book"/>
              </a:rPr>
              <a:t>b</a:t>
            </a:r>
            <a:r>
              <a:rPr dirty="0" sz="2800" spc="-10">
                <a:latin typeface="Franklin Gothic Book"/>
                <a:cs typeface="Franklin Gothic Book"/>
              </a:rPr>
              <a:t>rio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7593" y="2053693"/>
            <a:ext cx="8077834" cy="1746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380"/>
              </a:lnSpc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K &lt;&lt;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1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: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la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è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os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 a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nis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1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>
                <a:latin typeface="Franklin Gothic Book"/>
                <a:cs typeface="Franklin Gothic Book"/>
              </a:rPr>
              <a:t> reagenti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2616835">
              <a:lnSpc>
                <a:spcPct val="100000"/>
              </a:lnSpc>
              <a:tabLst>
                <a:tab pos="4087495" algn="l"/>
              </a:tabLst>
            </a:pP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(g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Wingdings 3"/>
                <a:cs typeface="Wingdings 3"/>
              </a:rPr>
              <a:t>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(g)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59009" y="5138511"/>
            <a:ext cx="813435" cy="0"/>
          </a:xfrm>
          <a:custGeom>
            <a:avLst/>
            <a:gdLst/>
            <a:ahLst/>
            <a:cxnLst/>
            <a:rect l="l" t="t" r="r" b="b"/>
            <a:pathLst>
              <a:path w="813435" h="0">
                <a:moveTo>
                  <a:pt x="0" y="0"/>
                </a:moveTo>
                <a:lnTo>
                  <a:pt x="0" y="0"/>
                </a:lnTo>
                <a:lnTo>
                  <a:pt x="813007" y="0"/>
                </a:lnTo>
              </a:path>
            </a:pathLst>
          </a:custGeom>
          <a:ln w="131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447791" y="4884008"/>
            <a:ext cx="2764155" cy="431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99895" algn="l"/>
              </a:tabLst>
            </a:pPr>
            <a:r>
              <a:rPr dirty="0" sz="2850" spc="-20">
                <a:latin typeface="Symbol"/>
                <a:cs typeface="Symbol"/>
              </a:rPr>
              <a:t></a:t>
            </a:r>
            <a:r>
              <a:rPr dirty="0" sz="2850" spc="-125">
                <a:latin typeface="Times New Roman"/>
                <a:cs typeface="Times New Roman"/>
              </a:rPr>
              <a:t> </a:t>
            </a:r>
            <a:r>
              <a:rPr dirty="0" sz="2850" spc="-40">
                <a:latin typeface="Times New Roman"/>
                <a:cs typeface="Times New Roman"/>
              </a:rPr>
              <a:t>6</a:t>
            </a:r>
            <a:r>
              <a:rPr dirty="0" sz="2850" spc="-25">
                <a:latin typeface="Times New Roman"/>
                <a:cs typeface="Times New Roman"/>
              </a:rPr>
              <a:t>.</a:t>
            </a:r>
            <a:r>
              <a:rPr dirty="0" sz="2850" spc="-15">
                <a:latin typeface="Times New Roman"/>
                <a:cs typeface="Times New Roman"/>
              </a:rPr>
              <a:t>2</a:t>
            </a:r>
            <a:r>
              <a:rPr dirty="0" sz="2850" spc="-440">
                <a:latin typeface="Times New Roman"/>
                <a:cs typeface="Times New Roman"/>
              </a:rPr>
              <a:t> </a:t>
            </a:r>
            <a:r>
              <a:rPr dirty="0" sz="2850" spc="-830">
                <a:latin typeface="Symbol"/>
                <a:cs typeface="Symbol"/>
              </a:rPr>
              <a:t></a:t>
            </a:r>
            <a:r>
              <a:rPr dirty="0" sz="2850" spc="-60">
                <a:latin typeface="Times New Roman"/>
                <a:cs typeface="Times New Roman"/>
              </a:rPr>
              <a:t>1</a:t>
            </a:r>
            <a:r>
              <a:rPr dirty="0" sz="2850" spc="75">
                <a:latin typeface="Times New Roman"/>
                <a:cs typeface="Times New Roman"/>
              </a:rPr>
              <a:t>0</a:t>
            </a:r>
            <a:r>
              <a:rPr dirty="0" baseline="43771" sz="2475" spc="1664">
                <a:latin typeface="Symbol"/>
                <a:cs typeface="Symbol"/>
              </a:rPr>
              <a:t></a:t>
            </a:r>
            <a:r>
              <a:rPr dirty="0" baseline="43771" sz="2475" spc="-37">
                <a:latin typeface="Times New Roman"/>
                <a:cs typeface="Times New Roman"/>
              </a:rPr>
              <a:t>5</a:t>
            </a:r>
            <a:r>
              <a:rPr dirty="0" baseline="43771" sz="2475">
                <a:latin typeface="Times New Roman"/>
                <a:cs typeface="Times New Roman"/>
              </a:rPr>
              <a:t>8	</a:t>
            </a:r>
            <a:r>
              <a:rPr dirty="0" sz="2850" spc="-15">
                <a:latin typeface="Times New Roman"/>
                <a:cs typeface="Times New Roman"/>
              </a:rPr>
              <a:t>a</a:t>
            </a:r>
            <a:r>
              <a:rPr dirty="0" sz="2850" spc="295">
                <a:latin typeface="Times New Roman"/>
                <a:cs typeface="Times New Roman"/>
              </a:rPr>
              <a:t> </a:t>
            </a:r>
            <a:r>
              <a:rPr dirty="0" sz="2850" spc="-60">
                <a:latin typeface="Times New Roman"/>
                <a:cs typeface="Times New Roman"/>
              </a:rPr>
              <a:t>2</a:t>
            </a:r>
            <a:r>
              <a:rPr dirty="0" sz="2850" spc="200">
                <a:latin typeface="Times New Roman"/>
                <a:cs typeface="Times New Roman"/>
              </a:rPr>
              <a:t>5</a:t>
            </a:r>
            <a:r>
              <a:rPr dirty="0" sz="2850" spc="-70">
                <a:latin typeface="Symbol"/>
                <a:cs typeface="Symbol"/>
              </a:rPr>
              <a:t></a:t>
            </a:r>
            <a:r>
              <a:rPr dirty="0" sz="2850" spc="-20">
                <a:latin typeface="Times New Roman"/>
                <a:cs typeface="Times New Roman"/>
              </a:rPr>
              <a:t>C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0697" y="5169753"/>
            <a:ext cx="783590" cy="427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1815" algn="l"/>
              </a:tabLst>
            </a:pPr>
            <a:r>
              <a:rPr dirty="0" sz="2850">
                <a:latin typeface="Times New Roman"/>
                <a:cs typeface="Times New Roman"/>
              </a:rPr>
              <a:t>[</a:t>
            </a:r>
            <a:r>
              <a:rPr dirty="0" sz="2850" spc="-25">
                <a:latin typeface="Times New Roman"/>
                <a:cs typeface="Times New Roman"/>
              </a:rPr>
              <a:t>O</a:t>
            </a:r>
            <a:r>
              <a:rPr dirty="0" sz="2850">
                <a:latin typeface="Times New Roman"/>
                <a:cs typeface="Times New Roman"/>
              </a:rPr>
              <a:t>	</a:t>
            </a:r>
            <a:r>
              <a:rPr dirty="0" sz="2850" spc="-65">
                <a:latin typeface="Times New Roman"/>
                <a:cs typeface="Times New Roman"/>
              </a:rPr>
              <a:t>]</a:t>
            </a:r>
            <a:r>
              <a:rPr dirty="0" baseline="43771" sz="2475">
                <a:latin typeface="Times New Roman"/>
                <a:cs typeface="Times New Roman"/>
              </a:rPr>
              <a:t>3</a:t>
            </a:r>
            <a:endParaRPr baseline="43771" sz="247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1399" y="4697457"/>
            <a:ext cx="951865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5087" sz="4275" spc="-30">
                <a:latin typeface="Symbol"/>
                <a:cs typeface="Symbol"/>
              </a:rPr>
              <a:t></a:t>
            </a:r>
            <a:r>
              <a:rPr dirty="0" baseline="-35087" sz="4275" spc="-112">
                <a:latin typeface="Times New Roman"/>
                <a:cs typeface="Times New Roman"/>
              </a:rPr>
              <a:t> </a:t>
            </a:r>
            <a:r>
              <a:rPr dirty="0" sz="2850">
                <a:latin typeface="Times New Roman"/>
                <a:cs typeface="Times New Roman"/>
              </a:rPr>
              <a:t>[</a:t>
            </a:r>
            <a:r>
              <a:rPr dirty="0" sz="2850" spc="40">
                <a:latin typeface="Times New Roman"/>
                <a:cs typeface="Times New Roman"/>
              </a:rPr>
              <a:t>O</a:t>
            </a:r>
            <a:r>
              <a:rPr dirty="0" baseline="-23569" sz="2475">
                <a:latin typeface="Times New Roman"/>
                <a:cs typeface="Times New Roman"/>
              </a:rPr>
              <a:t>3</a:t>
            </a:r>
            <a:r>
              <a:rPr dirty="0" baseline="-23569" sz="2475" spc="-262">
                <a:latin typeface="Times New Roman"/>
                <a:cs typeface="Times New Roman"/>
              </a:rPr>
              <a:t> </a:t>
            </a:r>
            <a:r>
              <a:rPr dirty="0" sz="2850" spc="-10">
                <a:latin typeface="Times New Roman"/>
                <a:cs typeface="Times New Roman"/>
              </a:rPr>
              <a:t>]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1805" y="4927921"/>
            <a:ext cx="286385" cy="387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50" spc="-25">
                <a:latin typeface="Times New Roman"/>
                <a:cs typeface="Times New Roman"/>
              </a:rPr>
              <a:t>K</a:t>
            </a:r>
            <a:endParaRPr sz="2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48424" y="5422890"/>
            <a:ext cx="13081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5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97003" y="4659108"/>
            <a:ext cx="13081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5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14013" y="5140488"/>
            <a:ext cx="165735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50">
                <a:latin typeface="Times New Roman"/>
                <a:cs typeface="Times New Roman"/>
              </a:rPr>
              <a:t>C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7593" y="6005704"/>
            <a:ext cx="5997575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ore 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piccol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K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dica che </a:t>
            </a:r>
            <a:r>
              <a:rPr dirty="0" sz="2000" spc="-5">
                <a:latin typeface="Franklin Gothic Book"/>
                <a:cs typeface="Franklin Gothic Book"/>
              </a:rPr>
              <a:t>al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[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baseline="25641" sz="1950" spc="22">
                <a:latin typeface="Franklin Gothic Book"/>
                <a:cs typeface="Franklin Gothic Book"/>
              </a:rPr>
              <a:t>2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09080" y="6011478"/>
            <a:ext cx="894715" cy="333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&lt;</a:t>
            </a:r>
            <a:r>
              <a:rPr dirty="0" sz="2000">
                <a:latin typeface="Franklin Gothic Book"/>
                <a:cs typeface="Franklin Gothic Book"/>
              </a:rPr>
              <a:t>&lt; </a:t>
            </a:r>
            <a:r>
              <a:rPr dirty="0" sz="2000" spc="-5">
                <a:latin typeface="Franklin Gothic Book"/>
                <a:cs typeface="Franklin Gothic Book"/>
              </a:rPr>
              <a:t>[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]</a:t>
            </a:r>
            <a:r>
              <a:rPr dirty="0" baseline="25641" sz="1950" spc="22">
                <a:latin typeface="Franklin Gothic Book"/>
                <a:cs typeface="Franklin Gothic Book"/>
              </a:rPr>
              <a:t>3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83705" y="2935477"/>
            <a:ext cx="2752725" cy="20057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12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939" y="1207255"/>
            <a:ext cx="8199120" cy="3251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638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7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turbazione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uilibrio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chimico</a:t>
            </a:r>
            <a:endParaRPr sz="2400">
              <a:latin typeface="Franklin Gothic Book"/>
              <a:cs typeface="Franklin Gothic Book"/>
            </a:endParaRPr>
          </a:p>
          <a:p>
            <a:pPr algn="ctr" marL="56451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(Principi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Cha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elie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150495">
              <a:lnSpc>
                <a:spcPct val="100000"/>
              </a:lnSpc>
              <a:spcBef>
                <a:spcPts val="790"/>
              </a:spcBef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gent</a:t>
            </a:r>
            <a:r>
              <a:rPr dirty="0" sz="2000">
                <a:latin typeface="Franklin Gothic Book"/>
                <a:cs typeface="Franklin Gothic Book"/>
              </a:rPr>
              <a:t>i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 es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rba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3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modi:</a:t>
            </a:r>
            <a:endParaRPr sz="2000">
              <a:latin typeface="Franklin Gothic Book"/>
              <a:cs typeface="Franklin Gothic Book"/>
            </a:endParaRPr>
          </a:p>
          <a:p>
            <a:pPr marL="286385" indent="-135890">
              <a:lnSpc>
                <a:spcPct val="100000"/>
              </a:lnSpc>
              <a:spcBef>
                <a:spcPts val="70"/>
              </a:spcBef>
              <a:buSzPct val="90000"/>
              <a:buFont typeface="Arial"/>
              <a:buChar char="•"/>
              <a:tabLst>
                <a:tab pos="287020" algn="l"/>
              </a:tabLst>
            </a:pP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ando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endParaRPr sz="2000">
              <a:latin typeface="Franklin Gothic Book"/>
              <a:cs typeface="Franklin Gothic Book"/>
            </a:endParaRPr>
          </a:p>
          <a:p>
            <a:pPr marL="302895" indent="-152400">
              <a:lnSpc>
                <a:spcPct val="100000"/>
              </a:lnSpc>
              <a:buFont typeface="Arial"/>
              <a:buChar char="•"/>
              <a:tabLst>
                <a:tab pos="303530" algn="l"/>
              </a:tabLst>
            </a:pP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ndo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concentr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302895" indent="-152400">
              <a:lnSpc>
                <a:spcPct val="100000"/>
              </a:lnSpc>
              <a:buFont typeface="Arial"/>
              <a:buChar char="•"/>
              <a:tabLst>
                <a:tab pos="303530" algn="l"/>
              </a:tabLst>
            </a:pP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ando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96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Cha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mob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e):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6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rbazione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ema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ema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ende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modi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icars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modo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rbazione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enga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imizzata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08934" y="4913363"/>
            <a:ext cx="1761236" cy="14273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0494" y="4900904"/>
            <a:ext cx="1802891" cy="15650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442075" y="4900904"/>
            <a:ext cx="1802892" cy="15650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29590" y="6470589"/>
            <a:ext cx="14617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35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uil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rio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nizi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91714" y="5589803"/>
            <a:ext cx="937260" cy="127000"/>
          </a:xfrm>
          <a:custGeom>
            <a:avLst/>
            <a:gdLst/>
            <a:ahLst/>
            <a:cxnLst/>
            <a:rect l="l" t="t" r="r" b="b"/>
            <a:pathLst>
              <a:path w="937260" h="127000">
                <a:moveTo>
                  <a:pt x="810260" y="0"/>
                </a:moveTo>
                <a:lnTo>
                  <a:pt x="850900" y="50861"/>
                </a:lnTo>
                <a:lnTo>
                  <a:pt x="861060" y="50876"/>
                </a:lnTo>
                <a:lnTo>
                  <a:pt x="861060" y="76276"/>
                </a:lnTo>
                <a:lnTo>
                  <a:pt x="850862" y="76276"/>
                </a:lnTo>
                <a:lnTo>
                  <a:pt x="810133" y="127000"/>
                </a:lnTo>
                <a:lnTo>
                  <a:pt x="911987" y="76276"/>
                </a:lnTo>
                <a:lnTo>
                  <a:pt x="861060" y="76276"/>
                </a:lnTo>
                <a:lnTo>
                  <a:pt x="912018" y="76261"/>
                </a:lnTo>
                <a:lnTo>
                  <a:pt x="937260" y="63690"/>
                </a:lnTo>
                <a:lnTo>
                  <a:pt x="810260" y="0"/>
                </a:lnTo>
                <a:close/>
              </a:path>
              <a:path w="937260" h="127000">
                <a:moveTo>
                  <a:pt x="861060" y="63576"/>
                </a:moveTo>
                <a:lnTo>
                  <a:pt x="850874" y="76261"/>
                </a:lnTo>
                <a:lnTo>
                  <a:pt x="861060" y="76276"/>
                </a:lnTo>
                <a:lnTo>
                  <a:pt x="861060" y="63576"/>
                </a:lnTo>
                <a:close/>
              </a:path>
              <a:path w="937260" h="127000">
                <a:moveTo>
                  <a:pt x="127" y="49593"/>
                </a:moveTo>
                <a:lnTo>
                  <a:pt x="0" y="74993"/>
                </a:lnTo>
                <a:lnTo>
                  <a:pt x="850874" y="76261"/>
                </a:lnTo>
                <a:lnTo>
                  <a:pt x="861060" y="63576"/>
                </a:lnTo>
                <a:lnTo>
                  <a:pt x="850900" y="50861"/>
                </a:lnTo>
                <a:lnTo>
                  <a:pt x="127" y="49593"/>
                </a:lnTo>
                <a:close/>
              </a:path>
              <a:path w="937260" h="127000">
                <a:moveTo>
                  <a:pt x="850900" y="50861"/>
                </a:moveTo>
                <a:lnTo>
                  <a:pt x="861060" y="63576"/>
                </a:lnTo>
                <a:lnTo>
                  <a:pt x="861060" y="50876"/>
                </a:lnTo>
                <a:lnTo>
                  <a:pt x="850900" y="50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70957" y="5589803"/>
            <a:ext cx="937260" cy="127000"/>
          </a:xfrm>
          <a:custGeom>
            <a:avLst/>
            <a:gdLst/>
            <a:ahLst/>
            <a:cxnLst/>
            <a:rect l="l" t="t" r="r" b="b"/>
            <a:pathLst>
              <a:path w="937260" h="127000">
                <a:moveTo>
                  <a:pt x="810387" y="0"/>
                </a:moveTo>
                <a:lnTo>
                  <a:pt x="850925" y="50861"/>
                </a:lnTo>
                <a:lnTo>
                  <a:pt x="861059" y="50876"/>
                </a:lnTo>
                <a:lnTo>
                  <a:pt x="861059" y="76276"/>
                </a:lnTo>
                <a:lnTo>
                  <a:pt x="850862" y="76276"/>
                </a:lnTo>
                <a:lnTo>
                  <a:pt x="810132" y="127000"/>
                </a:lnTo>
                <a:lnTo>
                  <a:pt x="911987" y="76276"/>
                </a:lnTo>
                <a:lnTo>
                  <a:pt x="861059" y="76276"/>
                </a:lnTo>
                <a:lnTo>
                  <a:pt x="912018" y="76261"/>
                </a:lnTo>
                <a:lnTo>
                  <a:pt x="937259" y="63690"/>
                </a:lnTo>
                <a:lnTo>
                  <a:pt x="810387" y="0"/>
                </a:lnTo>
                <a:close/>
              </a:path>
              <a:path w="937260" h="127000">
                <a:moveTo>
                  <a:pt x="861059" y="63576"/>
                </a:moveTo>
                <a:lnTo>
                  <a:pt x="850874" y="76261"/>
                </a:lnTo>
                <a:lnTo>
                  <a:pt x="861059" y="76276"/>
                </a:lnTo>
                <a:lnTo>
                  <a:pt x="861059" y="63576"/>
                </a:lnTo>
                <a:close/>
              </a:path>
              <a:path w="937260" h="127000">
                <a:moveTo>
                  <a:pt x="126" y="49593"/>
                </a:moveTo>
                <a:lnTo>
                  <a:pt x="0" y="74993"/>
                </a:lnTo>
                <a:lnTo>
                  <a:pt x="850874" y="76261"/>
                </a:lnTo>
                <a:lnTo>
                  <a:pt x="861059" y="63576"/>
                </a:lnTo>
                <a:lnTo>
                  <a:pt x="850925" y="50861"/>
                </a:lnTo>
                <a:lnTo>
                  <a:pt x="126" y="49593"/>
                </a:lnTo>
                <a:close/>
              </a:path>
              <a:path w="937260" h="127000">
                <a:moveTo>
                  <a:pt x="850925" y="50861"/>
                </a:moveTo>
                <a:lnTo>
                  <a:pt x="861059" y="63576"/>
                </a:lnTo>
                <a:lnTo>
                  <a:pt x="861059" y="50876"/>
                </a:lnTo>
                <a:lnTo>
                  <a:pt x="850925" y="50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169922" y="5406118"/>
            <a:ext cx="12192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solidFill>
                  <a:srgbClr val="FF0000"/>
                </a:solidFill>
                <a:latin typeface="Franklin Gothic Book"/>
                <a:cs typeface="Franklin Gothic Book"/>
              </a:rPr>
              <a:t>pe</a:t>
            </a:r>
            <a:r>
              <a:rPr dirty="0" sz="1600" spc="3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1600" spc="-10">
                <a:solidFill>
                  <a:srgbClr val="FF0000"/>
                </a:solidFill>
                <a:latin typeface="Franklin Gothic Book"/>
                <a:cs typeface="Franklin Gothic Book"/>
              </a:rPr>
              <a:t>turb</a:t>
            </a:r>
            <a:r>
              <a:rPr dirty="0" sz="1600" spc="-20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15">
                <a:solidFill>
                  <a:srgbClr val="FF0000"/>
                </a:solidFill>
                <a:latin typeface="Franklin Gothic Book"/>
                <a:cs typeface="Franklin Gothic Book"/>
              </a:rPr>
              <a:t>zione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04082" y="6459558"/>
            <a:ext cx="10668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25">
                <a:latin typeface="Franklin Gothic Book"/>
                <a:cs typeface="Franklin Gothic Book"/>
              </a:rPr>
              <a:t>q</a:t>
            </a:r>
            <a:r>
              <a:rPr dirty="0" sz="1600" spc="-5">
                <a:latin typeface="Franklin Gothic Book"/>
                <a:cs typeface="Franklin Gothic Book"/>
              </a:rPr>
              <a:t>uili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55689" y="6470589"/>
            <a:ext cx="13449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35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uil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rio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00217" y="5400657"/>
            <a:ext cx="11360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16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FF0000"/>
                </a:solidFill>
                <a:latin typeface="Franklin Gothic Book"/>
                <a:cs typeface="Franklin Gothic Book"/>
              </a:rPr>
              <a:t>las</a:t>
            </a:r>
            <a:r>
              <a:rPr dirty="0" sz="1600" spc="-5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1600" spc="-10">
                <a:solidFill>
                  <a:srgbClr val="FF0000"/>
                </a:solidFill>
                <a:latin typeface="Franklin Gothic Book"/>
                <a:cs typeface="Franklin Gothic Book"/>
              </a:rPr>
              <a:t>amen</a:t>
            </a:r>
            <a:r>
              <a:rPr dirty="0" sz="1600" spc="-3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1600" spc="-1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13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4843" y="1393818"/>
            <a:ext cx="81870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Co</a:t>
            </a:r>
            <a:r>
              <a:rPr dirty="0" sz="2400" spc="-1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an</a:t>
            </a:r>
            <a:r>
              <a:rPr dirty="0" sz="2400" spc="-4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q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ilibrio</a:t>
            </a:r>
            <a:r>
              <a:rPr dirty="0" sz="2400" spc="-10" b="1">
                <a:latin typeface="Franklin Gothic Book"/>
                <a:cs typeface="Franklin Gothic Book"/>
              </a:rPr>
              <a:t>: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55" b="1">
                <a:latin typeface="Franklin Gothic Book"/>
                <a:cs typeface="Franklin Gothic Book"/>
              </a:rPr>
              <a:t>f</a:t>
            </a:r>
            <a:r>
              <a:rPr dirty="0" sz="2400" spc="-60" b="1">
                <a:latin typeface="Franklin Gothic Book"/>
                <a:cs typeface="Franklin Gothic Book"/>
              </a:rPr>
              <a:t>f</a:t>
            </a:r>
            <a:r>
              <a:rPr dirty="0" sz="2400" spc="-10" b="1">
                <a:latin typeface="Franklin Gothic Book"/>
                <a:cs typeface="Franklin Gothic Book"/>
              </a:rPr>
              <a:t>et</a:t>
            </a:r>
            <a:r>
              <a:rPr dirty="0" sz="2400" spc="-5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5" b="1">
                <a:latin typeface="Franklin Gothic Book"/>
                <a:cs typeface="Franklin Gothic Book"/>
              </a:rPr>
              <a:t>el</a:t>
            </a:r>
            <a:r>
              <a:rPr dirty="0" sz="2400" spc="-10" b="1">
                <a:latin typeface="Franklin Gothic Book"/>
                <a:cs typeface="Franklin Gothic Book"/>
              </a:rPr>
              <a:t>la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30" b="1">
                <a:latin typeface="Franklin Gothic Book"/>
                <a:cs typeface="Franklin Gothic Book"/>
              </a:rPr>
              <a:t>v</a:t>
            </a:r>
            <a:r>
              <a:rPr dirty="0" sz="2400" spc="-5" b="1">
                <a:latin typeface="Franklin Gothic Book"/>
                <a:cs typeface="Franklin Gothic Book"/>
              </a:rPr>
              <a:t>ar</a:t>
            </a:r>
            <a:r>
              <a:rPr dirty="0" sz="2400" spc="-15" b="1">
                <a:latin typeface="Franklin Gothic Book"/>
                <a:cs typeface="Franklin Gothic Book"/>
              </a:rPr>
              <a:t>ia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20" b="1">
                <a:latin typeface="Franklin Gothic Book"/>
                <a:cs typeface="Franklin Gothic Book"/>
              </a:rPr>
              <a:t>ion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0" b="1" u="heavy">
                <a:latin typeface="Franklin Gothic Book"/>
                <a:cs typeface="Franklin Gothic Book"/>
              </a:rPr>
              <a:t>c</a:t>
            </a:r>
            <a:r>
              <a:rPr dirty="0" sz="2400" spc="-5" b="1" u="heavy">
                <a:latin typeface="Franklin Gothic Book"/>
                <a:cs typeface="Franklin Gothic Book"/>
              </a:rPr>
              <a:t>o</a:t>
            </a:r>
            <a:r>
              <a:rPr dirty="0" sz="2400" spc="-15" b="1" u="heavy">
                <a:latin typeface="Franklin Gothic Book"/>
                <a:cs typeface="Franklin Gothic Book"/>
              </a:rPr>
              <a:t>n</a:t>
            </a:r>
            <a:r>
              <a:rPr dirty="0" sz="2400" spc="-10" b="1" u="heavy">
                <a:latin typeface="Franklin Gothic Book"/>
                <a:cs typeface="Franklin Gothic Book"/>
              </a:rPr>
              <a:t>ce</a:t>
            </a:r>
            <a:r>
              <a:rPr dirty="0" sz="2400" spc="-15" b="1" u="heavy">
                <a:latin typeface="Franklin Gothic Book"/>
                <a:cs typeface="Franklin Gothic Book"/>
              </a:rPr>
              <a:t>nt</a:t>
            </a:r>
            <a:r>
              <a:rPr dirty="0" sz="2400" spc="-25" b="1" u="heavy">
                <a:latin typeface="Franklin Gothic Book"/>
                <a:cs typeface="Franklin Gothic Book"/>
              </a:rPr>
              <a:t>r</a:t>
            </a:r>
            <a:r>
              <a:rPr dirty="0" sz="2400" spc="-15" b="1" u="heavy">
                <a:latin typeface="Franklin Gothic Book"/>
                <a:cs typeface="Franklin Gothic Book"/>
              </a:rPr>
              <a:t>azione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50767" y="1974674"/>
            <a:ext cx="4389628" cy="483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81406" y="2832429"/>
            <a:ext cx="2287905" cy="387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 spc="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Wingdings 3"/>
                <a:cs typeface="Wingdings 3"/>
              </a:rPr>
              <a:t>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401" y="6693892"/>
            <a:ext cx="47250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imes New Roman"/>
                <a:cs typeface="Times New Roman"/>
              </a:rPr>
              <a:t>Mo</a:t>
            </a:r>
            <a:r>
              <a:rPr dirty="0" sz="1000">
                <a:latin typeface="Times New Roman"/>
                <a:cs typeface="Times New Roman"/>
              </a:rPr>
              <a:t>d</a:t>
            </a:r>
            <a:r>
              <a:rPr dirty="0" sz="1000" spc="-5">
                <a:latin typeface="Times New Roman"/>
                <a:cs typeface="Times New Roman"/>
              </a:rPr>
              <a:t>.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da: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10">
                <a:latin typeface="Times New Roman"/>
                <a:cs typeface="Times New Roman"/>
              </a:rPr>
              <a:t>Ge</a:t>
            </a:r>
            <a:r>
              <a:rPr dirty="0" sz="1000" spc="-15">
                <a:latin typeface="Times New Roman"/>
                <a:cs typeface="Times New Roman"/>
              </a:rPr>
              <a:t>n</a:t>
            </a:r>
            <a:r>
              <a:rPr dirty="0" sz="1000" spc="-5">
                <a:latin typeface="Times New Roman"/>
                <a:cs typeface="Times New Roman"/>
              </a:rPr>
              <a:t>eral</a:t>
            </a:r>
            <a:r>
              <a:rPr dirty="0" sz="1000" spc="25">
                <a:latin typeface="Times New Roman"/>
                <a:cs typeface="Times New Roman"/>
              </a:rPr>
              <a:t> </a:t>
            </a:r>
            <a:r>
              <a:rPr dirty="0" sz="1000" spc="-20">
                <a:latin typeface="Times New Roman"/>
                <a:cs typeface="Times New Roman"/>
              </a:rPr>
              <a:t>Ch</a:t>
            </a:r>
            <a:r>
              <a:rPr dirty="0" sz="1000" spc="-5">
                <a:latin typeface="Times New Roman"/>
                <a:cs typeface="Times New Roman"/>
              </a:rPr>
              <a:t>e</a:t>
            </a:r>
            <a:r>
              <a:rPr dirty="0" sz="1000" spc="-30">
                <a:latin typeface="Times New Roman"/>
                <a:cs typeface="Times New Roman"/>
              </a:rPr>
              <a:t>m</a:t>
            </a:r>
            <a:r>
              <a:rPr dirty="0" sz="1000" spc="-5">
                <a:latin typeface="Times New Roman"/>
                <a:cs typeface="Times New Roman"/>
              </a:rPr>
              <a:t>i</a:t>
            </a:r>
            <a:r>
              <a:rPr dirty="0" sz="1000" spc="-15">
                <a:latin typeface="Times New Roman"/>
                <a:cs typeface="Times New Roman"/>
              </a:rPr>
              <a:t>s</a:t>
            </a:r>
            <a:r>
              <a:rPr dirty="0" sz="1000" spc="-5">
                <a:latin typeface="Times New Roman"/>
                <a:cs typeface="Times New Roman"/>
              </a:rPr>
              <a:t>tr</a:t>
            </a:r>
            <a:r>
              <a:rPr dirty="0" sz="1000" spc="-25">
                <a:latin typeface="Times New Roman"/>
                <a:cs typeface="Times New Roman"/>
              </a:rPr>
              <a:t>y</a:t>
            </a:r>
            <a:r>
              <a:rPr dirty="0" sz="1000" spc="-5">
                <a:latin typeface="Times New Roman"/>
                <a:cs typeface="Times New Roman"/>
              </a:rPr>
              <a:t>:</a:t>
            </a:r>
            <a:r>
              <a:rPr dirty="0" sz="1000" spc="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-5">
                <a:latin typeface="Times New Roman"/>
                <a:cs typeface="Times New Roman"/>
              </a:rPr>
              <a:t>ri</a:t>
            </a:r>
            <a:r>
              <a:rPr dirty="0" sz="1000" spc="-15">
                <a:latin typeface="Times New Roman"/>
                <a:cs typeface="Times New Roman"/>
              </a:rPr>
              <a:t>n</a:t>
            </a:r>
            <a:r>
              <a:rPr dirty="0" sz="1000" spc="-5">
                <a:latin typeface="Times New Roman"/>
                <a:cs typeface="Times New Roman"/>
              </a:rPr>
              <a:t>ciple</a:t>
            </a:r>
            <a:r>
              <a:rPr dirty="0" sz="1000" spc="-10">
                <a:latin typeface="Times New Roman"/>
                <a:cs typeface="Times New Roman"/>
              </a:rPr>
              <a:t>s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-5">
                <a:latin typeface="Times New Roman"/>
                <a:cs typeface="Times New Roman"/>
              </a:rPr>
              <a:t>atter</a:t>
            </a:r>
            <a:r>
              <a:rPr dirty="0" sz="1000" spc="-10">
                <a:latin typeface="Times New Roman"/>
                <a:cs typeface="Times New Roman"/>
              </a:rPr>
              <a:t>ns</a:t>
            </a:r>
            <a:r>
              <a:rPr dirty="0" sz="1000" spc="-5">
                <a:latin typeface="Times New Roman"/>
                <a:cs typeface="Times New Roman"/>
              </a:rPr>
              <a:t>,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15">
                <a:latin typeface="Times New Roman"/>
                <a:cs typeface="Times New Roman"/>
              </a:rPr>
              <a:t>n</a:t>
            </a:r>
            <a:r>
              <a:rPr dirty="0" sz="1000" spc="-5">
                <a:latin typeface="Times New Roman"/>
                <a:cs typeface="Times New Roman"/>
              </a:rPr>
              <a:t>d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</a:t>
            </a:r>
            <a:r>
              <a:rPr dirty="0" sz="1000" spc="-5">
                <a:latin typeface="Times New Roman"/>
                <a:cs typeface="Times New Roman"/>
              </a:rPr>
              <a:t>ppl</a:t>
            </a:r>
            <a:r>
              <a:rPr dirty="0" sz="1000" spc="-10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catio</a:t>
            </a:r>
            <a:r>
              <a:rPr dirty="0" sz="1000" spc="-15">
                <a:latin typeface="Times New Roman"/>
                <a:cs typeface="Times New Roman"/>
              </a:rPr>
              <a:t>n</a:t>
            </a:r>
            <a:r>
              <a:rPr dirty="0" sz="1000" spc="-5">
                <a:latin typeface="Times New Roman"/>
                <a:cs typeface="Times New Roman"/>
              </a:rPr>
              <a:t>s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–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15">
                <a:latin typeface="Times New Roman"/>
                <a:cs typeface="Times New Roman"/>
              </a:rPr>
              <a:t>S</a:t>
            </a:r>
            <a:r>
              <a:rPr dirty="0" sz="1000" spc="-5">
                <a:latin typeface="Times New Roman"/>
                <a:cs typeface="Times New Roman"/>
              </a:rPr>
              <a:t>a</a:t>
            </a:r>
            <a:r>
              <a:rPr dirty="0" sz="1000" spc="-25">
                <a:latin typeface="Times New Roman"/>
                <a:cs typeface="Times New Roman"/>
              </a:rPr>
              <a:t>y</a:t>
            </a:r>
            <a:r>
              <a:rPr dirty="0" sz="1000" spc="-5">
                <a:latin typeface="Times New Roman"/>
                <a:cs typeface="Times New Roman"/>
              </a:rPr>
              <a:t>lor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A</a:t>
            </a:r>
            <a:r>
              <a:rPr dirty="0" sz="1000" spc="-5">
                <a:latin typeface="Times New Roman"/>
                <a:cs typeface="Times New Roman"/>
              </a:rPr>
              <a:t>ca</a:t>
            </a:r>
            <a:r>
              <a:rPr dirty="0" sz="1000">
                <a:latin typeface="Times New Roman"/>
                <a:cs typeface="Times New Roman"/>
              </a:rPr>
              <a:t>d</a:t>
            </a:r>
            <a:r>
              <a:rPr dirty="0" sz="1000" spc="-5">
                <a:latin typeface="Times New Roman"/>
                <a:cs typeface="Times New Roman"/>
              </a:rPr>
              <a:t>e</a:t>
            </a:r>
            <a:r>
              <a:rPr dirty="0" sz="1000" spc="-20">
                <a:latin typeface="Times New Roman"/>
                <a:cs typeface="Times New Roman"/>
              </a:rPr>
              <a:t>m</a:t>
            </a:r>
            <a:r>
              <a:rPr dirty="0" sz="1000" spc="-5">
                <a:latin typeface="Times New Roman"/>
                <a:cs typeface="Times New Roman"/>
              </a:rPr>
              <a:t>y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2012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03829" y="2449601"/>
            <a:ext cx="462280" cy="3342004"/>
          </a:xfrm>
          <a:custGeom>
            <a:avLst/>
            <a:gdLst/>
            <a:ahLst/>
            <a:cxnLst/>
            <a:rect l="l" t="t" r="r" b="b"/>
            <a:pathLst>
              <a:path w="462279" h="3342004">
                <a:moveTo>
                  <a:pt x="0" y="3341497"/>
                </a:moveTo>
                <a:lnTo>
                  <a:pt x="461670" y="3341497"/>
                </a:lnTo>
                <a:lnTo>
                  <a:pt x="461670" y="0"/>
                </a:lnTo>
                <a:lnTo>
                  <a:pt x="0" y="0"/>
                </a:lnTo>
                <a:lnTo>
                  <a:pt x="0" y="3341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86626" y="2571864"/>
            <a:ext cx="330200" cy="31419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10" b="1">
                <a:latin typeface="Franklin Gothic Book"/>
                <a:cs typeface="Franklin Gothic Book"/>
              </a:rPr>
              <a:t>Pr</a:t>
            </a:r>
            <a:r>
              <a:rPr dirty="0" sz="2400" b="1">
                <a:latin typeface="Franklin Gothic Book"/>
                <a:cs typeface="Franklin Gothic Book"/>
              </a:rPr>
              <a:t>essione</a:t>
            </a:r>
            <a:r>
              <a:rPr dirty="0" sz="2400" spc="-50" b="1">
                <a:latin typeface="Franklin Gothic Book"/>
                <a:cs typeface="Franklin Gothic Book"/>
              </a:rPr>
              <a:t> </a:t>
            </a:r>
            <a:r>
              <a:rPr dirty="0" sz="2400" spc="10" b="1">
                <a:latin typeface="Franklin Gothic Book"/>
                <a:cs typeface="Franklin Gothic Book"/>
              </a:rPr>
              <a:t>pa</a:t>
            </a:r>
            <a:r>
              <a:rPr dirty="0" sz="2400" spc="2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zi</a:t>
            </a:r>
            <a:r>
              <a:rPr dirty="0" sz="2400" spc="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le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10" b="1">
                <a:latin typeface="Franklin Gothic Book"/>
                <a:cs typeface="Franklin Gothic Book"/>
              </a:rPr>
              <a:t>(a</a:t>
            </a:r>
            <a:r>
              <a:rPr dirty="0" sz="2400" b="1">
                <a:latin typeface="Franklin Gothic Book"/>
                <a:cs typeface="Franklin Gothic Book"/>
              </a:rPr>
              <a:t>tm)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79416" y="1764093"/>
            <a:ext cx="1028700" cy="584835"/>
          </a:xfrm>
          <a:custGeom>
            <a:avLst/>
            <a:gdLst/>
            <a:ahLst/>
            <a:cxnLst/>
            <a:rect l="l" t="t" r="r" b="b"/>
            <a:pathLst>
              <a:path w="1028700" h="584835">
                <a:moveTo>
                  <a:pt x="0" y="584771"/>
                </a:moveTo>
                <a:lnTo>
                  <a:pt x="1028649" y="584771"/>
                </a:lnTo>
                <a:lnTo>
                  <a:pt x="1028649" y="0"/>
                </a:lnTo>
                <a:lnTo>
                  <a:pt x="0" y="0"/>
                </a:lnTo>
                <a:lnTo>
                  <a:pt x="0" y="5847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559046" y="1831433"/>
            <a:ext cx="861694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Equ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librio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ini</a:t>
            </a:r>
            <a:r>
              <a:rPr dirty="0" sz="1600" spc="-5">
                <a:latin typeface="Arial"/>
                <a:cs typeface="Arial"/>
              </a:rPr>
              <a:t>z</a:t>
            </a:r>
            <a:r>
              <a:rPr dirty="0" sz="1600" spc="-10">
                <a:latin typeface="Arial"/>
                <a:cs typeface="Arial"/>
              </a:rPr>
              <a:t>ia</a:t>
            </a:r>
            <a:r>
              <a:rPr dirty="0" sz="1600" spc="-15">
                <a:latin typeface="Arial"/>
                <a:cs typeface="Arial"/>
              </a:rPr>
              <a:t>l</a:t>
            </a:r>
            <a:r>
              <a:rPr dirty="0" sz="1600" spc="-10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67678" y="1764093"/>
            <a:ext cx="1028700" cy="584835"/>
          </a:xfrm>
          <a:custGeom>
            <a:avLst/>
            <a:gdLst/>
            <a:ahLst/>
            <a:cxnLst/>
            <a:rect l="l" t="t" r="r" b="b"/>
            <a:pathLst>
              <a:path w="1028700" h="584835">
                <a:moveTo>
                  <a:pt x="0" y="584771"/>
                </a:moveTo>
                <a:lnTo>
                  <a:pt x="1028649" y="584771"/>
                </a:lnTo>
                <a:lnTo>
                  <a:pt x="1028649" y="0"/>
                </a:lnTo>
                <a:lnTo>
                  <a:pt x="0" y="0"/>
                </a:lnTo>
                <a:lnTo>
                  <a:pt x="0" y="5847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647433" y="1831433"/>
            <a:ext cx="861694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Equ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librio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finale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80126" y="6399094"/>
            <a:ext cx="869950" cy="400685"/>
          </a:xfrm>
          <a:custGeom>
            <a:avLst/>
            <a:gdLst/>
            <a:ahLst/>
            <a:cxnLst/>
            <a:rect l="l" t="t" r="r" b="b"/>
            <a:pathLst>
              <a:path w="869950" h="400684">
                <a:moveTo>
                  <a:pt x="0" y="400113"/>
                </a:moveTo>
                <a:lnTo>
                  <a:pt x="869454" y="400113"/>
                </a:lnTo>
                <a:lnTo>
                  <a:pt x="869454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659882" y="6474975"/>
            <a:ext cx="70802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30" b="1">
                <a:latin typeface="Franklin Gothic Book"/>
                <a:cs typeface="Franklin Gothic Book"/>
              </a:rPr>
              <a:t>t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po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2596" y="3970072"/>
            <a:ext cx="487045" cy="344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i="1">
                <a:latin typeface="Arial"/>
                <a:cs typeface="Arial"/>
              </a:rPr>
              <a:t>K</a:t>
            </a:r>
            <a:r>
              <a:rPr dirty="0" sz="2450" spc="-35" i="1">
                <a:latin typeface="Arial"/>
                <a:cs typeface="Arial"/>
              </a:rPr>
              <a:t> </a:t>
            </a:r>
            <a:r>
              <a:rPr dirty="0" sz="2450">
                <a:latin typeface="Symbol"/>
                <a:cs typeface="Symbol"/>
              </a:rPr>
              <a:t></a:t>
            </a:r>
            <a:endParaRPr sz="24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99098" y="3783889"/>
            <a:ext cx="817244" cy="343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50" spc="195">
                <a:latin typeface="Times New Roman"/>
                <a:cs typeface="Times New Roman"/>
              </a:rPr>
              <a:t>[</a:t>
            </a:r>
            <a:r>
              <a:rPr dirty="0" sz="2450" spc="-160" i="1">
                <a:latin typeface="Arial"/>
                <a:cs typeface="Arial"/>
              </a:rPr>
              <a:t>N</a:t>
            </a:r>
            <a:r>
              <a:rPr dirty="0" sz="2450" i="1">
                <a:latin typeface="Arial"/>
                <a:cs typeface="Arial"/>
              </a:rPr>
              <a:t>H</a:t>
            </a:r>
            <a:r>
              <a:rPr dirty="0" sz="2450" spc="325" i="1">
                <a:latin typeface="Arial"/>
                <a:cs typeface="Arial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]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71591" y="3972539"/>
            <a:ext cx="11557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85087" y="3751850"/>
            <a:ext cx="11557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59115" y="4222653"/>
            <a:ext cx="1313180" cy="346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95705" algn="l"/>
              </a:tabLst>
            </a:pPr>
            <a:r>
              <a:rPr dirty="0" sz="2450" spc="175">
                <a:latin typeface="Times New Roman"/>
                <a:cs typeface="Times New Roman"/>
              </a:rPr>
              <a:t>[</a:t>
            </a:r>
            <a:r>
              <a:rPr dirty="0" sz="2450" i="1">
                <a:latin typeface="Arial"/>
                <a:cs typeface="Arial"/>
              </a:rPr>
              <a:t>N</a:t>
            </a:r>
            <a:r>
              <a:rPr dirty="0" sz="2450" spc="285" i="1">
                <a:latin typeface="Arial"/>
                <a:cs typeface="Arial"/>
              </a:rPr>
              <a:t> </a:t>
            </a:r>
            <a:r>
              <a:rPr dirty="0" sz="2450" spc="145">
                <a:latin typeface="Times New Roman"/>
                <a:cs typeface="Times New Roman"/>
              </a:rPr>
              <a:t>]</a:t>
            </a:r>
            <a:r>
              <a:rPr dirty="0" sz="2450" spc="-585">
                <a:latin typeface="Symbol"/>
                <a:cs typeface="Symbol"/>
              </a:rPr>
              <a:t></a:t>
            </a:r>
            <a:r>
              <a:rPr dirty="0" sz="2450" spc="135">
                <a:latin typeface="Times New Roman"/>
                <a:cs typeface="Times New Roman"/>
              </a:rPr>
              <a:t>[</a:t>
            </a:r>
            <a:r>
              <a:rPr dirty="0" sz="2450" i="1">
                <a:latin typeface="Arial"/>
                <a:cs typeface="Arial"/>
              </a:rPr>
              <a:t>H	</a:t>
            </a:r>
            <a:r>
              <a:rPr dirty="0" sz="2450">
                <a:latin typeface="Times New Roman"/>
                <a:cs typeface="Times New Roman"/>
              </a:rPr>
              <a:t>]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08675" y="4413933"/>
            <a:ext cx="82486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21360" algn="l"/>
              </a:tabLst>
            </a:pPr>
            <a:r>
              <a:rPr dirty="0" sz="1400">
                <a:latin typeface="Times New Roman"/>
                <a:cs typeface="Times New Roman"/>
              </a:rPr>
              <a:t>2	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37020" y="4193228"/>
            <a:ext cx="115570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73718" y="4172990"/>
            <a:ext cx="1398905" cy="0"/>
          </a:xfrm>
          <a:custGeom>
            <a:avLst/>
            <a:gdLst/>
            <a:ahLst/>
            <a:cxnLst/>
            <a:rect l="l" t="t" r="r" b="b"/>
            <a:pathLst>
              <a:path w="1398905" h="0">
                <a:moveTo>
                  <a:pt x="0" y="0"/>
                </a:moveTo>
                <a:lnTo>
                  <a:pt x="0" y="0"/>
                </a:lnTo>
                <a:lnTo>
                  <a:pt x="1398822" y="0"/>
                </a:lnTo>
              </a:path>
            </a:pathLst>
          </a:custGeom>
          <a:ln w="133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41373" y="4653026"/>
            <a:ext cx="132715" cy="648335"/>
          </a:xfrm>
          <a:custGeom>
            <a:avLst/>
            <a:gdLst/>
            <a:ahLst/>
            <a:cxnLst/>
            <a:rect l="l" t="t" r="r" b="b"/>
            <a:pathLst>
              <a:path w="132714" h="648335">
                <a:moveTo>
                  <a:pt x="66309" y="56691"/>
                </a:moveTo>
                <a:lnTo>
                  <a:pt x="52069" y="81149"/>
                </a:lnTo>
                <a:lnTo>
                  <a:pt x="52069" y="648208"/>
                </a:lnTo>
                <a:lnTo>
                  <a:pt x="80644" y="648208"/>
                </a:lnTo>
                <a:lnTo>
                  <a:pt x="80585" y="81149"/>
                </a:lnTo>
                <a:lnTo>
                  <a:pt x="66309" y="56691"/>
                </a:lnTo>
                <a:close/>
              </a:path>
              <a:path w="132714" h="648335">
                <a:moveTo>
                  <a:pt x="66293" y="0"/>
                </a:moveTo>
                <a:lnTo>
                  <a:pt x="3937" y="106934"/>
                </a:lnTo>
                <a:lnTo>
                  <a:pt x="0" y="113792"/>
                </a:lnTo>
                <a:lnTo>
                  <a:pt x="2285" y="122428"/>
                </a:lnTo>
                <a:lnTo>
                  <a:pt x="9143" y="126492"/>
                </a:lnTo>
                <a:lnTo>
                  <a:pt x="16001" y="130429"/>
                </a:lnTo>
                <a:lnTo>
                  <a:pt x="24637" y="128143"/>
                </a:lnTo>
                <a:lnTo>
                  <a:pt x="28701" y="121285"/>
                </a:lnTo>
                <a:lnTo>
                  <a:pt x="52010" y="81250"/>
                </a:lnTo>
                <a:lnTo>
                  <a:pt x="52069" y="28448"/>
                </a:lnTo>
                <a:lnTo>
                  <a:pt x="82883" y="28448"/>
                </a:lnTo>
                <a:lnTo>
                  <a:pt x="66293" y="0"/>
                </a:lnTo>
                <a:close/>
              </a:path>
              <a:path w="132714" h="648335">
                <a:moveTo>
                  <a:pt x="82883" y="28448"/>
                </a:moveTo>
                <a:lnTo>
                  <a:pt x="80644" y="28448"/>
                </a:lnTo>
                <a:lnTo>
                  <a:pt x="80644" y="81250"/>
                </a:lnTo>
                <a:lnTo>
                  <a:pt x="104012" y="121285"/>
                </a:lnTo>
                <a:lnTo>
                  <a:pt x="107950" y="128143"/>
                </a:lnTo>
                <a:lnTo>
                  <a:pt x="116712" y="130429"/>
                </a:lnTo>
                <a:lnTo>
                  <a:pt x="123570" y="126492"/>
                </a:lnTo>
                <a:lnTo>
                  <a:pt x="130301" y="122428"/>
                </a:lnTo>
                <a:lnTo>
                  <a:pt x="132714" y="113792"/>
                </a:lnTo>
                <a:lnTo>
                  <a:pt x="128650" y="106934"/>
                </a:lnTo>
                <a:lnTo>
                  <a:pt x="82883" y="28448"/>
                </a:lnTo>
                <a:close/>
              </a:path>
              <a:path w="132714" h="648335">
                <a:moveTo>
                  <a:pt x="80644" y="35560"/>
                </a:moveTo>
                <a:lnTo>
                  <a:pt x="78612" y="35560"/>
                </a:lnTo>
                <a:lnTo>
                  <a:pt x="66309" y="56691"/>
                </a:lnTo>
                <a:lnTo>
                  <a:pt x="80644" y="81250"/>
                </a:lnTo>
                <a:lnTo>
                  <a:pt x="80644" y="35560"/>
                </a:lnTo>
                <a:close/>
              </a:path>
              <a:path w="132714" h="648335">
                <a:moveTo>
                  <a:pt x="80644" y="28448"/>
                </a:moveTo>
                <a:lnTo>
                  <a:pt x="52069" y="28448"/>
                </a:lnTo>
                <a:lnTo>
                  <a:pt x="52069" y="81149"/>
                </a:lnTo>
                <a:lnTo>
                  <a:pt x="66309" y="56691"/>
                </a:lnTo>
                <a:lnTo>
                  <a:pt x="53975" y="35560"/>
                </a:lnTo>
                <a:lnTo>
                  <a:pt x="80644" y="35560"/>
                </a:lnTo>
                <a:lnTo>
                  <a:pt x="80644" y="28448"/>
                </a:lnTo>
                <a:close/>
              </a:path>
              <a:path w="132714" h="648335">
                <a:moveTo>
                  <a:pt x="78612" y="35560"/>
                </a:moveTo>
                <a:lnTo>
                  <a:pt x="53975" y="35560"/>
                </a:lnTo>
                <a:lnTo>
                  <a:pt x="66309" y="56691"/>
                </a:lnTo>
                <a:lnTo>
                  <a:pt x="78612" y="355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02437" y="1465827"/>
            <a:ext cx="8447405" cy="1906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Co</a:t>
            </a:r>
            <a:r>
              <a:rPr dirty="0" sz="2400" spc="-1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an</a:t>
            </a:r>
            <a:r>
              <a:rPr dirty="0" sz="2400" spc="-4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q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ilibrio</a:t>
            </a:r>
            <a:r>
              <a:rPr dirty="0" sz="2400" spc="-10" b="1">
                <a:latin typeface="Franklin Gothic Book"/>
                <a:cs typeface="Franklin Gothic Book"/>
              </a:rPr>
              <a:t>: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55" b="1">
                <a:latin typeface="Franklin Gothic Book"/>
                <a:cs typeface="Franklin Gothic Book"/>
              </a:rPr>
              <a:t>f</a:t>
            </a:r>
            <a:r>
              <a:rPr dirty="0" sz="2400" spc="-60" b="1">
                <a:latin typeface="Franklin Gothic Book"/>
                <a:cs typeface="Franklin Gothic Book"/>
              </a:rPr>
              <a:t>f</a:t>
            </a:r>
            <a:r>
              <a:rPr dirty="0" sz="2400" spc="-10" b="1">
                <a:latin typeface="Franklin Gothic Book"/>
                <a:cs typeface="Franklin Gothic Book"/>
              </a:rPr>
              <a:t>et</a:t>
            </a:r>
            <a:r>
              <a:rPr dirty="0" sz="2400" spc="-5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5" b="1">
                <a:latin typeface="Franklin Gothic Book"/>
                <a:cs typeface="Franklin Gothic Book"/>
              </a:rPr>
              <a:t>el</a:t>
            </a:r>
            <a:r>
              <a:rPr dirty="0" sz="2400" spc="-10" b="1">
                <a:latin typeface="Franklin Gothic Book"/>
                <a:cs typeface="Franklin Gothic Book"/>
              </a:rPr>
              <a:t>la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30" b="1">
                <a:latin typeface="Franklin Gothic Book"/>
                <a:cs typeface="Franklin Gothic Book"/>
              </a:rPr>
              <a:t>v</a:t>
            </a:r>
            <a:r>
              <a:rPr dirty="0" sz="2400" spc="-5" b="1">
                <a:latin typeface="Franklin Gothic Book"/>
                <a:cs typeface="Franklin Gothic Book"/>
              </a:rPr>
              <a:t>ar</a:t>
            </a:r>
            <a:r>
              <a:rPr dirty="0" sz="2400" spc="-15" b="1">
                <a:latin typeface="Franklin Gothic Book"/>
                <a:cs typeface="Franklin Gothic Book"/>
              </a:rPr>
              <a:t>ia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20" b="1">
                <a:latin typeface="Franklin Gothic Book"/>
                <a:cs typeface="Franklin Gothic Book"/>
              </a:rPr>
              <a:t>ion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5" b="1" u="heavy">
                <a:latin typeface="Franklin Gothic Book"/>
                <a:cs typeface="Franklin Gothic Book"/>
              </a:rPr>
              <a:t>pr</a:t>
            </a:r>
            <a:r>
              <a:rPr dirty="0" sz="2400" spc="-15" b="1" u="heavy">
                <a:latin typeface="Franklin Gothic Book"/>
                <a:cs typeface="Franklin Gothic Book"/>
              </a:rPr>
              <a:t>essio</a:t>
            </a:r>
            <a:r>
              <a:rPr dirty="0" sz="2400" spc="-10" b="1" u="heavy">
                <a:latin typeface="Franklin Gothic Book"/>
                <a:cs typeface="Franklin Gothic Book"/>
              </a:rPr>
              <a:t>n</a:t>
            </a:r>
            <a:r>
              <a:rPr dirty="0" sz="2400" spc="-15" b="1" u="heavy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50100"/>
              </a:lnSpc>
              <a:spcBef>
                <a:spcPts val="1600"/>
              </a:spcBef>
            </a:pP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8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one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infl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8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reazioni </a:t>
            </a:r>
            <a:r>
              <a:rPr dirty="0" sz="2000" spc="-8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18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 spc="-5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oca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inuzion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nu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83077" y="4290435"/>
            <a:ext cx="2666365" cy="447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Franklin Gothic Book"/>
                <a:cs typeface="Franklin Gothic Book"/>
              </a:rPr>
              <a:t>N</a:t>
            </a:r>
            <a:r>
              <a:rPr dirty="0" baseline="-21021" sz="2775" spc="15">
                <a:latin typeface="Franklin Gothic Book"/>
                <a:cs typeface="Franklin Gothic Book"/>
              </a:rPr>
              <a:t>2</a:t>
            </a:r>
            <a:r>
              <a:rPr dirty="0" baseline="-21021" sz="2775">
                <a:latin typeface="Franklin Gothic Book"/>
                <a:cs typeface="Franklin Gothic Book"/>
              </a:rPr>
              <a:t> </a:t>
            </a:r>
            <a:r>
              <a:rPr dirty="0" baseline="-21021" sz="2775" spc="-337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3</a:t>
            </a:r>
            <a:r>
              <a:rPr dirty="0" sz="2800" spc="-10">
                <a:latin typeface="Franklin Gothic Book"/>
                <a:cs typeface="Franklin Gothic Book"/>
              </a:rPr>
              <a:t>H</a:t>
            </a:r>
            <a:r>
              <a:rPr dirty="0" baseline="-21021" sz="2775" spc="15">
                <a:latin typeface="Franklin Gothic Book"/>
                <a:cs typeface="Franklin Gothic Book"/>
              </a:rPr>
              <a:t>2</a:t>
            </a:r>
            <a:r>
              <a:rPr dirty="0" baseline="-21021" sz="2775" spc="337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Wingdings 3"/>
                <a:cs typeface="Wingdings 3"/>
              </a:rPr>
              <a:t>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2N</a:t>
            </a: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-21021" sz="2775" spc="15">
                <a:latin typeface="Franklin Gothic Book"/>
                <a:cs typeface="Franklin Gothic Book"/>
              </a:rPr>
              <a:t>3</a:t>
            </a:r>
            <a:endParaRPr baseline="-21021" sz="2775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303" y="5184782"/>
            <a:ext cx="7397750" cy="737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 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’ammo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ca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393818"/>
            <a:ext cx="7813675" cy="938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Co</a:t>
            </a:r>
            <a:r>
              <a:rPr dirty="0" sz="2400" spc="-1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an</a:t>
            </a:r>
            <a:r>
              <a:rPr dirty="0" sz="2400" spc="-4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q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ilibrio</a:t>
            </a:r>
            <a:r>
              <a:rPr dirty="0" sz="2400" spc="-10" b="1">
                <a:latin typeface="Franklin Gothic Book"/>
                <a:cs typeface="Franklin Gothic Book"/>
              </a:rPr>
              <a:t>: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55" b="1">
                <a:latin typeface="Franklin Gothic Book"/>
                <a:cs typeface="Franklin Gothic Book"/>
              </a:rPr>
              <a:t>f</a:t>
            </a:r>
            <a:r>
              <a:rPr dirty="0" sz="2400" spc="-60" b="1">
                <a:latin typeface="Franklin Gothic Book"/>
                <a:cs typeface="Franklin Gothic Book"/>
              </a:rPr>
              <a:t>f</a:t>
            </a:r>
            <a:r>
              <a:rPr dirty="0" sz="2400" spc="-10" b="1">
                <a:latin typeface="Franklin Gothic Book"/>
                <a:cs typeface="Franklin Gothic Book"/>
              </a:rPr>
              <a:t>et</a:t>
            </a:r>
            <a:r>
              <a:rPr dirty="0" sz="2400" spc="-5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o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5" b="1">
                <a:latin typeface="Franklin Gothic Book"/>
                <a:cs typeface="Franklin Gothic Book"/>
              </a:rPr>
              <a:t>el</a:t>
            </a:r>
            <a:r>
              <a:rPr dirty="0" sz="2400" spc="-10" b="1">
                <a:latin typeface="Franklin Gothic Book"/>
                <a:cs typeface="Franklin Gothic Book"/>
              </a:rPr>
              <a:t>la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30" b="1">
                <a:latin typeface="Franklin Gothic Book"/>
                <a:cs typeface="Franklin Gothic Book"/>
              </a:rPr>
              <a:t>v</a:t>
            </a:r>
            <a:r>
              <a:rPr dirty="0" sz="2400" spc="-5" b="1">
                <a:latin typeface="Franklin Gothic Book"/>
                <a:cs typeface="Franklin Gothic Book"/>
              </a:rPr>
              <a:t>ar</a:t>
            </a:r>
            <a:r>
              <a:rPr dirty="0" sz="2400" spc="-15" b="1">
                <a:latin typeface="Franklin Gothic Book"/>
                <a:cs typeface="Franklin Gothic Book"/>
              </a:rPr>
              <a:t>ia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20" b="1">
                <a:latin typeface="Franklin Gothic Book"/>
                <a:cs typeface="Franklin Gothic Book"/>
              </a:rPr>
              <a:t>ion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3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30" b="1" u="heavy">
                <a:latin typeface="Franklin Gothic Book"/>
                <a:cs typeface="Franklin Gothic Book"/>
              </a:rPr>
              <a:t>t</a:t>
            </a:r>
            <a:r>
              <a:rPr dirty="0" sz="2400" spc="-10" b="1" u="heavy">
                <a:latin typeface="Franklin Gothic Book"/>
                <a:cs typeface="Franklin Gothic Book"/>
              </a:rPr>
              <a:t>e</a:t>
            </a:r>
            <a:r>
              <a:rPr dirty="0" sz="2400" spc="-45" b="1" u="heavy">
                <a:latin typeface="Franklin Gothic Book"/>
                <a:cs typeface="Franklin Gothic Book"/>
              </a:rPr>
              <a:t>m</a:t>
            </a:r>
            <a:r>
              <a:rPr dirty="0" sz="2400" spc="-20" b="1" u="heavy">
                <a:latin typeface="Franklin Gothic Book"/>
                <a:cs typeface="Franklin Gothic Book"/>
              </a:rPr>
              <a:t>peratu</a:t>
            </a:r>
            <a:r>
              <a:rPr dirty="0" sz="2400" spc="-15" b="1" u="heavy">
                <a:latin typeface="Franklin Gothic Book"/>
                <a:cs typeface="Franklin Gothic Book"/>
              </a:rPr>
              <a:t>ra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  <a:tabLst>
                <a:tab pos="3110865" algn="l"/>
              </a:tabLst>
            </a:pP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4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) +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ca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ore </a:t>
            </a:r>
            <a:r>
              <a:rPr dirty="0" sz="2000">
                <a:latin typeface="Franklin Gothic Book"/>
                <a:cs typeface="Franklin Gothic Book"/>
              </a:rPr>
              <a:t>→ N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4</a:t>
            </a:r>
            <a:r>
              <a:rPr dirty="0" baseline="-21367" sz="1950">
                <a:latin typeface="Franklin Gothic Book"/>
                <a:cs typeface="Franklin Gothic Book"/>
              </a:rPr>
              <a:t>	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r>
              <a:rPr dirty="0" baseline="-21367" sz="1950" spc="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-5">
                <a:latin typeface="Franklin Gothic Book"/>
                <a:cs typeface="Franklin Gothic Book"/>
              </a:rPr>
              <a:t>aq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1419" y="2723910"/>
            <a:ext cx="8630285" cy="945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4247515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Na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H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) →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Na+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) + O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(a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) +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ca</a:t>
            </a:r>
            <a:r>
              <a:rPr dirty="0" sz="2000" spc="-10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FF0000"/>
                </a:solidFill>
                <a:latin typeface="Franklin Gothic Book"/>
                <a:cs typeface="Franklin Gothic Book"/>
              </a:rPr>
              <a:t>ore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15" b="1">
                <a:latin typeface="Franklin Gothic Book"/>
                <a:cs typeface="Franklin Gothic Book"/>
              </a:rPr>
              <a:t>È</a:t>
            </a:r>
            <a:r>
              <a:rPr dirty="0" sz="2200" spc="5" b="1">
                <a:latin typeface="Franklin Gothic Book"/>
                <a:cs typeface="Franklin Gothic Book"/>
              </a:rPr>
              <a:t> </a:t>
            </a:r>
            <a:r>
              <a:rPr dirty="0" sz="2200" b="1">
                <a:latin typeface="Franklin Gothic Book"/>
                <a:cs typeface="Franklin Gothic Book"/>
              </a:rPr>
              <a:t>p</a:t>
            </a:r>
            <a:r>
              <a:rPr dirty="0" sz="2200" spc="-10" b="1">
                <a:latin typeface="Franklin Gothic Book"/>
                <a:cs typeface="Franklin Gothic Book"/>
              </a:rPr>
              <a:t>o</a:t>
            </a:r>
            <a:r>
              <a:rPr dirty="0" sz="2200" spc="-5" b="1">
                <a:latin typeface="Franklin Gothic Book"/>
                <a:cs typeface="Franklin Gothic Book"/>
              </a:rPr>
              <a:t>ss</a:t>
            </a:r>
            <a:r>
              <a:rPr dirty="0" sz="2200" spc="-10" b="1">
                <a:latin typeface="Franklin Gothic Book"/>
                <a:cs typeface="Franklin Gothic Book"/>
              </a:rPr>
              <a:t>i</a:t>
            </a:r>
            <a:r>
              <a:rPr dirty="0" sz="2200" spc="-10" b="1">
                <a:latin typeface="Franklin Gothic Book"/>
                <a:cs typeface="Franklin Gothic Book"/>
              </a:rPr>
              <a:t>b</a:t>
            </a:r>
            <a:r>
              <a:rPr dirty="0" sz="2200" spc="-10" b="1">
                <a:latin typeface="Franklin Gothic Book"/>
                <a:cs typeface="Franklin Gothic Book"/>
              </a:rPr>
              <a:t>il</a:t>
            </a:r>
            <a:r>
              <a:rPr dirty="0" sz="2200" spc="-15" b="1">
                <a:latin typeface="Franklin Gothic Book"/>
                <a:cs typeface="Franklin Gothic Book"/>
              </a:rPr>
              <a:t>e</a:t>
            </a:r>
            <a:r>
              <a:rPr dirty="0" sz="2200" spc="-30" b="1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con</a:t>
            </a:r>
            <a:r>
              <a:rPr dirty="0" sz="2200" spc="-5" b="1">
                <a:latin typeface="Franklin Gothic Book"/>
                <a:cs typeface="Franklin Gothic Book"/>
              </a:rPr>
              <a:t>s</a:t>
            </a:r>
            <a:r>
              <a:rPr dirty="0" sz="2200" spc="-15" b="1">
                <a:latin typeface="Franklin Gothic Book"/>
                <a:cs typeface="Franklin Gothic Book"/>
              </a:rPr>
              <a:t>id</a:t>
            </a:r>
            <a:r>
              <a:rPr dirty="0" sz="2200" spc="-5" b="1">
                <a:latin typeface="Franklin Gothic Book"/>
                <a:cs typeface="Franklin Gothic Book"/>
              </a:rPr>
              <a:t>e</a:t>
            </a:r>
            <a:r>
              <a:rPr dirty="0" sz="2200" spc="-5" b="1">
                <a:latin typeface="Franklin Gothic Book"/>
                <a:cs typeface="Franklin Gothic Book"/>
              </a:rPr>
              <a:t>r</a:t>
            </a:r>
            <a:r>
              <a:rPr dirty="0" sz="2200" spc="-15" b="1">
                <a:latin typeface="Franklin Gothic Book"/>
                <a:cs typeface="Franklin Gothic Book"/>
              </a:rPr>
              <a:t>are</a:t>
            </a:r>
            <a:r>
              <a:rPr dirty="0" sz="2200" spc="-30" b="1">
                <a:latin typeface="Franklin Gothic Book"/>
                <a:cs typeface="Franklin Gothic Book"/>
              </a:rPr>
              <a:t> </a:t>
            </a:r>
            <a:r>
              <a:rPr dirty="0" sz="2200" b="1">
                <a:latin typeface="Franklin Gothic Book"/>
                <a:cs typeface="Franklin Gothic Book"/>
              </a:rPr>
              <a:t>i</a:t>
            </a:r>
            <a:r>
              <a:rPr dirty="0" sz="2200" spc="-5" b="1">
                <a:latin typeface="Franklin Gothic Book"/>
                <a:cs typeface="Franklin Gothic Book"/>
              </a:rPr>
              <a:t>l</a:t>
            </a:r>
            <a:r>
              <a:rPr dirty="0" sz="2200" spc="-15" b="1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c</a:t>
            </a:r>
            <a:r>
              <a:rPr dirty="0" sz="2200" spc="-5" b="1">
                <a:latin typeface="Franklin Gothic Book"/>
                <a:cs typeface="Franklin Gothic Book"/>
              </a:rPr>
              <a:t>a</a:t>
            </a:r>
            <a:r>
              <a:rPr dirty="0" sz="2200" spc="-5" b="1">
                <a:latin typeface="Franklin Gothic Book"/>
                <a:cs typeface="Franklin Gothic Book"/>
              </a:rPr>
              <a:t>lor</a:t>
            </a:r>
            <a:r>
              <a:rPr dirty="0" sz="2200" spc="-15" b="1">
                <a:latin typeface="Franklin Gothic Book"/>
                <a:cs typeface="Franklin Gothic Book"/>
              </a:rPr>
              <a:t>e</a:t>
            </a:r>
            <a:r>
              <a:rPr dirty="0" sz="2200" spc="20" b="1">
                <a:latin typeface="Franklin Gothic Book"/>
                <a:cs typeface="Franklin Gothic Book"/>
              </a:rPr>
              <a:t> </a:t>
            </a:r>
            <a:r>
              <a:rPr dirty="0" sz="2200" spc="-15" b="1">
                <a:latin typeface="Franklin Gothic Book"/>
                <a:cs typeface="Franklin Gothic Book"/>
              </a:rPr>
              <a:t>q</a:t>
            </a:r>
            <a:r>
              <a:rPr dirty="0" sz="2200" spc="-15" b="1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co</a:t>
            </a:r>
            <a:r>
              <a:rPr dirty="0" sz="2200" spc="-10" b="1">
                <a:latin typeface="Franklin Gothic Book"/>
                <a:cs typeface="Franklin Gothic Book"/>
              </a:rPr>
              <a:t>m</a:t>
            </a:r>
            <a:r>
              <a:rPr dirty="0" sz="2200" spc="-15" b="1">
                <a:latin typeface="Franklin Gothic Book"/>
                <a:cs typeface="Franklin Gothic Book"/>
              </a:rPr>
              <a:t>e</a:t>
            </a:r>
            <a:r>
              <a:rPr dirty="0" sz="2200" spc="-20" b="1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Franklin Gothic Book"/>
                <a:cs typeface="Franklin Gothic Book"/>
              </a:rPr>
              <a:t>u</a:t>
            </a:r>
            <a:r>
              <a:rPr dirty="0" sz="2200" spc="-15" b="1">
                <a:latin typeface="Franklin Gothic Book"/>
                <a:cs typeface="Franklin Gothic Book"/>
              </a:rPr>
              <a:t>n</a:t>
            </a:r>
            <a:r>
              <a:rPr dirty="0" sz="2200" spc="-5" b="1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Arial"/>
                <a:cs typeface="Arial"/>
              </a:rPr>
              <a:t>“</a:t>
            </a:r>
            <a:r>
              <a:rPr dirty="0" sz="2200" spc="-5" b="1">
                <a:latin typeface="Franklin Gothic Book"/>
                <a:cs typeface="Franklin Gothic Book"/>
              </a:rPr>
              <a:t>re</a:t>
            </a:r>
            <a:r>
              <a:rPr dirty="0" sz="2200" spc="-5" b="1">
                <a:latin typeface="Franklin Gothic Book"/>
                <a:cs typeface="Franklin Gothic Book"/>
              </a:rPr>
              <a:t>ag</a:t>
            </a:r>
            <a:r>
              <a:rPr dirty="0" sz="2200" spc="-10" b="1">
                <a:latin typeface="Franklin Gothic Book"/>
                <a:cs typeface="Franklin Gothic Book"/>
              </a:rPr>
              <a:t>e</a:t>
            </a:r>
            <a:r>
              <a:rPr dirty="0" sz="2200" spc="-15" b="1">
                <a:latin typeface="Franklin Gothic Book"/>
                <a:cs typeface="Franklin Gothic Book"/>
              </a:rPr>
              <a:t>n</a:t>
            </a:r>
            <a:r>
              <a:rPr dirty="0" sz="2200" spc="-55" b="1">
                <a:latin typeface="Franklin Gothic Book"/>
                <a:cs typeface="Franklin Gothic Book"/>
              </a:rPr>
              <a:t>t</a:t>
            </a:r>
            <a:r>
              <a:rPr dirty="0" sz="2200" b="1">
                <a:latin typeface="Franklin Gothic Book"/>
                <a:cs typeface="Franklin Gothic Book"/>
              </a:rPr>
              <a:t>e</a:t>
            </a:r>
            <a:r>
              <a:rPr dirty="0" sz="2200" spc="-15" b="1">
                <a:latin typeface="Arial"/>
                <a:cs typeface="Arial"/>
              </a:rPr>
              <a:t>”</a:t>
            </a:r>
            <a:r>
              <a:rPr dirty="0" sz="2200" spc="-90" b="1">
                <a:latin typeface="Arial"/>
                <a:cs typeface="Arial"/>
              </a:rPr>
              <a:t> </a:t>
            </a:r>
            <a:r>
              <a:rPr dirty="0" sz="2200" spc="-15" b="1">
                <a:latin typeface="Franklin Gothic Book"/>
                <a:cs typeface="Franklin Gothic Book"/>
              </a:rPr>
              <a:t>o</a:t>
            </a:r>
            <a:r>
              <a:rPr dirty="0" sz="2200" b="1">
                <a:latin typeface="Franklin Gothic Book"/>
                <a:cs typeface="Franklin Gothic Book"/>
              </a:rPr>
              <a:t> </a:t>
            </a:r>
            <a:r>
              <a:rPr dirty="0" sz="2200" spc="-5" b="1">
                <a:latin typeface="Franklin Gothic Book"/>
                <a:cs typeface="Franklin Gothic Book"/>
              </a:rPr>
              <a:t>u</a:t>
            </a:r>
            <a:r>
              <a:rPr dirty="0" sz="2200" spc="-15" b="1">
                <a:latin typeface="Franklin Gothic Book"/>
                <a:cs typeface="Franklin Gothic Book"/>
              </a:rPr>
              <a:t>n</a:t>
            </a:r>
            <a:r>
              <a:rPr dirty="0" sz="2200" spc="-15" b="1">
                <a:latin typeface="Franklin Gothic Book"/>
                <a:cs typeface="Franklin Gothic Book"/>
              </a:rPr>
              <a:t> </a:t>
            </a:r>
            <a:r>
              <a:rPr dirty="0" sz="2200" spc="-10" b="1">
                <a:latin typeface="Arial"/>
                <a:cs typeface="Arial"/>
              </a:rPr>
              <a:t>“</a:t>
            </a:r>
            <a:r>
              <a:rPr dirty="0" sz="2200" spc="-5" b="1">
                <a:latin typeface="Franklin Gothic Book"/>
                <a:cs typeface="Franklin Gothic Book"/>
              </a:rPr>
              <a:t>p</a:t>
            </a:r>
            <a:r>
              <a:rPr dirty="0" sz="2200" spc="-40" b="1">
                <a:latin typeface="Franklin Gothic Book"/>
                <a:cs typeface="Franklin Gothic Book"/>
              </a:rPr>
              <a:t>r</a:t>
            </a:r>
            <a:r>
              <a:rPr dirty="0" sz="2200" spc="-10" b="1">
                <a:latin typeface="Franklin Gothic Book"/>
                <a:cs typeface="Franklin Gothic Book"/>
              </a:rPr>
              <a:t>o</a:t>
            </a:r>
            <a:r>
              <a:rPr dirty="0" sz="2200" spc="-5" b="1">
                <a:latin typeface="Franklin Gothic Book"/>
                <a:cs typeface="Franklin Gothic Book"/>
              </a:rPr>
              <a:t>d</a:t>
            </a:r>
            <a:r>
              <a:rPr dirty="0" sz="2200" spc="-30" b="1">
                <a:latin typeface="Franklin Gothic Book"/>
                <a:cs typeface="Franklin Gothic Book"/>
              </a:rPr>
              <a:t>o</a:t>
            </a:r>
            <a:r>
              <a:rPr dirty="0" sz="2200" spc="-10" b="1">
                <a:latin typeface="Franklin Gothic Book"/>
                <a:cs typeface="Franklin Gothic Book"/>
              </a:rPr>
              <a:t>t</a:t>
            </a:r>
            <a:r>
              <a:rPr dirty="0" sz="2200" spc="-45" b="1">
                <a:latin typeface="Franklin Gothic Book"/>
                <a:cs typeface="Franklin Gothic Book"/>
              </a:rPr>
              <a:t>t</a:t>
            </a:r>
            <a:r>
              <a:rPr dirty="0" sz="2200" b="1">
                <a:latin typeface="Franklin Gothic Book"/>
                <a:cs typeface="Franklin Gothic Book"/>
              </a:rPr>
              <a:t>o</a:t>
            </a:r>
            <a:r>
              <a:rPr dirty="0" sz="2200" spc="-25" b="1">
                <a:latin typeface="Arial"/>
                <a:cs typeface="Arial"/>
              </a:rPr>
              <a:t>”</a:t>
            </a:r>
            <a:r>
              <a:rPr dirty="0" sz="2200" spc="-10" b="1">
                <a:latin typeface="Franklin Gothic Book"/>
                <a:cs typeface="Franklin Gothic Book"/>
              </a:rPr>
              <a:t>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4050" y="1998760"/>
            <a:ext cx="12509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300" spc="15">
                <a:latin typeface="Franklin Gothic Book"/>
                <a:cs typeface="Franklin Gothic Book"/>
              </a:rPr>
              <a:t>+</a:t>
            </a:r>
            <a:endParaRPr sz="13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5388" y="4761364"/>
            <a:ext cx="14376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d</a:t>
            </a:r>
            <a:r>
              <a:rPr dirty="0" sz="2000" spc="-25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t</a:t>
            </a:r>
            <a:r>
              <a:rPr dirty="0" sz="2000" spc="-1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rmica: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95220" y="4624070"/>
            <a:ext cx="1143000" cy="127000"/>
          </a:xfrm>
          <a:custGeom>
            <a:avLst/>
            <a:gdLst/>
            <a:ahLst/>
            <a:cxnLst/>
            <a:rect l="l" t="t" r="r" b="b"/>
            <a:pathLst>
              <a:path w="1143000" h="127000">
                <a:moveTo>
                  <a:pt x="1016127" y="0"/>
                </a:moveTo>
                <a:lnTo>
                  <a:pt x="1056653" y="50785"/>
                </a:lnTo>
                <a:lnTo>
                  <a:pt x="1066800" y="50799"/>
                </a:lnTo>
                <a:lnTo>
                  <a:pt x="1066800" y="76199"/>
                </a:lnTo>
                <a:lnTo>
                  <a:pt x="1056614" y="76199"/>
                </a:lnTo>
                <a:lnTo>
                  <a:pt x="1015872" y="126999"/>
                </a:lnTo>
                <a:lnTo>
                  <a:pt x="1117778" y="76199"/>
                </a:lnTo>
                <a:lnTo>
                  <a:pt x="1066800" y="76199"/>
                </a:lnTo>
                <a:lnTo>
                  <a:pt x="1117807" y="76185"/>
                </a:lnTo>
                <a:lnTo>
                  <a:pt x="1143000" y="63626"/>
                </a:lnTo>
                <a:lnTo>
                  <a:pt x="1016127" y="0"/>
                </a:lnTo>
                <a:close/>
              </a:path>
              <a:path w="1143000" h="127000">
                <a:moveTo>
                  <a:pt x="1066800" y="63499"/>
                </a:moveTo>
                <a:lnTo>
                  <a:pt x="1056626" y="76185"/>
                </a:lnTo>
                <a:lnTo>
                  <a:pt x="1066800" y="76199"/>
                </a:lnTo>
                <a:lnTo>
                  <a:pt x="1066800" y="63499"/>
                </a:lnTo>
                <a:close/>
              </a:path>
              <a:path w="1143000" h="127000">
                <a:moveTo>
                  <a:pt x="0" y="49275"/>
                </a:moveTo>
                <a:lnTo>
                  <a:pt x="0" y="74675"/>
                </a:lnTo>
                <a:lnTo>
                  <a:pt x="1056626" y="76185"/>
                </a:lnTo>
                <a:lnTo>
                  <a:pt x="1066800" y="63499"/>
                </a:lnTo>
                <a:lnTo>
                  <a:pt x="1056653" y="50785"/>
                </a:lnTo>
                <a:lnTo>
                  <a:pt x="0" y="49275"/>
                </a:lnTo>
                <a:close/>
              </a:path>
              <a:path w="1143000" h="127000">
                <a:moveTo>
                  <a:pt x="1056653" y="50785"/>
                </a:moveTo>
                <a:lnTo>
                  <a:pt x="1066800" y="63499"/>
                </a:lnTo>
                <a:lnTo>
                  <a:pt x="1066800" y="50799"/>
                </a:lnTo>
                <a:lnTo>
                  <a:pt x="1056653" y="5078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95220" y="5122798"/>
            <a:ext cx="1214755" cy="127000"/>
          </a:xfrm>
          <a:custGeom>
            <a:avLst/>
            <a:gdLst/>
            <a:ahLst/>
            <a:cxnLst/>
            <a:rect l="l" t="t" r="r" b="b"/>
            <a:pathLst>
              <a:path w="1214754" h="127000">
                <a:moveTo>
                  <a:pt x="127127" y="0"/>
                </a:moveTo>
                <a:lnTo>
                  <a:pt x="0" y="63373"/>
                </a:lnTo>
                <a:lnTo>
                  <a:pt x="126873" y="127000"/>
                </a:lnTo>
                <a:lnTo>
                  <a:pt x="86344" y="76212"/>
                </a:lnTo>
                <a:lnTo>
                  <a:pt x="76200" y="76200"/>
                </a:lnTo>
                <a:lnTo>
                  <a:pt x="76200" y="50800"/>
                </a:lnTo>
                <a:lnTo>
                  <a:pt x="86385" y="50800"/>
                </a:lnTo>
                <a:lnTo>
                  <a:pt x="127127" y="0"/>
                </a:lnTo>
                <a:close/>
              </a:path>
              <a:path w="1214754" h="127000">
                <a:moveTo>
                  <a:pt x="86375" y="50812"/>
                </a:moveTo>
                <a:lnTo>
                  <a:pt x="76200" y="63500"/>
                </a:lnTo>
                <a:lnTo>
                  <a:pt x="86344" y="76212"/>
                </a:lnTo>
                <a:lnTo>
                  <a:pt x="1214374" y="77596"/>
                </a:lnTo>
                <a:lnTo>
                  <a:pt x="1214501" y="52196"/>
                </a:lnTo>
                <a:lnTo>
                  <a:pt x="86375" y="50812"/>
                </a:lnTo>
                <a:close/>
              </a:path>
              <a:path w="1214754" h="127000">
                <a:moveTo>
                  <a:pt x="76200" y="63500"/>
                </a:moveTo>
                <a:lnTo>
                  <a:pt x="76200" y="76200"/>
                </a:lnTo>
                <a:lnTo>
                  <a:pt x="86344" y="76212"/>
                </a:lnTo>
                <a:lnTo>
                  <a:pt x="76200" y="63500"/>
                </a:lnTo>
                <a:close/>
              </a:path>
              <a:path w="1214754" h="127000">
                <a:moveTo>
                  <a:pt x="76200" y="50800"/>
                </a:moveTo>
                <a:lnTo>
                  <a:pt x="76200" y="63500"/>
                </a:lnTo>
                <a:lnTo>
                  <a:pt x="86375" y="50812"/>
                </a:lnTo>
                <a:lnTo>
                  <a:pt x="76200" y="508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142935" y="4258110"/>
            <a:ext cx="1170305" cy="1283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1275" indent="402590">
              <a:lnSpc>
                <a:spcPct val="164100"/>
              </a:lnSpc>
            </a:pPr>
            <a:r>
              <a:rPr dirty="0" sz="2000" spc="1775" b="1">
                <a:latin typeface="Symbol"/>
                <a:cs typeface="Symbol"/>
              </a:rPr>
              <a:t>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&gt; 0</a:t>
            </a:r>
            <a:r>
              <a:rPr dirty="0" sz="2000" b="1">
                <a:latin typeface="Franklin Gothic Book"/>
                <a:cs typeface="Franklin Gothic Book"/>
              </a:rPr>
              <a:t> A +</a:t>
            </a:r>
            <a:r>
              <a:rPr dirty="0" sz="2000" spc="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q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= B</a:t>
            </a:r>
            <a:endParaRPr sz="2000">
              <a:latin typeface="Franklin Gothic Book"/>
              <a:cs typeface="Franklin Gothic Book"/>
            </a:endParaRPr>
          </a:p>
          <a:p>
            <a:pPr marL="452120">
              <a:lnSpc>
                <a:spcPct val="100000"/>
              </a:lnSpc>
              <a:spcBef>
                <a:spcPts val="1535"/>
              </a:spcBef>
            </a:pPr>
            <a:r>
              <a:rPr dirty="0" sz="2000" spc="1775" b="1">
                <a:latin typeface="Symbol"/>
                <a:cs typeface="Symbol"/>
              </a:rPr>
              <a:t>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&lt; 0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3532" y="4005071"/>
            <a:ext cx="3643629" cy="2000250"/>
          </a:xfrm>
          <a:custGeom>
            <a:avLst/>
            <a:gdLst/>
            <a:ahLst/>
            <a:cxnLst/>
            <a:rect l="l" t="t" r="r" b="b"/>
            <a:pathLst>
              <a:path w="3643629" h="2000250">
                <a:moveTo>
                  <a:pt x="0" y="333375"/>
                </a:moveTo>
                <a:lnTo>
                  <a:pt x="4363" y="279292"/>
                </a:lnTo>
                <a:lnTo>
                  <a:pt x="16995" y="227990"/>
                </a:lnTo>
                <a:lnTo>
                  <a:pt x="37209" y="180155"/>
                </a:lnTo>
                <a:lnTo>
                  <a:pt x="64320" y="136474"/>
                </a:lnTo>
                <a:lnTo>
                  <a:pt x="97640" y="97631"/>
                </a:lnTo>
                <a:lnTo>
                  <a:pt x="136485" y="64312"/>
                </a:lnTo>
                <a:lnTo>
                  <a:pt x="180167" y="37204"/>
                </a:lnTo>
                <a:lnTo>
                  <a:pt x="228000" y="16992"/>
                </a:lnTo>
                <a:lnTo>
                  <a:pt x="279298" y="4362"/>
                </a:lnTo>
                <a:lnTo>
                  <a:pt x="333375" y="0"/>
                </a:lnTo>
                <a:lnTo>
                  <a:pt x="3309937" y="0"/>
                </a:lnTo>
                <a:lnTo>
                  <a:pt x="3364020" y="4362"/>
                </a:lnTo>
                <a:lnTo>
                  <a:pt x="3415322" y="16992"/>
                </a:lnTo>
                <a:lnTo>
                  <a:pt x="3463156" y="37204"/>
                </a:lnTo>
                <a:lnTo>
                  <a:pt x="3506838" y="64312"/>
                </a:lnTo>
                <a:lnTo>
                  <a:pt x="3545681" y="97631"/>
                </a:lnTo>
                <a:lnTo>
                  <a:pt x="3578999" y="136474"/>
                </a:lnTo>
                <a:lnTo>
                  <a:pt x="3606107" y="180155"/>
                </a:lnTo>
                <a:lnTo>
                  <a:pt x="3626319" y="227990"/>
                </a:lnTo>
                <a:lnTo>
                  <a:pt x="3638950" y="279292"/>
                </a:lnTo>
                <a:lnTo>
                  <a:pt x="3643312" y="333375"/>
                </a:lnTo>
                <a:lnTo>
                  <a:pt x="3643312" y="1666862"/>
                </a:lnTo>
                <a:lnTo>
                  <a:pt x="3638950" y="1720939"/>
                </a:lnTo>
                <a:lnTo>
                  <a:pt x="3626319" y="1772237"/>
                </a:lnTo>
                <a:lnTo>
                  <a:pt x="3606107" y="1820070"/>
                </a:lnTo>
                <a:lnTo>
                  <a:pt x="3578999" y="1863752"/>
                </a:lnTo>
                <a:lnTo>
                  <a:pt x="3545681" y="1902596"/>
                </a:lnTo>
                <a:lnTo>
                  <a:pt x="3506838" y="1935917"/>
                </a:lnTo>
                <a:lnTo>
                  <a:pt x="3463156" y="1963027"/>
                </a:lnTo>
                <a:lnTo>
                  <a:pt x="3415322" y="1983242"/>
                </a:lnTo>
                <a:lnTo>
                  <a:pt x="3364020" y="1995874"/>
                </a:lnTo>
                <a:lnTo>
                  <a:pt x="3309937" y="2000237"/>
                </a:lnTo>
                <a:lnTo>
                  <a:pt x="333375" y="2000237"/>
                </a:lnTo>
                <a:lnTo>
                  <a:pt x="279298" y="1995874"/>
                </a:lnTo>
                <a:lnTo>
                  <a:pt x="228000" y="1983242"/>
                </a:lnTo>
                <a:lnTo>
                  <a:pt x="180167" y="1963027"/>
                </a:lnTo>
                <a:lnTo>
                  <a:pt x="136485" y="1935917"/>
                </a:lnTo>
                <a:lnTo>
                  <a:pt x="97640" y="1902596"/>
                </a:lnTo>
                <a:lnTo>
                  <a:pt x="64320" y="1863752"/>
                </a:lnTo>
                <a:lnTo>
                  <a:pt x="37209" y="1820070"/>
                </a:lnTo>
                <a:lnTo>
                  <a:pt x="16995" y="1772237"/>
                </a:lnTo>
                <a:lnTo>
                  <a:pt x="4363" y="1720939"/>
                </a:lnTo>
                <a:lnTo>
                  <a:pt x="0" y="1666862"/>
                </a:lnTo>
                <a:lnTo>
                  <a:pt x="0" y="333375"/>
                </a:lnTo>
                <a:close/>
              </a:path>
            </a:pathLst>
          </a:custGeom>
          <a:ln w="25400">
            <a:solidFill>
              <a:srgbClr val="00254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967478" y="5281683"/>
            <a:ext cx="128079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spc="-45" b="1">
                <a:latin typeface="Franklin Gothic Book"/>
                <a:cs typeface="Franklin Gothic Book"/>
              </a:rPr>
              <a:t>t</a:t>
            </a:r>
            <a:r>
              <a:rPr dirty="0" sz="2000" spc="-1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rm</a:t>
            </a:r>
            <a:r>
              <a:rPr dirty="0" sz="2000" spc="5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ca: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08247" y="5281683"/>
            <a:ext cx="100647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latin typeface="Franklin Gothic Book"/>
                <a:cs typeface="Franklin Gothic Book"/>
              </a:rPr>
              <a:t>A = B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+</a:t>
            </a:r>
            <a:r>
              <a:rPr dirty="0" sz="2000" spc="1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q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61809" y="4740329"/>
            <a:ext cx="730885" cy="283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775" b="1">
                <a:latin typeface="Symbol"/>
                <a:cs typeface="Symbol"/>
              </a:rPr>
              <a:t>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&gt; 0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02476" y="5071364"/>
            <a:ext cx="1214755" cy="127000"/>
          </a:xfrm>
          <a:custGeom>
            <a:avLst/>
            <a:gdLst/>
            <a:ahLst/>
            <a:cxnLst/>
            <a:rect l="l" t="t" r="r" b="b"/>
            <a:pathLst>
              <a:path w="1214754" h="127000">
                <a:moveTo>
                  <a:pt x="127126" y="0"/>
                </a:moveTo>
                <a:lnTo>
                  <a:pt x="0" y="63373"/>
                </a:lnTo>
                <a:lnTo>
                  <a:pt x="126873" y="127000"/>
                </a:lnTo>
                <a:lnTo>
                  <a:pt x="86325" y="76086"/>
                </a:lnTo>
                <a:lnTo>
                  <a:pt x="76200" y="76073"/>
                </a:lnTo>
                <a:lnTo>
                  <a:pt x="76200" y="50673"/>
                </a:lnTo>
                <a:lnTo>
                  <a:pt x="86405" y="50673"/>
                </a:lnTo>
                <a:lnTo>
                  <a:pt x="127126" y="0"/>
                </a:lnTo>
                <a:close/>
              </a:path>
              <a:path w="1214754" h="127000">
                <a:moveTo>
                  <a:pt x="86394" y="50686"/>
                </a:moveTo>
                <a:lnTo>
                  <a:pt x="76200" y="63373"/>
                </a:lnTo>
                <a:lnTo>
                  <a:pt x="86325" y="76086"/>
                </a:lnTo>
                <a:lnTo>
                  <a:pt x="1214374" y="77597"/>
                </a:lnTo>
                <a:lnTo>
                  <a:pt x="1214501" y="52197"/>
                </a:lnTo>
                <a:lnTo>
                  <a:pt x="86394" y="50686"/>
                </a:lnTo>
                <a:close/>
              </a:path>
              <a:path w="1214754" h="127000">
                <a:moveTo>
                  <a:pt x="76200" y="63373"/>
                </a:moveTo>
                <a:lnTo>
                  <a:pt x="76200" y="76073"/>
                </a:lnTo>
                <a:lnTo>
                  <a:pt x="86325" y="76086"/>
                </a:lnTo>
                <a:lnTo>
                  <a:pt x="76200" y="63373"/>
                </a:lnTo>
                <a:close/>
              </a:path>
              <a:path w="1214754" h="127000">
                <a:moveTo>
                  <a:pt x="76200" y="50673"/>
                </a:moveTo>
                <a:lnTo>
                  <a:pt x="76200" y="63373"/>
                </a:lnTo>
                <a:lnTo>
                  <a:pt x="86394" y="50686"/>
                </a:lnTo>
                <a:lnTo>
                  <a:pt x="76200" y="50673"/>
                </a:lnTo>
                <a:close/>
              </a:path>
              <a:path w="1214754" h="127000">
                <a:moveTo>
                  <a:pt x="86405" y="50673"/>
                </a:moveTo>
                <a:lnTo>
                  <a:pt x="76200" y="50673"/>
                </a:lnTo>
                <a:lnTo>
                  <a:pt x="86394" y="50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602476" y="5715546"/>
            <a:ext cx="1143000" cy="127000"/>
          </a:xfrm>
          <a:custGeom>
            <a:avLst/>
            <a:gdLst/>
            <a:ahLst/>
            <a:cxnLst/>
            <a:rect l="l" t="t" r="r" b="b"/>
            <a:pathLst>
              <a:path w="1143000" h="127000">
                <a:moveTo>
                  <a:pt x="1016126" y="0"/>
                </a:moveTo>
                <a:lnTo>
                  <a:pt x="1056664" y="50849"/>
                </a:lnTo>
                <a:lnTo>
                  <a:pt x="1066800" y="50863"/>
                </a:lnTo>
                <a:lnTo>
                  <a:pt x="1066800" y="76263"/>
                </a:lnTo>
                <a:lnTo>
                  <a:pt x="1056604" y="76263"/>
                </a:lnTo>
                <a:lnTo>
                  <a:pt x="1015873" y="127000"/>
                </a:lnTo>
                <a:lnTo>
                  <a:pt x="1117732" y="76263"/>
                </a:lnTo>
                <a:lnTo>
                  <a:pt x="1066800" y="76263"/>
                </a:lnTo>
                <a:lnTo>
                  <a:pt x="1117760" y="76249"/>
                </a:lnTo>
                <a:lnTo>
                  <a:pt x="1143000" y="63677"/>
                </a:lnTo>
                <a:lnTo>
                  <a:pt x="1016126" y="0"/>
                </a:lnTo>
                <a:close/>
              </a:path>
              <a:path w="1143000" h="127000">
                <a:moveTo>
                  <a:pt x="1066800" y="63563"/>
                </a:moveTo>
                <a:lnTo>
                  <a:pt x="1056615" y="76249"/>
                </a:lnTo>
                <a:lnTo>
                  <a:pt x="1066800" y="76263"/>
                </a:lnTo>
                <a:lnTo>
                  <a:pt x="1066800" y="63563"/>
                </a:lnTo>
                <a:close/>
              </a:path>
              <a:path w="1143000" h="127000">
                <a:moveTo>
                  <a:pt x="0" y="49390"/>
                </a:moveTo>
                <a:lnTo>
                  <a:pt x="0" y="74790"/>
                </a:lnTo>
                <a:lnTo>
                  <a:pt x="1056615" y="76249"/>
                </a:lnTo>
                <a:lnTo>
                  <a:pt x="1066800" y="63563"/>
                </a:lnTo>
                <a:lnTo>
                  <a:pt x="1056664" y="50849"/>
                </a:lnTo>
                <a:lnTo>
                  <a:pt x="0" y="49390"/>
                </a:lnTo>
                <a:close/>
              </a:path>
              <a:path w="1143000" h="127000">
                <a:moveTo>
                  <a:pt x="1056664" y="50849"/>
                </a:moveTo>
                <a:lnTo>
                  <a:pt x="1066800" y="63563"/>
                </a:lnTo>
                <a:lnTo>
                  <a:pt x="1066800" y="50863"/>
                </a:lnTo>
                <a:lnTo>
                  <a:pt x="1056664" y="5084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825233" y="5850054"/>
            <a:ext cx="730885" cy="283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775" b="1">
                <a:latin typeface="Symbol"/>
                <a:cs typeface="Symbol"/>
              </a:rPr>
              <a:t></a:t>
            </a:r>
            <a:r>
              <a:rPr dirty="0" sz="2000" b="1">
                <a:latin typeface="Franklin Gothic Book"/>
                <a:cs typeface="Franklin Gothic Book"/>
              </a:rPr>
              <a:t>T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&lt; 0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45101" y="4525136"/>
            <a:ext cx="3643629" cy="2000250"/>
          </a:xfrm>
          <a:custGeom>
            <a:avLst/>
            <a:gdLst/>
            <a:ahLst/>
            <a:cxnLst/>
            <a:rect l="l" t="t" r="r" b="b"/>
            <a:pathLst>
              <a:path w="3643629" h="2000250">
                <a:moveTo>
                  <a:pt x="0" y="333375"/>
                </a:moveTo>
                <a:lnTo>
                  <a:pt x="4362" y="279292"/>
                </a:lnTo>
                <a:lnTo>
                  <a:pt x="16992" y="227990"/>
                </a:lnTo>
                <a:lnTo>
                  <a:pt x="37204" y="180155"/>
                </a:lnTo>
                <a:lnTo>
                  <a:pt x="64312" y="136474"/>
                </a:lnTo>
                <a:lnTo>
                  <a:pt x="97631" y="97631"/>
                </a:lnTo>
                <a:lnTo>
                  <a:pt x="136474" y="64312"/>
                </a:lnTo>
                <a:lnTo>
                  <a:pt x="180155" y="37204"/>
                </a:lnTo>
                <a:lnTo>
                  <a:pt x="227990" y="16992"/>
                </a:lnTo>
                <a:lnTo>
                  <a:pt x="279292" y="4362"/>
                </a:lnTo>
                <a:lnTo>
                  <a:pt x="333375" y="0"/>
                </a:lnTo>
                <a:lnTo>
                  <a:pt x="3310001" y="0"/>
                </a:lnTo>
                <a:lnTo>
                  <a:pt x="3364053" y="4362"/>
                </a:lnTo>
                <a:lnTo>
                  <a:pt x="3415336" y="16992"/>
                </a:lnTo>
                <a:lnTo>
                  <a:pt x="3463164" y="37204"/>
                </a:lnTo>
                <a:lnTo>
                  <a:pt x="3506846" y="64312"/>
                </a:lnTo>
                <a:lnTo>
                  <a:pt x="3545697" y="97631"/>
                </a:lnTo>
                <a:lnTo>
                  <a:pt x="3579026" y="136474"/>
                </a:lnTo>
                <a:lnTo>
                  <a:pt x="3606147" y="180155"/>
                </a:lnTo>
                <a:lnTo>
                  <a:pt x="3626371" y="227990"/>
                </a:lnTo>
                <a:lnTo>
                  <a:pt x="3639010" y="279292"/>
                </a:lnTo>
                <a:lnTo>
                  <a:pt x="3643376" y="333375"/>
                </a:lnTo>
                <a:lnTo>
                  <a:pt x="3643376" y="1666824"/>
                </a:lnTo>
                <a:lnTo>
                  <a:pt x="3639010" y="1720901"/>
                </a:lnTo>
                <a:lnTo>
                  <a:pt x="3626371" y="1772200"/>
                </a:lnTo>
                <a:lnTo>
                  <a:pt x="3606147" y="1820034"/>
                </a:lnTo>
                <a:lnTo>
                  <a:pt x="3579026" y="1863718"/>
                </a:lnTo>
                <a:lnTo>
                  <a:pt x="3545697" y="1902564"/>
                </a:lnTo>
                <a:lnTo>
                  <a:pt x="3506846" y="1935887"/>
                </a:lnTo>
                <a:lnTo>
                  <a:pt x="3463164" y="1962999"/>
                </a:lnTo>
                <a:lnTo>
                  <a:pt x="3415336" y="1983215"/>
                </a:lnTo>
                <a:lnTo>
                  <a:pt x="3364053" y="1995848"/>
                </a:lnTo>
                <a:lnTo>
                  <a:pt x="3310001" y="2000211"/>
                </a:lnTo>
                <a:lnTo>
                  <a:pt x="333375" y="2000211"/>
                </a:lnTo>
                <a:lnTo>
                  <a:pt x="279292" y="1995848"/>
                </a:lnTo>
                <a:lnTo>
                  <a:pt x="227990" y="1983215"/>
                </a:lnTo>
                <a:lnTo>
                  <a:pt x="180155" y="1962999"/>
                </a:lnTo>
                <a:lnTo>
                  <a:pt x="136474" y="1935887"/>
                </a:lnTo>
                <a:lnTo>
                  <a:pt x="97631" y="1902564"/>
                </a:lnTo>
                <a:lnTo>
                  <a:pt x="64312" y="1863718"/>
                </a:lnTo>
                <a:lnTo>
                  <a:pt x="37204" y="1820034"/>
                </a:lnTo>
                <a:lnTo>
                  <a:pt x="16992" y="1772200"/>
                </a:lnTo>
                <a:lnTo>
                  <a:pt x="4362" y="1720901"/>
                </a:lnTo>
                <a:lnTo>
                  <a:pt x="0" y="1666824"/>
                </a:lnTo>
                <a:lnTo>
                  <a:pt x="0" y="333375"/>
                </a:lnTo>
                <a:close/>
              </a:path>
            </a:pathLst>
          </a:custGeom>
          <a:ln w="25400">
            <a:solidFill>
              <a:srgbClr val="00254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 spc="-5"/>
              <a:t>Cen</a:t>
            </a:r>
            <a:r>
              <a:rPr dirty="0" spc="-10"/>
              <a:t>n</a:t>
            </a:r>
            <a:r>
              <a:rPr dirty="0" spc="-10"/>
              <a:t>i</a:t>
            </a:r>
            <a:r>
              <a:rPr dirty="0"/>
              <a:t> </a:t>
            </a:r>
            <a:r>
              <a:rPr dirty="0" spc="-10"/>
              <a:t>di</a:t>
            </a:r>
            <a:r>
              <a:rPr dirty="0"/>
              <a:t> </a:t>
            </a:r>
            <a:r>
              <a:rPr dirty="0" spc="-5"/>
              <a:t>te</a:t>
            </a:r>
            <a:r>
              <a:rPr dirty="0" spc="-15"/>
              <a:t>r</a:t>
            </a:r>
            <a:r>
              <a:rPr dirty="0" spc="-5"/>
              <a:t>modinamica</a:t>
            </a:r>
          </a:p>
        </p:txBody>
      </p:sp>
      <p:sp>
        <p:nvSpPr>
          <p:cNvPr id="3" name="object 3"/>
          <p:cNvSpPr/>
          <p:nvPr/>
        </p:nvSpPr>
        <p:spPr>
          <a:xfrm>
            <a:off x="7030719" y="5763348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761999"/>
                </a:moveTo>
                <a:lnTo>
                  <a:pt x="838200" y="761999"/>
                </a:lnTo>
                <a:lnTo>
                  <a:pt x="838200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030719" y="5763348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761999"/>
                </a:moveTo>
                <a:lnTo>
                  <a:pt x="838200" y="761999"/>
                </a:lnTo>
                <a:lnTo>
                  <a:pt x="838200" y="0"/>
                </a:lnTo>
                <a:lnTo>
                  <a:pt x="0" y="0"/>
                </a:lnTo>
                <a:lnTo>
                  <a:pt x="0" y="7619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868919" y="5458586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61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30719" y="5458586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61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9591" y="5703163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762000"/>
                </a:moveTo>
                <a:lnTo>
                  <a:pt x="838200" y="762000"/>
                </a:lnTo>
                <a:lnTo>
                  <a:pt x="838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9591" y="5703163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762000"/>
                </a:moveTo>
                <a:lnTo>
                  <a:pt x="838200" y="762000"/>
                </a:lnTo>
                <a:lnTo>
                  <a:pt x="838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37741" y="5398389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7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02766" y="5398389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7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235953" y="6064391"/>
            <a:ext cx="511809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calore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50410" y="5775172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762000"/>
                </a:moveTo>
                <a:lnTo>
                  <a:pt x="838200" y="762000"/>
                </a:lnTo>
                <a:lnTo>
                  <a:pt x="838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050410" y="5775172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762000"/>
                </a:moveTo>
                <a:lnTo>
                  <a:pt x="838200" y="762000"/>
                </a:lnTo>
                <a:lnTo>
                  <a:pt x="838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88610" y="5470397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7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050410" y="5470397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30477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58267" y="1363975"/>
            <a:ext cx="8581390" cy="401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53035">
              <a:lnSpc>
                <a:spcPct val="120100"/>
              </a:lnSpc>
            </a:pP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modinam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0">
                <a:latin typeface="Franklin Gothic Book"/>
                <a:cs typeface="Franklin Gothic Book"/>
              </a:rPr>
              <a:t>occupa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2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 b="1">
                <a:latin typeface="Franklin Gothic Book"/>
                <a:cs typeface="Franklin Gothic Book"/>
              </a:rPr>
              <a:t>t</a:t>
            </a:r>
            <a:r>
              <a:rPr dirty="0" sz="1800" spc="-10" b="1">
                <a:latin typeface="Franklin Gothic Book"/>
                <a:cs typeface="Franklin Gothic Book"/>
              </a:rPr>
              <a:t>ras</a:t>
            </a:r>
            <a:r>
              <a:rPr dirty="0" sz="1800" spc="-50" b="1">
                <a:latin typeface="Franklin Gothic Book"/>
                <a:cs typeface="Franklin Gothic Book"/>
              </a:rPr>
              <a:t>f</a:t>
            </a:r>
            <a:r>
              <a:rPr dirty="0" sz="1800" spc="-10" b="1">
                <a:latin typeface="Franklin Gothic Book"/>
                <a:cs typeface="Franklin Gothic Book"/>
              </a:rPr>
              <a:t>o</a:t>
            </a:r>
            <a:r>
              <a:rPr dirty="0" sz="1800" spc="-15" b="1">
                <a:latin typeface="Franklin Gothic Book"/>
                <a:cs typeface="Franklin Gothic Book"/>
              </a:rPr>
              <a:t>r</a:t>
            </a:r>
            <a:r>
              <a:rPr dirty="0" sz="1800" spc="-15" b="1">
                <a:latin typeface="Franklin Gothic Book"/>
                <a:cs typeface="Franklin Gothic Book"/>
              </a:rPr>
              <a:t>m</a:t>
            </a:r>
            <a:r>
              <a:rPr dirty="0" sz="1800" spc="-15" b="1">
                <a:latin typeface="Franklin Gothic Book"/>
                <a:cs typeface="Franklin Gothic Book"/>
              </a:rPr>
              <a:t>a</a:t>
            </a:r>
            <a:r>
              <a:rPr dirty="0" sz="1800" spc="-10" b="1">
                <a:latin typeface="Franklin Gothic Book"/>
                <a:cs typeface="Franklin Gothic Book"/>
              </a:rPr>
              <a:t>z</a:t>
            </a:r>
            <a:r>
              <a:rPr dirty="0" sz="1800" spc="-15" b="1">
                <a:latin typeface="Franklin Gothic Book"/>
                <a:cs typeface="Franklin Gothic Book"/>
              </a:rPr>
              <a:t>io</a:t>
            </a:r>
            <a:r>
              <a:rPr dirty="0" sz="1800" spc="-20" b="1">
                <a:latin typeface="Franklin Gothic Book"/>
                <a:cs typeface="Franklin Gothic Book"/>
              </a:rPr>
              <a:t>n</a:t>
            </a:r>
            <a:r>
              <a:rPr dirty="0" sz="1800" spc="-5" b="1">
                <a:latin typeface="Franklin Gothic Book"/>
                <a:cs typeface="Franklin Gothic Book"/>
              </a:rPr>
              <a:t>i</a:t>
            </a:r>
            <a:r>
              <a:rPr dirty="0" sz="1800" spc="20" b="1">
                <a:latin typeface="Franklin Gothic Book"/>
                <a:cs typeface="Franklin Gothic Book"/>
              </a:rPr>
              <a:t> </a:t>
            </a:r>
            <a:r>
              <a:rPr dirty="0" sz="1800" spc="-10" b="1">
                <a:latin typeface="Franklin Gothic Book"/>
                <a:cs typeface="Franklin Gothic Book"/>
              </a:rPr>
              <a:t>e</a:t>
            </a:r>
            <a:r>
              <a:rPr dirty="0" sz="1800" spc="-20" b="1">
                <a:latin typeface="Franklin Gothic Book"/>
                <a:cs typeface="Franklin Gothic Book"/>
              </a:rPr>
              <a:t>n</a:t>
            </a:r>
            <a:r>
              <a:rPr dirty="0" sz="1800" spc="-5" b="1">
                <a:latin typeface="Franklin Gothic Book"/>
                <a:cs typeface="Franklin Gothic Book"/>
              </a:rPr>
              <a:t>e</a:t>
            </a:r>
            <a:r>
              <a:rPr dirty="0" sz="1800" spc="-15" b="1">
                <a:latin typeface="Franklin Gothic Book"/>
                <a:cs typeface="Franklin Gothic Book"/>
              </a:rPr>
              <a:t>rg</a:t>
            </a:r>
            <a:r>
              <a:rPr dirty="0" sz="1800" spc="-20" b="1">
                <a:latin typeface="Franklin Gothic Book"/>
                <a:cs typeface="Franklin Gothic Book"/>
              </a:rPr>
              <a:t>e</a:t>
            </a:r>
            <a:r>
              <a:rPr dirty="0" sz="1800" spc="-10" b="1">
                <a:latin typeface="Franklin Gothic Book"/>
                <a:cs typeface="Franklin Gothic Book"/>
              </a:rPr>
              <a:t>t</a:t>
            </a:r>
            <a:r>
              <a:rPr dirty="0" sz="1800" spc="-15" b="1">
                <a:latin typeface="Franklin Gothic Book"/>
                <a:cs typeface="Franklin Gothic Book"/>
              </a:rPr>
              <a:t>i</a:t>
            </a:r>
            <a:r>
              <a:rPr dirty="0" sz="1800" b="1">
                <a:latin typeface="Franklin Gothic Book"/>
                <a:cs typeface="Franklin Gothic Book"/>
              </a:rPr>
              <a:t>c</a:t>
            </a:r>
            <a:r>
              <a:rPr dirty="0" sz="1800" spc="-10" b="1">
                <a:latin typeface="Franklin Gothic Book"/>
                <a:cs typeface="Franklin Gothic Book"/>
              </a:rPr>
              <a:t>he</a:t>
            </a:r>
            <a:r>
              <a:rPr dirty="0" sz="1800" spc="20" b="1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 spc="-2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nside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d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à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c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oscop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che </a:t>
            </a:r>
            <a:r>
              <a:rPr dirty="0" sz="1800" spc="14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-180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125">
                <a:latin typeface="Franklin Gothic Book"/>
                <a:cs typeface="Franklin Gothic Book"/>
              </a:rPr>
              <a:t> </a:t>
            </a:r>
            <a:r>
              <a:rPr dirty="0" sz="1800" spc="-120">
                <a:latin typeface="Franklin Gothic Book"/>
                <a:cs typeface="Franklin Gothic Book"/>
              </a:rPr>
              <a:t>V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13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…</a:t>
            </a:r>
            <a:r>
              <a:rPr dirty="0" sz="1800">
                <a:latin typeface="Franklin Gothic Book"/>
                <a:cs typeface="Franklin Gothic Book"/>
              </a:rPr>
              <a:t>) 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12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u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 b="1">
                <a:latin typeface="Franklin Gothic Book"/>
                <a:cs typeface="Franklin Gothic Book"/>
              </a:rPr>
              <a:t>sis</a:t>
            </a:r>
            <a:r>
              <a:rPr dirty="0" sz="1800" spc="-40" b="1">
                <a:latin typeface="Franklin Gothic Book"/>
                <a:cs typeface="Franklin Gothic Book"/>
              </a:rPr>
              <a:t>t</a:t>
            </a:r>
            <a:r>
              <a:rPr dirty="0" sz="1800" b="1">
                <a:latin typeface="Franklin Gothic Book"/>
                <a:cs typeface="Franklin Gothic Book"/>
              </a:rPr>
              <a:t>e</a:t>
            </a:r>
            <a:r>
              <a:rPr dirty="0" sz="1800" spc="-10" b="1">
                <a:latin typeface="Franklin Gothic Book"/>
                <a:cs typeface="Franklin Gothic Book"/>
              </a:rPr>
              <a:t>m</a:t>
            </a:r>
            <a:r>
              <a:rPr dirty="0" sz="1800" b="1">
                <a:latin typeface="Franklin Gothic Book"/>
                <a:cs typeface="Franklin Gothic Book"/>
              </a:rPr>
              <a:t>a </a:t>
            </a:r>
            <a:r>
              <a:rPr dirty="0" sz="1800" spc="125" b="1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h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5">
                <a:latin typeface="Franklin Gothic Book"/>
                <a:cs typeface="Franklin Gothic Book"/>
              </a:rPr>
              <a:t>-f</a:t>
            </a:r>
            <a:r>
              <a:rPr dirty="0" sz="1800" spc="-5">
                <a:latin typeface="Franklin Gothic Book"/>
                <a:cs typeface="Franklin Gothic Book"/>
              </a:rPr>
              <a:t>is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co; </a:t>
            </a:r>
            <a:r>
              <a:rPr dirty="0" sz="1800" spc="13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è 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10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d</a:t>
            </a:r>
            <a:r>
              <a:rPr dirty="0" sz="1800" spc="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13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q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ndi </a:t>
            </a:r>
            <a:r>
              <a:rPr dirty="0" sz="1800" spc="1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>
                <a:latin typeface="Franklin Gothic Book"/>
                <a:cs typeface="Franklin Gothic Book"/>
              </a:rPr>
              <a:t>siasi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p</a:t>
            </a:r>
            <a:r>
              <a:rPr dirty="0" sz="1800" spc="-25">
                <a:latin typeface="Franklin Gothic Book"/>
                <a:cs typeface="Franklin Gothic Book"/>
              </a:rPr>
              <a:t>o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esi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sul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</a:t>
            </a:r>
            <a:r>
              <a:rPr dirty="0" sz="1800" spc="4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cos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uiscon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20000"/>
              </a:lnSpc>
              <a:spcBef>
                <a:spcPts val="1030"/>
              </a:spcBef>
            </a:pPr>
            <a:r>
              <a:rPr dirty="0" sz="1800" spc="-2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sis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ema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d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chi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>
                <a:latin typeface="Franklin Gothic Book"/>
                <a:cs typeface="Franklin Gothic Book"/>
              </a:rPr>
              <a:t>siasi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</a:t>
            </a:r>
            <a:r>
              <a:rPr dirty="0" sz="1800" spc="40">
                <a:latin typeface="Franklin Gothic Book"/>
                <a:cs typeface="Franklin Gothic Book"/>
              </a:rPr>
              <a:t>r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mondo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isic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v</a:t>
            </a:r>
            <a:r>
              <a:rPr dirty="0" sz="1800">
                <a:latin typeface="Franklin Gothic Book"/>
                <a:cs typeface="Franklin Gothic Book"/>
              </a:rPr>
              <a:t>ogl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studi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 spc="-40">
                <a:latin typeface="Franklin Gothic Book"/>
                <a:cs typeface="Franklin Gothic Book"/>
              </a:rPr>
              <a:t>o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cui  </a:t>
            </a:r>
            <a:r>
              <a:rPr dirty="0" sz="1800" spc="-45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v</a:t>
            </a:r>
            <a:r>
              <a:rPr dirty="0" sz="1800" spc="5">
                <a:latin typeface="Franklin Gothic Book"/>
                <a:cs typeface="Franklin Gothic Book"/>
              </a:rPr>
              <a:t>v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ne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un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>
                <a:latin typeface="Franklin Gothic Book"/>
                <a:cs typeface="Franklin Gothic Book"/>
              </a:rPr>
              <a:t>ne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ch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ca, 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un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gol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 spc="5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u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ga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…</a:t>
            </a:r>
            <a:r>
              <a:rPr dirty="0" sz="1800" spc="-5">
                <a:latin typeface="Franklin Gothic Book"/>
                <a:cs typeface="Franklin Gothic Book"/>
              </a:rPr>
              <a:t>)</a:t>
            </a:r>
            <a:r>
              <a:rPr dirty="0" sz="1800">
                <a:latin typeface="Franklin Gothic Book"/>
                <a:cs typeface="Franklin Gothic Book"/>
              </a:rPr>
              <a:t>;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pos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ndi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5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Arial"/>
                <a:cs typeface="Arial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3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5">
                <a:latin typeface="Arial"/>
                <a:cs typeface="Arial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1731645">
              <a:lnSpc>
                <a:spcPct val="12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ema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isol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sca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é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gi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é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Arial"/>
                <a:cs typeface="Arial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ema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40">
                <a:latin typeface="Franklin Gothic Book"/>
                <a:cs typeface="Franklin Gothic Book"/>
              </a:rPr>
              <a:t>r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2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gon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sca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gi</a:t>
            </a:r>
            <a:r>
              <a:rPr dirty="0" sz="1800">
                <a:latin typeface="Franklin Gothic Book"/>
                <a:cs typeface="Franklin Gothic Book"/>
              </a:rPr>
              <a:t>a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Arial"/>
                <a:cs typeface="Arial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ema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chi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2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gon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sca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Arial"/>
                <a:cs typeface="Arial"/>
              </a:rPr>
              <a:t>’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600">
              <a:latin typeface="Times New Roman"/>
              <a:cs typeface="Times New Roman"/>
            </a:endParaRPr>
          </a:p>
          <a:p>
            <a:pPr algn="ctr" marR="252095">
              <a:lnSpc>
                <a:spcPct val="100000"/>
              </a:lnSpc>
            </a:pPr>
            <a:r>
              <a:rPr dirty="0" sz="1400" spc="-110">
                <a:latin typeface="Arial"/>
                <a:cs typeface="Arial"/>
              </a:rPr>
              <a:t>V</a:t>
            </a:r>
            <a:r>
              <a:rPr dirty="0" sz="1400">
                <a:latin typeface="Arial"/>
                <a:cs typeface="Arial"/>
              </a:rPr>
              <a:t>apore</a:t>
            </a:r>
            <a:endParaRPr sz="1400">
              <a:latin typeface="Arial"/>
              <a:cs typeface="Arial"/>
            </a:endParaRPr>
          </a:p>
          <a:p>
            <a:pPr algn="ctr" marR="22796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queo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55079" y="5878055"/>
            <a:ext cx="478155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 spc="-40">
                <a:solidFill>
                  <a:srgbClr val="FF3300"/>
                </a:solidFill>
                <a:latin typeface="Wingdings 3"/>
                <a:cs typeface="Wingdings 3"/>
              </a:rPr>
              <a:t></a:t>
            </a:r>
            <a:endParaRPr sz="4000">
              <a:latin typeface="Wingdings 3"/>
              <a:cs typeface="Wingdings 3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39185" y="5874036"/>
            <a:ext cx="1031875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calore</a:t>
            </a:r>
            <a:r>
              <a:rPr dirty="0" sz="1400" spc="145">
                <a:latin typeface="Arial"/>
                <a:cs typeface="Arial"/>
              </a:rPr>
              <a:t> </a:t>
            </a:r>
            <a:r>
              <a:rPr dirty="0" baseline="-16666" sz="6000" spc="-60">
                <a:solidFill>
                  <a:srgbClr val="FF3300"/>
                </a:solidFill>
                <a:latin typeface="Wingdings 3"/>
                <a:cs typeface="Wingdings 3"/>
              </a:rPr>
              <a:t></a:t>
            </a:r>
            <a:endParaRPr baseline="-16666" sz="6000">
              <a:latin typeface="Wingdings 3"/>
              <a:cs typeface="Wingdings 3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47406" y="5358129"/>
            <a:ext cx="533400" cy="478155"/>
          </a:xfrm>
          <a:prstGeom prst="rect">
            <a:avLst/>
          </a:prstGeom>
        </p:spPr>
        <p:txBody>
          <a:bodyPr wrap="square" lIns="0" tIns="0" rIns="0" bIns="0" rtlCol="0" vert="vert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000">
                <a:solidFill>
                  <a:srgbClr val="FF3300"/>
                </a:solidFill>
                <a:latin typeface="Wingdings 3"/>
                <a:cs typeface="Wingdings 3"/>
              </a:rPr>
              <a:t></a:t>
            </a:r>
            <a:endParaRPr sz="4000">
              <a:latin typeface="Wingdings 3"/>
              <a:cs typeface="Wingdings 3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804279" y="5437632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 h="0">
                <a:moveTo>
                  <a:pt x="0" y="0"/>
                </a:moveTo>
                <a:lnTo>
                  <a:pt x="1219200" y="0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286879" y="5206695"/>
            <a:ext cx="304800" cy="208279"/>
          </a:xfrm>
          <a:custGeom>
            <a:avLst/>
            <a:gdLst/>
            <a:ahLst/>
            <a:cxnLst/>
            <a:rect l="l" t="t" r="r" b="b"/>
            <a:pathLst>
              <a:path w="304800" h="208279">
                <a:moveTo>
                  <a:pt x="0" y="207822"/>
                </a:moveTo>
                <a:lnTo>
                  <a:pt x="304800" y="207822"/>
                </a:lnTo>
                <a:lnTo>
                  <a:pt x="304800" y="0"/>
                </a:lnTo>
                <a:lnTo>
                  <a:pt x="0" y="0"/>
                </a:lnTo>
                <a:lnTo>
                  <a:pt x="0" y="207822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42873" y="5275795"/>
            <a:ext cx="1152525" cy="1296670"/>
          </a:xfrm>
          <a:custGeom>
            <a:avLst/>
            <a:gdLst/>
            <a:ahLst/>
            <a:cxnLst/>
            <a:rect l="l" t="t" r="r" b="b"/>
            <a:pathLst>
              <a:path w="1152525" h="1296670">
                <a:moveTo>
                  <a:pt x="0" y="1296161"/>
                </a:moveTo>
                <a:lnTo>
                  <a:pt x="1152131" y="1296161"/>
                </a:lnTo>
                <a:lnTo>
                  <a:pt x="1152131" y="0"/>
                </a:lnTo>
                <a:lnTo>
                  <a:pt x="0" y="0"/>
                </a:lnTo>
                <a:lnTo>
                  <a:pt x="0" y="1296161"/>
                </a:lnTo>
                <a:close/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 spc="-5"/>
              <a:t>Cen</a:t>
            </a:r>
            <a:r>
              <a:rPr dirty="0" spc="-10"/>
              <a:t>n</a:t>
            </a:r>
            <a:r>
              <a:rPr dirty="0" spc="-10"/>
              <a:t>i</a:t>
            </a:r>
            <a:r>
              <a:rPr dirty="0"/>
              <a:t> </a:t>
            </a:r>
            <a:r>
              <a:rPr dirty="0" spc="-10"/>
              <a:t>di</a:t>
            </a:r>
            <a:r>
              <a:rPr dirty="0"/>
              <a:t> </a:t>
            </a:r>
            <a:r>
              <a:rPr dirty="0" spc="-5"/>
              <a:t>te</a:t>
            </a:r>
            <a:r>
              <a:rPr dirty="0" spc="-15"/>
              <a:t>r</a:t>
            </a:r>
            <a:r>
              <a:rPr dirty="0" spc="-5"/>
              <a:t>modinamica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323079"/>
            <a:ext cx="8665845" cy="5015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FUNZI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S</a:t>
            </a:r>
            <a:r>
              <a:rPr dirty="0" sz="2400" spc="-145">
                <a:latin typeface="Franklin Gothic Book"/>
                <a:cs typeface="Franklin Gothic Book"/>
              </a:rPr>
              <a:t>T</a:t>
            </a:r>
            <a:r>
              <a:rPr dirty="0" sz="2400" spc="-185">
                <a:latin typeface="Franklin Gothic Book"/>
                <a:cs typeface="Franklin Gothic Book"/>
              </a:rPr>
              <a:t>A</a:t>
            </a:r>
            <a:r>
              <a:rPr dirty="0" sz="2400" spc="-7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12700" marR="227329">
              <a:lnSpc>
                <a:spcPct val="150000"/>
              </a:lnSpc>
              <a:spcBef>
                <a:spcPts val="160"/>
              </a:spcBef>
            </a:pP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 di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sono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iz</a:t>
            </a:r>
            <a:r>
              <a:rPr dirty="0" sz="1800" spc="5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g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5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sis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em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 b="1" u="heavy">
                <a:latin typeface="Franklin Gothic Book"/>
                <a:cs typeface="Franklin Gothic Book"/>
              </a:rPr>
              <a:t>Enta</a:t>
            </a:r>
            <a:r>
              <a:rPr dirty="0" sz="1800" spc="-15" b="1" u="heavy">
                <a:latin typeface="Franklin Gothic Book"/>
                <a:cs typeface="Franklin Gothic Book"/>
              </a:rPr>
              <a:t>l</a:t>
            </a:r>
            <a:r>
              <a:rPr dirty="0" sz="1800" spc="-15" b="1" u="heavy">
                <a:latin typeface="Franklin Gothic Book"/>
                <a:cs typeface="Franklin Gothic Book"/>
              </a:rPr>
              <a:t>p</a:t>
            </a:r>
            <a:r>
              <a:rPr dirty="0" sz="1800" spc="-15" b="1" u="heavy">
                <a:latin typeface="Franklin Gothic Book"/>
                <a:cs typeface="Franklin Gothic Book"/>
              </a:rPr>
              <a:t>i</a:t>
            </a:r>
            <a:r>
              <a:rPr dirty="0" sz="1800" spc="-10" b="1" u="heavy">
                <a:latin typeface="Franklin Gothic Book"/>
                <a:cs typeface="Franklin Gothic Book"/>
              </a:rPr>
              <a:t>a</a:t>
            </a:r>
            <a:r>
              <a:rPr dirty="0" sz="1800" spc="-25" b="1" u="heavy">
                <a:latin typeface="Franklin Gothic Book"/>
                <a:cs typeface="Franklin Gothic Book"/>
              </a:rPr>
              <a:t> </a:t>
            </a:r>
            <a:r>
              <a:rPr dirty="0" sz="1800" spc="-10" b="1" u="heavy">
                <a:latin typeface="Franklin Gothic Book"/>
                <a:cs typeface="Franklin Gothic Book"/>
              </a:rPr>
              <a:t>H</a:t>
            </a:r>
            <a:r>
              <a:rPr dirty="0" sz="1800">
                <a:latin typeface="Franklin Gothic Book"/>
                <a:cs typeface="Franklin Gothic Book"/>
              </a:rPr>
              <a:t>: 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sura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sca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P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cost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dirty="0" sz="1800" spc="-5" b="1" u="heavy">
                <a:latin typeface="Franklin Gothic Book"/>
                <a:cs typeface="Franklin Gothic Book"/>
              </a:rPr>
              <a:t>Ent</a:t>
            </a:r>
            <a:r>
              <a:rPr dirty="0" sz="1800" spc="-40" b="1" u="heavy">
                <a:latin typeface="Franklin Gothic Book"/>
                <a:cs typeface="Franklin Gothic Book"/>
              </a:rPr>
              <a:t>r</a:t>
            </a:r>
            <a:r>
              <a:rPr dirty="0" sz="1800" b="1" u="heavy">
                <a:latin typeface="Franklin Gothic Book"/>
                <a:cs typeface="Franklin Gothic Book"/>
              </a:rPr>
              <a:t>o</a:t>
            </a:r>
            <a:r>
              <a:rPr dirty="0" sz="1800" spc="-15" b="1" u="heavy">
                <a:latin typeface="Franklin Gothic Book"/>
                <a:cs typeface="Franklin Gothic Book"/>
              </a:rPr>
              <a:t>p</a:t>
            </a:r>
            <a:r>
              <a:rPr dirty="0" sz="1800" spc="-15" b="1" u="heavy">
                <a:latin typeface="Franklin Gothic Book"/>
                <a:cs typeface="Franklin Gothic Book"/>
              </a:rPr>
              <a:t>i</a:t>
            </a:r>
            <a:r>
              <a:rPr dirty="0" sz="1800" spc="-10" b="1" u="heavy">
                <a:latin typeface="Franklin Gothic Book"/>
                <a:cs typeface="Franklin Gothic Book"/>
              </a:rPr>
              <a:t>a</a:t>
            </a:r>
            <a:r>
              <a:rPr dirty="0" sz="1800" spc="-25" b="1" u="heavy">
                <a:latin typeface="Franklin Gothic Book"/>
                <a:cs typeface="Franklin Gothic Book"/>
              </a:rPr>
              <a:t> </a:t>
            </a:r>
            <a:r>
              <a:rPr dirty="0" sz="1800" spc="-10" b="1" u="heavy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sura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diso</a:t>
            </a:r>
            <a:r>
              <a:rPr dirty="0" sz="1800" spc="-4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5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sis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ema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dirty="0" sz="1800" spc="-5" b="1" u="heavy">
                <a:latin typeface="Franklin Gothic Book"/>
                <a:cs typeface="Franklin Gothic Book"/>
              </a:rPr>
              <a:t>Ene</a:t>
            </a:r>
            <a:r>
              <a:rPr dirty="0" sz="1800" spc="-10" b="1" u="heavy">
                <a:latin typeface="Franklin Gothic Book"/>
                <a:cs typeface="Franklin Gothic Book"/>
              </a:rPr>
              <a:t>r</a:t>
            </a:r>
            <a:r>
              <a:rPr dirty="0" sz="1800" b="1" u="heavy">
                <a:latin typeface="Franklin Gothic Book"/>
                <a:cs typeface="Franklin Gothic Book"/>
              </a:rPr>
              <a:t>g</a:t>
            </a:r>
            <a:r>
              <a:rPr dirty="0" sz="1800" spc="-15" b="1" u="heavy">
                <a:latin typeface="Franklin Gothic Book"/>
                <a:cs typeface="Franklin Gothic Book"/>
              </a:rPr>
              <a:t>ia</a:t>
            </a:r>
            <a:r>
              <a:rPr dirty="0" sz="1800" spc="-30" b="1" u="heavy">
                <a:latin typeface="Franklin Gothic Book"/>
                <a:cs typeface="Franklin Gothic Book"/>
              </a:rPr>
              <a:t> </a:t>
            </a:r>
            <a:r>
              <a:rPr dirty="0" sz="1800" spc="-5" b="1" u="heavy">
                <a:latin typeface="Franklin Gothic Book"/>
                <a:cs typeface="Franklin Gothic Book"/>
              </a:rPr>
              <a:t>li</a:t>
            </a:r>
            <a:r>
              <a:rPr dirty="0" sz="1800" spc="0" b="1" u="heavy">
                <a:latin typeface="Franklin Gothic Book"/>
                <a:cs typeface="Franklin Gothic Book"/>
              </a:rPr>
              <a:t>b</a:t>
            </a:r>
            <a:r>
              <a:rPr dirty="0" sz="1800" spc="-10" b="1" u="heavy">
                <a:latin typeface="Franklin Gothic Book"/>
                <a:cs typeface="Franklin Gothic Book"/>
              </a:rPr>
              <a:t>era</a:t>
            </a:r>
            <a:r>
              <a:rPr dirty="0" sz="1800" spc="-40" b="1" u="heavy">
                <a:latin typeface="Franklin Gothic Book"/>
                <a:cs typeface="Franklin Gothic Book"/>
              </a:rPr>
              <a:t> </a:t>
            </a:r>
            <a:r>
              <a:rPr dirty="0" sz="1800" b="1" u="heavy">
                <a:latin typeface="Franklin Gothic Book"/>
                <a:cs typeface="Franklin Gothic Book"/>
              </a:rPr>
              <a:t>di</a:t>
            </a:r>
            <a:r>
              <a:rPr dirty="0" sz="1800" spc="-15" b="1" u="heavy">
                <a:latin typeface="Franklin Gothic Book"/>
                <a:cs typeface="Franklin Gothic Book"/>
              </a:rPr>
              <a:t> </a:t>
            </a:r>
            <a:r>
              <a:rPr dirty="0" sz="1800" spc="-10" b="1" u="heavy">
                <a:latin typeface="Franklin Gothic Book"/>
                <a:cs typeface="Franklin Gothic Book"/>
              </a:rPr>
              <a:t>G</a:t>
            </a:r>
            <a:r>
              <a:rPr dirty="0" sz="1800" spc="-10" b="1" u="heavy">
                <a:latin typeface="Franklin Gothic Book"/>
                <a:cs typeface="Franklin Gothic Book"/>
              </a:rPr>
              <a:t>ib</a:t>
            </a:r>
            <a:r>
              <a:rPr dirty="0" sz="1800" spc="-20" b="1" u="heavy">
                <a:latin typeface="Franklin Gothic Book"/>
                <a:cs typeface="Franklin Gothic Book"/>
              </a:rPr>
              <a:t>b</a:t>
            </a:r>
            <a:r>
              <a:rPr dirty="0" sz="1800" spc="-10" b="1" u="heavy">
                <a:latin typeface="Franklin Gothic Book"/>
                <a:cs typeface="Franklin Gothic Book"/>
              </a:rPr>
              <a:t>s</a:t>
            </a:r>
            <a:r>
              <a:rPr dirty="0" sz="1800" spc="-20" b="1" u="heavy">
                <a:latin typeface="Franklin Gothic Book"/>
                <a:cs typeface="Franklin Gothic Book"/>
              </a:rPr>
              <a:t> </a:t>
            </a:r>
            <a:r>
              <a:rPr dirty="0" sz="1800" spc="-5" b="1" u="heavy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somma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opia</a:t>
            </a:r>
            <a:endParaRPr sz="1800">
              <a:latin typeface="Franklin Gothic Book"/>
              <a:cs typeface="Franklin Gothic Book"/>
            </a:endParaRPr>
          </a:p>
          <a:p>
            <a:pPr marL="12700" marR="7620">
              <a:lnSpc>
                <a:spcPct val="150000"/>
              </a:lnSpc>
            </a:pP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3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14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3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4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ni</a:t>
            </a:r>
            <a:r>
              <a:rPr dirty="0" sz="1800" spc="1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14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4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13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</a:t>
            </a:r>
            <a:r>
              <a:rPr dirty="0" sz="1800" spc="-10">
                <a:latin typeface="Franklin Gothic Book"/>
                <a:cs typeface="Franklin Gothic Book"/>
              </a:rPr>
              <a:t>ss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1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uno</a:t>
            </a:r>
            <a:r>
              <a:rPr dirty="0" sz="1800" spc="-10">
                <a:latin typeface="Franklin Gothic Book"/>
                <a:cs typeface="Franklin Gothic Book"/>
              </a:rPr>
              <a:t> sta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 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izia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assolu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dip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ndo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r>
              <a:rPr dirty="0" sz="1800" spc="-3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posi</a:t>
            </a:r>
            <a:r>
              <a:rPr dirty="0" sz="1800">
                <a:latin typeface="Franklin Gothic Book"/>
                <a:cs typeface="Franklin Gothic Book"/>
              </a:rPr>
              <a:t>zi</a:t>
            </a:r>
            <a:r>
              <a:rPr dirty="0" sz="1800" spc="-10">
                <a:latin typeface="Franklin Gothic Book"/>
                <a:cs typeface="Franklin Gothic Book"/>
              </a:rPr>
              <a:t>one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sis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ema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sua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dip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nde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da</a:t>
            </a:r>
            <a:r>
              <a:rPr dirty="0" sz="1800" spc="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 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sur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sper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o)</a:t>
            </a:r>
            <a:r>
              <a:rPr dirty="0" sz="1800">
                <a:latin typeface="Franklin Gothic Book"/>
                <a:cs typeface="Franklin Gothic Book"/>
              </a:rPr>
              <a:t>: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conce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0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14">
                <a:latin typeface="Franklin Gothic Book"/>
                <a:cs typeface="Franklin Gothic Book"/>
              </a:rPr>
              <a:t>V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6985">
              <a:lnSpc>
                <a:spcPct val="150000"/>
              </a:lnSpc>
            </a:pP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ion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5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5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condizio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5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(H</a:t>
            </a:r>
            <a:r>
              <a:rPr dirty="0" sz="1800">
                <a:latin typeface="Arial"/>
                <a:cs typeface="Arial"/>
              </a:rPr>
              <a:t>°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Arial"/>
                <a:cs typeface="Arial"/>
              </a:rPr>
              <a:t>°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Arial"/>
                <a:cs typeface="Arial"/>
              </a:rPr>
              <a:t>°</a:t>
            </a:r>
            <a:r>
              <a:rPr dirty="0" sz="1800">
                <a:latin typeface="Franklin Gothic Book"/>
                <a:cs typeface="Franklin Gothic Book"/>
              </a:rPr>
              <a:t>) </a:t>
            </a:r>
            <a:r>
              <a:rPr dirty="0" sz="1800" spc="-5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sono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condizion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(T</a:t>
            </a:r>
            <a:r>
              <a:rPr dirty="0" sz="1800">
                <a:latin typeface="Franklin Gothic Book"/>
                <a:cs typeface="Franklin Gothic Book"/>
              </a:rPr>
              <a:t>=25</a:t>
            </a:r>
            <a:r>
              <a:rPr dirty="0" sz="1800">
                <a:latin typeface="Arial"/>
                <a:cs typeface="Arial"/>
              </a:rPr>
              <a:t>°</a:t>
            </a:r>
            <a:r>
              <a:rPr dirty="0" sz="1800">
                <a:latin typeface="Franklin Gothic Book"/>
                <a:cs typeface="Franklin Gothic Book"/>
              </a:rPr>
              <a:t>C=</a:t>
            </a:r>
            <a:r>
              <a:rPr dirty="0" sz="1800" spc="-5">
                <a:latin typeface="Franklin Gothic Book"/>
                <a:cs typeface="Franklin Gothic Book"/>
              </a:rPr>
              <a:t>2</a:t>
            </a:r>
            <a:r>
              <a:rPr dirty="0" sz="1800" spc="-10">
                <a:latin typeface="Franklin Gothic Book"/>
                <a:cs typeface="Franklin Gothic Book"/>
              </a:rPr>
              <a:t>9</a:t>
            </a:r>
            <a:r>
              <a:rPr dirty="0" sz="1800" spc="-5">
                <a:latin typeface="Franklin Gothic Book"/>
                <a:cs typeface="Franklin Gothic Book"/>
              </a:rPr>
              <a:t>8K</a:t>
            </a:r>
            <a:r>
              <a:rPr dirty="0" sz="1800">
                <a:latin typeface="Franklin Gothic Book"/>
                <a:cs typeface="Franklin Gothic Book"/>
              </a:rPr>
              <a:t>;</a:t>
            </a:r>
            <a:r>
              <a:rPr dirty="0" sz="1800" spc="-3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P=1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;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5">
                <a:latin typeface="Franklin Gothic Book"/>
                <a:cs typeface="Franklin Gothic Book"/>
              </a:rPr>
              <a:t>M)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 spc="-5"/>
              <a:t>Cen</a:t>
            </a:r>
            <a:r>
              <a:rPr dirty="0" spc="-10"/>
              <a:t>n</a:t>
            </a:r>
            <a:r>
              <a:rPr dirty="0" spc="-10"/>
              <a:t>i</a:t>
            </a:r>
            <a:r>
              <a:rPr dirty="0"/>
              <a:t> </a:t>
            </a:r>
            <a:r>
              <a:rPr dirty="0" spc="-10"/>
              <a:t>di</a:t>
            </a:r>
            <a:r>
              <a:rPr dirty="0"/>
              <a:t> </a:t>
            </a:r>
            <a:r>
              <a:rPr dirty="0" spc="-5"/>
              <a:t>te</a:t>
            </a:r>
            <a:r>
              <a:rPr dirty="0" spc="-15"/>
              <a:t>r</a:t>
            </a:r>
            <a:r>
              <a:rPr dirty="0" spc="-5"/>
              <a:t>modinamica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467365"/>
            <a:ext cx="8502650" cy="4491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0810">
              <a:lnSpc>
                <a:spcPct val="150100"/>
              </a:lnSpc>
            </a:pPr>
            <a:r>
              <a:rPr dirty="0" sz="2000">
                <a:latin typeface="Franklin Gothic Book"/>
                <a:cs typeface="Franklin Gothic Book"/>
              </a:rPr>
              <a:t>Il I 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rincipio (in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ema 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l’energia 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erna è co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ema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l’ent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opia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menta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pre)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 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icienti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per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edere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neità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reazione.</a:t>
            </a:r>
            <a:endParaRPr sz="2000">
              <a:latin typeface="Franklin Gothic Book"/>
              <a:cs typeface="Franklin Gothic Book"/>
            </a:endParaRPr>
          </a:p>
          <a:p>
            <a:pPr marL="84455">
              <a:lnSpc>
                <a:spcPct val="100000"/>
              </a:lnSpc>
              <a:spcBef>
                <a:spcPts val="1520"/>
              </a:spcBef>
            </a:pP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oducendo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 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mina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energia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ber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Gibbs</a:t>
            </a:r>
            <a:endParaRPr sz="2000">
              <a:latin typeface="Franklin Gothic Book"/>
              <a:cs typeface="Franklin Gothic Book"/>
            </a:endParaRPr>
          </a:p>
          <a:p>
            <a:pPr marL="84455" marR="5080">
              <a:lnSpc>
                <a:spcPts val="3600"/>
              </a:lnSpc>
              <a:spcBef>
                <a:spcPts val="320"/>
              </a:spcBef>
            </a:pPr>
            <a:r>
              <a:rPr dirty="0" sz="2000" spc="-5">
                <a:latin typeface="Franklin Gothic Book"/>
                <a:cs typeface="Franklin Gothic Book"/>
              </a:rPr>
              <a:t>(G</a:t>
            </a:r>
            <a:r>
              <a:rPr dirty="0" sz="2000">
                <a:latin typeface="Franklin Gothic Book"/>
                <a:cs typeface="Franklin Gothic Book"/>
              </a:rPr>
              <a:t>) si</a:t>
            </a:r>
            <a:r>
              <a:rPr dirty="0" sz="2000" spc="-5">
                <a:latin typeface="Franklin Gothic Book"/>
                <a:cs typeface="Franklin Gothic Book"/>
              </a:rPr>
              <a:t> gi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damenta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tra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ormazione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init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P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 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Times New Roman"/>
              <a:cs typeface="Times New Roman"/>
            </a:endParaRPr>
          </a:p>
          <a:p>
            <a:pPr algn="ctr" marR="82550">
              <a:lnSpc>
                <a:spcPct val="100000"/>
              </a:lnSpc>
            </a:pPr>
            <a:r>
              <a:rPr dirty="0" sz="3200" spc="2830">
                <a:latin typeface="Symbol"/>
                <a:cs typeface="Symbol"/>
              </a:rPr>
              <a:t></a:t>
            </a:r>
            <a:r>
              <a:rPr dirty="0" sz="3200">
                <a:latin typeface="Franklin Gothic Book"/>
                <a:cs typeface="Franklin Gothic Book"/>
              </a:rPr>
              <a:t>G</a:t>
            </a:r>
            <a:r>
              <a:rPr dirty="0" sz="3200" spc="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=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 spc="2830">
                <a:latin typeface="Symbol"/>
                <a:cs typeface="Symbol"/>
              </a:rPr>
              <a:t></a:t>
            </a:r>
            <a:r>
              <a:rPr dirty="0" sz="3200">
                <a:latin typeface="Franklin Gothic Book"/>
                <a:cs typeface="Franklin Gothic Book"/>
              </a:rPr>
              <a:t>H</a:t>
            </a:r>
            <a:r>
              <a:rPr dirty="0" sz="3200" spc="10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–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 spc="5">
                <a:latin typeface="Franklin Gothic Book"/>
                <a:cs typeface="Franklin Gothic Book"/>
              </a:rPr>
              <a:t>T</a:t>
            </a:r>
            <a:r>
              <a:rPr dirty="0" sz="3200" spc="2830">
                <a:latin typeface="Symbol"/>
                <a:cs typeface="Symbol"/>
              </a:rPr>
              <a:t></a:t>
            </a:r>
            <a:r>
              <a:rPr dirty="0" sz="3200">
                <a:latin typeface="Franklin Gothic Book"/>
                <a:cs typeface="Franklin Gothic Book"/>
              </a:rPr>
              <a:t>S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perm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neità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ct val="100000"/>
              </a:lnSpc>
            </a:pPr>
            <a:r>
              <a:rPr dirty="0" spc="-5"/>
              <a:t>Cen</a:t>
            </a:r>
            <a:r>
              <a:rPr dirty="0" spc="-10"/>
              <a:t>n</a:t>
            </a:r>
            <a:r>
              <a:rPr dirty="0" spc="-10"/>
              <a:t>i</a:t>
            </a:r>
            <a:r>
              <a:rPr dirty="0"/>
              <a:t> </a:t>
            </a:r>
            <a:r>
              <a:rPr dirty="0" spc="-10"/>
              <a:t>di</a:t>
            </a:r>
            <a:r>
              <a:rPr dirty="0"/>
              <a:t> </a:t>
            </a:r>
            <a:r>
              <a:rPr dirty="0" spc="-5"/>
              <a:t>te</a:t>
            </a:r>
            <a:r>
              <a:rPr dirty="0" spc="-15"/>
              <a:t>r</a:t>
            </a:r>
            <a:r>
              <a:rPr dirty="0" spc="-5"/>
              <a:t>modinamica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2177549"/>
            <a:ext cx="6494145" cy="737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oces</a:t>
            </a:r>
            <a:r>
              <a:rPr dirty="0" sz="2000" spc="-2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5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dinamicam</a:t>
            </a:r>
            <a:r>
              <a:rPr dirty="0" sz="2000" spc="-2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minim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za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energia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bera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79717" y="2177549"/>
            <a:ext cx="200723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oce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9630" y="3349752"/>
            <a:ext cx="0" cy="3042285"/>
          </a:xfrm>
          <a:custGeom>
            <a:avLst/>
            <a:gdLst/>
            <a:ahLst/>
            <a:cxnLst/>
            <a:rect l="l" t="t" r="r" b="b"/>
            <a:pathLst>
              <a:path w="0" h="3042285">
                <a:moveTo>
                  <a:pt x="0" y="0"/>
                </a:moveTo>
                <a:lnTo>
                  <a:pt x="0" y="304167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68386" y="3349752"/>
            <a:ext cx="0" cy="3042285"/>
          </a:xfrm>
          <a:custGeom>
            <a:avLst/>
            <a:gdLst/>
            <a:ahLst/>
            <a:cxnLst/>
            <a:rect l="l" t="t" r="r" b="b"/>
            <a:pathLst>
              <a:path w="0" h="3042285">
                <a:moveTo>
                  <a:pt x="0" y="0"/>
                </a:moveTo>
                <a:lnTo>
                  <a:pt x="0" y="304167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5407" y="3364103"/>
            <a:ext cx="6077585" cy="0"/>
          </a:xfrm>
          <a:custGeom>
            <a:avLst/>
            <a:gdLst/>
            <a:ahLst/>
            <a:cxnLst/>
            <a:rect l="l" t="t" r="r" b="b"/>
            <a:pathLst>
              <a:path w="6077584" h="0">
                <a:moveTo>
                  <a:pt x="0" y="0"/>
                </a:moveTo>
                <a:lnTo>
                  <a:pt x="607720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5407" y="6377139"/>
            <a:ext cx="6077585" cy="0"/>
          </a:xfrm>
          <a:custGeom>
            <a:avLst/>
            <a:gdLst/>
            <a:ahLst/>
            <a:cxnLst/>
            <a:rect l="l" t="t" r="r" b="b"/>
            <a:pathLst>
              <a:path w="6077584" h="0">
                <a:moveTo>
                  <a:pt x="0" y="0"/>
                </a:moveTo>
                <a:lnTo>
                  <a:pt x="607720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</a:p>
        </p:txBody>
      </p:sp>
      <p:sp>
        <p:nvSpPr>
          <p:cNvPr id="10" name="object 10"/>
          <p:cNvSpPr txBox="1"/>
          <p:nvPr/>
        </p:nvSpPr>
        <p:spPr>
          <a:xfrm>
            <a:off x="258267" y="1359641"/>
            <a:ext cx="517779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LA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0">
                <a:latin typeface="Franklin Gothic Book"/>
                <a:cs typeface="Franklin Gothic Book"/>
              </a:rPr>
              <a:t>S</a:t>
            </a:r>
            <a:r>
              <a:rPr dirty="0" sz="2800" spc="-20">
                <a:latin typeface="Franklin Gothic Book"/>
                <a:cs typeface="Franklin Gothic Book"/>
              </a:rPr>
              <a:t>PON</a:t>
            </a:r>
            <a:r>
              <a:rPr dirty="0" sz="2800" spc="-19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ANEI</a:t>
            </a:r>
            <a:r>
              <a:rPr dirty="0" sz="2800" spc="-185">
                <a:latin typeface="Franklin Gothic Book"/>
                <a:cs typeface="Franklin Gothic Book"/>
              </a:rPr>
              <a:t>TA</a:t>
            </a:r>
            <a:r>
              <a:rPr dirty="0" sz="2800" spc="-10">
                <a:latin typeface="Franklin Gothic Book"/>
                <a:cs typeface="Franklin Gothic Book"/>
              </a:rPr>
              <a:t>’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DELLE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REAZIONI</a:t>
            </a:r>
            <a:endParaRPr sz="2800">
              <a:latin typeface="Franklin Gothic Book"/>
              <a:cs typeface="Franklin Gothic Book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605343" y="3364103"/>
          <a:ext cx="5518150" cy="266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2222"/>
                <a:gridCol w="3801116"/>
              </a:tblGrid>
              <a:tr h="581734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Symbol"/>
                          <a:cs typeface="Symbol"/>
                        </a:rPr>
                        <a:t>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G è…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oces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è…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75731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200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neg</a:t>
                      </a:r>
                      <a:r>
                        <a:rPr dirty="0" sz="2000" spc="-1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5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3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v</a:t>
                      </a:r>
                      <a:r>
                        <a:rPr dirty="0" sz="200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</a:pPr>
                      <a:r>
                        <a:rPr dirty="0" sz="2000" spc="-4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ermod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namic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men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15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2000" spc="-55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3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v</a:t>
                      </a:r>
                      <a:r>
                        <a:rPr dirty="0" sz="200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ori</a:t>
                      </a:r>
                      <a:r>
                        <a:rPr dirty="0" sz="2000" spc="-5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solidFill>
                            <a:srgbClr val="FF3300"/>
                          </a:solidFill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  <a:tr h="768641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ze</a:t>
                      </a:r>
                      <a:r>
                        <a:rPr dirty="0" sz="2000" spc="-4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4704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5">
                          <a:latin typeface="MS PGothic"/>
                          <a:cs typeface="MS PGothic"/>
                        </a:rPr>
                        <a:t>’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30">
                          <a:latin typeface="Franklin Gothic Book"/>
                          <a:cs typeface="Franklin Gothic Book"/>
                        </a:rPr>
                        <a:t>q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ibri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</a:t>
                      </a:r>
                      <a:r>
                        <a:rPr dirty="0" sz="2000" spc="4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4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ermodinamico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  <a:tr h="545007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dirty="0" sz="2000" spc="-5">
                          <a:solidFill>
                            <a:srgbClr val="3366FF"/>
                          </a:solidFill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>
                          <a:solidFill>
                            <a:srgbClr val="3366FF"/>
                          </a:solidFill>
                          <a:latin typeface="Franklin Gothic Book"/>
                          <a:cs typeface="Franklin Gothic Book"/>
                        </a:rPr>
                        <a:t>os</a:t>
                      </a:r>
                      <a:r>
                        <a:rPr dirty="0" sz="2000" spc="-10">
                          <a:solidFill>
                            <a:srgbClr val="3366FF"/>
                          </a:solidFill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solidFill>
                            <a:srgbClr val="3366FF"/>
                          </a:solidFill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solidFill>
                            <a:srgbClr val="3366FF"/>
                          </a:solidFill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 spc="-30">
                          <a:solidFill>
                            <a:srgbClr val="3366FF"/>
                          </a:solidFill>
                          <a:latin typeface="Franklin Gothic Book"/>
                          <a:cs typeface="Franklin Gothic Book"/>
                        </a:rPr>
                        <a:t>v</a:t>
                      </a:r>
                      <a:r>
                        <a:rPr dirty="0" sz="2000">
                          <a:solidFill>
                            <a:srgbClr val="3366FF"/>
                          </a:solidFill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82905">
                        <a:lnSpc>
                          <a:spcPct val="100000"/>
                        </a:lnSpc>
                      </a:pPr>
                      <a:r>
                        <a:rPr dirty="0" sz="2000" spc="-4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ermodinamicamen</a:t>
                      </a:r>
                      <a:r>
                        <a:rPr dirty="0" sz="2000" spc="-5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solidFill>
                            <a:srgbClr val="0066FF"/>
                          </a:solidFill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 spc="-20">
                          <a:solidFill>
                            <a:srgbClr val="0066FF"/>
                          </a:solidFill>
                          <a:latin typeface="Franklin Gothic Book"/>
                          <a:cs typeface="Franklin Gothic Book"/>
                        </a:rPr>
                        <a:t>f</a:t>
                      </a:r>
                      <a:r>
                        <a:rPr dirty="0" sz="2000" spc="-55">
                          <a:solidFill>
                            <a:srgbClr val="0066FF"/>
                          </a:solidFill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30">
                          <a:solidFill>
                            <a:srgbClr val="0066FF"/>
                          </a:solidFill>
                          <a:latin typeface="Franklin Gothic Book"/>
                          <a:cs typeface="Franklin Gothic Book"/>
                        </a:rPr>
                        <a:t>v</a:t>
                      </a:r>
                      <a:r>
                        <a:rPr dirty="0" sz="2000">
                          <a:solidFill>
                            <a:srgbClr val="0066FF"/>
                          </a:solidFill>
                          <a:latin typeface="Franklin Gothic Book"/>
                          <a:cs typeface="Franklin Gothic Book"/>
                        </a:rPr>
                        <a:t>ori</a:t>
                      </a:r>
                      <a:r>
                        <a:rPr dirty="0" sz="2000" spc="-50">
                          <a:solidFill>
                            <a:srgbClr val="0066FF"/>
                          </a:solidFill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solidFill>
                            <a:srgbClr val="0066FF"/>
                          </a:solidFill>
                          <a:latin typeface="Franklin Gothic Book"/>
                          <a:cs typeface="Franklin Gothic Book"/>
                        </a:rPr>
                        <a:t>o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3" name="object 3"/>
          <p:cNvSpPr/>
          <p:nvPr/>
        </p:nvSpPr>
        <p:spPr>
          <a:xfrm>
            <a:off x="2627376" y="2106548"/>
            <a:ext cx="3732149" cy="3067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29590" y="5203325"/>
            <a:ext cx="8557260" cy="14554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01850">
              <a:lnSpc>
                <a:spcPct val="100000"/>
              </a:lnSpc>
            </a:pPr>
            <a:r>
              <a:rPr dirty="0" sz="800">
                <a:latin typeface="Times New Roman"/>
                <a:cs typeface="Times New Roman"/>
              </a:rPr>
              <a:t>M</a:t>
            </a:r>
            <a:r>
              <a:rPr dirty="0" sz="800" spc="-10">
                <a:latin typeface="Times New Roman"/>
                <a:cs typeface="Times New Roman"/>
              </a:rPr>
              <a:t>o</a:t>
            </a:r>
            <a:r>
              <a:rPr dirty="0" sz="800">
                <a:latin typeface="Times New Roman"/>
                <a:cs typeface="Times New Roman"/>
              </a:rPr>
              <a:t>di</a:t>
            </a:r>
            <a:r>
              <a:rPr dirty="0" sz="800" spc="-5">
                <a:latin typeface="Times New Roman"/>
                <a:cs typeface="Times New Roman"/>
              </a:rPr>
              <a:t>f</a:t>
            </a:r>
            <a:r>
              <a:rPr dirty="0" sz="800">
                <a:latin typeface="Times New Roman"/>
                <a:cs typeface="Times New Roman"/>
              </a:rPr>
              <a:t>ica</a:t>
            </a:r>
            <a:r>
              <a:rPr dirty="0" sz="800" spc="-10">
                <a:latin typeface="Times New Roman"/>
                <a:cs typeface="Times New Roman"/>
              </a:rPr>
              <a:t>t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</a:t>
            </a:r>
            <a:r>
              <a:rPr dirty="0" sz="800" spc="-10">
                <a:latin typeface="Times New Roman"/>
                <a:cs typeface="Times New Roman"/>
              </a:rPr>
              <a:t> </a:t>
            </a:r>
            <a:r>
              <a:rPr dirty="0" sz="800" spc="5">
                <a:latin typeface="MS PGothic"/>
                <a:cs typeface="MS PGothic"/>
              </a:rPr>
              <a:t>“</a:t>
            </a:r>
            <a:r>
              <a:rPr dirty="0" sz="800">
                <a:latin typeface="Times New Roman"/>
                <a:cs typeface="Times New Roman"/>
              </a:rPr>
              <a:t>Chimic</a:t>
            </a:r>
            <a:r>
              <a:rPr dirty="0" sz="800" spc="5">
                <a:latin typeface="Times New Roman"/>
                <a:cs typeface="Times New Roman"/>
              </a:rPr>
              <a:t>a</a:t>
            </a:r>
            <a:r>
              <a:rPr dirty="0" sz="800">
                <a:latin typeface="MS PGothic"/>
                <a:cs typeface="MS PGothic"/>
              </a:rPr>
              <a:t>”</a:t>
            </a:r>
            <a:r>
              <a:rPr dirty="0" sz="800" spc="-85">
                <a:latin typeface="MS PGothic"/>
                <a:cs typeface="MS PGothic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di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K</a:t>
            </a:r>
            <a:r>
              <a:rPr dirty="0" sz="800" spc="-10">
                <a:latin typeface="Times New Roman"/>
                <a:cs typeface="Times New Roman"/>
              </a:rPr>
              <a:t>o</a:t>
            </a:r>
            <a:r>
              <a:rPr dirty="0" sz="800">
                <a:latin typeface="Times New Roman"/>
                <a:cs typeface="Times New Roman"/>
              </a:rPr>
              <a:t>t</a:t>
            </a:r>
            <a:r>
              <a:rPr dirty="0" sz="800" spc="-10">
                <a:latin typeface="Times New Roman"/>
                <a:cs typeface="Times New Roman"/>
              </a:rPr>
              <a:t>z</a:t>
            </a:r>
            <a:r>
              <a:rPr dirty="0" sz="800">
                <a:latin typeface="Times New Roman"/>
                <a:cs typeface="Times New Roman"/>
              </a:rPr>
              <a:t>,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15">
                <a:latin typeface="Times New Roman"/>
                <a:cs typeface="Times New Roman"/>
              </a:rPr>
              <a:t>T</a:t>
            </a:r>
            <a:r>
              <a:rPr dirty="0" sz="800" spc="-5">
                <a:latin typeface="Times New Roman"/>
                <a:cs typeface="Times New Roman"/>
              </a:rPr>
              <a:t>r</a:t>
            </a:r>
            <a:r>
              <a:rPr dirty="0" sz="800" spc="-10">
                <a:latin typeface="Times New Roman"/>
                <a:cs typeface="Times New Roman"/>
              </a:rPr>
              <a:t>e</a:t>
            </a:r>
            <a:r>
              <a:rPr dirty="0" sz="800">
                <a:latin typeface="Times New Roman"/>
                <a:cs typeface="Times New Roman"/>
              </a:rPr>
              <a:t>ich</a:t>
            </a:r>
            <a:r>
              <a:rPr dirty="0" sz="800" spc="-10">
                <a:latin typeface="Times New Roman"/>
                <a:cs typeface="Times New Roman"/>
              </a:rPr>
              <a:t>e</a:t>
            </a:r>
            <a:r>
              <a:rPr dirty="0" sz="800">
                <a:latin typeface="Times New Roman"/>
                <a:cs typeface="Times New Roman"/>
              </a:rPr>
              <a:t>l</a:t>
            </a:r>
            <a:r>
              <a:rPr dirty="0" sz="800" spc="-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&amp;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 spc="-20">
                <a:latin typeface="Times New Roman"/>
                <a:cs typeface="Times New Roman"/>
              </a:rPr>
              <a:t>W</a:t>
            </a:r>
            <a:r>
              <a:rPr dirty="0" sz="800" spc="-10">
                <a:latin typeface="Times New Roman"/>
                <a:cs typeface="Times New Roman"/>
              </a:rPr>
              <a:t>e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-10">
                <a:latin typeface="Times New Roman"/>
                <a:cs typeface="Times New Roman"/>
              </a:rPr>
              <a:t>ve</a:t>
            </a:r>
            <a:r>
              <a:rPr dirty="0" sz="800" spc="-5">
                <a:latin typeface="Times New Roman"/>
                <a:cs typeface="Times New Roman"/>
              </a:rPr>
              <a:t>r</a:t>
            </a:r>
            <a:r>
              <a:rPr dirty="0" sz="800">
                <a:latin typeface="Times New Roman"/>
                <a:cs typeface="Times New Roman"/>
              </a:rPr>
              <a:t>,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5">
                <a:latin typeface="Times New Roman"/>
                <a:cs typeface="Times New Roman"/>
              </a:rPr>
              <a:t>d</a:t>
            </a:r>
            <a:r>
              <a:rPr dirty="0" sz="800">
                <a:latin typeface="Times New Roman"/>
                <a:cs typeface="Times New Roman"/>
              </a:rPr>
              <a:t>is</a:t>
            </a:r>
            <a:r>
              <a:rPr dirty="0" sz="800" spc="-10">
                <a:latin typeface="Times New Roman"/>
                <a:cs typeface="Times New Roman"/>
              </a:rPr>
              <a:t>e</a:t>
            </a:r>
            <a:r>
              <a:rPr dirty="0" sz="800">
                <a:latin typeface="Times New Roman"/>
                <a:cs typeface="Times New Roman"/>
              </a:rPr>
              <a:t>s</a:t>
            </a:r>
            <a:r>
              <a:rPr dirty="0" sz="800" spc="-1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2007,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-30">
                <a:latin typeface="Times New Roman"/>
                <a:cs typeface="Times New Roman"/>
              </a:rPr>
              <a:t>I</a:t>
            </a:r>
            <a:r>
              <a:rPr dirty="0" sz="800" spc="-20">
                <a:latin typeface="Times New Roman"/>
                <a:cs typeface="Times New Roman"/>
              </a:rPr>
              <a:t>I</a:t>
            </a:r>
            <a:r>
              <a:rPr dirty="0" sz="800">
                <a:latin typeface="Times New Roman"/>
                <a:cs typeface="Times New Roman"/>
              </a:rPr>
              <a:t>I</a:t>
            </a:r>
            <a:r>
              <a:rPr dirty="0" sz="800" spc="3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e</a:t>
            </a:r>
            <a:r>
              <a:rPr dirty="0" sz="800">
                <a:latin typeface="Times New Roman"/>
                <a:cs typeface="Times New Roman"/>
              </a:rPr>
              <a:t>di</a:t>
            </a:r>
            <a:r>
              <a:rPr dirty="0" sz="800" spc="-10">
                <a:latin typeface="Times New Roman"/>
                <a:cs typeface="Times New Roman"/>
              </a:rPr>
              <a:t>z</a:t>
            </a:r>
            <a:r>
              <a:rPr dirty="0" sz="800">
                <a:latin typeface="Times New Roman"/>
                <a:cs typeface="Times New Roman"/>
              </a:rPr>
              <a:t>i</a:t>
            </a:r>
            <a:r>
              <a:rPr dirty="0" sz="800" spc="-10">
                <a:latin typeface="Times New Roman"/>
                <a:cs typeface="Times New Roman"/>
              </a:rPr>
              <a:t>o</a:t>
            </a:r>
            <a:r>
              <a:rPr dirty="0" sz="800">
                <a:latin typeface="Times New Roman"/>
                <a:cs typeface="Times New Roman"/>
              </a:rPr>
              <a:t>ne</a:t>
            </a:r>
            <a:endParaRPr sz="8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0000"/>
              </a:lnSpc>
              <a:spcBef>
                <a:spcPts val="340"/>
              </a:spcBef>
            </a:pP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dinamic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 </a:t>
            </a:r>
            <a:r>
              <a:rPr dirty="0" sz="2000" spc="-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oces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direzione </a:t>
            </a:r>
            <a:r>
              <a:rPr dirty="0" sz="2000" spc="-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2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bil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ci</a:t>
            </a:r>
            <a:r>
              <a:rPr dirty="0" sz="2000">
                <a:latin typeface="Franklin Gothic Book"/>
                <a:cs typeface="Franklin Gothic Book"/>
              </a:rPr>
              <a:t>ata</a:t>
            </a:r>
            <a:r>
              <a:rPr dirty="0" sz="2000">
                <a:latin typeface="Franklin Gothic Book"/>
                <a:cs typeface="Franklin Gothic Book"/>
              </a:rPr>
              <a:t> 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elocità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bb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2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4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lc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mbiamen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mac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oscopico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!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402742" y="1711445"/>
            <a:ext cx="27273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EQUILIBRIO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IMICO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640071"/>
            <a:ext cx="7668259" cy="4729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710055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REVE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SIBIL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QUILIBRIO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IMICO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800">
              <a:latin typeface="Times New Roman"/>
              <a:cs typeface="Times New Roman"/>
            </a:endParaRPr>
          </a:p>
          <a:p>
            <a:pPr marL="2821305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A</a:t>
            </a:r>
            <a:r>
              <a:rPr dirty="0" sz="3200" spc="-10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+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B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 b="1">
                <a:latin typeface="Wingdings 3"/>
                <a:cs typeface="Wingdings 3"/>
              </a:rPr>
              <a:t></a:t>
            </a:r>
            <a:r>
              <a:rPr dirty="0" sz="3200" spc="5" b="1">
                <a:latin typeface="Times New Roman"/>
                <a:cs typeface="Times New Roman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C</a:t>
            </a:r>
            <a:r>
              <a:rPr dirty="0" sz="3200" spc="-20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+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D</a:t>
            </a:r>
            <a:endParaRPr sz="3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50">
              <a:latin typeface="Times New Roman"/>
              <a:cs typeface="Times New Roman"/>
            </a:endParaRPr>
          </a:p>
          <a:p>
            <a:pPr marL="15684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La reazione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de da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sinistra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so destra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A e B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i</a:t>
            </a:r>
            <a:endParaRPr sz="2400">
              <a:latin typeface="Franklin Gothic Book"/>
              <a:cs typeface="Franklin Gothic Book"/>
            </a:endParaRPr>
          </a:p>
          <a:p>
            <a:pPr marL="156845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reage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 C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56845">
              <a:lnSpc>
                <a:spcPct val="100000"/>
              </a:lnSpc>
              <a:spcBef>
                <a:spcPts val="1380"/>
              </a:spcBef>
            </a:pPr>
            <a:r>
              <a:rPr dirty="0" sz="2400">
                <a:latin typeface="Franklin Gothic Book"/>
                <a:cs typeface="Franklin Gothic Book"/>
              </a:rPr>
              <a:t>La reazione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de da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destra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sinistra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 i</a:t>
            </a:r>
            <a:endParaRPr sz="2400">
              <a:latin typeface="Franklin Gothic Book"/>
              <a:cs typeface="Franklin Gothic Book"/>
            </a:endParaRPr>
          </a:p>
          <a:p>
            <a:pPr marL="156845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reage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B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Times New Roman"/>
              <a:cs typeface="Times New Roman"/>
            </a:endParaRPr>
          </a:p>
          <a:p>
            <a:pPr marL="15684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Qua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 viene r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ggi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uilibrio, le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ioni delle</a:t>
            </a:r>
            <a:endParaRPr sz="2400">
              <a:latin typeface="Franklin Gothic Book"/>
              <a:cs typeface="Franklin Gothic Book"/>
            </a:endParaRPr>
          </a:p>
          <a:p>
            <a:pPr marL="15684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specie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imango</a:t>
            </a:r>
            <a:r>
              <a:rPr dirty="0" sz="2400">
                <a:latin typeface="Franklin Gothic Book"/>
                <a:cs typeface="Franklin Gothic Book"/>
              </a:rPr>
              <a:t>no costanti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639" y="1393818"/>
            <a:ext cx="62979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EQUILIBRIO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IMICO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CO</a:t>
            </a:r>
            <a:r>
              <a:rPr dirty="0" sz="2400" spc="-55">
                <a:latin typeface="Franklin Gothic Book"/>
                <a:cs typeface="Franklin Gothic Book"/>
              </a:rPr>
              <a:t>S</a:t>
            </a:r>
            <a:r>
              <a:rPr dirty="0" sz="2400" spc="-1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EQUILIBRIO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939" y="2032769"/>
            <a:ext cx="3807460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100"/>
              </a:lnSpc>
            </a:pPr>
            <a:r>
              <a:rPr dirty="0" sz="2000" spc="-5" u="heavy">
                <a:latin typeface="Franklin Gothic Book"/>
                <a:cs typeface="Franklin Gothic Book"/>
              </a:rPr>
              <a:t>St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 </a:t>
            </a:r>
            <a:r>
              <a:rPr dirty="0" sz="2000" spc="-5" u="heavy">
                <a:latin typeface="Franklin Gothic Book"/>
                <a:cs typeface="Franklin Gothic Book"/>
              </a:rPr>
              <a:t>i</a:t>
            </a:r>
            <a:r>
              <a:rPr dirty="0" sz="2000" spc="5" u="heavy">
                <a:latin typeface="Franklin Gothic Book"/>
                <a:cs typeface="Franklin Gothic Book"/>
              </a:rPr>
              <a:t>n</a:t>
            </a:r>
            <a:r>
              <a:rPr dirty="0" sz="2000" spc="-5" u="heavy">
                <a:latin typeface="Franklin Gothic Book"/>
                <a:cs typeface="Franklin Gothic Book"/>
              </a:rPr>
              <a:t>izia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spc="5" u="heavy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>
                <a:latin typeface="Franklin Gothic Book"/>
                <a:cs typeface="Franklin Gothic Book"/>
              </a:rPr>
              <a:t> 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gent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4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>
                <a:latin typeface="Franklin Gothic Book"/>
                <a:cs typeface="Franklin Gothic Book"/>
              </a:rPr>
              <a:t> comi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ciano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939" y="3465710"/>
            <a:ext cx="3780154" cy="1713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>
                <a:latin typeface="Franklin Gothic Book"/>
                <a:cs typeface="Franklin Gothic Book"/>
              </a:rPr>
              <a:t> 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 che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i cominci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 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gi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fra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rigenerare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reagent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dirty="0" sz="2000" spc="-5" u="heavy">
                <a:latin typeface="Franklin Gothic Book"/>
                <a:cs typeface="Franklin Gothic Book"/>
              </a:rPr>
              <a:t>St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 </a:t>
            </a:r>
            <a:r>
              <a:rPr dirty="0" sz="2000" spc="10" u="heavy">
                <a:latin typeface="Franklin Gothic Book"/>
                <a:cs typeface="Franklin Gothic Book"/>
              </a:rPr>
              <a:t>f</a:t>
            </a:r>
            <a:r>
              <a:rPr dirty="0" sz="2000" spc="-5" u="heavy">
                <a:latin typeface="Franklin Gothic Book"/>
                <a:cs typeface="Franklin Gothic Book"/>
              </a:rPr>
              <a:t>inal</a:t>
            </a:r>
            <a:r>
              <a:rPr dirty="0" sz="2000" spc="5" u="heavy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raggi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939" y="5356105"/>
            <a:ext cx="3724275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azione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oces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dir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so 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84598" y="2036698"/>
            <a:ext cx="4646548" cy="347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875782" y="2413157"/>
            <a:ext cx="1534160" cy="281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Wingdings 3"/>
                <a:cs typeface="Wingdings 3"/>
              </a:rPr>
              <a:t>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 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7172959" y="5517205"/>
            <a:ext cx="188341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il</a:t>
            </a:r>
            <a:r>
              <a:rPr dirty="0" sz="1800" spc="-5">
                <a:latin typeface="Franklin Gothic Book"/>
                <a:cs typeface="Franklin Gothic Book"/>
              </a:rPr>
              <a:t>ibr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aggiu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48487" y="2148923"/>
            <a:ext cx="304800" cy="30029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5">
                <a:latin typeface="Arial"/>
                <a:cs typeface="Arial"/>
              </a:rPr>
              <a:t>Mod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Bettelhe</a:t>
            </a:r>
            <a:r>
              <a:rPr dirty="0" sz="1000" spc="-5">
                <a:latin typeface="Arial"/>
                <a:cs typeface="Arial"/>
              </a:rPr>
              <a:t>i</a:t>
            </a:r>
            <a:r>
              <a:rPr dirty="0" sz="1000">
                <a:latin typeface="Arial"/>
                <a:cs typeface="Arial"/>
              </a:rPr>
              <a:t>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>
                <a:latin typeface="Arial"/>
                <a:cs typeface="Arial"/>
              </a:rPr>
              <a:t>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Chi</a:t>
            </a:r>
            <a:r>
              <a:rPr dirty="0" sz="1000" spc="20">
                <a:latin typeface="Arial"/>
                <a:cs typeface="Arial"/>
              </a:rPr>
              <a:t>m</a:t>
            </a:r>
            <a:r>
              <a:rPr dirty="0" sz="1000" spc="-5">
                <a:latin typeface="Arial"/>
                <a:cs typeface="Arial"/>
              </a:rPr>
              <a:t>i</a:t>
            </a:r>
            <a:r>
              <a:rPr dirty="0" sz="1000" spc="5">
                <a:latin typeface="Arial"/>
                <a:cs typeface="Arial"/>
              </a:rPr>
              <a:t>c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</a:t>
            </a:r>
            <a:r>
              <a:rPr dirty="0" sz="1000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op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</a:t>
            </a:r>
            <a:r>
              <a:rPr dirty="0" sz="1000" spc="-10">
                <a:latin typeface="Arial"/>
                <a:cs typeface="Arial"/>
              </a:rPr>
              <a:t>i</a:t>
            </a:r>
            <a:r>
              <a:rPr dirty="0" sz="1000" spc="-5">
                <a:latin typeface="Arial"/>
                <a:cs typeface="Arial"/>
              </a:rPr>
              <a:t>o</a:t>
            </a:r>
            <a:r>
              <a:rPr dirty="0" sz="1000" spc="5">
                <a:latin typeface="Arial"/>
                <a:cs typeface="Arial"/>
              </a:rPr>
              <a:t>c</a:t>
            </a:r>
            <a:r>
              <a:rPr dirty="0" sz="1000" spc="-5">
                <a:latin typeface="Arial"/>
                <a:cs typeface="Arial"/>
              </a:rPr>
              <a:t>h</a:t>
            </a:r>
            <a:r>
              <a:rPr dirty="0" sz="1000" spc="-10">
                <a:latin typeface="Arial"/>
                <a:cs typeface="Arial"/>
              </a:rPr>
              <a:t>i</a:t>
            </a:r>
            <a:r>
              <a:rPr dirty="0" sz="1000" spc="20">
                <a:latin typeface="Arial"/>
                <a:cs typeface="Arial"/>
              </a:rPr>
              <a:t>m</a:t>
            </a:r>
            <a:r>
              <a:rPr dirty="0" sz="1000" spc="-5">
                <a:latin typeface="Arial"/>
                <a:cs typeface="Arial"/>
              </a:rPr>
              <a:t>i</a:t>
            </a:r>
            <a:r>
              <a:rPr dirty="0" sz="1000" spc="5">
                <a:latin typeface="Arial"/>
                <a:cs typeface="Arial"/>
              </a:rPr>
              <a:t>c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>
                <a:latin typeface="Arial"/>
                <a:cs typeface="Arial"/>
              </a:rPr>
              <a:t>d</a:t>
            </a:r>
            <a:r>
              <a:rPr dirty="0" sz="1000" spc="-10">
                <a:latin typeface="Arial"/>
                <a:cs typeface="Arial"/>
              </a:rPr>
              <a:t>i</a:t>
            </a:r>
            <a:r>
              <a:rPr dirty="0" sz="1000" spc="-5">
                <a:latin typeface="Arial"/>
                <a:cs typeface="Arial"/>
              </a:rPr>
              <a:t>SE</a:t>
            </a:r>
            <a:r>
              <a:rPr dirty="0" sz="100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827" y="690119"/>
            <a:ext cx="23463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uilib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imico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8916" y="2218150"/>
            <a:ext cx="8019415" cy="1219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98219" algn="l"/>
                <a:tab pos="1556385" algn="l"/>
                <a:tab pos="2623185" algn="l"/>
                <a:tab pos="3041015" algn="l"/>
                <a:tab pos="4197985" algn="l"/>
                <a:tab pos="5624830" algn="l"/>
                <a:tab pos="5961380" algn="l"/>
                <a:tab pos="7677784" algn="l"/>
              </a:tabLst>
            </a:pPr>
            <a:r>
              <a:rPr dirty="0" sz="2000" spc="-10">
                <a:latin typeface="Franklin Gothic Book"/>
                <a:cs typeface="Franklin Gothic Book"/>
              </a:rPr>
              <a:t>Qu</a:t>
            </a:r>
            <a:r>
              <a:rPr dirty="0" sz="2000">
                <a:latin typeface="Franklin Gothic Book"/>
                <a:cs typeface="Franklin Gothic Book"/>
              </a:rPr>
              <a:t>ando	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	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	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a	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	</a:t>
            </a:r>
            <a:r>
              <a:rPr dirty="0" sz="2000" spc="150">
                <a:latin typeface="Franklin Gothic Book"/>
                <a:cs typeface="Franklin Gothic Book"/>
              </a:rPr>
              <a:t>l</a:t>
            </a:r>
            <a:r>
              <a:rPr dirty="0" sz="2000" spc="160">
                <a:latin typeface="MS PGothic"/>
                <a:cs typeface="MS PGothic"/>
              </a:rPr>
              <a:t>’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,	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	conc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	</a:t>
            </a:r>
            <a:r>
              <a:rPr dirty="0" sz="2000" spc="-5">
                <a:latin typeface="Franklin Gothic Book"/>
                <a:cs typeface="Franklin Gothic Book"/>
              </a:rPr>
              <a:t>dei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Franklin Gothic Book"/>
                <a:cs typeface="Franklin Gothic Book"/>
              </a:rPr>
              <a:t>reagenti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correl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ts val="2385"/>
              </a:lnSpc>
              <a:spcBef>
                <a:spcPts val="1485"/>
              </a:spcBef>
            </a:pPr>
            <a:r>
              <a:rPr dirty="0" sz="2000" spc="-3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 es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pio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nella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fr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 iodi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2054" y="3627007"/>
            <a:ext cx="1405255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(g</a:t>
            </a:r>
            <a:r>
              <a:rPr dirty="0" sz="2000">
                <a:latin typeface="Franklin Gothic Book"/>
                <a:cs typeface="Franklin Gothic Book"/>
              </a:rPr>
              <a:t>) + I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(g)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1609" y="3627007"/>
            <a:ext cx="803275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2</a:t>
            </a:r>
            <a:r>
              <a:rPr dirty="0" sz="2000" spc="-10">
                <a:latin typeface="Franklin Gothic Book"/>
                <a:cs typeface="Franklin Gothic Book"/>
              </a:rPr>
              <a:t> H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(g)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11243" y="6008584"/>
            <a:ext cx="1403985" cy="0"/>
          </a:xfrm>
          <a:custGeom>
            <a:avLst/>
            <a:gdLst/>
            <a:ahLst/>
            <a:cxnLst/>
            <a:rect l="l" t="t" r="r" b="b"/>
            <a:pathLst>
              <a:path w="1403985" h="0">
                <a:moveTo>
                  <a:pt x="0" y="0"/>
                </a:moveTo>
                <a:lnTo>
                  <a:pt x="0" y="0"/>
                </a:lnTo>
                <a:lnTo>
                  <a:pt x="1403868" y="0"/>
                </a:lnTo>
              </a:path>
            </a:pathLst>
          </a:custGeom>
          <a:ln w="138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78916" y="4071469"/>
            <a:ext cx="8020684" cy="1680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2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2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erimenti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2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al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fr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ad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ntrazione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2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entrazioni</a:t>
            </a:r>
            <a:r>
              <a:rPr dirty="0" sz="2000">
                <a:latin typeface="Franklin Gothic Book"/>
                <a:cs typeface="Franklin Gothic Book"/>
              </a:rPr>
              <a:t> di 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enuta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marL="2179320">
              <a:lnSpc>
                <a:spcPct val="100000"/>
              </a:lnSpc>
              <a:spcBef>
                <a:spcPts val="1670"/>
              </a:spcBef>
            </a:pPr>
            <a:r>
              <a:rPr dirty="0" sz="1700" spc="15"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6221" y="5782457"/>
            <a:ext cx="4129404" cy="4102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950" spc="15">
                <a:latin typeface="Symbol"/>
                <a:cs typeface="Symbol"/>
              </a:rPr>
              <a:t></a:t>
            </a:r>
            <a:r>
              <a:rPr dirty="0" sz="2950" spc="135">
                <a:latin typeface="Times New Roman"/>
                <a:cs typeface="Times New Roman"/>
              </a:rPr>
              <a:t> </a:t>
            </a:r>
            <a:r>
              <a:rPr dirty="0" sz="2950" spc="-35">
                <a:latin typeface="Times New Roman"/>
                <a:cs typeface="Times New Roman"/>
              </a:rPr>
              <a:t>co</a:t>
            </a:r>
            <a:r>
              <a:rPr dirty="0" sz="2950" spc="-20">
                <a:latin typeface="Times New Roman"/>
                <a:cs typeface="Times New Roman"/>
              </a:rPr>
              <a:t>st</a:t>
            </a:r>
            <a:r>
              <a:rPr dirty="0" sz="2950" spc="-35">
                <a:latin typeface="Times New Roman"/>
                <a:cs typeface="Times New Roman"/>
              </a:rPr>
              <a:t>an</a:t>
            </a:r>
            <a:r>
              <a:rPr dirty="0" sz="2950" spc="-20">
                <a:latin typeface="Times New Roman"/>
                <a:cs typeface="Times New Roman"/>
              </a:rPr>
              <a:t>t</a:t>
            </a:r>
            <a:r>
              <a:rPr dirty="0" sz="2950" spc="10">
                <a:latin typeface="Times New Roman"/>
                <a:cs typeface="Times New Roman"/>
              </a:rPr>
              <a:t>e</a:t>
            </a:r>
            <a:r>
              <a:rPr dirty="0" sz="2950" spc="-140">
                <a:latin typeface="Times New Roman"/>
                <a:cs typeface="Times New Roman"/>
              </a:rPr>
              <a:t> </a:t>
            </a:r>
            <a:r>
              <a:rPr dirty="0" sz="2950" spc="-20">
                <a:latin typeface="Times New Roman"/>
                <a:cs typeface="Times New Roman"/>
              </a:rPr>
              <a:t>(</a:t>
            </a:r>
            <a:r>
              <a:rPr dirty="0" sz="2950" spc="-30">
                <a:latin typeface="Times New Roman"/>
                <a:cs typeface="Times New Roman"/>
              </a:rPr>
              <a:t>K</a:t>
            </a:r>
            <a:r>
              <a:rPr dirty="0" sz="2950" spc="5">
                <a:latin typeface="Times New Roman"/>
                <a:cs typeface="Times New Roman"/>
              </a:rPr>
              <a:t>)</a:t>
            </a:r>
            <a:r>
              <a:rPr dirty="0" sz="2950" spc="-229">
                <a:latin typeface="Times New Roman"/>
                <a:cs typeface="Times New Roman"/>
              </a:rPr>
              <a:t> </a:t>
            </a:r>
            <a:r>
              <a:rPr dirty="0" sz="2950" spc="-20">
                <a:latin typeface="Times New Roman"/>
                <a:cs typeface="Times New Roman"/>
              </a:rPr>
              <a:t>a</a:t>
            </a:r>
            <a:r>
              <a:rPr dirty="0" sz="2950" spc="-20">
                <a:latin typeface="Times New Roman"/>
                <a:cs typeface="Times New Roman"/>
              </a:rPr>
              <a:t>ll</a:t>
            </a:r>
            <a:r>
              <a:rPr dirty="0" sz="2950" spc="160">
                <a:latin typeface="Times New Roman"/>
                <a:cs typeface="Times New Roman"/>
              </a:rPr>
              <a:t>'</a:t>
            </a:r>
            <a:r>
              <a:rPr dirty="0" sz="2950" spc="-20">
                <a:latin typeface="Times New Roman"/>
                <a:cs typeface="Times New Roman"/>
              </a:rPr>
              <a:t>e</a:t>
            </a:r>
            <a:r>
              <a:rPr dirty="0" sz="2950" spc="-15">
                <a:latin typeface="Times New Roman"/>
                <a:cs typeface="Times New Roman"/>
              </a:rPr>
              <a:t>quilibri</a:t>
            </a:r>
            <a:r>
              <a:rPr dirty="0" sz="2950" spc="10">
                <a:latin typeface="Times New Roman"/>
                <a:cs typeface="Times New Roman"/>
              </a:rPr>
              <a:t>o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3157" y="6078392"/>
            <a:ext cx="1421765" cy="474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950" spc="55">
                <a:latin typeface="Times New Roman"/>
                <a:cs typeface="Times New Roman"/>
              </a:rPr>
              <a:t>[</a:t>
            </a:r>
            <a:r>
              <a:rPr dirty="0" sz="2950" spc="185">
                <a:latin typeface="Times New Roman"/>
                <a:cs typeface="Times New Roman"/>
              </a:rPr>
              <a:t>H</a:t>
            </a:r>
            <a:r>
              <a:rPr dirty="0" baseline="-24509" sz="2550" spc="22">
                <a:latin typeface="Times New Roman"/>
                <a:cs typeface="Times New Roman"/>
              </a:rPr>
              <a:t>2</a:t>
            </a:r>
            <a:r>
              <a:rPr dirty="0" baseline="-24509" sz="2550" spc="-179">
                <a:latin typeface="Times New Roman"/>
                <a:cs typeface="Times New Roman"/>
              </a:rPr>
              <a:t> </a:t>
            </a:r>
            <a:r>
              <a:rPr dirty="0" sz="2950" spc="204">
                <a:latin typeface="Times New Roman"/>
                <a:cs typeface="Times New Roman"/>
              </a:rPr>
              <a:t>]</a:t>
            </a:r>
            <a:r>
              <a:rPr dirty="0" sz="2950" spc="-745">
                <a:latin typeface="Symbol"/>
                <a:cs typeface="Symbol"/>
              </a:rPr>
              <a:t></a:t>
            </a:r>
            <a:r>
              <a:rPr dirty="0" sz="2950" spc="55">
                <a:latin typeface="Times New Roman"/>
                <a:cs typeface="Times New Roman"/>
              </a:rPr>
              <a:t>[</a:t>
            </a:r>
            <a:r>
              <a:rPr dirty="0" sz="2950" spc="145">
                <a:latin typeface="Times New Roman"/>
                <a:cs typeface="Times New Roman"/>
              </a:rPr>
              <a:t>I</a:t>
            </a:r>
            <a:r>
              <a:rPr dirty="0" baseline="-24509" sz="2550" spc="22">
                <a:latin typeface="Times New Roman"/>
                <a:cs typeface="Times New Roman"/>
              </a:rPr>
              <a:t>2</a:t>
            </a:r>
            <a:r>
              <a:rPr dirty="0" baseline="-24509" sz="2550" spc="-172">
                <a:latin typeface="Times New Roman"/>
                <a:cs typeface="Times New Roman"/>
              </a:rPr>
              <a:t> </a:t>
            </a:r>
            <a:r>
              <a:rPr dirty="0" sz="2950" spc="5">
                <a:latin typeface="Times New Roman"/>
                <a:cs typeface="Times New Roman"/>
              </a:rPr>
              <a:t>]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89922" y="5549310"/>
            <a:ext cx="681990" cy="404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950" spc="55">
                <a:latin typeface="Times New Roman"/>
                <a:cs typeface="Times New Roman"/>
              </a:rPr>
              <a:t>[</a:t>
            </a:r>
            <a:r>
              <a:rPr dirty="0" sz="2950" spc="-30">
                <a:latin typeface="Times New Roman"/>
                <a:cs typeface="Times New Roman"/>
              </a:rPr>
              <a:t>H</a:t>
            </a:r>
            <a:r>
              <a:rPr dirty="0" sz="2950" spc="20">
                <a:latin typeface="Times New Roman"/>
                <a:cs typeface="Times New Roman"/>
              </a:rPr>
              <a:t>I</a:t>
            </a:r>
            <a:r>
              <a:rPr dirty="0" sz="2950" spc="5">
                <a:latin typeface="Times New Roman"/>
                <a:cs typeface="Times New Roman"/>
              </a:rPr>
              <a:t>]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24300" y="3671696"/>
            <a:ext cx="503237" cy="269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18540" y="1587733"/>
            <a:ext cx="3191510" cy="35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35"/>
              </a:lnSpc>
            </a:pPr>
            <a:r>
              <a:rPr dirty="0" sz="2800" spc="-20">
                <a:latin typeface="Franklin Gothic Book"/>
                <a:cs typeface="Franklin Gothic Book"/>
              </a:rPr>
              <a:t>Costan</a:t>
            </a:r>
            <a:r>
              <a:rPr dirty="0" sz="2800" spc="-55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45">
                <a:latin typeface="Franklin Gothic Book"/>
                <a:cs typeface="Franklin Gothic Book"/>
              </a:rPr>
              <a:t>q</a:t>
            </a:r>
            <a:r>
              <a:rPr dirty="0" sz="2800" spc="-10">
                <a:latin typeface="Franklin Gothic Book"/>
                <a:cs typeface="Franklin Gothic Book"/>
              </a:rPr>
              <a:t>uili</a:t>
            </a:r>
            <a:r>
              <a:rPr dirty="0" sz="2800" spc="-35">
                <a:latin typeface="Franklin Gothic Book"/>
                <a:cs typeface="Franklin Gothic Book"/>
              </a:rPr>
              <a:t>b</a:t>
            </a:r>
            <a:r>
              <a:rPr dirty="0" sz="2800" spc="-10">
                <a:latin typeface="Franklin Gothic Book"/>
                <a:cs typeface="Franklin Gothic Book"/>
              </a:rPr>
              <a:t>rio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827" y="690119"/>
            <a:ext cx="23463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uilib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imico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12740" y="2836788"/>
            <a:ext cx="1538605" cy="0"/>
          </a:xfrm>
          <a:custGeom>
            <a:avLst/>
            <a:gdLst/>
            <a:ahLst/>
            <a:cxnLst/>
            <a:rect l="l" t="t" r="r" b="b"/>
            <a:pathLst>
              <a:path w="1538604" h="0">
                <a:moveTo>
                  <a:pt x="0" y="0"/>
                </a:moveTo>
                <a:lnTo>
                  <a:pt x="0" y="0"/>
                </a:lnTo>
                <a:lnTo>
                  <a:pt x="1538194" y="0"/>
                </a:lnTo>
              </a:path>
            </a:pathLst>
          </a:custGeom>
          <a:ln w="139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29590" y="1287632"/>
            <a:ext cx="3754120" cy="1073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Costan</a:t>
            </a:r>
            <a:r>
              <a:rPr dirty="0" sz="2800" spc="-55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45">
                <a:latin typeface="Franklin Gothic Book"/>
                <a:cs typeface="Franklin Gothic Book"/>
              </a:rPr>
              <a:t>q</a:t>
            </a:r>
            <a:r>
              <a:rPr dirty="0" sz="2800" spc="-10">
                <a:latin typeface="Franklin Gothic Book"/>
                <a:cs typeface="Franklin Gothic Book"/>
              </a:rPr>
              <a:t>uili</a:t>
            </a:r>
            <a:r>
              <a:rPr dirty="0" sz="2800" spc="-35">
                <a:latin typeface="Franklin Gothic Book"/>
                <a:cs typeface="Franklin Gothic Book"/>
              </a:rPr>
              <a:t>b</a:t>
            </a:r>
            <a:r>
              <a:rPr dirty="0" sz="2800" spc="-10">
                <a:latin typeface="Franklin Gothic Book"/>
                <a:cs typeface="Franklin Gothic Book"/>
              </a:rPr>
              <a:t>rio</a:t>
            </a:r>
            <a:endParaRPr sz="2800">
              <a:latin typeface="Franklin Gothic Book"/>
              <a:cs typeface="Franklin Gothic Book"/>
            </a:endParaRPr>
          </a:p>
          <a:p>
            <a:pPr marL="47625" marR="5080">
              <a:lnSpc>
                <a:spcPct val="100000"/>
              </a:lnSpc>
              <a:spcBef>
                <a:spcPts val="640"/>
              </a:spcBef>
            </a:pPr>
            <a:r>
              <a:rPr dirty="0" sz="2000" spc="-4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mica </a:t>
            </a:r>
            <a:r>
              <a:rPr dirty="0" sz="2000" spc="-5">
                <a:latin typeface="Franklin Gothic Book"/>
                <a:cs typeface="Franklin Gothic Book"/>
              </a:rPr>
              <a:t>generica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ad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data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742" y="2662023"/>
            <a:ext cx="4392930" cy="29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pu</a:t>
            </a:r>
            <a:r>
              <a:rPr dirty="0" sz="2000">
                <a:latin typeface="Franklin Gothic Book"/>
                <a:cs typeface="Franklin Gothic Book"/>
              </a:rPr>
              <a:t>ò de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inir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na 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267" y="3376572"/>
            <a:ext cx="7635875" cy="3268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065" indent="-126364">
              <a:lnSpc>
                <a:spcPct val="100000"/>
              </a:lnSpc>
              <a:buFont typeface="Arial"/>
              <a:buChar char="•"/>
              <a:tabLst>
                <a:tab pos="177800" algn="l"/>
              </a:tabLst>
            </a:pP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concentr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ibri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39065" marR="140335" indent="-126364">
              <a:lnSpc>
                <a:spcPct val="140000"/>
              </a:lnSpc>
              <a:buFont typeface="Arial"/>
              <a:buChar char="•"/>
              <a:tabLst>
                <a:tab pos="1651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numera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K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dei reagenti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mina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endParaRPr sz="2000">
              <a:latin typeface="Franklin Gothic Book"/>
              <a:cs typeface="Franklin Gothic Book"/>
            </a:endParaRPr>
          </a:p>
          <a:p>
            <a:pPr marL="139065" marR="5080" indent="-126364">
              <a:lnSpc>
                <a:spcPct val="140000"/>
              </a:lnSpc>
              <a:buFont typeface="Arial"/>
              <a:buChar char="•"/>
              <a:tabLst>
                <a:tab pos="165100" algn="l"/>
              </a:tabLst>
            </a:pPr>
            <a:r>
              <a:rPr dirty="0" sz="2000">
                <a:latin typeface="Franklin Gothic Book"/>
                <a:cs typeface="Franklin Gothic Book"/>
              </a:rPr>
              <a:t>ogni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concentr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4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enza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corri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ponden</a:t>
            </a:r>
            <a:r>
              <a:rPr dirty="0" sz="2000" spc="-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coe</a:t>
            </a:r>
            <a:r>
              <a:rPr dirty="0" sz="2000" spc="45">
                <a:latin typeface="Franklin Gothic Book"/>
                <a:cs typeface="Franklin Gothic Book"/>
              </a:rPr>
              <a:t>f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icien</a:t>
            </a:r>
            <a:r>
              <a:rPr dirty="0" sz="2000" spc="-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echiom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corri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ponde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ecie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bil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endParaRPr sz="2000">
              <a:latin typeface="Franklin Gothic Book"/>
              <a:cs typeface="Franklin Gothic Book"/>
            </a:endParaRPr>
          </a:p>
          <a:p>
            <a:pPr marL="165100" indent="-1524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165100" algn="l"/>
              </a:tabLst>
            </a:pP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pec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K</a:t>
            </a:r>
            <a:endParaRPr sz="2000">
              <a:latin typeface="Franklin Gothic Book"/>
              <a:cs typeface="Franklin Gothic Book"/>
            </a:endParaRPr>
          </a:p>
          <a:p>
            <a:pPr marL="165100" indent="-1524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1651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dimensioni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K dipendono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echiom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reazione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04682" y="2867031"/>
            <a:ext cx="1496060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000" spc="70">
                <a:latin typeface="Times New Roman"/>
                <a:cs typeface="Times New Roman"/>
              </a:rPr>
              <a:t>[</a:t>
            </a:r>
            <a:r>
              <a:rPr dirty="0" sz="3000" spc="40">
                <a:latin typeface="Times New Roman"/>
                <a:cs typeface="Times New Roman"/>
              </a:rPr>
              <a:t>A</a:t>
            </a:r>
            <a:r>
              <a:rPr dirty="0" sz="3000" spc="-40">
                <a:latin typeface="Times New Roman"/>
                <a:cs typeface="Times New Roman"/>
              </a:rPr>
              <a:t>]</a:t>
            </a:r>
            <a:r>
              <a:rPr dirty="0" baseline="42857" sz="2625">
                <a:latin typeface="Times New Roman"/>
                <a:cs typeface="Times New Roman"/>
              </a:rPr>
              <a:t>a </a:t>
            </a:r>
            <a:r>
              <a:rPr dirty="0" baseline="42857" sz="2625" spc="-202">
                <a:latin typeface="Times New Roman"/>
                <a:cs typeface="Times New Roman"/>
              </a:rPr>
              <a:t> </a:t>
            </a:r>
            <a:r>
              <a:rPr dirty="0" sz="3000" spc="-790">
                <a:latin typeface="Symbol"/>
                <a:cs typeface="Symbol"/>
              </a:rPr>
              <a:t></a:t>
            </a:r>
            <a:r>
              <a:rPr dirty="0" sz="3000" spc="70">
                <a:latin typeface="Times New Roman"/>
                <a:cs typeface="Times New Roman"/>
              </a:rPr>
              <a:t>[</a:t>
            </a:r>
            <a:r>
              <a:rPr dirty="0" sz="3000" spc="-65">
                <a:latin typeface="Times New Roman"/>
                <a:cs typeface="Times New Roman"/>
              </a:rPr>
              <a:t>B</a:t>
            </a:r>
            <a:r>
              <a:rPr dirty="0" sz="3000" spc="-10">
                <a:latin typeface="Times New Roman"/>
                <a:cs typeface="Times New Roman"/>
              </a:rPr>
              <a:t>]</a:t>
            </a:r>
            <a:r>
              <a:rPr dirty="0" baseline="42857" sz="2625">
                <a:latin typeface="Times New Roman"/>
                <a:cs typeface="Times New Roman"/>
              </a:rPr>
              <a:t>b</a:t>
            </a:r>
            <a:endParaRPr baseline="42857" sz="262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13934" y="2326195"/>
            <a:ext cx="1475105" cy="4514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000" spc="15">
                <a:latin typeface="Times New Roman"/>
                <a:cs typeface="Times New Roman"/>
              </a:rPr>
              <a:t>[</a:t>
            </a:r>
            <a:r>
              <a:rPr dirty="0" sz="3000" spc="-15">
                <a:latin typeface="Times New Roman"/>
                <a:cs typeface="Times New Roman"/>
              </a:rPr>
              <a:t>C</a:t>
            </a:r>
            <a:r>
              <a:rPr dirty="0" sz="3000" spc="-40">
                <a:latin typeface="Times New Roman"/>
                <a:cs typeface="Times New Roman"/>
              </a:rPr>
              <a:t>]</a:t>
            </a:r>
            <a:r>
              <a:rPr dirty="0" baseline="42857" sz="2625">
                <a:latin typeface="Times New Roman"/>
                <a:cs typeface="Times New Roman"/>
              </a:rPr>
              <a:t>c</a:t>
            </a:r>
            <a:r>
              <a:rPr dirty="0" baseline="42857" sz="2625" spc="322">
                <a:latin typeface="Times New Roman"/>
                <a:cs typeface="Times New Roman"/>
              </a:rPr>
              <a:t> </a:t>
            </a:r>
            <a:r>
              <a:rPr dirty="0" sz="3000" spc="-765">
                <a:latin typeface="Symbol"/>
                <a:cs typeface="Symbol"/>
              </a:rPr>
              <a:t></a:t>
            </a:r>
            <a:r>
              <a:rPr dirty="0" sz="3000" spc="45">
                <a:latin typeface="Times New Roman"/>
                <a:cs typeface="Times New Roman"/>
              </a:rPr>
              <a:t>[</a:t>
            </a:r>
            <a:r>
              <a:rPr dirty="0" sz="3000" spc="10">
                <a:latin typeface="Times New Roman"/>
                <a:cs typeface="Times New Roman"/>
              </a:rPr>
              <a:t>D</a:t>
            </a:r>
            <a:r>
              <a:rPr dirty="0" sz="3000" spc="-50">
                <a:latin typeface="Times New Roman"/>
                <a:cs typeface="Times New Roman"/>
              </a:rPr>
              <a:t>]</a:t>
            </a:r>
            <a:r>
              <a:rPr dirty="0" baseline="42857" sz="2625">
                <a:latin typeface="Times New Roman"/>
                <a:cs typeface="Times New Roman"/>
              </a:rPr>
              <a:t>d</a:t>
            </a:r>
            <a:endParaRPr baseline="42857" sz="2625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6480" y="2605932"/>
            <a:ext cx="607060" cy="414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000" spc="-25">
                <a:latin typeface="Times New Roman"/>
                <a:cs typeface="Times New Roman"/>
              </a:rPr>
              <a:t>K</a:t>
            </a:r>
            <a:r>
              <a:rPr dirty="0" sz="3000" spc="20">
                <a:latin typeface="Times New Roman"/>
                <a:cs typeface="Times New Roman"/>
              </a:rPr>
              <a:t> </a:t>
            </a:r>
            <a:r>
              <a:rPr dirty="0" sz="3000" spc="-20">
                <a:latin typeface="Symbol"/>
                <a:cs typeface="Symbol"/>
              </a:rPr>
              <a:t>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87873" y="1752093"/>
            <a:ext cx="118364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 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 B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54125" y="1752093"/>
            <a:ext cx="118935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 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 D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13423" y="1790064"/>
            <a:ext cx="503237" cy="269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7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1368559"/>
            <a:ext cx="392874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85"/>
              </a:lnSpc>
              <a:tabLst>
                <a:tab pos="1591310" algn="l"/>
                <a:tab pos="2103755" algn="l"/>
                <a:tab pos="3176905" algn="l"/>
                <a:tab pos="372554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Supponiam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	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	es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2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	che	</a:t>
            </a:r>
            <a:r>
              <a:rPr dirty="0" sz="2000" spc="-5">
                <a:latin typeface="Franklin Gothic Book"/>
                <a:cs typeface="Franklin Gothic Book"/>
              </a:rPr>
              <a:t>le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23334" y="1355859"/>
            <a:ext cx="159639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entrazioni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54978" y="1355859"/>
            <a:ext cx="1400810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  <a:tab pos="1224280" algn="l"/>
              </a:tabLst>
            </a:pPr>
            <a:r>
              <a:rPr dirty="0" sz="2000">
                <a:latin typeface="Franklin Gothic Book"/>
                <a:cs typeface="Franklin Gothic Book"/>
              </a:rPr>
              <a:t>di	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	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5520" y="1355859"/>
            <a:ext cx="141414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68350" algn="l"/>
                <a:tab pos="1126490" algn="l"/>
              </a:tabLst>
            </a:pPr>
            <a:r>
              <a:rPr dirty="0" sz="2000">
                <a:latin typeface="Franklin Gothic Book"/>
                <a:cs typeface="Franklin Gothic Book"/>
              </a:rPr>
              <a:t>ed	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	</a:t>
            </a:r>
            <a:r>
              <a:rPr dirty="0" sz="2000" spc="-10">
                <a:latin typeface="Franklin Gothic Book"/>
                <a:cs typeface="Franklin Gothic Book"/>
              </a:rPr>
              <a:t>un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267" y="1813059"/>
            <a:ext cx="4857750" cy="737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inizia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75">
                <a:latin typeface="Franklin Gothic Book"/>
                <a:cs typeface="Franklin Gothic Book"/>
              </a:rPr>
              <a:t>0</a:t>
            </a:r>
            <a:r>
              <a:rPr dirty="0" sz="2000" spc="-145">
                <a:latin typeface="Franklin Gothic Book"/>
                <a:cs typeface="Franklin Gothic Book"/>
              </a:rPr>
              <a:t>1</a:t>
            </a:r>
            <a:r>
              <a:rPr dirty="0" sz="2000" spc="-5">
                <a:latin typeface="Franklin Gothic Book"/>
                <a:cs typeface="Franklin Gothic Book"/>
              </a:rPr>
              <a:t>7</a:t>
            </a:r>
            <a:r>
              <a:rPr dirty="0" sz="2000">
                <a:latin typeface="Franklin Gothic Book"/>
                <a:cs typeface="Franklin Gothic Book"/>
              </a:rPr>
              <a:t>5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ol/L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51830" y="1812560"/>
            <a:ext cx="299974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4</a:t>
            </a:r>
            <a:r>
              <a:rPr dirty="0" sz="2000" spc="-10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5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Arial"/>
                <a:cs typeface="Arial"/>
              </a:rPr>
              <a:t>°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he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42444" y="5865883"/>
            <a:ext cx="4461510" cy="551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5270" algn="l"/>
                <a:tab pos="1285240" algn="l"/>
                <a:tab pos="2107565" algn="l"/>
                <a:tab pos="3896995" algn="l"/>
              </a:tabLst>
            </a:pPr>
            <a:r>
              <a:rPr dirty="0" sz="2550" spc="5" u="heavy">
                <a:latin typeface="Times New Roman"/>
                <a:cs typeface="Times New Roman"/>
              </a:rPr>
              <a:t> </a:t>
            </a:r>
            <a:r>
              <a:rPr dirty="0" sz="2550" spc="5" u="heavy">
                <a:latin typeface="Times New Roman"/>
                <a:cs typeface="Times New Roman"/>
              </a:rPr>
              <a:t>	</a:t>
            </a:r>
            <a:r>
              <a:rPr dirty="0" sz="2550" spc="55" u="heavy">
                <a:latin typeface="Times New Roman"/>
                <a:cs typeface="Times New Roman"/>
              </a:rPr>
              <a:t>[</a:t>
            </a:r>
            <a:r>
              <a:rPr dirty="0" sz="2550" spc="5" u="heavy">
                <a:latin typeface="Times New Roman"/>
                <a:cs typeface="Times New Roman"/>
              </a:rPr>
              <a:t>H</a:t>
            </a:r>
            <a:r>
              <a:rPr dirty="0" sz="2550" spc="-40" u="heavy">
                <a:latin typeface="Times New Roman"/>
                <a:cs typeface="Times New Roman"/>
              </a:rPr>
              <a:t>I</a:t>
            </a:r>
            <a:r>
              <a:rPr dirty="0" sz="2550" spc="5" u="heavy">
                <a:latin typeface="Times New Roman"/>
                <a:cs typeface="Times New Roman"/>
              </a:rPr>
              <a:t>] </a:t>
            </a:r>
            <a:r>
              <a:rPr dirty="0" sz="2550" u="heavy">
                <a:latin typeface="Times New Roman"/>
                <a:cs typeface="Times New Roman"/>
              </a:rPr>
              <a:t>	</a:t>
            </a:r>
            <a:r>
              <a:rPr dirty="0" baseline="-34858" sz="3825" spc="15">
                <a:latin typeface="Symbol"/>
                <a:cs typeface="Symbol"/>
              </a:rPr>
              <a:t></a:t>
            </a:r>
            <a:r>
              <a:rPr dirty="0" baseline="-34858" sz="3825" spc="-67">
                <a:latin typeface="Times New Roman"/>
                <a:cs typeface="Times New Roman"/>
              </a:rPr>
              <a:t> </a:t>
            </a:r>
            <a:r>
              <a:rPr dirty="0" sz="2550" spc="5" u="heavy">
                <a:latin typeface="Times New Roman"/>
                <a:cs typeface="Times New Roman"/>
              </a:rPr>
              <a:t> </a:t>
            </a:r>
            <a:r>
              <a:rPr dirty="0" sz="2550" u="heavy">
                <a:latin typeface="Times New Roman"/>
                <a:cs typeface="Times New Roman"/>
              </a:rPr>
              <a:t>	</a:t>
            </a:r>
            <a:r>
              <a:rPr dirty="0" sz="2550" spc="-30" u="heavy">
                <a:latin typeface="Times New Roman"/>
                <a:cs typeface="Times New Roman"/>
              </a:rPr>
              <a:t>0</a:t>
            </a:r>
            <a:r>
              <a:rPr dirty="0" sz="2550" spc="-15" u="heavy">
                <a:latin typeface="Times New Roman"/>
                <a:cs typeface="Times New Roman"/>
              </a:rPr>
              <a:t>.</a:t>
            </a:r>
            <a:r>
              <a:rPr dirty="0" sz="2550" spc="-105" u="heavy">
                <a:latin typeface="Times New Roman"/>
                <a:cs typeface="Times New Roman"/>
              </a:rPr>
              <a:t>02</a:t>
            </a:r>
            <a:r>
              <a:rPr dirty="0" sz="2550" spc="-110" u="heavy">
                <a:latin typeface="Times New Roman"/>
                <a:cs typeface="Times New Roman"/>
              </a:rPr>
              <a:t>7</a:t>
            </a:r>
            <a:r>
              <a:rPr dirty="0" sz="2550" spc="-105" u="heavy">
                <a:latin typeface="Times New Roman"/>
                <a:cs typeface="Times New Roman"/>
              </a:rPr>
              <a:t>6</a:t>
            </a:r>
            <a:r>
              <a:rPr dirty="0" sz="2550" spc="5" u="heavy">
                <a:latin typeface="Times New Roman"/>
                <a:cs typeface="Times New Roman"/>
              </a:rPr>
              <a:t>1 </a:t>
            </a:r>
            <a:r>
              <a:rPr dirty="0" sz="2550" u="heavy">
                <a:latin typeface="Times New Roman"/>
                <a:cs typeface="Times New Roman"/>
              </a:rPr>
              <a:t>	</a:t>
            </a:r>
            <a:r>
              <a:rPr dirty="0" baseline="-34858" sz="3825" spc="15">
                <a:latin typeface="Symbol"/>
                <a:cs typeface="Symbol"/>
              </a:rPr>
              <a:t></a:t>
            </a:r>
            <a:r>
              <a:rPr dirty="0" baseline="-34858" sz="3825" spc="-247">
                <a:latin typeface="Times New Roman"/>
                <a:cs typeface="Times New Roman"/>
              </a:rPr>
              <a:t> </a:t>
            </a:r>
            <a:r>
              <a:rPr dirty="0" baseline="-34858" sz="3825" spc="-157">
                <a:latin typeface="Times New Roman"/>
                <a:cs typeface="Times New Roman"/>
              </a:rPr>
              <a:t>56</a:t>
            </a:r>
            <a:endParaRPr baseline="-34858" sz="3825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98294" y="6316337"/>
            <a:ext cx="2229485" cy="353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550" spc="-25">
                <a:latin typeface="Times New Roman"/>
                <a:cs typeface="Times New Roman"/>
              </a:rPr>
              <a:t>0</a:t>
            </a:r>
            <a:r>
              <a:rPr dirty="0" sz="2550" spc="-15">
                <a:latin typeface="Times New Roman"/>
                <a:cs typeface="Times New Roman"/>
              </a:rPr>
              <a:t>.</a:t>
            </a:r>
            <a:r>
              <a:rPr dirty="0" sz="2550" spc="-105">
                <a:latin typeface="Times New Roman"/>
                <a:cs typeface="Times New Roman"/>
              </a:rPr>
              <a:t>00</a:t>
            </a:r>
            <a:r>
              <a:rPr dirty="0" sz="2550" spc="-110">
                <a:latin typeface="Times New Roman"/>
                <a:cs typeface="Times New Roman"/>
              </a:rPr>
              <a:t>3</a:t>
            </a:r>
            <a:r>
              <a:rPr dirty="0" sz="2550" spc="-105">
                <a:latin typeface="Times New Roman"/>
                <a:cs typeface="Times New Roman"/>
              </a:rPr>
              <a:t>6</a:t>
            </a:r>
            <a:r>
              <a:rPr dirty="0" sz="2550" spc="10">
                <a:latin typeface="Times New Roman"/>
                <a:cs typeface="Times New Roman"/>
              </a:rPr>
              <a:t>9</a:t>
            </a:r>
            <a:r>
              <a:rPr dirty="0" sz="2550" spc="-65">
                <a:latin typeface="Times New Roman"/>
                <a:cs typeface="Times New Roman"/>
              </a:rPr>
              <a:t> </a:t>
            </a:r>
            <a:r>
              <a:rPr dirty="0" sz="2550" spc="5">
                <a:latin typeface="Symbol"/>
                <a:cs typeface="Symbol"/>
              </a:rPr>
              <a:t></a:t>
            </a:r>
            <a:r>
              <a:rPr dirty="0" sz="2550" spc="-380">
                <a:latin typeface="Times New Roman"/>
                <a:cs typeface="Times New Roman"/>
              </a:rPr>
              <a:t> </a:t>
            </a:r>
            <a:r>
              <a:rPr dirty="0" sz="2550" spc="-25">
                <a:latin typeface="Times New Roman"/>
                <a:cs typeface="Times New Roman"/>
              </a:rPr>
              <a:t>0</a:t>
            </a:r>
            <a:r>
              <a:rPr dirty="0" sz="2550" spc="-10">
                <a:latin typeface="Times New Roman"/>
                <a:cs typeface="Times New Roman"/>
              </a:rPr>
              <a:t>.</a:t>
            </a:r>
            <a:r>
              <a:rPr dirty="0" sz="2550" spc="-105">
                <a:latin typeface="Times New Roman"/>
                <a:cs typeface="Times New Roman"/>
              </a:rPr>
              <a:t>00</a:t>
            </a:r>
            <a:r>
              <a:rPr dirty="0" sz="2550" spc="-110">
                <a:latin typeface="Times New Roman"/>
                <a:cs typeface="Times New Roman"/>
              </a:rPr>
              <a:t>3</a:t>
            </a:r>
            <a:r>
              <a:rPr dirty="0" sz="2550" spc="-105">
                <a:latin typeface="Times New Roman"/>
                <a:cs typeface="Times New Roman"/>
              </a:rPr>
              <a:t>6</a:t>
            </a:r>
            <a:r>
              <a:rPr dirty="0" sz="2550" spc="10">
                <a:latin typeface="Times New Roman"/>
                <a:cs typeface="Times New Roman"/>
              </a:rPr>
              <a:t>9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39204" y="6316337"/>
            <a:ext cx="1228725" cy="353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1175" algn="l"/>
                <a:tab pos="1105535" algn="l"/>
              </a:tabLst>
            </a:pPr>
            <a:r>
              <a:rPr dirty="0" sz="2550" spc="50">
                <a:latin typeface="Times New Roman"/>
                <a:cs typeface="Times New Roman"/>
              </a:rPr>
              <a:t>[</a:t>
            </a:r>
            <a:r>
              <a:rPr dirty="0" sz="2550" spc="15">
                <a:latin typeface="Times New Roman"/>
                <a:cs typeface="Times New Roman"/>
              </a:rPr>
              <a:t>H</a:t>
            </a:r>
            <a:r>
              <a:rPr dirty="0" sz="2550">
                <a:latin typeface="Times New Roman"/>
                <a:cs typeface="Times New Roman"/>
              </a:rPr>
              <a:t>	</a:t>
            </a:r>
            <a:r>
              <a:rPr dirty="0" sz="2550" spc="170">
                <a:latin typeface="Times New Roman"/>
                <a:cs typeface="Times New Roman"/>
              </a:rPr>
              <a:t>]</a:t>
            </a:r>
            <a:r>
              <a:rPr dirty="0" sz="2550" spc="105">
                <a:latin typeface="Symbol"/>
                <a:cs typeface="Symbol"/>
              </a:rPr>
              <a:t></a:t>
            </a:r>
            <a:r>
              <a:rPr dirty="0" sz="2550" spc="50">
                <a:latin typeface="Times New Roman"/>
                <a:cs typeface="Times New Roman"/>
              </a:rPr>
              <a:t>[</a:t>
            </a:r>
            <a:r>
              <a:rPr dirty="0" sz="2550" spc="5">
                <a:latin typeface="Times New Roman"/>
                <a:cs typeface="Times New Roman"/>
              </a:rPr>
              <a:t>I</a:t>
            </a:r>
            <a:r>
              <a:rPr dirty="0" sz="2550">
                <a:latin typeface="Times New Roman"/>
                <a:cs typeface="Times New Roman"/>
              </a:rPr>
              <a:t>	</a:t>
            </a:r>
            <a:r>
              <a:rPr dirty="0" sz="2550" spc="5">
                <a:latin typeface="Times New Roman"/>
                <a:cs typeface="Times New Roman"/>
              </a:rPr>
              <a:t>]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51160" y="5829413"/>
            <a:ext cx="2440940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31720" algn="l"/>
              </a:tabLst>
            </a:pPr>
            <a:r>
              <a:rPr dirty="0" sz="1450" spc="25">
                <a:latin typeface="Times New Roman"/>
                <a:cs typeface="Times New Roman"/>
              </a:rPr>
              <a:t>2</a:t>
            </a:r>
            <a:r>
              <a:rPr dirty="0" sz="1450" spc="25">
                <a:latin typeface="Times New Roman"/>
                <a:cs typeface="Times New Roman"/>
              </a:rPr>
              <a:t>	</a:t>
            </a:r>
            <a:r>
              <a:rPr dirty="0" sz="1450" spc="25">
                <a:latin typeface="Times New Roman"/>
                <a:cs typeface="Times New Roman"/>
              </a:rPr>
              <a:t>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08230" y="6510597"/>
            <a:ext cx="716280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07060" algn="l"/>
              </a:tabLst>
            </a:pPr>
            <a:r>
              <a:rPr dirty="0" sz="1450" spc="25">
                <a:latin typeface="Times New Roman"/>
                <a:cs typeface="Times New Roman"/>
              </a:rPr>
              <a:t>2</a:t>
            </a:r>
            <a:r>
              <a:rPr dirty="0" sz="1450" spc="25">
                <a:latin typeface="Times New Roman"/>
                <a:cs typeface="Times New Roman"/>
              </a:rPr>
              <a:t>	</a:t>
            </a:r>
            <a:r>
              <a:rPr dirty="0" sz="1450" spc="25">
                <a:latin typeface="Times New Roman"/>
                <a:cs typeface="Times New Roman"/>
              </a:rPr>
              <a:t>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15592" y="2405722"/>
            <a:ext cx="4518659" cy="33275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342126" y="2721465"/>
            <a:ext cx="97472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0.0</a:t>
            </a:r>
            <a:r>
              <a:rPr dirty="0" sz="1600" spc="-85">
                <a:latin typeface="Franklin Gothic Book"/>
                <a:cs typeface="Franklin Gothic Book"/>
              </a:rPr>
              <a:t>2</a:t>
            </a:r>
            <a:r>
              <a:rPr dirty="0" sz="1600" spc="-120">
                <a:latin typeface="Franklin Gothic Book"/>
                <a:cs typeface="Franklin Gothic Book"/>
              </a:rPr>
              <a:t>7</a:t>
            </a:r>
            <a:r>
              <a:rPr dirty="0" sz="1600" spc="-70">
                <a:latin typeface="Franklin Gothic Book"/>
                <a:cs typeface="Franklin Gothic Book"/>
              </a:rPr>
              <a:t>6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69863" y="4788644"/>
            <a:ext cx="100520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0.0036</a:t>
            </a:r>
            <a:r>
              <a:rPr dirty="0" sz="1600" spc="-10">
                <a:latin typeface="Franklin Gothic Book"/>
                <a:cs typeface="Franklin Gothic Book"/>
              </a:rPr>
              <a:t>9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14008" y="3627610"/>
            <a:ext cx="1483995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conc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ntra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e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5">
                <a:latin typeface="Franklin Gothic Book"/>
                <a:cs typeface="Franklin Gothic Book"/>
              </a:rPr>
              <a:t>uili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342634" y="4217670"/>
            <a:ext cx="127000" cy="504190"/>
          </a:xfrm>
          <a:custGeom>
            <a:avLst/>
            <a:gdLst/>
            <a:ahLst/>
            <a:cxnLst/>
            <a:rect l="l" t="t" r="r" b="b"/>
            <a:pathLst>
              <a:path w="127000" h="504189">
                <a:moveTo>
                  <a:pt x="0" y="377062"/>
                </a:moveTo>
                <a:lnTo>
                  <a:pt x="63500" y="504062"/>
                </a:lnTo>
                <a:lnTo>
                  <a:pt x="101600" y="427862"/>
                </a:lnTo>
                <a:lnTo>
                  <a:pt x="50800" y="427862"/>
                </a:lnTo>
                <a:lnTo>
                  <a:pt x="50800" y="417702"/>
                </a:lnTo>
                <a:lnTo>
                  <a:pt x="0" y="377062"/>
                </a:lnTo>
                <a:close/>
              </a:path>
              <a:path w="127000" h="504189">
                <a:moveTo>
                  <a:pt x="50800" y="417702"/>
                </a:moveTo>
                <a:lnTo>
                  <a:pt x="50800" y="427862"/>
                </a:lnTo>
                <a:lnTo>
                  <a:pt x="63500" y="427862"/>
                </a:lnTo>
                <a:lnTo>
                  <a:pt x="50800" y="417702"/>
                </a:lnTo>
                <a:close/>
              </a:path>
              <a:path w="127000" h="504189">
                <a:moveTo>
                  <a:pt x="76200" y="0"/>
                </a:moveTo>
                <a:lnTo>
                  <a:pt x="50800" y="0"/>
                </a:lnTo>
                <a:lnTo>
                  <a:pt x="50800" y="417702"/>
                </a:lnTo>
                <a:lnTo>
                  <a:pt x="63500" y="427862"/>
                </a:lnTo>
                <a:lnTo>
                  <a:pt x="76200" y="417702"/>
                </a:lnTo>
                <a:lnTo>
                  <a:pt x="76200" y="0"/>
                </a:lnTo>
                <a:close/>
              </a:path>
              <a:path w="127000" h="504189">
                <a:moveTo>
                  <a:pt x="76200" y="417702"/>
                </a:moveTo>
                <a:lnTo>
                  <a:pt x="63500" y="427862"/>
                </a:lnTo>
                <a:lnTo>
                  <a:pt x="76200" y="427862"/>
                </a:lnTo>
                <a:lnTo>
                  <a:pt x="76200" y="417702"/>
                </a:lnTo>
                <a:close/>
              </a:path>
              <a:path w="127000" h="504189">
                <a:moveTo>
                  <a:pt x="127000" y="377062"/>
                </a:moveTo>
                <a:lnTo>
                  <a:pt x="76200" y="417702"/>
                </a:lnTo>
                <a:lnTo>
                  <a:pt x="76200" y="427862"/>
                </a:lnTo>
                <a:lnTo>
                  <a:pt x="101600" y="427862"/>
                </a:lnTo>
                <a:lnTo>
                  <a:pt x="127000" y="3770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349238" y="3053842"/>
            <a:ext cx="127000" cy="516255"/>
          </a:xfrm>
          <a:custGeom>
            <a:avLst/>
            <a:gdLst/>
            <a:ahLst/>
            <a:cxnLst/>
            <a:rect l="l" t="t" r="r" b="b"/>
            <a:pathLst>
              <a:path w="127000" h="516254">
                <a:moveTo>
                  <a:pt x="64388" y="76200"/>
                </a:moveTo>
                <a:lnTo>
                  <a:pt x="51515" y="86128"/>
                </a:lnTo>
                <a:lnTo>
                  <a:pt x="44196" y="515493"/>
                </a:lnTo>
                <a:lnTo>
                  <a:pt x="69596" y="516000"/>
                </a:lnTo>
                <a:lnTo>
                  <a:pt x="76914" y="86565"/>
                </a:lnTo>
                <a:lnTo>
                  <a:pt x="64388" y="76200"/>
                </a:lnTo>
                <a:close/>
              </a:path>
              <a:path w="127000" h="516254">
                <a:moveTo>
                  <a:pt x="102049" y="75946"/>
                </a:moveTo>
                <a:lnTo>
                  <a:pt x="51688" y="75946"/>
                </a:lnTo>
                <a:lnTo>
                  <a:pt x="77088" y="76327"/>
                </a:lnTo>
                <a:lnTo>
                  <a:pt x="76914" y="86565"/>
                </a:lnTo>
                <a:lnTo>
                  <a:pt x="127000" y="128016"/>
                </a:lnTo>
                <a:lnTo>
                  <a:pt x="102049" y="75946"/>
                </a:lnTo>
                <a:close/>
              </a:path>
              <a:path w="127000" h="516254">
                <a:moveTo>
                  <a:pt x="65659" y="0"/>
                </a:moveTo>
                <a:lnTo>
                  <a:pt x="0" y="125857"/>
                </a:lnTo>
                <a:lnTo>
                  <a:pt x="51515" y="86128"/>
                </a:lnTo>
                <a:lnTo>
                  <a:pt x="51688" y="75946"/>
                </a:lnTo>
                <a:lnTo>
                  <a:pt x="102049" y="75946"/>
                </a:lnTo>
                <a:lnTo>
                  <a:pt x="65659" y="0"/>
                </a:lnTo>
                <a:close/>
              </a:path>
              <a:path w="127000" h="516254">
                <a:moveTo>
                  <a:pt x="68622" y="76200"/>
                </a:moveTo>
                <a:lnTo>
                  <a:pt x="64388" y="76200"/>
                </a:lnTo>
                <a:lnTo>
                  <a:pt x="76914" y="86565"/>
                </a:lnTo>
                <a:lnTo>
                  <a:pt x="77088" y="76327"/>
                </a:lnTo>
                <a:lnTo>
                  <a:pt x="68622" y="76200"/>
                </a:lnTo>
                <a:close/>
              </a:path>
              <a:path w="127000" h="516254">
                <a:moveTo>
                  <a:pt x="51688" y="75946"/>
                </a:moveTo>
                <a:lnTo>
                  <a:pt x="51515" y="86128"/>
                </a:lnTo>
                <a:lnTo>
                  <a:pt x="64388" y="76200"/>
                </a:lnTo>
                <a:lnTo>
                  <a:pt x="68622" y="76200"/>
                </a:lnTo>
                <a:lnTo>
                  <a:pt x="51688" y="759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339465" y="3750940"/>
            <a:ext cx="1263650" cy="295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0">
                <a:latin typeface="Franklin Gothic Book"/>
                <a:cs typeface="Franklin Gothic Book"/>
              </a:rPr>
              <a:t>H</a:t>
            </a:r>
            <a:r>
              <a:rPr dirty="0" baseline="-20833" sz="1800">
                <a:latin typeface="Franklin Gothic Book"/>
                <a:cs typeface="Franklin Gothic Book"/>
              </a:rPr>
              <a:t>2 </a:t>
            </a:r>
            <a:r>
              <a:rPr dirty="0" baseline="-20833" sz="1800" spc="-209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+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baseline="-20833" sz="1800">
                <a:latin typeface="Franklin Gothic Book"/>
                <a:cs typeface="Franklin Gothic Book"/>
              </a:rPr>
              <a:t>2</a:t>
            </a:r>
            <a:r>
              <a:rPr dirty="0" baseline="-20833" sz="1800" spc="202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97500" y="3750940"/>
            <a:ext cx="72580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2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H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85105" y="3794505"/>
            <a:ext cx="409575" cy="219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3" name="object 3"/>
          <p:cNvSpPr/>
          <p:nvPr/>
        </p:nvSpPr>
        <p:spPr>
          <a:xfrm>
            <a:off x="2831210" y="154330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30270" y="1491488"/>
            <a:ext cx="462280" cy="0"/>
          </a:xfrm>
          <a:custGeom>
            <a:avLst/>
            <a:gdLst/>
            <a:ahLst/>
            <a:cxnLst/>
            <a:rect l="l" t="t" r="r" b="b"/>
            <a:pathLst>
              <a:path w="462279" h="0">
                <a:moveTo>
                  <a:pt x="0" y="0"/>
                </a:moveTo>
                <a:lnTo>
                  <a:pt x="46177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92042" y="154330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91103" y="1491488"/>
            <a:ext cx="3479800" cy="0"/>
          </a:xfrm>
          <a:custGeom>
            <a:avLst/>
            <a:gdLst/>
            <a:ahLst/>
            <a:cxnLst/>
            <a:rect l="l" t="t" r="r" b="b"/>
            <a:pathLst>
              <a:path w="3479800" h="0">
                <a:moveTo>
                  <a:pt x="0" y="0"/>
                </a:moveTo>
                <a:lnTo>
                  <a:pt x="347929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58267" y="1240806"/>
            <a:ext cx="7565390" cy="737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100"/>
              </a:lnSpc>
              <a:tabLst>
                <a:tab pos="3983354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Supponiam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l</a:t>
            </a:r>
            <a:r>
              <a:rPr dirty="0" sz="2000" spc="-5" u="heavy">
                <a:latin typeface="Arial"/>
                <a:cs typeface="Arial"/>
              </a:rPr>
              <a:t>’</a:t>
            </a:r>
            <a:r>
              <a:rPr dirty="0" sz="2000" spc="-5" u="heavy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18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ini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pres</a:t>
            </a:r>
            <a:r>
              <a:rPr dirty="0" sz="2000">
                <a:latin typeface="Franklin Gothic Book"/>
                <a:cs typeface="Franklin Gothic Book"/>
              </a:rPr>
              <a:t>enti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0.</a:t>
            </a:r>
            <a:r>
              <a:rPr dirty="0" sz="2000">
                <a:latin typeface="Franklin Gothic Book"/>
                <a:cs typeface="Franklin Gothic Book"/>
              </a:rPr>
              <a:t>04 mo</a:t>
            </a:r>
            <a:r>
              <a:rPr dirty="0" sz="2000" spc="-5">
                <a:latin typeface="Franklin Gothic Book"/>
                <a:cs typeface="Franklin Gothic Book"/>
              </a:rPr>
              <a:t>l/</a:t>
            </a:r>
            <a:r>
              <a:rPr dirty="0" sz="2000">
                <a:latin typeface="Franklin Gothic Book"/>
                <a:cs typeface="Franklin Gothic Book"/>
              </a:rPr>
              <a:t>L	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42</a:t>
            </a:r>
            <a:r>
              <a:rPr dirty="0" sz="2000">
                <a:latin typeface="Franklin Gothic Book"/>
                <a:cs typeface="Franklin Gothic Book"/>
              </a:rPr>
              <a:t>5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Arial"/>
                <a:cs typeface="Arial"/>
              </a:rPr>
              <a:t>°</a:t>
            </a:r>
            <a:r>
              <a:rPr dirty="0" sz="2000">
                <a:latin typeface="Franklin Gothic Book"/>
                <a:cs typeface="Franklin Gothic Book"/>
              </a:rPr>
              <a:t>C.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6300" y="2132863"/>
            <a:ext cx="4752466" cy="35175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286502" y="2930000"/>
            <a:ext cx="8693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0.0</a:t>
            </a:r>
            <a:r>
              <a:rPr dirty="0" sz="1600" spc="-85">
                <a:latin typeface="Franklin Gothic Book"/>
                <a:cs typeface="Franklin Gothic Book"/>
              </a:rPr>
              <a:t>3</a:t>
            </a:r>
            <a:r>
              <a:rPr dirty="0" sz="1600" spc="-70">
                <a:latin typeface="Franklin Gothic Book"/>
                <a:cs typeface="Franklin Gothic Book"/>
              </a:rPr>
              <a:t>1</a:t>
            </a:r>
            <a:r>
              <a:rPr dirty="0" sz="1600" spc="-10">
                <a:latin typeface="Franklin Gothic Book"/>
                <a:cs typeface="Franklin Gothic Book"/>
              </a:rPr>
              <a:t>6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86502" y="4669137"/>
            <a:ext cx="100520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0.0042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58797" y="3728148"/>
            <a:ext cx="1453515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H</a:t>
            </a:r>
            <a:r>
              <a:rPr dirty="0" baseline="-21367" sz="1950" spc="15">
                <a:latin typeface="Times New Roman"/>
                <a:cs typeface="Times New Roman"/>
              </a:rPr>
              <a:t>2</a:t>
            </a:r>
            <a:r>
              <a:rPr dirty="0" baseline="-21367" sz="1950" spc="15">
                <a:latin typeface="Times New Roman"/>
                <a:cs typeface="Times New Roman"/>
              </a:rPr>
              <a:t> </a:t>
            </a:r>
            <a:r>
              <a:rPr dirty="0" baseline="-21367" sz="1950" spc="-232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</a:t>
            </a:r>
            <a:r>
              <a:rPr dirty="0" sz="2000" spc="5">
                <a:latin typeface="Times New Roman"/>
                <a:cs typeface="Times New Roman"/>
              </a:rPr>
              <a:t>g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+ </a:t>
            </a:r>
            <a:r>
              <a:rPr dirty="0" sz="2000" spc="5">
                <a:latin typeface="Times New Roman"/>
                <a:cs typeface="Times New Roman"/>
              </a:rPr>
              <a:t>I</a:t>
            </a:r>
            <a:r>
              <a:rPr dirty="0" baseline="-21367" sz="1950" spc="15">
                <a:latin typeface="Times New Roman"/>
                <a:cs typeface="Times New Roman"/>
              </a:rPr>
              <a:t>2</a:t>
            </a:r>
            <a:r>
              <a:rPr dirty="0" baseline="-21367" sz="1950" spc="232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</a:t>
            </a:r>
            <a:r>
              <a:rPr dirty="0" sz="2000" spc="5">
                <a:latin typeface="Times New Roman"/>
                <a:cs typeface="Times New Roman"/>
              </a:rPr>
              <a:t>g</a:t>
            </a:r>
            <a:r>
              <a:rPr dirty="0" sz="200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80959" y="3728148"/>
            <a:ext cx="845185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2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HI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</a:t>
            </a:r>
            <a:r>
              <a:rPr dirty="0" sz="2000" spc="5">
                <a:latin typeface="Times New Roman"/>
                <a:cs typeface="Times New Roman"/>
              </a:rPr>
              <a:t>g</a:t>
            </a:r>
            <a:r>
              <a:rPr dirty="0" sz="200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86502" y="3722479"/>
            <a:ext cx="23253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conc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ntra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30">
                <a:latin typeface="Franklin Gothic Book"/>
                <a:cs typeface="Franklin Gothic Book"/>
              </a:rPr>
              <a:t>q</a:t>
            </a:r>
            <a:r>
              <a:rPr dirty="0" sz="1600" spc="-5">
                <a:latin typeface="Franklin Gothic Book"/>
                <a:cs typeface="Franklin Gothic Book"/>
              </a:rPr>
              <a:t>uili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31916" y="4253229"/>
            <a:ext cx="127000" cy="358775"/>
          </a:xfrm>
          <a:custGeom>
            <a:avLst/>
            <a:gdLst/>
            <a:ahLst/>
            <a:cxnLst/>
            <a:rect l="l" t="t" r="r" b="b"/>
            <a:pathLst>
              <a:path w="127000" h="358775">
                <a:moveTo>
                  <a:pt x="0" y="231521"/>
                </a:moveTo>
                <a:lnTo>
                  <a:pt x="62992" y="358775"/>
                </a:lnTo>
                <a:lnTo>
                  <a:pt x="101448" y="282702"/>
                </a:lnTo>
                <a:lnTo>
                  <a:pt x="75946" y="282702"/>
                </a:lnTo>
                <a:lnTo>
                  <a:pt x="50546" y="282575"/>
                </a:lnTo>
                <a:lnTo>
                  <a:pt x="50591" y="272360"/>
                </a:lnTo>
                <a:lnTo>
                  <a:pt x="0" y="231521"/>
                </a:lnTo>
                <a:close/>
              </a:path>
              <a:path w="127000" h="358775">
                <a:moveTo>
                  <a:pt x="50591" y="272360"/>
                </a:moveTo>
                <a:lnTo>
                  <a:pt x="50546" y="282575"/>
                </a:lnTo>
                <a:lnTo>
                  <a:pt x="75946" y="282702"/>
                </a:lnTo>
                <a:lnTo>
                  <a:pt x="63246" y="282575"/>
                </a:lnTo>
                <a:lnTo>
                  <a:pt x="50591" y="272360"/>
                </a:lnTo>
                <a:close/>
              </a:path>
              <a:path w="127000" h="358775">
                <a:moveTo>
                  <a:pt x="127000" y="232156"/>
                </a:moveTo>
                <a:lnTo>
                  <a:pt x="75991" y="272495"/>
                </a:lnTo>
                <a:lnTo>
                  <a:pt x="75946" y="282702"/>
                </a:lnTo>
                <a:lnTo>
                  <a:pt x="101448" y="282702"/>
                </a:lnTo>
                <a:lnTo>
                  <a:pt x="127000" y="232156"/>
                </a:lnTo>
                <a:close/>
              </a:path>
              <a:path w="127000" h="358775">
                <a:moveTo>
                  <a:pt x="51816" y="0"/>
                </a:moveTo>
                <a:lnTo>
                  <a:pt x="50591" y="272360"/>
                </a:lnTo>
                <a:lnTo>
                  <a:pt x="63246" y="282575"/>
                </a:lnTo>
                <a:lnTo>
                  <a:pt x="75991" y="272495"/>
                </a:lnTo>
                <a:lnTo>
                  <a:pt x="77216" y="127"/>
                </a:lnTo>
                <a:lnTo>
                  <a:pt x="51816" y="0"/>
                </a:lnTo>
                <a:close/>
              </a:path>
              <a:path w="127000" h="358775">
                <a:moveTo>
                  <a:pt x="75991" y="272495"/>
                </a:moveTo>
                <a:lnTo>
                  <a:pt x="63246" y="282575"/>
                </a:lnTo>
                <a:lnTo>
                  <a:pt x="75946" y="282575"/>
                </a:lnTo>
                <a:lnTo>
                  <a:pt x="75991" y="2724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37504" y="3276980"/>
            <a:ext cx="127000" cy="357505"/>
          </a:xfrm>
          <a:custGeom>
            <a:avLst/>
            <a:gdLst/>
            <a:ahLst/>
            <a:cxnLst/>
            <a:rect l="l" t="t" r="r" b="b"/>
            <a:pathLst>
              <a:path w="127000" h="357504">
                <a:moveTo>
                  <a:pt x="64897" y="76200"/>
                </a:moveTo>
                <a:lnTo>
                  <a:pt x="51925" y="85998"/>
                </a:lnTo>
                <a:lnTo>
                  <a:pt x="44704" y="356870"/>
                </a:lnTo>
                <a:lnTo>
                  <a:pt x="70104" y="357505"/>
                </a:lnTo>
                <a:lnTo>
                  <a:pt x="77323" y="86695"/>
                </a:lnTo>
                <a:lnTo>
                  <a:pt x="64897" y="76200"/>
                </a:lnTo>
                <a:close/>
              </a:path>
              <a:path w="127000" h="357504">
                <a:moveTo>
                  <a:pt x="102331" y="75819"/>
                </a:moveTo>
                <a:lnTo>
                  <a:pt x="52197" y="75819"/>
                </a:lnTo>
                <a:lnTo>
                  <a:pt x="77597" y="76454"/>
                </a:lnTo>
                <a:lnTo>
                  <a:pt x="77323" y="86695"/>
                </a:lnTo>
                <a:lnTo>
                  <a:pt x="127000" y="128651"/>
                </a:lnTo>
                <a:lnTo>
                  <a:pt x="102331" y="75819"/>
                </a:lnTo>
                <a:close/>
              </a:path>
              <a:path w="127000" h="357504">
                <a:moveTo>
                  <a:pt x="66929" y="0"/>
                </a:moveTo>
                <a:lnTo>
                  <a:pt x="0" y="125222"/>
                </a:lnTo>
                <a:lnTo>
                  <a:pt x="51925" y="85998"/>
                </a:lnTo>
                <a:lnTo>
                  <a:pt x="52197" y="75819"/>
                </a:lnTo>
                <a:lnTo>
                  <a:pt x="102331" y="75819"/>
                </a:lnTo>
                <a:lnTo>
                  <a:pt x="66929" y="0"/>
                </a:lnTo>
                <a:close/>
              </a:path>
              <a:path w="127000" h="357504">
                <a:moveTo>
                  <a:pt x="67436" y="76200"/>
                </a:moveTo>
                <a:lnTo>
                  <a:pt x="64897" y="76200"/>
                </a:lnTo>
                <a:lnTo>
                  <a:pt x="77323" y="86695"/>
                </a:lnTo>
                <a:lnTo>
                  <a:pt x="77597" y="76454"/>
                </a:lnTo>
                <a:lnTo>
                  <a:pt x="67436" y="76200"/>
                </a:lnTo>
                <a:close/>
              </a:path>
              <a:path w="127000" h="357504">
                <a:moveTo>
                  <a:pt x="52197" y="75819"/>
                </a:moveTo>
                <a:lnTo>
                  <a:pt x="51925" y="85998"/>
                </a:lnTo>
                <a:lnTo>
                  <a:pt x="64897" y="76200"/>
                </a:lnTo>
                <a:lnTo>
                  <a:pt x="67436" y="76200"/>
                </a:lnTo>
                <a:lnTo>
                  <a:pt x="52197" y="758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269301" y="5840197"/>
            <a:ext cx="4217670" cy="523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1935" algn="l"/>
                <a:tab pos="1215390" algn="l"/>
                <a:tab pos="2056130" algn="l"/>
                <a:tab pos="3683000" algn="l"/>
              </a:tabLst>
            </a:pPr>
            <a:r>
              <a:rPr dirty="0" sz="2400" spc="10" u="sng">
                <a:latin typeface="Times New Roman"/>
                <a:cs typeface="Times New Roman"/>
              </a:rPr>
              <a:t> </a:t>
            </a:r>
            <a:r>
              <a:rPr dirty="0" sz="2400" spc="10" u="sng">
                <a:latin typeface="Times New Roman"/>
                <a:cs typeface="Times New Roman"/>
              </a:rPr>
              <a:t>	</a:t>
            </a:r>
            <a:r>
              <a:rPr dirty="0" sz="2400" spc="55" u="sng">
                <a:latin typeface="Times New Roman"/>
                <a:cs typeface="Times New Roman"/>
              </a:rPr>
              <a:t>[</a:t>
            </a:r>
            <a:r>
              <a:rPr dirty="0" sz="2400" spc="20" u="sng">
                <a:latin typeface="Times New Roman"/>
                <a:cs typeface="Times New Roman"/>
              </a:rPr>
              <a:t>H</a:t>
            </a:r>
            <a:r>
              <a:rPr dirty="0" sz="2400" spc="-25" u="sng">
                <a:latin typeface="Times New Roman"/>
                <a:cs typeface="Times New Roman"/>
              </a:rPr>
              <a:t>I</a:t>
            </a:r>
            <a:r>
              <a:rPr dirty="0" sz="2400" spc="10" u="sng">
                <a:latin typeface="Times New Roman"/>
                <a:cs typeface="Times New Roman"/>
              </a:rPr>
              <a:t>] </a:t>
            </a:r>
            <a:r>
              <a:rPr dirty="0" sz="2400" u="sng">
                <a:latin typeface="Times New Roman"/>
                <a:cs typeface="Times New Roman"/>
              </a:rPr>
              <a:t>	</a:t>
            </a:r>
            <a:r>
              <a:rPr dirty="0" baseline="-34722" sz="3600" spc="37">
                <a:latin typeface="Symbol"/>
                <a:cs typeface="Symbol"/>
              </a:rPr>
              <a:t></a:t>
            </a:r>
            <a:r>
              <a:rPr dirty="0" baseline="-34722" sz="3600" spc="-60">
                <a:latin typeface="Times New Roman"/>
                <a:cs typeface="Times New Roman"/>
              </a:rPr>
              <a:t> </a:t>
            </a:r>
            <a:r>
              <a:rPr dirty="0" sz="2400" spc="10" u="sng">
                <a:latin typeface="Times New Roman"/>
                <a:cs typeface="Times New Roman"/>
              </a:rPr>
              <a:t> </a:t>
            </a:r>
            <a:r>
              <a:rPr dirty="0" sz="2400" u="sng">
                <a:latin typeface="Times New Roman"/>
                <a:cs typeface="Times New Roman"/>
              </a:rPr>
              <a:t>	</a:t>
            </a:r>
            <a:r>
              <a:rPr dirty="0" sz="2400" spc="-10" u="sng">
                <a:latin typeface="Times New Roman"/>
                <a:cs typeface="Times New Roman"/>
              </a:rPr>
              <a:t>0</a:t>
            </a:r>
            <a:r>
              <a:rPr dirty="0" sz="2400" spc="-5" u="sng">
                <a:latin typeface="Times New Roman"/>
                <a:cs typeface="Times New Roman"/>
              </a:rPr>
              <a:t>.</a:t>
            </a:r>
            <a:r>
              <a:rPr dirty="0" sz="2400" spc="-90" u="sng">
                <a:latin typeface="Times New Roman"/>
                <a:cs typeface="Times New Roman"/>
              </a:rPr>
              <a:t>03</a:t>
            </a:r>
            <a:r>
              <a:rPr dirty="0" sz="2400" spc="-95" u="sng">
                <a:latin typeface="Times New Roman"/>
                <a:cs typeface="Times New Roman"/>
              </a:rPr>
              <a:t>1</a:t>
            </a:r>
            <a:r>
              <a:rPr dirty="0" sz="2400" spc="15" u="sng">
                <a:latin typeface="Times New Roman"/>
                <a:cs typeface="Times New Roman"/>
              </a:rPr>
              <a:t>6 </a:t>
            </a:r>
            <a:r>
              <a:rPr dirty="0" sz="2400" u="sng">
                <a:latin typeface="Times New Roman"/>
                <a:cs typeface="Times New Roman"/>
              </a:rPr>
              <a:t>	</a:t>
            </a:r>
            <a:r>
              <a:rPr dirty="0" baseline="-34722" sz="3600" spc="37">
                <a:latin typeface="Symbol"/>
                <a:cs typeface="Symbol"/>
              </a:rPr>
              <a:t></a:t>
            </a:r>
            <a:r>
              <a:rPr dirty="0" baseline="-34722" sz="3600" spc="-225">
                <a:latin typeface="Times New Roman"/>
                <a:cs typeface="Times New Roman"/>
              </a:rPr>
              <a:t> </a:t>
            </a:r>
            <a:r>
              <a:rPr dirty="0" baseline="-34722" sz="3600" spc="-135">
                <a:latin typeface="Times New Roman"/>
                <a:cs typeface="Times New Roman"/>
              </a:rPr>
              <a:t>56</a:t>
            </a:r>
            <a:endParaRPr baseline="-34722" sz="3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39554" y="6266464"/>
            <a:ext cx="2108200" cy="335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Times New Roman"/>
                <a:cs typeface="Times New Roman"/>
              </a:rPr>
              <a:t>0</a:t>
            </a:r>
            <a:r>
              <a:rPr dirty="0" sz="2400" spc="-5">
                <a:latin typeface="Times New Roman"/>
                <a:cs typeface="Times New Roman"/>
              </a:rPr>
              <a:t>.</a:t>
            </a:r>
            <a:r>
              <a:rPr dirty="0" sz="2400" spc="-90">
                <a:latin typeface="Times New Roman"/>
                <a:cs typeface="Times New Roman"/>
              </a:rPr>
              <a:t>00</a:t>
            </a:r>
            <a:r>
              <a:rPr dirty="0" sz="2400" spc="-95">
                <a:latin typeface="Times New Roman"/>
                <a:cs typeface="Times New Roman"/>
              </a:rPr>
              <a:t>4</a:t>
            </a:r>
            <a:r>
              <a:rPr dirty="0" sz="2400" spc="-90">
                <a:latin typeface="Times New Roman"/>
                <a:cs typeface="Times New Roman"/>
              </a:rPr>
              <a:t>2</a:t>
            </a:r>
            <a:r>
              <a:rPr dirty="0" sz="2400" spc="20">
                <a:latin typeface="Times New Roman"/>
                <a:cs typeface="Times New Roman"/>
              </a:rPr>
              <a:t>2</a:t>
            </a:r>
            <a:r>
              <a:rPr dirty="0" sz="2400" spc="-60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Symbol"/>
                <a:cs typeface="Symbol"/>
              </a:rPr>
              <a:t></a:t>
            </a:r>
            <a:r>
              <a:rPr dirty="0" sz="2400" spc="-355">
                <a:latin typeface="Times New Roman"/>
                <a:cs typeface="Times New Roman"/>
              </a:rPr>
              <a:t> </a:t>
            </a:r>
            <a:r>
              <a:rPr dirty="0" sz="2400" spc="-15">
                <a:latin typeface="Times New Roman"/>
                <a:cs typeface="Times New Roman"/>
              </a:rPr>
              <a:t>0</a:t>
            </a:r>
            <a:r>
              <a:rPr dirty="0" sz="2400" spc="-5">
                <a:latin typeface="Times New Roman"/>
                <a:cs typeface="Times New Roman"/>
              </a:rPr>
              <a:t>.</a:t>
            </a:r>
            <a:r>
              <a:rPr dirty="0" sz="2400" spc="-90">
                <a:latin typeface="Times New Roman"/>
                <a:cs typeface="Times New Roman"/>
              </a:rPr>
              <a:t>00</a:t>
            </a:r>
            <a:r>
              <a:rPr dirty="0" sz="2400" spc="-95">
                <a:latin typeface="Times New Roman"/>
                <a:cs typeface="Times New Roman"/>
              </a:rPr>
              <a:t>4</a:t>
            </a:r>
            <a:r>
              <a:rPr dirty="0" sz="2400" spc="-90">
                <a:latin typeface="Times New Roman"/>
                <a:cs typeface="Times New Roman"/>
              </a:rPr>
              <a:t>2</a:t>
            </a:r>
            <a:r>
              <a:rPr dirty="0" sz="2400" spc="2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66239" y="6266464"/>
            <a:ext cx="1162685" cy="387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50">
                <a:latin typeface="Times New Roman"/>
                <a:cs typeface="Times New Roman"/>
              </a:rPr>
              <a:t>[</a:t>
            </a:r>
            <a:r>
              <a:rPr dirty="0" sz="2400" spc="145">
                <a:latin typeface="Times New Roman"/>
                <a:cs typeface="Times New Roman"/>
              </a:rPr>
              <a:t>H</a:t>
            </a:r>
            <a:r>
              <a:rPr dirty="0" baseline="-23809" sz="2100" spc="15">
                <a:latin typeface="Times New Roman"/>
                <a:cs typeface="Times New Roman"/>
              </a:rPr>
              <a:t>2</a:t>
            </a:r>
            <a:r>
              <a:rPr dirty="0" baseline="-23809" sz="2100" spc="-150">
                <a:latin typeface="Times New Roman"/>
                <a:cs typeface="Times New Roman"/>
              </a:rPr>
              <a:t> </a:t>
            </a:r>
            <a:r>
              <a:rPr dirty="0" sz="2400" spc="170">
                <a:latin typeface="Times New Roman"/>
                <a:cs typeface="Times New Roman"/>
              </a:rPr>
              <a:t>]</a:t>
            </a:r>
            <a:r>
              <a:rPr dirty="0" sz="2400" spc="100">
                <a:latin typeface="Symbol"/>
                <a:cs typeface="Symbol"/>
              </a:rPr>
              <a:t></a:t>
            </a:r>
            <a:r>
              <a:rPr dirty="0" sz="2400" spc="50">
                <a:latin typeface="Times New Roman"/>
                <a:cs typeface="Times New Roman"/>
              </a:rPr>
              <a:t>[</a:t>
            </a:r>
            <a:r>
              <a:rPr dirty="0" sz="2400" spc="114">
                <a:latin typeface="Times New Roman"/>
                <a:cs typeface="Times New Roman"/>
              </a:rPr>
              <a:t>I</a:t>
            </a:r>
            <a:r>
              <a:rPr dirty="0" baseline="-23809" sz="2100" spc="15">
                <a:latin typeface="Times New Roman"/>
                <a:cs typeface="Times New Roman"/>
              </a:rPr>
              <a:t>2</a:t>
            </a:r>
            <a:r>
              <a:rPr dirty="0" baseline="-23809" sz="2100" spc="-150">
                <a:latin typeface="Times New Roman"/>
                <a:cs typeface="Times New Roman"/>
              </a:rPr>
              <a:t> </a:t>
            </a:r>
            <a:r>
              <a:rPr dirty="0" sz="2400" spc="15">
                <a:latin typeface="Times New Roman"/>
                <a:cs typeface="Times New Roman"/>
              </a:rPr>
              <a:t>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33524" y="5805684"/>
            <a:ext cx="224345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39950" algn="l"/>
              </a:tabLst>
            </a:pPr>
            <a:r>
              <a:rPr dirty="0" sz="1400" spc="10">
                <a:latin typeface="Times New Roman"/>
                <a:cs typeface="Times New Roman"/>
              </a:rPr>
              <a:t>2</a:t>
            </a:r>
            <a:r>
              <a:rPr dirty="0" sz="1400" spc="10">
                <a:latin typeface="Times New Roman"/>
                <a:cs typeface="Times New Roman"/>
              </a:rPr>
              <a:t>	</a:t>
            </a:r>
            <a:r>
              <a:rPr dirty="0" sz="1400" spc="1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18104" y="3785996"/>
            <a:ext cx="409574" cy="219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56210">
              <a:lnSpc>
                <a:spcPct val="100000"/>
              </a:lnSpc>
            </a:pPr>
            <a:r>
              <a:rPr dirty="0"/>
              <a:t>E</a:t>
            </a:r>
            <a:r>
              <a:rPr dirty="0" spc="-15"/>
              <a:t>q</a:t>
            </a:r>
            <a:r>
              <a:rPr dirty="0" spc="-10"/>
              <a:t>uilib</a:t>
            </a:r>
            <a:r>
              <a:rPr dirty="0" spc="-20"/>
              <a:t>r</a:t>
            </a:r>
            <a:r>
              <a:rPr dirty="0"/>
              <a:t>io</a:t>
            </a:r>
            <a:r>
              <a:rPr dirty="0" spc="5"/>
              <a:t> </a:t>
            </a:r>
            <a:r>
              <a:rPr dirty="0"/>
              <a:t>c</a:t>
            </a:r>
            <a:r>
              <a:rPr dirty="0" spc="-10"/>
              <a:t>h</a:t>
            </a:r>
            <a:r>
              <a:rPr dirty="0"/>
              <a:t>imico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07340" y="1351527"/>
            <a:ext cx="860679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843280" algn="l"/>
                <a:tab pos="3009265" algn="l"/>
                <a:tab pos="3804920" algn="l"/>
                <a:tab pos="5085080" algn="l"/>
                <a:tab pos="5490210" algn="l"/>
                <a:tab pos="6847205" algn="l"/>
                <a:tab pos="7176134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minazi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costa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di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uilibrio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7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tan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considerare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reazione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2721431"/>
            <a:ext cx="2369820" cy="1092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2C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Wingdings 3"/>
                <a:cs typeface="Wingdings 3"/>
              </a:rPr>
              <a:t>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2C</a:t>
            </a:r>
            <a:r>
              <a:rPr dirty="0" sz="2400">
                <a:latin typeface="Franklin Gothic Book"/>
                <a:cs typeface="Franklin Gothic Book"/>
              </a:rPr>
              <a:t>O + 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2805"/>
              </a:lnSpc>
            </a:pPr>
            <a:r>
              <a:rPr dirty="0" baseline="13888" sz="3600">
                <a:latin typeface="Franklin Gothic Book"/>
                <a:cs typeface="Franklin Gothic Book"/>
              </a:rPr>
              <a:t>K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ssoci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= </a:t>
            </a:r>
            <a:r>
              <a:rPr dirty="0" baseline="13888" sz="3600" spc="-7">
                <a:latin typeface="Franklin Gothic Book"/>
                <a:cs typeface="Franklin Gothic Book"/>
              </a:rPr>
              <a:t>[CO</a:t>
            </a:r>
            <a:r>
              <a:rPr dirty="0" baseline="13888" sz="3600" spc="7">
                <a:latin typeface="Franklin Gothic Book"/>
                <a:cs typeface="Franklin Gothic Book"/>
              </a:rPr>
              <a:t>]</a:t>
            </a:r>
            <a:r>
              <a:rPr dirty="0" baseline="45138" sz="2400" spc="-15">
                <a:latin typeface="Franklin Gothic Book"/>
                <a:cs typeface="Franklin Gothic Book"/>
              </a:rPr>
              <a:t>2</a:t>
            </a:r>
            <a:endParaRPr baseline="45138"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2802" y="2723381"/>
            <a:ext cx="33248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dissocia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1239" y="3411910"/>
            <a:ext cx="5286375" cy="401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82775" algn="l"/>
              </a:tabLst>
            </a:pPr>
            <a:r>
              <a:rPr dirty="0" sz="2400">
                <a:latin typeface="Franklin Gothic Book"/>
                <a:cs typeface="Franklin Gothic Book"/>
              </a:rPr>
              <a:t>[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/ </a:t>
            </a:r>
            <a:r>
              <a:rPr dirty="0" sz="2400" spc="-5">
                <a:latin typeface="Franklin Gothic Book"/>
                <a:cs typeface="Franklin Gothic Book"/>
              </a:rPr>
              <a:t>[C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,2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8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-4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MS PGothic"/>
                <a:cs typeface="MS PGothic"/>
              </a:rPr>
              <a:t>°</a:t>
            </a:r>
            <a:r>
              <a:rPr dirty="0" sz="2400" spc="-5">
                <a:latin typeface="Franklin Gothic Book"/>
                <a:cs typeface="Franklin Gothic Book"/>
              </a:rPr>
              <a:t>C)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40" y="4459045"/>
            <a:ext cx="2381885" cy="387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5615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Wingdings 3"/>
                <a:cs typeface="Wingdings 3"/>
              </a:rPr>
              <a:t>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2CO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0402" y="4460995"/>
            <a:ext cx="32524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ociaz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340" y="5162416"/>
            <a:ext cx="131826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</a:pPr>
            <a:r>
              <a:rPr dirty="0" baseline="13888" sz="3600" spc="-15">
                <a:latin typeface="Franklin Gothic Book"/>
                <a:cs typeface="Franklin Gothic Book"/>
              </a:rPr>
              <a:t>K</a:t>
            </a:r>
            <a:r>
              <a:rPr dirty="0" sz="1600" spc="-10">
                <a:latin typeface="Franklin Gothic Book"/>
                <a:cs typeface="Franklin Gothic Book"/>
              </a:rPr>
              <a:t>assoc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5394" y="5153516"/>
            <a:ext cx="454025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[C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CO]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 spc="-1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1</a:t>
            </a:r>
            <a:r>
              <a:rPr dirty="0" sz="2400" spc="-140">
                <a:latin typeface="Franklin Gothic Book"/>
                <a:cs typeface="Franklin Gothic Book"/>
              </a:rPr>
              <a:t>0</a:t>
            </a:r>
            <a:r>
              <a:rPr dirty="0" baseline="24305" sz="2400" spc="-15">
                <a:latin typeface="Franklin Gothic Book"/>
                <a:cs typeface="Franklin Gothic Book"/>
              </a:rPr>
              <a:t>7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8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32886" y="6154576"/>
            <a:ext cx="2150745" cy="507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710"/>
              </a:lnSpc>
            </a:pPr>
            <a:r>
              <a:rPr dirty="0" baseline="13888" sz="4800">
                <a:latin typeface="Franklin Gothic Book"/>
                <a:cs typeface="Franklin Gothic Book"/>
              </a:rPr>
              <a:t>K</a:t>
            </a:r>
            <a:r>
              <a:rPr dirty="0" sz="2100" spc="5">
                <a:latin typeface="Franklin Gothic Book"/>
                <a:cs typeface="Franklin Gothic Book"/>
              </a:rPr>
              <a:t>dis</a:t>
            </a:r>
            <a:r>
              <a:rPr dirty="0" sz="2100" spc="10">
                <a:latin typeface="Franklin Gothic Book"/>
                <a:cs typeface="Franklin Gothic Book"/>
              </a:rPr>
              <a:t>s</a:t>
            </a:r>
            <a:r>
              <a:rPr dirty="0" baseline="13888" sz="4800">
                <a:latin typeface="Franklin Gothic Book"/>
                <a:cs typeface="Franklin Gothic Book"/>
              </a:rPr>
              <a:t>=</a:t>
            </a:r>
            <a:r>
              <a:rPr dirty="0" baseline="13888" sz="4800" spc="-60">
                <a:latin typeface="Franklin Gothic Book"/>
                <a:cs typeface="Franklin Gothic Book"/>
              </a:rPr>
              <a:t> </a:t>
            </a:r>
            <a:r>
              <a:rPr dirty="0" baseline="13888" sz="4800" spc="-7">
                <a:latin typeface="Franklin Gothic Book"/>
                <a:cs typeface="Franklin Gothic Book"/>
              </a:rPr>
              <a:t>1</a:t>
            </a:r>
            <a:r>
              <a:rPr dirty="0" baseline="13888" sz="4800">
                <a:latin typeface="Franklin Gothic Book"/>
                <a:cs typeface="Franklin Gothic Book"/>
              </a:rPr>
              <a:t>/</a:t>
            </a:r>
            <a:r>
              <a:rPr dirty="0" baseline="13888" sz="4800" spc="-30">
                <a:latin typeface="Franklin Gothic Book"/>
                <a:cs typeface="Franklin Gothic Book"/>
              </a:rPr>
              <a:t>K</a:t>
            </a:r>
            <a:r>
              <a:rPr dirty="0" sz="2100" spc="10">
                <a:latin typeface="Franklin Gothic Book"/>
                <a:cs typeface="Franklin Gothic Book"/>
              </a:rPr>
              <a:t>ass</a:t>
            </a:r>
            <a:endParaRPr sz="21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2023-05-25T15:45:32Z</dcterms:created>
  <dcterms:modified xsi:type="dcterms:W3CDTF">2023-05-25T15:45:32Z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2016-09-26T00:00:00Z</vt:filetime>
  </property>
  <property fmtid="{D5CDD505-2E9C-101B-9397-08002B2CF9AE}" pid="3" name="LastSaved">
    <vt:filetime>2023-05-25T00:00:00Z</vt:filetime>
  </property>
</Properties>
</file>