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6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28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29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34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35.xml" ContentType="application/vnd.openxmlformats-officedocument.presentationml.notesSlide+xml"/>
  <Override PartName="/ppt/slides/slide36.xml" ContentType="application/vnd.openxmlformats-officedocument.presentationml.slide+xml"/>
  <Override PartName="/ppt/notesSlides/notesSlide36.xml" ContentType="application/vnd.openxmlformats-officedocument.presentationml.notesSlide+xml"/>
  <Override PartName="/ppt/slides/slide37.xml" ContentType="application/vnd.openxmlformats-officedocument.presentationml.slide+xml"/>
  <Override PartName="/ppt/notesSlides/notesSlide37.xml" ContentType="application/vnd.openxmlformats-officedocument.presentationml.notesSlide+xml"/>
  <Override PartName="/ppt/slides/slide38.xml" ContentType="application/vnd.openxmlformats-officedocument.presentationml.slide+xml"/>
  <Override PartName="/ppt/notesSlides/notesSlide38.xml" ContentType="application/vnd.openxmlformats-officedocument.presentationml.notesSlide+xml"/>
  <Override PartName="/ppt/slides/slide39.xml" ContentType="application/vnd.openxmlformats-officedocument.presentationml.slide+xml"/>
  <Override PartName="/ppt/notesSlides/notesSlide39.xml" ContentType="application/vnd.openxmlformats-officedocument.presentationml.notesSlide+xml"/>
  <Override PartName="/ppt/slides/slide40.xml" ContentType="application/vnd.openxmlformats-officedocument.presentationml.slide+xml"/>
  <Override PartName="/ppt/notesSlides/notesSlide40.xml" ContentType="application/vnd.openxmlformats-officedocument.presentationml.notesSlide+xml"/>
  <Override PartName="/ppt/slides/slide41.xml" ContentType="application/vnd.openxmlformats-officedocument.presentationml.slide+xml"/>
  <Override PartName="/ppt/notesSlides/notesSlide41.xml" ContentType="application/vnd.openxmlformats-officedocument.presentationml.notesSlide+xml"/>
  <Override PartName="/ppt/slides/slide42.xml" ContentType="application/vnd.openxmlformats-officedocument.presentationml.slide+xml"/>
  <Override PartName="/ppt/notesSlides/notesSlide42.xml" ContentType="application/vnd.openxmlformats-officedocument.presentationml.notesSlide+xml"/>
  <Override PartName="/ppt/slides/slide43.xml" ContentType="application/vnd.openxmlformats-officedocument.presentationml.slide+xml"/>
  <Override PartName="/ppt/notesSlides/notesSlide43.xml" ContentType="application/vnd.openxmlformats-officedocument.presentationml.notesSlide+xml"/>
  <Override PartName="/ppt/slides/slide44.xml" ContentType="application/vnd.openxmlformats-officedocument.presentationml.slide+xml"/>
  <Override PartName="/ppt/notesSlides/notesSlide44.xml" ContentType="application/vnd.openxmlformats-officedocument.presentationml.notesSlide+xml"/>
  <Override PartName="/ppt/slides/slide45.xml" ContentType="application/vnd.openxmlformats-officedocument.presentationml.slide+xml"/>
  <Override PartName="/ppt/notesSlides/notesSlide45.xml" ContentType="application/vnd.openxmlformats-officedocument.presentationml.notesSlide+xml"/>
  <Override PartName="/ppt/slides/slide46.xml" ContentType="application/vnd.openxmlformats-officedocument.presentationml.slide+xml"/>
  <Override PartName="/ppt/notesSlides/notesSlide46.xml" ContentType="application/vnd.openxmlformats-officedocument.presentationml.notesSlide+xml"/>
  <Override PartName="/ppt/slides/slide47.xml" ContentType="application/vnd.openxmlformats-officedocument.presentationml.slide+xml"/>
  <Override PartName="/ppt/notesSlides/notesSlide47.xml" ContentType="application/vnd.openxmlformats-officedocument.presentationml.notesSlide+xml"/>
  <Override PartName="/ppt/slides/slide48.xml" ContentType="application/vnd.openxmlformats-officedocument.presentationml.slide+xml"/>
  <Override PartName="/ppt/notesSlides/notesSlide48.xml" ContentType="application/vnd.openxmlformats-officedocument.presentationml.notesSlide+xml"/>
  <Override PartName="/ppt/slides/slide49.xml" ContentType="application/vnd.openxmlformats-officedocument.presentationml.slide+xml"/>
  <Override PartName="/ppt/notesSlides/notesSlide49.xml" ContentType="application/vnd.openxmlformats-officedocument.presentationml.notesSlide+xml"/>
  <Override PartName="/ppt/slides/slide50.xml" ContentType="application/vnd.openxmlformats-officedocument.presentationml.slide+xml"/>
  <Override PartName="/ppt/notesSlides/notesSlide50.xml" ContentType="application/vnd.openxmlformats-officedocument.presentationml.notesSlide+xml"/>
  <Override PartName="/ppt/slides/slide51.xml" ContentType="application/vnd.openxmlformats-officedocument.presentationml.slide+xml"/>
  <Override PartName="/ppt/notesSlides/notesSlide51.xml" ContentType="application/vnd.openxmlformats-officedocument.presentationml.notesSlide+xml"/>
  <Override PartName="/ppt/slides/slide52.xml" ContentType="application/vnd.openxmlformats-officedocument.presentationml.slide+xml"/>
  <Override PartName="/ppt/notesSlides/notesSlide52.xml" ContentType="application/vnd.openxmlformats-officedocument.presentationml.notesSlide+xml"/>
  <Override PartName="/ppt/slides/slide53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54.xml" ContentType="application/vnd.openxmlformats-officedocument.presentationml.slide+xml"/>
  <Override PartName="/ppt/notesSlides/notesSlide54.xml" ContentType="application/vnd.openxmlformats-officedocument.presentationml.notesSlide+xml"/>
  <Override PartName="/ppt/slides/slide55.xml" ContentType="application/vnd.openxmlformats-officedocument.presentationml.slide+xml"/>
  <Override PartName="/ppt/notesSlides/notesSlide55.xml" ContentType="application/vnd.openxmlformats-officedocument.presentationml.notesSlide+xml"/>
  <Override PartName="/ppt/slides/slide56.xml" ContentType="application/vnd.openxmlformats-officedocument.presentationml.slide+xml"/>
  <Override PartName="/ppt/notesSlides/notesSlide56.xml" ContentType="application/vnd.openxmlformats-officedocument.presentationml.notesSlide+xml"/>
  <Override PartName="/ppt/slides/slide57.xml" ContentType="application/vnd.openxmlformats-officedocument.presentationml.slide+xml"/>
  <Override PartName="/ppt/notesSlides/notesSlide57.xml" ContentType="application/vnd.openxmlformats-officedocument.presentationml.notesSlide+xml"/>
  <Override PartName="/ppt/slides/slide58.xml" ContentType="application/vnd.openxmlformats-officedocument.presentationml.slide+xml"/>
  <Override PartName="/ppt/notesSlides/notesSlide58.xml" ContentType="application/vnd.openxmlformats-officedocument.presentationml.notesSlide+xml"/>
  <Override PartName="/ppt/slides/slide59.xml" ContentType="application/vnd.openxmlformats-officedocument.presentationml.slide+xml"/>
  <Override PartName="/ppt/notesSlides/notesSlide59.xml" ContentType="application/vnd.openxmlformats-officedocument.presentationml.notesSlide+xml"/>
  <Override PartName="/ppt/slides/slide60.xml" ContentType="application/vnd.openxmlformats-officedocument.presentationml.slide+xml"/>
  <Override PartName="/ppt/notesSlides/notesSlide60.xml" ContentType="application/vnd.openxmlformats-officedocument.presentationml.notesSlide+xml"/>
  <Override PartName="/ppt/slides/slide61.xml" ContentType="application/vnd.openxmlformats-officedocument.presentationml.slide+xml"/>
  <Override PartName="/ppt/notesSlides/notesSlide61.xml" ContentType="application/vnd.openxmlformats-officedocument.presentationml.notesSlide+xml"/>
  <Override PartName="/ppt/slides/slide62.xml" ContentType="application/vnd.openxmlformats-officedocument.presentationml.slide+xml"/>
  <Override PartName="/ppt/notesSlides/notesSlide62.xml" ContentType="application/vnd.openxmlformats-officedocument.presentationml.notesSlide+xml"/>
  <Override PartName="/ppt/slides/slide63.xml" ContentType="application/vnd.openxmlformats-officedocument.presentationml.slide+xml"/>
  <Override PartName="/ppt/notesSlides/notesSlide63.xml" ContentType="application/vnd.openxmlformats-officedocument.presentationml.notesSlide+xml"/>
  <Override PartName="/ppt/slides/slide64.xml" ContentType="application/vnd.openxmlformats-officedocument.presentationml.slide+xml"/>
  <Override PartName="/ppt/notesSlides/notesSlide64.xml" ContentType="application/vnd.openxmlformats-officedocument.presentationml.notesSlide+xml"/>
  <Override PartName="/ppt/slides/slide65.xml" ContentType="application/vnd.openxmlformats-officedocument.presentationml.slide+xml"/>
  <Override PartName="/ppt/notesSlides/notesSlide65.xml" ContentType="application/vnd.openxmlformats-officedocument.presentationml.notesSlide+xml"/>
  <Override PartName="/ppt/slides/slide66.xml" ContentType="application/vnd.openxmlformats-officedocument.presentationml.slide+xml"/>
  <Override PartName="/ppt/notesSlides/notesSlide66.xml" ContentType="application/vnd.openxmlformats-officedocument.presentationml.notesSlide+xml"/>
  <Override PartName="/ppt/slides/slide67.xml" ContentType="application/vnd.openxmlformats-officedocument.presentationml.slide+xml"/>
  <Override PartName="/ppt/notesSlides/notesSlide67.xml" ContentType="application/vnd.openxmlformats-officedocument.presentationml.notesSlide+xml"/>
  <Override PartName="/ppt/slides/slide68.xml" ContentType="application/vnd.openxmlformats-officedocument.presentationml.slide+xml"/>
  <Override PartName="/ppt/notesSlides/notesSlide68.xml" ContentType="application/vnd.openxmlformats-officedocument.presentationml.notesSlide+xml"/>
  <Override PartName="/ppt/slides/slide69.xml" ContentType="application/vnd.openxmlformats-officedocument.presentationml.slide+xml"/>
  <Override PartName="/ppt/notesSlides/notesSlide69.xml" ContentType="application/vnd.openxmlformats-officedocument.presentationml.notesSlide+xml"/>
  <Override PartName="/ppt/slides/slide70.xml" ContentType="application/vnd.openxmlformats-officedocument.presentationml.slide+xml"/>
  <Override PartName="/ppt/notesSlides/notesSlide70.xml" ContentType="application/vnd.openxmlformats-officedocument.presentationml.notesSlide+xml"/>
  <Override PartName="/ppt/slides/slide71.xml" ContentType="application/vnd.openxmlformats-officedocument.presentationml.slide+xml"/>
  <Override PartName="/ppt/notesSlides/notesSlide71.xml" ContentType="application/vnd.openxmlformats-officedocument.presentationml.notesSlide+xml"/>
  <Override PartName="/ppt/slides/slide72.xml" ContentType="application/vnd.openxmlformats-officedocument.presentationml.slide+xml"/>
  <Override PartName="/ppt/notesSlides/notesSlide72.xml" ContentType="application/vnd.openxmlformats-officedocument.presentationml.notesSlide+xml"/>
  <Override PartName="/ppt/slides/slide73.xml" ContentType="application/vnd.openxmlformats-officedocument.presentationml.slide+xml"/>
  <Override PartName="/ppt/notesSlides/notesSlide73.xml" ContentType="application/vnd.openxmlformats-officedocument.presentationml.notesSlide+xml"/>
  <Override PartName="/ppt/slides/slide74.xml" ContentType="application/vnd.openxmlformats-officedocument.presentationml.slide+xml"/>
  <Override PartName="/ppt/notesSlides/notesSlide74.xml" ContentType="application/vnd.openxmlformats-officedocument.presentationml.notesSlide+xml"/>
  <Override PartName="/ppt/slides/slide75.xml" ContentType="application/vnd.openxmlformats-officedocument.presentationml.slide+xml"/>
  <Override PartName="/ppt/notesSlides/notesSlide75.xml" ContentType="application/vnd.openxmlformats-officedocument.presentationml.notesSlide+xml"/>
  <Override PartName="/ppt/slides/slide76.xml" ContentType="application/vnd.openxmlformats-officedocument.presentationml.slide+xml"/>
  <Override PartName="/ppt/notesSlides/notesSlide76.xml" ContentType="application/vnd.openxmlformats-officedocument.presentationml.notesSlide+xml"/>
  <Override PartName="/ppt/slides/slide77.xml" ContentType="application/vnd.openxmlformats-officedocument.presentationml.slide+xml"/>
  <Override PartName="/ppt/notesSlides/notesSlide77.xml" ContentType="application/vnd.openxmlformats-officedocument.presentationml.notesSlide+xml"/>
  <Override PartName="/ppt/slides/slide78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79.xml" ContentType="application/vnd.openxmlformats-officedocument.presentationml.notesSlide+xml"/>
  <Override PartName="/ppt/slides/slide80.xml" ContentType="application/vnd.openxmlformats-officedocument.presentationml.slide+xml"/>
  <Override PartName="/ppt/notesSlides/notesSlide80.xml" ContentType="application/vnd.openxmlformats-officedocument.presentationml.notesSlide+xml"/>
  <Override PartName="/ppt/slides/slide81.xml" ContentType="application/vnd.openxmlformats-officedocument.presentationml.slide+xml"/>
  <Override PartName="/ppt/notesSlides/notesSlide81.xml" ContentType="application/vnd.openxmlformats-officedocument.presentationml.notesSlide+xml"/>
  <Override PartName="/ppt/slides/slide82.xml" ContentType="application/vnd.openxmlformats-officedocument.presentationml.slide+xml"/>
  <Override PartName="/ppt/notesSlides/notesSlide82.xml" ContentType="application/vnd.openxmlformats-officedocument.presentationml.notesSlide+xml"/>
  <Override PartName="/ppt/slides/slide83.xml" ContentType="application/vnd.openxmlformats-officedocument.presentationml.slide+xml"/>
  <Override PartName="/ppt/notesSlides/notesSlide83.xml" ContentType="application/vnd.openxmlformats-officedocument.presentationml.notesSlide+xml"/>
  <Override PartName="/ppt/slides/slide84.xml" ContentType="application/vnd.openxmlformats-officedocument.presentationml.slide+xml"/>
  <Override PartName="/ppt/notesSlides/notesSlide84.xml" ContentType="application/vnd.openxmlformats-officedocument.presentationml.notesSlide+xml"/>
  <Override PartName="/ppt/slides/slide85.xml" ContentType="application/vnd.openxmlformats-officedocument.presentationml.slide+xml"/>
  <Override PartName="/ppt/notesSlides/notesSlide85.xml" ContentType="application/vnd.openxmlformats-officedocument.presentationml.notesSlide+xml"/>
  <Override PartName="/ppt/slides/slide86.xml" ContentType="application/vnd.openxmlformats-officedocument.presentationml.slide+xml"/>
  <Override PartName="/ppt/notesSlides/notesSlide86.xml" ContentType="application/vnd.openxmlformats-officedocument.presentationml.notesSlide+xml"/>
  <Override PartName="/ppt/slides/slide87.xml" ContentType="application/vnd.openxmlformats-officedocument.presentationml.slide+xml"/>
  <Override PartName="/ppt/notesSlides/notesSlide87.xml" ContentType="application/vnd.openxmlformats-officedocument.presentationml.notesSlide+xml"/>
  <Override PartName="/ppt/slides/slide88.xml" ContentType="application/vnd.openxmlformats-officedocument.presentationml.slide+xml"/>
  <Override PartName="/ppt/notesSlides/notesSlide88.xml" ContentType="application/vnd.openxmlformats-officedocument.presentationml.notesSlide+xml"/>
  <Override PartName="/ppt/slides/slide89.xml" ContentType="application/vnd.openxmlformats-officedocument.presentationml.slide+xml"/>
  <Override PartName="/ppt/notesSlides/notesSlide89.xml" ContentType="application/vnd.openxmlformats-officedocument.presentationml.notesSlide+xml"/>
  <Override PartName="/ppt/slides/slide90.xml" ContentType="application/vnd.openxmlformats-officedocument.presentationml.slide+xml"/>
  <Override PartName="/ppt/notesSlides/notesSlide90.xml" ContentType="application/vnd.openxmlformats-officedocument.presentationml.notesSlide+xml"/>
  <Override PartName="/ppt/slides/slide91.xml" ContentType="application/vnd.openxmlformats-officedocument.presentationml.slide+xml"/>
  <Override PartName="/ppt/notesSlides/notesSlide91.xml" ContentType="application/vnd.openxmlformats-officedocument.presentationml.notesSlide+xml"/>
  <Override PartName="/ppt/slides/slide92.xml" ContentType="application/vnd.openxmlformats-officedocument.presentationml.slide+xml"/>
  <Override PartName="/ppt/notesSlides/notesSlide92.xml" ContentType="application/vnd.openxmlformats-officedocument.presentationml.notesSlide+xml"/>
  <Override PartName="/ppt/slides/slide93.xml" ContentType="application/vnd.openxmlformats-officedocument.presentationml.slide+xml"/>
  <Override PartName="/ppt/notesSlides/notesSlide93.xml" ContentType="application/vnd.openxmlformats-officedocument.presentationml.notesSlide+xml"/>
  <Override PartName="/ppt/slides/slide94.xml" ContentType="application/vnd.openxmlformats-officedocument.presentationml.slide+xml"/>
  <Override PartName="/ppt/notesSlides/notesSlide94.xml" ContentType="application/vnd.openxmlformats-officedocument.presentationml.notesSlide+xml"/>
  <Override PartName="/ppt/slides/slide95.xml" ContentType="application/vnd.openxmlformats-officedocument.presentationml.slide+xml"/>
  <Override PartName="/ppt/notesSlides/notesSlide95.xml" ContentType="application/vnd.openxmlformats-officedocument.presentationml.notesSlide+xml"/>
  <Override PartName="/ppt/slides/slide96.xml" ContentType="application/vnd.openxmlformats-officedocument.presentationml.slide+xml"/>
  <Override PartName="/ppt/notesSlides/notesSlide96.xml" ContentType="application/vnd.openxmlformats-officedocument.presentationml.notesSlide+xml"/>
  <Override PartName="/ppt/slides/slide97.xml" ContentType="application/vnd.openxmlformats-officedocument.presentationml.slide+xml"/>
  <Override PartName="/ppt/notesSlides/notesSlide97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98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99.xml" ContentType="application/vnd.openxmlformats-officedocument.presentationml.notesSlide+xml"/>
  <Override PartName="/ppt/slides/slide100.xml" ContentType="application/vnd.openxmlformats-officedocument.presentationml.slide+xml"/>
  <Override PartName="/ppt/notesSlides/notesSlide100.xml" ContentType="application/vnd.openxmlformats-officedocument.presentationml.notesSlide+xml"/>
  <Override PartName="/ppt/slides/slide101.xml" ContentType="application/vnd.openxmlformats-officedocument.presentationml.slide+xml"/>
  <Override PartName="/ppt/notesSlides/notesSlide101.xml" ContentType="application/vnd.openxmlformats-officedocument.presentationml.notesSlide+xml"/>
  <Override PartName="/ppt/slides/slide102.xml" ContentType="application/vnd.openxmlformats-officedocument.presentationml.slide+xml"/>
  <Override PartName="/ppt/notesSlides/notesSlide102.xml" ContentType="application/vnd.openxmlformats-officedocument.presentationml.notesSlide+xml"/>
  <Override PartName="/ppt/slides/slide103.xml" ContentType="application/vnd.openxmlformats-officedocument.presentationml.slide+xml"/>
  <Override PartName="/ppt/notesSlides/notesSlide103.xml" ContentType="application/vnd.openxmlformats-officedocument.presentationml.notesSlide+xml"/>
  <Override PartName="/ppt/slides/slide104.xml" ContentType="application/vnd.openxmlformats-officedocument.presentationml.slide+xml"/>
  <Override PartName="/ppt/notesSlides/notesSlide104.xml" ContentType="application/vnd.openxmlformats-officedocument.presentationml.notesSlide+xml"/>
  <Override PartName="/ppt/slides/slide105.xml" ContentType="application/vnd.openxmlformats-officedocument.presentationml.slide+xml"/>
  <Override PartName="/ppt/notesSlides/notesSlide105.xml" ContentType="application/vnd.openxmlformats-officedocument.presentationml.notesSlide+xml"/>
  <Override PartName="/ppt/slides/slide106.xml" ContentType="application/vnd.openxmlformats-officedocument.presentationml.slide+xml"/>
  <Override PartName="/ppt/notesSlides/notesSlide106.xml" ContentType="application/vnd.openxmlformats-officedocument.presentationml.notesSlide+xml"/>
  <Override PartName="/ppt/slides/slide107.xml" ContentType="application/vnd.openxmlformats-officedocument.presentationml.slide+xml"/>
  <Override PartName="/ppt/notesSlides/notesSlide107.xml" ContentType="application/vnd.openxmlformats-officedocument.presentationml.notesSlide+xml"/>
  <Override PartName="/ppt/slides/slide108.xml" ContentType="application/vnd.openxmlformats-officedocument.presentationml.slide+xml"/>
  <Override PartName="/ppt/notesSlides/notesSlide108.xml" ContentType="application/vnd.openxmlformats-officedocument.presentationml.notesSlide+xml"/>
  <Override PartName="/ppt/slides/slide109.xml" ContentType="application/vnd.openxmlformats-officedocument.presentationml.slide+xml"/>
  <Override PartName="/ppt/notesSlides/notesSlide109.xml" ContentType="application/vnd.openxmlformats-officedocument.presentationml.notesSlide+xml"/>
  <Override PartName="/ppt/slides/slide110.xml" ContentType="application/vnd.openxmlformats-officedocument.presentationml.slide+xml"/>
  <Override PartName="/ppt/notesSlides/notesSlide110.xml" ContentType="application/vnd.openxmlformats-officedocument.presentationml.notesSlide+xml"/>
  <Override PartName="/ppt/slides/slide111.xml" ContentType="application/vnd.openxmlformats-officedocument.presentationml.slide+xml"/>
  <Override PartName="/ppt/notesSlides/notesSlide111.xml" ContentType="application/vnd.openxmlformats-officedocument.presentationml.notesSlide+xml"/>
  <Override PartName="/ppt/slides/slide112.xml" ContentType="application/vnd.openxmlformats-officedocument.presentationml.slide+xml"/>
  <Override PartName="/ppt/notesSlides/notesSlide112.xml" ContentType="application/vnd.openxmlformats-officedocument.presentationml.notesSlide+xml"/>
  <Override PartName="/ppt/slides/slide113.xml" ContentType="application/vnd.openxmlformats-officedocument.presentationml.slide+xml"/>
  <Override PartName="/ppt/notesSlides/notesSlide113.xml" ContentType="application/vnd.openxmlformats-officedocument.presentationml.notesSlide+xml"/>
  <Override PartName="/ppt/slides/slide114.xml" ContentType="application/vnd.openxmlformats-officedocument.presentationml.slide+xml"/>
  <Override PartName="/ppt/notesSlides/notesSlide114.xml" ContentType="application/vnd.openxmlformats-officedocument.presentationml.notesSlide+xml"/>
  <Override PartName="/ppt/slides/slide115.xml" ContentType="application/vnd.openxmlformats-officedocument.presentationml.slide+xml"/>
  <Override PartName="/ppt/notesSlides/notesSlide115.xml" ContentType="application/vnd.openxmlformats-officedocument.presentationml.notesSlide+xml"/>
  <Override PartName="/ppt/slides/slide116.xml" ContentType="application/vnd.openxmlformats-officedocument.presentationml.slide+xml"/>
  <Override PartName="/ppt/notesSlides/notesSlide116.xml" ContentType="application/vnd.openxmlformats-officedocument.presentationml.notesSlide+xml"/>
  <Override PartName="/ppt/slides/slide117.xml" ContentType="application/vnd.openxmlformats-officedocument.presentationml.slide+xml"/>
  <Override PartName="/ppt/notesSlides/notesSlide117.xml" ContentType="application/vnd.openxmlformats-officedocument.presentationml.notesSlide+xml"/>
  <Override PartName="/ppt/slides/slide118.xml" ContentType="application/vnd.openxmlformats-officedocument.presentationml.slide+xml"/>
  <Override PartName="/ppt/notesSlides/notesSlide118.xml" ContentType="application/vnd.openxmlformats-officedocument.presentationml.notesSlide+xml"/>
  <Override PartName="/ppt/slides/slide119.xml" ContentType="application/vnd.openxmlformats-officedocument.presentationml.slide+xml"/>
  <Override PartName="/ppt/notesSlides/notesSlide119.xml" ContentType="application/vnd.openxmlformats-officedocument.presentationml.notesSlide+xml"/>
  <Override PartName="/ppt/slides/slide120.xml" ContentType="application/vnd.openxmlformats-officedocument.presentationml.slide+xml"/>
  <Override PartName="/ppt/notesSlides/notesSlide120.xml" ContentType="application/vnd.openxmlformats-officedocument.presentationml.notesSlide+xml"/>
  <Override PartName="/ppt/slides/slide121.xml" ContentType="application/vnd.openxmlformats-officedocument.presentationml.slide+xml"/>
  <Override PartName="/ppt/notesSlides/notesSlide121.xml" ContentType="application/vnd.openxmlformats-officedocument.presentationml.notesSlide+xml"/>
  <Override PartName="/ppt/slides/slide122.xml" ContentType="application/vnd.openxmlformats-officedocument.presentationml.slide+xml"/>
  <Override PartName="/ppt/notesSlides/notesSlide122.xml" ContentType="application/vnd.openxmlformats-officedocument.presentationml.notesSlide+xml"/>
  <Override PartName="/ppt/slides/slide123.xml" ContentType="application/vnd.openxmlformats-officedocument.presentationml.slide+xml"/>
  <Override PartName="/ppt/notesSlides/notesSlide123.xml" ContentType="application/vnd.openxmlformats-officedocument.presentationml.notesSlide+xml"/>
  <Override PartName="/ppt/slides/slide124.xml" ContentType="application/vnd.openxmlformats-officedocument.presentationml.slide+xml"/>
  <Override PartName="/ppt/notesSlides/notesSlide124.xml" ContentType="application/vnd.openxmlformats-officedocument.presentationml.notesSlide+xml"/>
  <Override PartName="/ppt/slides/slide125.xml" ContentType="application/vnd.openxmlformats-officedocument.presentationml.slide+xml"/>
  <Override PartName="/ppt/notesSlides/notesSlide125.xml" ContentType="application/vnd.openxmlformats-officedocument.presentationml.notesSlide+xml"/>
  <Override PartName="/ppt/slides/slide126.xml" ContentType="application/vnd.openxmlformats-officedocument.presentationml.slide+xml"/>
  <Override PartName="/ppt/notesSlides/notesSlide126.xml" ContentType="application/vnd.openxmlformats-officedocument.presentationml.notesSlide+xml"/>
  <Override PartName="/ppt/slides/slide127.xml" ContentType="application/vnd.openxmlformats-officedocument.presentationml.slide+xml"/>
  <Override PartName="/ppt/notesSlides/notesSlide127.xml" ContentType="application/vnd.openxmlformats-officedocument.presentationml.notesSlide+xml"/>
  <Override PartName="/ppt/slides/slide128.xml" ContentType="application/vnd.openxmlformats-officedocument.presentationml.slide+xml"/>
  <Override PartName="/ppt/notesSlides/notesSlide128.xml" ContentType="application/vnd.openxmlformats-officedocument.presentationml.notesSlide+xml"/>
  <Override PartName="/ppt/slides/slide129.xml" ContentType="application/vnd.openxmlformats-officedocument.presentationml.slide+xml"/>
  <Override PartName="/ppt/notesSlides/notesSlide129.xml" ContentType="application/vnd.openxmlformats-officedocument.presentationml.notesSlide+xml"/>
  <Override PartName="/ppt/slides/slide130.xml" ContentType="application/vnd.openxmlformats-officedocument.presentationml.slide+xml"/>
  <Override PartName="/ppt/notesSlides/notesSlide130.xml" ContentType="application/vnd.openxmlformats-officedocument.presentationml.notesSlide+xml"/>
  <Override PartName="/ppt/slides/slide131.xml" ContentType="application/vnd.openxmlformats-officedocument.presentationml.slide+xml"/>
  <Override PartName="/ppt/notesSlides/notesSlide131.xml" ContentType="application/vnd.openxmlformats-officedocument.presentationml.notesSlide+xml"/>
  <Override PartName="/ppt/slides/slide132.xml" ContentType="application/vnd.openxmlformats-officedocument.presentationml.slide+xml"/>
  <Override PartName="/ppt/notesSlides/notesSlide132.xml" ContentType="application/vnd.openxmlformats-officedocument.presentationml.notesSlide+xml"/>
  <Override PartName="/ppt/slides/slide133.xml" ContentType="application/vnd.openxmlformats-officedocument.presentationml.slide+xml"/>
  <Override PartName="/ppt/notesSlides/notesSlide133.xml" ContentType="application/vnd.openxmlformats-officedocument.presentationml.notesSlide+xml"/>
  <Override PartName="/ppt/slides/slide134.xml" ContentType="application/vnd.openxmlformats-officedocument.presentationml.slide+xml"/>
  <Override PartName="/ppt/notesSlides/notesSlide134.xml" ContentType="application/vnd.openxmlformats-officedocument.presentationml.notesSlide+xml"/>
  <Override PartName="/ppt/slides/slide135.xml" ContentType="application/vnd.openxmlformats-officedocument.presentationml.slide+xml"/>
  <Override PartName="/ppt/notesSlides/notesSlide135.xml" ContentType="application/vnd.openxmlformats-officedocument.presentationml.notesSlide+xml"/>
  <Override PartName="/ppt/slides/slide136.xml" ContentType="application/vnd.openxmlformats-officedocument.presentationml.slide+xml"/>
  <Override PartName="/ppt/notesSlides/notesSlide136.xml" ContentType="application/vnd.openxmlformats-officedocument.presentationml.notesSlide+xml"/>
  <Override PartName="/ppt/slides/slide137.xml" ContentType="application/vnd.openxmlformats-officedocument.presentationml.slide+xml"/>
  <Override PartName="/ppt/notesSlides/notesSlide137.xml" ContentType="application/vnd.openxmlformats-officedocument.presentationml.notesSlide+xml"/>
  <Override PartName="/ppt/slides/slide138.xml" ContentType="application/vnd.openxmlformats-officedocument.presentationml.slide+xml"/>
  <Override PartName="/ppt/notesSlides/notesSlide138.xml" ContentType="application/vnd.openxmlformats-officedocument.presentationml.notesSlide+xml"/>
  <Override PartName="/ppt/slides/slide139.xml" ContentType="application/vnd.openxmlformats-officedocument.presentationml.slide+xml"/>
  <Override PartName="/ppt/notesSlides/notesSlide139.xml" ContentType="application/vnd.openxmlformats-officedocument.presentationml.notesSlide+xml"/>
  <Override PartName="/ppt/slides/slide140.xml" ContentType="application/vnd.openxmlformats-officedocument.presentationml.slide+xml"/>
  <Override PartName="/ppt/notesSlides/notesSlide140.xml" ContentType="application/vnd.openxmlformats-officedocument.presentationml.notesSlide+xml"/>
  <Override PartName="/ppt/slides/slide141.xml" ContentType="application/vnd.openxmlformats-officedocument.presentationml.slide+xml"/>
  <Override PartName="/ppt/notesSlides/notesSlide141.xml" ContentType="application/vnd.openxmlformats-officedocument.presentationml.notesSlide+xml"/>
  <Override PartName="/ppt/slides/slide142.xml" ContentType="application/vnd.openxmlformats-officedocument.presentationml.slide+xml"/>
  <Override PartName="/ppt/notesSlides/notesSlide142.xml" ContentType="application/vnd.openxmlformats-officedocument.presentationml.notesSlide+xml"/>
  <Override PartName="/ppt/slides/slide143.xml" ContentType="application/vnd.openxmlformats-officedocument.presentationml.slide+xml"/>
  <Override PartName="/ppt/notesSlides/notesSlide143.xml" ContentType="application/vnd.openxmlformats-officedocument.presentationml.notesSlide+xml"/>
  <Override PartName="/ppt/slides/slide144.xml" ContentType="application/vnd.openxmlformats-officedocument.presentationml.slide+xml"/>
  <Override PartName="/ppt/notesSlides/notesSlide144.xml" ContentType="application/vnd.openxmlformats-officedocument.presentationml.notesSlide+xml"/>
  <Override PartName="/ppt/slides/slide145.xml" ContentType="application/vnd.openxmlformats-officedocument.presentationml.slide+xml"/>
  <Override PartName="/ppt/notesSlides/notesSlide145.xml" ContentType="application/vnd.openxmlformats-officedocument.presentationml.notesSlide+xml"/>
  <Override PartName="/ppt/slides/slide146.xml" ContentType="application/vnd.openxmlformats-officedocument.presentationml.slide+xml"/>
  <Override PartName="/ppt/notesSlides/notesSlide146.xml" ContentType="application/vnd.openxmlformats-officedocument.presentationml.notesSlide+xml"/>
  <Override PartName="/ppt/slides/slide147.xml" ContentType="application/vnd.openxmlformats-officedocument.presentationml.slide+xml"/>
  <Override PartName="/ppt/notesSlides/notesSlide147.xml" ContentType="application/vnd.openxmlformats-officedocument.presentationml.notesSlide+xml"/>
  <Override PartName="/ppt/slides/slide148.xml" ContentType="application/vnd.openxmlformats-officedocument.presentationml.slide+xml"/>
  <Override PartName="/ppt/notesSlides/notesSlide148.xml" ContentType="application/vnd.openxmlformats-officedocument.presentationml.notesSlide+xml"/>
  <Override PartName="/ppt/slides/slide149.xml" ContentType="application/vnd.openxmlformats-officedocument.presentationml.slide+xml"/>
  <Override PartName="/ppt/notesSlides/notesSlide149.xml" ContentType="application/vnd.openxmlformats-officedocument.presentationml.notesSlide+xml"/>
  <Override PartName="/ppt/slides/slide150.xml" ContentType="application/vnd.openxmlformats-officedocument.presentationml.slide+xml"/>
  <Override PartName="/ppt/notesSlides/notesSlide150.xml" ContentType="application/vnd.openxmlformats-officedocument.presentationml.notesSlide+xml"/>
  <Override PartName="/ppt/slides/slide151.xml" ContentType="application/vnd.openxmlformats-officedocument.presentationml.slide+xml"/>
  <Override PartName="/ppt/notesSlides/notesSlide151.xml" ContentType="application/vnd.openxmlformats-officedocument.presentationml.notesSlide+xml"/>
  <Override PartName="/ppt/slides/slide152.xml" ContentType="application/vnd.openxmlformats-officedocument.presentationml.slide+xml"/>
  <Override PartName="/ppt/notesSlides/notesSlide152.xml" ContentType="application/vnd.openxmlformats-officedocument.presentationml.notesSlide+xml"/>
  <Override PartName="/ppt/slides/slide153.xml" ContentType="application/vnd.openxmlformats-officedocument.presentationml.slide+xml"/>
  <Override PartName="/ppt/notesSlides/notesSlide153.xml" ContentType="application/vnd.openxmlformats-officedocument.presentationml.notesSlide+xml"/>
  <Override PartName="/ppt/slides/slide154.xml" ContentType="application/vnd.openxmlformats-officedocument.presentationml.slide+xml"/>
  <Override PartName="/ppt/notesSlides/notesSlide154.xml" ContentType="application/vnd.openxmlformats-officedocument.presentationml.notesSlide+xml"/>
  <Override PartName="/ppt/slides/slide155.xml" ContentType="application/vnd.openxmlformats-officedocument.presentationml.slide+xml"/>
  <Override PartName="/ppt/notesSlides/notesSlide155.xml" ContentType="application/vnd.openxmlformats-officedocument.presentationml.notesSlide+xml"/>
  <Override PartName="/ppt/slides/slide156.xml" ContentType="application/vnd.openxmlformats-officedocument.presentationml.slide+xml"/>
  <Override PartName="/ppt/notesSlides/notesSlide156.xml" ContentType="application/vnd.openxmlformats-officedocument.presentationml.notesSlide+xml"/>
  <Override PartName="/ppt/slides/slide157.xml" ContentType="application/vnd.openxmlformats-officedocument.presentationml.slide+xml"/>
  <Override PartName="/ppt/notesSlides/notesSlide157.xml" ContentType="application/vnd.openxmlformats-officedocument.presentationml.notesSlide+xml"/>
  <Override PartName="/ppt/slides/slide158.xml" ContentType="application/vnd.openxmlformats-officedocument.presentationml.slide+xml"/>
  <Override PartName="/ppt/notesSlides/notesSlide158.xml" ContentType="application/vnd.openxmlformats-officedocument.presentationml.notesSlide+xml"/>
  <Override PartName="/ppt/slides/slide159.xml" ContentType="application/vnd.openxmlformats-officedocument.presentationml.slide+xml"/>
  <Override PartName="/ppt/notesSlides/notesSlide159.xml" ContentType="application/vnd.openxmlformats-officedocument.presentationml.notesSlide+xml"/>
  <Override PartName="/ppt/slides/slide160.xml" ContentType="application/vnd.openxmlformats-officedocument.presentationml.slide+xml"/>
  <Override PartName="/ppt/notesSlides/notesSlide160.xml" ContentType="application/vnd.openxmlformats-officedocument.presentationml.notesSlide+xml"/>
  <Override PartName="/ppt/slides/slide161.xml" ContentType="application/vnd.openxmlformats-officedocument.presentationml.slide+xml"/>
  <Override PartName="/ppt/notesSlides/notesSlide161.xml" ContentType="application/vnd.openxmlformats-officedocument.presentationml.notesSlide+xml"/>
  <Override PartName="/ppt/slides/slide162.xml" ContentType="application/vnd.openxmlformats-officedocument.presentationml.slide+xml"/>
  <Override PartName="/ppt/notesSlides/notesSlide162.xml" ContentType="application/vnd.openxmlformats-officedocument.presentationml.notesSlide+xml"/>
  <Override PartName="/ppt/slides/slide163.xml" ContentType="application/vnd.openxmlformats-officedocument.presentationml.slide+xml"/>
  <Override PartName="/ppt/notesSlides/notesSlide163.xml" ContentType="application/vnd.openxmlformats-officedocument.presentationml.notesSlide+xml"/>
  <Override PartName="/ppt/slides/slide164.xml" ContentType="application/vnd.openxmlformats-officedocument.presentationml.slide+xml"/>
  <Override PartName="/ppt/notesSlides/notesSlide164.xml" ContentType="application/vnd.openxmlformats-officedocument.presentationml.notesSlide+xml"/>
  <Override PartName="/ppt/slides/slide165.xml" ContentType="application/vnd.openxmlformats-officedocument.presentationml.slide+xml"/>
  <Override PartName="/ppt/notesSlides/notesSlide165.xml" ContentType="application/vnd.openxmlformats-officedocument.presentationml.notesSlide+xml"/>
  <Override PartName="/ppt/slides/slide166.xml" ContentType="application/vnd.openxmlformats-officedocument.presentationml.slide+xml"/>
  <Override PartName="/ppt/notesSlides/notesSlide166.xml" ContentType="application/vnd.openxmlformats-officedocument.presentationml.notesSlide+xml"/>
  <Override PartName="/ppt/slides/slide167.xml" ContentType="application/vnd.openxmlformats-officedocument.presentationml.slide+xml"/>
  <Override PartName="/ppt/notesSlides/notesSlide167.xml" ContentType="application/vnd.openxmlformats-officedocument.presentationml.notesSlide+xml"/>
  <Override PartName="/ppt/slides/slide168.xml" ContentType="application/vnd.openxmlformats-officedocument.presentationml.slide+xml"/>
  <Override PartName="/ppt/notesSlides/notesSlide168.xml" ContentType="application/vnd.openxmlformats-officedocument.presentationml.notesSlide+xml"/>
  <Override PartName="/ppt/slides/slide169.xml" ContentType="application/vnd.openxmlformats-officedocument.presentationml.slide+xml"/>
  <Override PartName="/ppt/notesSlides/notesSlide169.xml" ContentType="application/vnd.openxmlformats-officedocument.presentationml.notesSlide+xml"/>
  <Override PartName="/ppt/slides/slide170.xml" ContentType="application/vnd.openxmlformats-officedocument.presentationml.slide+xml"/>
  <Override PartName="/ppt/notesSlides/notesSlide170.xml" ContentType="application/vnd.openxmlformats-officedocument.presentationml.notesSlide+xml"/>
  <Override PartName="/ppt/slides/slide171.xml" ContentType="application/vnd.openxmlformats-officedocument.presentationml.slide+xml"/>
  <Override PartName="/ppt/notesSlides/notesSlide171.xml" ContentType="application/vnd.openxmlformats-officedocument.presentationml.notesSlide+xml"/>
  <Override PartName="/ppt/slides/slide172.xml" ContentType="application/vnd.openxmlformats-officedocument.presentationml.slide+xml"/>
  <Override PartName="/ppt/notesSlides/notesSlide172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  <p:sldId id="359" r:id="rId109"/>
    <p:sldId id="360" r:id="rId110"/>
    <p:sldId id="361" r:id="rId111"/>
    <p:sldId id="362" r:id="rId112"/>
    <p:sldId id="363" r:id="rId113"/>
    <p:sldId id="364" r:id="rId114"/>
    <p:sldId id="365" r:id="rId115"/>
    <p:sldId id="366" r:id="rId116"/>
    <p:sldId id="367" r:id="rId117"/>
    <p:sldId id="368" r:id="rId118"/>
    <p:sldId id="369" r:id="rId119"/>
    <p:sldId id="370" r:id="rId120"/>
    <p:sldId id="371" r:id="rId121"/>
    <p:sldId id="372" r:id="rId122"/>
    <p:sldId id="373" r:id="rId123"/>
    <p:sldId id="374" r:id="rId124"/>
    <p:sldId id="375" r:id="rId125"/>
    <p:sldId id="376" r:id="rId126"/>
    <p:sldId id="377" r:id="rId127"/>
    <p:sldId id="378" r:id="rId128"/>
    <p:sldId id="379" r:id="rId129"/>
    <p:sldId id="380" r:id="rId130"/>
    <p:sldId id="381" r:id="rId131"/>
    <p:sldId id="382" r:id="rId132"/>
    <p:sldId id="383" r:id="rId133"/>
    <p:sldId id="384" r:id="rId134"/>
    <p:sldId id="385" r:id="rId135"/>
    <p:sldId id="386" r:id="rId136"/>
    <p:sldId id="387" r:id="rId137"/>
    <p:sldId id="388" r:id="rId138"/>
    <p:sldId id="389" r:id="rId139"/>
    <p:sldId id="390" r:id="rId140"/>
    <p:sldId id="391" r:id="rId141"/>
    <p:sldId id="392" r:id="rId142"/>
    <p:sldId id="393" r:id="rId143"/>
    <p:sldId id="394" r:id="rId144"/>
    <p:sldId id="395" r:id="rId145"/>
    <p:sldId id="396" r:id="rId146"/>
    <p:sldId id="397" r:id="rId147"/>
    <p:sldId id="398" r:id="rId148"/>
    <p:sldId id="399" r:id="rId149"/>
    <p:sldId id="400" r:id="rId150"/>
    <p:sldId id="401" r:id="rId151"/>
    <p:sldId id="402" r:id="rId152"/>
    <p:sldId id="403" r:id="rId153"/>
    <p:sldId id="404" r:id="rId154"/>
    <p:sldId id="405" r:id="rId155"/>
    <p:sldId id="406" r:id="rId156"/>
    <p:sldId id="407" r:id="rId157"/>
    <p:sldId id="408" r:id="rId158"/>
    <p:sldId id="409" r:id="rId159"/>
    <p:sldId id="410" r:id="rId160"/>
    <p:sldId id="411" r:id="rId161"/>
    <p:sldId id="412" r:id="rId162"/>
    <p:sldId id="413" r:id="rId163"/>
    <p:sldId id="414" r:id="rId164"/>
    <p:sldId id="415" r:id="rId165"/>
    <p:sldId id="416" r:id="rId166"/>
    <p:sldId id="417" r:id="rId167"/>
    <p:sldId id="418" r:id="rId168"/>
    <p:sldId id="419" r:id="rId169"/>
    <p:sldId id="420" r:id="rId170"/>
    <p:sldId id="421" r:id="rId171"/>
    <p:sldId id="422" r:id="rId172"/>
    <p:sldId id="423" r:id="rId173"/>
    <p:sldId id="424" r:id="rId174"/>
    <p:sldId id="425" r:id="rId175"/>
    <p:sldId id="426" r:id="rId176"/>
    <p:sldId id="427" r:id="rId177"/>
  </p:sldIdLst>
  <p:sldSz cx="4610100" cy="3460750"/>
  <p:notesSz cx="4610100" cy="34607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Relationship Id="rId89" Type="http://schemas.openxmlformats.org/officeDocument/2006/relationships/slide" Target="slides/slide84.xml"/><Relationship Id="rId90" Type="http://schemas.openxmlformats.org/officeDocument/2006/relationships/slide" Target="slides/slide85.xml"/><Relationship Id="rId91" Type="http://schemas.openxmlformats.org/officeDocument/2006/relationships/slide" Target="slides/slide86.xml"/><Relationship Id="rId92" Type="http://schemas.openxmlformats.org/officeDocument/2006/relationships/slide" Target="slides/slide87.xml"/><Relationship Id="rId93" Type="http://schemas.openxmlformats.org/officeDocument/2006/relationships/slide" Target="slides/slide88.xml"/><Relationship Id="rId94" Type="http://schemas.openxmlformats.org/officeDocument/2006/relationships/slide" Target="slides/slide89.xml"/><Relationship Id="rId95" Type="http://schemas.openxmlformats.org/officeDocument/2006/relationships/slide" Target="slides/slide90.xml"/><Relationship Id="rId96" Type="http://schemas.openxmlformats.org/officeDocument/2006/relationships/slide" Target="slides/slide91.xml"/><Relationship Id="rId97" Type="http://schemas.openxmlformats.org/officeDocument/2006/relationships/slide" Target="slides/slide92.xml"/><Relationship Id="rId98" Type="http://schemas.openxmlformats.org/officeDocument/2006/relationships/slide" Target="slides/slide93.xml"/><Relationship Id="rId99" Type="http://schemas.openxmlformats.org/officeDocument/2006/relationships/slide" Target="slides/slide94.xml"/><Relationship Id="rId100" Type="http://schemas.openxmlformats.org/officeDocument/2006/relationships/slide" Target="slides/slide95.xml"/><Relationship Id="rId101" Type="http://schemas.openxmlformats.org/officeDocument/2006/relationships/slide" Target="slides/slide96.xml"/><Relationship Id="rId102" Type="http://schemas.openxmlformats.org/officeDocument/2006/relationships/slide" Target="slides/slide97.xml"/><Relationship Id="rId103" Type="http://schemas.openxmlformats.org/officeDocument/2006/relationships/slide" Target="slides/slide98.xml"/><Relationship Id="rId104" Type="http://schemas.openxmlformats.org/officeDocument/2006/relationships/slide" Target="slides/slide99.xml"/><Relationship Id="rId105" Type="http://schemas.openxmlformats.org/officeDocument/2006/relationships/slide" Target="slides/slide100.xml"/><Relationship Id="rId106" Type="http://schemas.openxmlformats.org/officeDocument/2006/relationships/slide" Target="slides/slide101.xml"/><Relationship Id="rId107" Type="http://schemas.openxmlformats.org/officeDocument/2006/relationships/slide" Target="slides/slide102.xml"/><Relationship Id="rId108" Type="http://schemas.openxmlformats.org/officeDocument/2006/relationships/slide" Target="slides/slide103.xml"/><Relationship Id="rId109" Type="http://schemas.openxmlformats.org/officeDocument/2006/relationships/slide" Target="slides/slide104.xml"/><Relationship Id="rId110" Type="http://schemas.openxmlformats.org/officeDocument/2006/relationships/slide" Target="slides/slide105.xml"/><Relationship Id="rId111" Type="http://schemas.openxmlformats.org/officeDocument/2006/relationships/slide" Target="slides/slide106.xml"/><Relationship Id="rId112" Type="http://schemas.openxmlformats.org/officeDocument/2006/relationships/slide" Target="slides/slide107.xml"/><Relationship Id="rId113" Type="http://schemas.openxmlformats.org/officeDocument/2006/relationships/slide" Target="slides/slide108.xml"/><Relationship Id="rId114" Type="http://schemas.openxmlformats.org/officeDocument/2006/relationships/slide" Target="slides/slide109.xml"/><Relationship Id="rId115" Type="http://schemas.openxmlformats.org/officeDocument/2006/relationships/slide" Target="slides/slide110.xml"/><Relationship Id="rId116" Type="http://schemas.openxmlformats.org/officeDocument/2006/relationships/slide" Target="slides/slide111.xml"/><Relationship Id="rId117" Type="http://schemas.openxmlformats.org/officeDocument/2006/relationships/slide" Target="slides/slide112.xml"/><Relationship Id="rId118" Type="http://schemas.openxmlformats.org/officeDocument/2006/relationships/slide" Target="slides/slide113.xml"/><Relationship Id="rId119" Type="http://schemas.openxmlformats.org/officeDocument/2006/relationships/slide" Target="slides/slide114.xml"/><Relationship Id="rId120" Type="http://schemas.openxmlformats.org/officeDocument/2006/relationships/slide" Target="slides/slide115.xml"/><Relationship Id="rId121" Type="http://schemas.openxmlformats.org/officeDocument/2006/relationships/slide" Target="slides/slide116.xml"/><Relationship Id="rId122" Type="http://schemas.openxmlformats.org/officeDocument/2006/relationships/slide" Target="slides/slide117.xml"/><Relationship Id="rId123" Type="http://schemas.openxmlformats.org/officeDocument/2006/relationships/slide" Target="slides/slide118.xml"/><Relationship Id="rId124" Type="http://schemas.openxmlformats.org/officeDocument/2006/relationships/slide" Target="slides/slide119.xml"/><Relationship Id="rId125" Type="http://schemas.openxmlformats.org/officeDocument/2006/relationships/slide" Target="slides/slide120.xml"/><Relationship Id="rId126" Type="http://schemas.openxmlformats.org/officeDocument/2006/relationships/slide" Target="slides/slide121.xml"/><Relationship Id="rId127" Type="http://schemas.openxmlformats.org/officeDocument/2006/relationships/slide" Target="slides/slide122.xml"/><Relationship Id="rId128" Type="http://schemas.openxmlformats.org/officeDocument/2006/relationships/slide" Target="slides/slide123.xml"/><Relationship Id="rId129" Type="http://schemas.openxmlformats.org/officeDocument/2006/relationships/slide" Target="slides/slide124.xml"/><Relationship Id="rId130" Type="http://schemas.openxmlformats.org/officeDocument/2006/relationships/slide" Target="slides/slide125.xml"/><Relationship Id="rId131" Type="http://schemas.openxmlformats.org/officeDocument/2006/relationships/slide" Target="slides/slide126.xml"/><Relationship Id="rId132" Type="http://schemas.openxmlformats.org/officeDocument/2006/relationships/slide" Target="slides/slide127.xml"/><Relationship Id="rId133" Type="http://schemas.openxmlformats.org/officeDocument/2006/relationships/slide" Target="slides/slide128.xml"/><Relationship Id="rId134" Type="http://schemas.openxmlformats.org/officeDocument/2006/relationships/slide" Target="slides/slide129.xml"/><Relationship Id="rId135" Type="http://schemas.openxmlformats.org/officeDocument/2006/relationships/slide" Target="slides/slide130.xml"/><Relationship Id="rId136" Type="http://schemas.openxmlformats.org/officeDocument/2006/relationships/slide" Target="slides/slide131.xml"/><Relationship Id="rId137" Type="http://schemas.openxmlformats.org/officeDocument/2006/relationships/slide" Target="slides/slide132.xml"/><Relationship Id="rId138" Type="http://schemas.openxmlformats.org/officeDocument/2006/relationships/slide" Target="slides/slide133.xml"/><Relationship Id="rId139" Type="http://schemas.openxmlformats.org/officeDocument/2006/relationships/slide" Target="slides/slide134.xml"/><Relationship Id="rId140" Type="http://schemas.openxmlformats.org/officeDocument/2006/relationships/slide" Target="slides/slide135.xml"/><Relationship Id="rId141" Type="http://schemas.openxmlformats.org/officeDocument/2006/relationships/slide" Target="slides/slide136.xml"/><Relationship Id="rId142" Type="http://schemas.openxmlformats.org/officeDocument/2006/relationships/slide" Target="slides/slide137.xml"/><Relationship Id="rId143" Type="http://schemas.openxmlformats.org/officeDocument/2006/relationships/slide" Target="slides/slide138.xml"/><Relationship Id="rId144" Type="http://schemas.openxmlformats.org/officeDocument/2006/relationships/slide" Target="slides/slide139.xml"/><Relationship Id="rId145" Type="http://schemas.openxmlformats.org/officeDocument/2006/relationships/slide" Target="slides/slide140.xml"/><Relationship Id="rId146" Type="http://schemas.openxmlformats.org/officeDocument/2006/relationships/slide" Target="slides/slide141.xml"/><Relationship Id="rId147" Type="http://schemas.openxmlformats.org/officeDocument/2006/relationships/slide" Target="slides/slide142.xml"/><Relationship Id="rId148" Type="http://schemas.openxmlformats.org/officeDocument/2006/relationships/slide" Target="slides/slide143.xml"/><Relationship Id="rId149" Type="http://schemas.openxmlformats.org/officeDocument/2006/relationships/slide" Target="slides/slide144.xml"/><Relationship Id="rId150" Type="http://schemas.openxmlformats.org/officeDocument/2006/relationships/slide" Target="slides/slide145.xml"/><Relationship Id="rId151" Type="http://schemas.openxmlformats.org/officeDocument/2006/relationships/slide" Target="slides/slide146.xml"/><Relationship Id="rId152" Type="http://schemas.openxmlformats.org/officeDocument/2006/relationships/slide" Target="slides/slide147.xml"/><Relationship Id="rId153" Type="http://schemas.openxmlformats.org/officeDocument/2006/relationships/slide" Target="slides/slide148.xml"/><Relationship Id="rId154" Type="http://schemas.openxmlformats.org/officeDocument/2006/relationships/slide" Target="slides/slide149.xml"/><Relationship Id="rId155" Type="http://schemas.openxmlformats.org/officeDocument/2006/relationships/slide" Target="slides/slide150.xml"/><Relationship Id="rId156" Type="http://schemas.openxmlformats.org/officeDocument/2006/relationships/slide" Target="slides/slide151.xml"/><Relationship Id="rId157" Type="http://schemas.openxmlformats.org/officeDocument/2006/relationships/slide" Target="slides/slide152.xml"/><Relationship Id="rId158" Type="http://schemas.openxmlformats.org/officeDocument/2006/relationships/slide" Target="slides/slide153.xml"/><Relationship Id="rId159" Type="http://schemas.openxmlformats.org/officeDocument/2006/relationships/slide" Target="slides/slide154.xml"/><Relationship Id="rId160" Type="http://schemas.openxmlformats.org/officeDocument/2006/relationships/slide" Target="slides/slide155.xml"/><Relationship Id="rId161" Type="http://schemas.openxmlformats.org/officeDocument/2006/relationships/slide" Target="slides/slide156.xml"/><Relationship Id="rId162" Type="http://schemas.openxmlformats.org/officeDocument/2006/relationships/slide" Target="slides/slide157.xml"/><Relationship Id="rId163" Type="http://schemas.openxmlformats.org/officeDocument/2006/relationships/slide" Target="slides/slide158.xml"/><Relationship Id="rId164" Type="http://schemas.openxmlformats.org/officeDocument/2006/relationships/slide" Target="slides/slide159.xml"/><Relationship Id="rId165" Type="http://schemas.openxmlformats.org/officeDocument/2006/relationships/slide" Target="slides/slide160.xml"/><Relationship Id="rId166" Type="http://schemas.openxmlformats.org/officeDocument/2006/relationships/slide" Target="slides/slide161.xml"/><Relationship Id="rId167" Type="http://schemas.openxmlformats.org/officeDocument/2006/relationships/slide" Target="slides/slide162.xml"/><Relationship Id="rId168" Type="http://schemas.openxmlformats.org/officeDocument/2006/relationships/slide" Target="slides/slide163.xml"/><Relationship Id="rId169" Type="http://schemas.openxmlformats.org/officeDocument/2006/relationships/slide" Target="slides/slide164.xml"/><Relationship Id="rId170" Type="http://schemas.openxmlformats.org/officeDocument/2006/relationships/slide" Target="slides/slide165.xml"/><Relationship Id="rId171" Type="http://schemas.openxmlformats.org/officeDocument/2006/relationships/slide" Target="slides/slide166.xml"/><Relationship Id="rId172" Type="http://schemas.openxmlformats.org/officeDocument/2006/relationships/slide" Target="slides/slide167.xml"/><Relationship Id="rId173" Type="http://schemas.openxmlformats.org/officeDocument/2006/relationships/slide" Target="slides/slide168.xml"/><Relationship Id="rId174" Type="http://schemas.openxmlformats.org/officeDocument/2006/relationships/slide" Target="slides/slide169.xml"/><Relationship Id="rId175" Type="http://schemas.openxmlformats.org/officeDocument/2006/relationships/slide" Target="slides/slide170.xml"/><Relationship Id="rId176" Type="http://schemas.openxmlformats.org/officeDocument/2006/relationships/slide" Target="slides/slide171.xml"/><Relationship Id="rId177" Type="http://schemas.openxmlformats.org/officeDocument/2006/relationships/slide" Target="slides/slide172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0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0.xml"/></Relationships>

</file>

<file path=ppt/notesSlides/_rels/notesSlide10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1.xml"/></Relationships>

</file>

<file path=ppt/notesSlides/_rels/notesSlide10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2.xml"/></Relationships>

</file>

<file path=ppt/notesSlides/_rels/notesSlide10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3.xml"/></Relationships>

</file>

<file path=ppt/notesSlides/_rels/notesSlide10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4.xml"/></Relationships>

</file>

<file path=ppt/notesSlides/_rels/notesSlide10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5.xml"/></Relationships>

</file>

<file path=ppt/notesSlides/_rels/notesSlide10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6.xml"/></Relationships>

</file>

<file path=ppt/notesSlides/_rels/notesSlide10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7.xml"/></Relationships>

</file>

<file path=ppt/notesSlides/_rels/notesSlide10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8.xml"/></Relationships>

</file>

<file path=ppt/notesSlides/_rels/notesSlide10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9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0.xml"/></Relationships>

</file>

<file path=ppt/notesSlides/_rels/notesSlide1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1.xml"/></Relationships>

</file>

<file path=ppt/notesSlides/_rels/notesSlide1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2.xml"/></Relationships>

</file>

<file path=ppt/notesSlides/_rels/notesSlide1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3.xml"/></Relationships>

</file>

<file path=ppt/notesSlides/_rels/notesSlide1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4.xml"/></Relationships>

</file>

<file path=ppt/notesSlides/_rels/notesSlide1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5.xml"/></Relationships>

</file>

<file path=ppt/notesSlides/_rels/notesSlide1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6.xml"/></Relationships>

</file>

<file path=ppt/notesSlides/_rels/notesSlide1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7.xml"/></Relationships>

</file>

<file path=ppt/notesSlides/_rels/notesSlide1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8.xml"/></Relationships>

</file>

<file path=ppt/notesSlides/_rels/notesSlide1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9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0.xml"/></Relationships>

</file>

<file path=ppt/notesSlides/_rels/notesSlide1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1.xml"/></Relationships>

</file>

<file path=ppt/notesSlides/_rels/notesSlide1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2.xml"/></Relationships>

</file>

<file path=ppt/notesSlides/_rels/notesSlide12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3.xml"/></Relationships>

</file>

<file path=ppt/notesSlides/_rels/notesSlide12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4.xml"/></Relationships>

</file>

<file path=ppt/notesSlides/_rels/notesSlide12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5.xml"/></Relationships>

</file>

<file path=ppt/notesSlides/_rels/notesSlide12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6.xml"/></Relationships>

</file>

<file path=ppt/notesSlides/_rels/notesSlide12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7.xml"/></Relationships>

</file>

<file path=ppt/notesSlides/_rels/notesSlide12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8.xml"/></Relationships>

</file>

<file path=ppt/notesSlides/_rels/notesSlide12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9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3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0.xml"/></Relationships>

</file>

<file path=ppt/notesSlides/_rels/notesSlide13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1.xml"/></Relationships>

</file>

<file path=ppt/notesSlides/_rels/notesSlide13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2.xml"/></Relationships>

</file>

<file path=ppt/notesSlides/_rels/notesSlide13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3.xml"/></Relationships>

</file>

<file path=ppt/notesSlides/_rels/notesSlide13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4.xml"/></Relationships>

</file>

<file path=ppt/notesSlides/_rels/notesSlide13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5.xml"/></Relationships>

</file>

<file path=ppt/notesSlides/_rels/notesSlide13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6.xml"/></Relationships>

</file>

<file path=ppt/notesSlides/_rels/notesSlide13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7.xml"/></Relationships>

</file>

<file path=ppt/notesSlides/_rels/notesSlide13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8.xml"/></Relationships>

</file>

<file path=ppt/notesSlides/_rels/notesSlide13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9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4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0.xml"/></Relationships>

</file>

<file path=ppt/notesSlides/_rels/notesSlide14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1.xml"/></Relationships>

</file>

<file path=ppt/notesSlides/_rels/notesSlide14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2.xml"/></Relationships>

</file>

<file path=ppt/notesSlides/_rels/notesSlide14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3.xml"/></Relationships>

</file>

<file path=ppt/notesSlides/_rels/notesSlide14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4.xml"/></Relationships>

</file>

<file path=ppt/notesSlides/_rels/notesSlide14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5.xml"/></Relationships>

</file>

<file path=ppt/notesSlides/_rels/notesSlide14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6.xml"/></Relationships>

</file>

<file path=ppt/notesSlides/_rels/notesSlide14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7.xml"/></Relationships>

</file>

<file path=ppt/notesSlides/_rels/notesSlide14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8.xml"/></Relationships>

</file>

<file path=ppt/notesSlides/_rels/notesSlide14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9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5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0.xml"/></Relationships>

</file>

<file path=ppt/notesSlides/_rels/notesSlide15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1.xml"/></Relationships>

</file>

<file path=ppt/notesSlides/_rels/notesSlide15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2.xml"/></Relationships>

</file>

<file path=ppt/notesSlides/_rels/notesSlide15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3.xml"/></Relationships>

</file>

<file path=ppt/notesSlides/_rels/notesSlide15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4.xml"/></Relationships>

</file>

<file path=ppt/notesSlides/_rels/notesSlide15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5.xml"/></Relationships>

</file>

<file path=ppt/notesSlides/_rels/notesSlide15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6.xml"/></Relationships>

</file>

<file path=ppt/notesSlides/_rels/notesSlide15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7.xml"/></Relationships>

</file>

<file path=ppt/notesSlides/_rels/notesSlide15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8.xml"/></Relationships>

</file>

<file path=ppt/notesSlides/_rels/notesSlide15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9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6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0.xml"/></Relationships>

</file>

<file path=ppt/notesSlides/_rels/notesSlide16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1.xml"/></Relationships>

</file>

<file path=ppt/notesSlides/_rels/notesSlide16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2.xml"/></Relationships>

</file>

<file path=ppt/notesSlides/_rels/notesSlide16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3.xml"/></Relationships>

</file>

<file path=ppt/notesSlides/_rels/notesSlide16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4.xml"/></Relationships>

</file>

<file path=ppt/notesSlides/_rels/notesSlide16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5.xml"/></Relationships>

</file>

<file path=ppt/notesSlides/_rels/notesSlide16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6.xml"/></Relationships>

</file>

<file path=ppt/notesSlides/_rels/notesSlide16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7.xml"/></Relationships>

</file>

<file path=ppt/notesSlides/_rels/notesSlide16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8.xml"/></Relationships>

</file>

<file path=ppt/notesSlides/_rels/notesSlide16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9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7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0.xml"/></Relationships>

</file>

<file path=ppt/notesSlides/_rels/notesSlide17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1.xml"/></Relationships>

</file>

<file path=ppt/notesSlides/_rels/notesSlide17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2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/Relationships>
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.xml"/></Relationships>
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4.xml"/></Relationships>
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5.xml"/></Relationships>
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6.xml"/></Relationships>
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7.xml"/></Relationships>
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8.xml"/></Relationships>
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9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0.xml"/></Relationships>
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1.xml"/></Relationships>
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2.xml"/></Relationships>
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3.xml"/></Relationships>
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4.xml"/></Relationships>
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5.xml"/></Relationships>
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6.xml"/></Relationships>
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7.xml"/></Relationships>
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8.xml"/></Relationships>
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9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0.xml"/></Relationships>
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1.xml"/></Relationships>
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2.xml"/></Relationships>
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3.xml"/></Relationships>
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4.xml"/></Relationships>
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5.xml"/></Relationships>
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6.xml"/></Relationships>
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7.xml"/></Relationships>
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8.xml"/></Relationships>
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9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0.xml"/></Relationships>
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1.xml"/></Relationships>
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2.xml"/></Relationships>
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3.xml"/></Relationships>
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4.xml"/></Relationships>
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5.xml"/></Relationships>
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6.xml"/></Relationships>
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7.xml"/></Relationships>
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8.xml"/></Relationships>
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9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0.xml"/></Relationships>
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1.xml"/></Relationships>
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2.xml"/></Relationships>
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3.xml"/></Relationships>
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4.xml"/></Relationships>
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5.xml"/></Relationships>
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6.xml"/></Relationships>
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7.xml"/></Relationships>
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8.xml"/></Relationships>
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9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0.xml"/></Relationships>
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1.xml"/></Relationships>
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2.xml"/></Relationships>
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3.xml"/></Relationships>
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4.xml"/></Relationships>
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5.xml"/></Relationships>
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6.xml"/></Relationships>
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7.xml"/></Relationships>
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8.xml"/></Relationships>
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9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0.xml"/></Relationships>
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1.xml"/></Relationships>
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2.xml"/></Relationships>
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3.xml"/></Relationships>
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4.xml"/></Relationships>
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5.xml"/></Relationships>
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6.xml"/></Relationships>
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7.xml"/></Relationships>
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8.xml"/></Relationships>
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9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0.xml"/></Relationships>

</file>

<file path=ppt/notesSlides/_rels/notesSlide9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1.xml"/></Relationships>

</file>

<file path=ppt/notesSlides/_rels/notesSlide9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2.xml"/></Relationships>

</file>

<file path=ppt/notesSlides/_rels/notesSlide9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3.xml"/></Relationships>

</file>

<file path=ppt/notesSlides/_rels/notesSlide9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4.xml"/></Relationships>

</file>

<file path=ppt/notesSlides/_rels/notesSlide9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5.xml"/></Relationships>

</file>

<file path=ppt/notesSlides/_rels/notesSlide9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6.xml"/></Relationships>

</file>

<file path=ppt/notesSlides/_rels/notesSlide9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7.xml"/></Relationships>

</file>

<file path=ppt/notesSlides/_rels/notesSlide9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8.xml"/></Relationships>

</file>

<file path=ppt/notesSlides/_rels/notesSlide9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757" y="1072832"/>
            <a:ext cx="3918585" cy="7267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91515" y="1938020"/>
            <a:ext cx="3227069" cy="865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FF200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Alge</a:t>
            </a:r>
            <a:r>
              <a:rPr dirty="0" spc="-15"/>
              <a:t>b</a:t>
            </a:r>
            <a:r>
              <a:rPr dirty="0" spc="-20"/>
              <a:t>ra1: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40"/>
              <a:t>P</a:t>
            </a:r>
            <a:r>
              <a:rPr dirty="0" spc="-10"/>
              <a:t>olinomi</a:t>
            </a:r>
            <a:r>
              <a:rPr dirty="0" spc="25"/>
              <a:t> </a:t>
            </a:r>
            <a:r>
              <a:rPr dirty="0" spc="-40"/>
              <a:t>e</a:t>
            </a:r>
            <a:r>
              <a:rPr dirty="0" spc="25"/>
              <a:t> </a:t>
            </a:r>
            <a:r>
              <a:rPr dirty="0" spc="-10"/>
              <a:t>o</a:t>
            </a:r>
            <a:r>
              <a:rPr dirty="0" spc="0"/>
              <a:t>p</a:t>
            </a:r>
            <a:r>
              <a:rPr dirty="0" spc="-15"/>
              <a:t>erazioni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7A0000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FF200"/>
                </a:solidFill>
                <a:latin typeface="Trebuchet MS"/>
                <a:cs typeface="Trebuchet MS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  <a:r>
              <a:rPr dirty="0"/>
              <a:t>/35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CC0000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007F00"/>
                </a:solidFill>
                <a:latin typeface="Gill Sans MT"/>
                <a:cs typeface="Gill Sans M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FF200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Alge</a:t>
            </a:r>
            <a:r>
              <a:rPr dirty="0" spc="-15"/>
              <a:t>b</a:t>
            </a:r>
            <a:r>
              <a:rPr dirty="0" spc="-20"/>
              <a:t>ra1: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40"/>
              <a:t>P</a:t>
            </a:r>
            <a:r>
              <a:rPr dirty="0" spc="-10"/>
              <a:t>olinomi</a:t>
            </a:r>
            <a:r>
              <a:rPr dirty="0" spc="25"/>
              <a:t> </a:t>
            </a:r>
            <a:r>
              <a:rPr dirty="0" spc="-40"/>
              <a:t>e</a:t>
            </a:r>
            <a:r>
              <a:rPr dirty="0" spc="25"/>
              <a:t> </a:t>
            </a:r>
            <a:r>
              <a:rPr dirty="0" spc="-10"/>
              <a:t>o</a:t>
            </a:r>
            <a:r>
              <a:rPr dirty="0" spc="0"/>
              <a:t>p</a:t>
            </a:r>
            <a:r>
              <a:rPr dirty="0" spc="-15"/>
              <a:t>erazioni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7A0000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FF200"/>
                </a:solidFill>
                <a:latin typeface="Trebuchet MS"/>
                <a:cs typeface="Trebuchet MS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  <a:r>
              <a:rPr dirty="0"/>
              <a:t>/35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CC0000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230505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2374201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FF200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Alge</a:t>
            </a:r>
            <a:r>
              <a:rPr dirty="0" spc="-15"/>
              <a:t>b</a:t>
            </a:r>
            <a:r>
              <a:rPr dirty="0" spc="-20"/>
              <a:t>ra1: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40"/>
              <a:t>P</a:t>
            </a:r>
            <a:r>
              <a:rPr dirty="0" spc="-10"/>
              <a:t>olinomi</a:t>
            </a:r>
            <a:r>
              <a:rPr dirty="0" spc="25"/>
              <a:t> </a:t>
            </a:r>
            <a:r>
              <a:rPr dirty="0" spc="-40"/>
              <a:t>e</a:t>
            </a:r>
            <a:r>
              <a:rPr dirty="0" spc="25"/>
              <a:t> </a:t>
            </a:r>
            <a:r>
              <a:rPr dirty="0" spc="-10"/>
              <a:t>o</a:t>
            </a:r>
            <a:r>
              <a:rPr dirty="0" spc="0"/>
              <a:t>p</a:t>
            </a:r>
            <a:r>
              <a:rPr dirty="0" spc="-15"/>
              <a:t>erazioni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7A0000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FF200"/>
                </a:solidFill>
                <a:latin typeface="Trebuchet MS"/>
                <a:cs typeface="Trebuchet MS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  <a:r>
              <a:rPr dirty="0"/>
              <a:t>/35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CC0000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FF200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Alge</a:t>
            </a:r>
            <a:r>
              <a:rPr dirty="0" spc="-15"/>
              <a:t>b</a:t>
            </a:r>
            <a:r>
              <a:rPr dirty="0" spc="-20"/>
              <a:t>ra1: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40"/>
              <a:t>P</a:t>
            </a:r>
            <a:r>
              <a:rPr dirty="0" spc="-10"/>
              <a:t>olinomi</a:t>
            </a:r>
            <a:r>
              <a:rPr dirty="0" spc="25"/>
              <a:t> </a:t>
            </a:r>
            <a:r>
              <a:rPr dirty="0" spc="-40"/>
              <a:t>e</a:t>
            </a:r>
            <a:r>
              <a:rPr dirty="0" spc="25"/>
              <a:t> </a:t>
            </a:r>
            <a:r>
              <a:rPr dirty="0" spc="-10"/>
              <a:t>o</a:t>
            </a:r>
            <a:r>
              <a:rPr dirty="0" spc="0"/>
              <a:t>p</a:t>
            </a:r>
            <a:r>
              <a:rPr dirty="0" spc="-15"/>
              <a:t>erazioni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7A0000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FF200"/>
                </a:solidFill>
                <a:latin typeface="Trebuchet MS"/>
                <a:cs typeface="Trebuchet MS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  <a:r>
              <a:rPr dirty="0"/>
              <a:t>/35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FF200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Alge</a:t>
            </a:r>
            <a:r>
              <a:rPr dirty="0" spc="-15"/>
              <a:t>b</a:t>
            </a:r>
            <a:r>
              <a:rPr dirty="0" spc="-20"/>
              <a:t>ra1: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40"/>
              <a:t>P</a:t>
            </a:r>
            <a:r>
              <a:rPr dirty="0" spc="-10"/>
              <a:t>olinomi</a:t>
            </a:r>
            <a:r>
              <a:rPr dirty="0" spc="25"/>
              <a:t> </a:t>
            </a:r>
            <a:r>
              <a:rPr dirty="0" spc="-40"/>
              <a:t>e</a:t>
            </a:r>
            <a:r>
              <a:rPr dirty="0" spc="25"/>
              <a:t> </a:t>
            </a:r>
            <a:r>
              <a:rPr dirty="0" spc="-10"/>
              <a:t>o</a:t>
            </a:r>
            <a:r>
              <a:rPr dirty="0" spc="0"/>
              <a:t>p</a:t>
            </a:r>
            <a:r>
              <a:rPr dirty="0" spc="-15"/>
              <a:t>erazioni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7A0000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FF200"/>
                </a:solidFill>
                <a:latin typeface="Trebuchet MS"/>
                <a:cs typeface="Trebuchet MS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  <a:r>
              <a:rPr dirty="0"/>
              <a:t>/35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211993" y="2796676"/>
            <a:ext cx="359998" cy="4224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3069083" y="3279850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79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2989465" y="3275888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3167268" y="3275888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0"/>
                </a:moveTo>
                <a:lnTo>
                  <a:pt x="0" y="38100"/>
                </a:lnTo>
                <a:lnTo>
                  <a:pt x="2540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3323614" y="3289972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3334106" y="3279698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3344266" y="3269538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326044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bk object 25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bk object 26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bk object 27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bk object 28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bk object 29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bk object 30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bk object 31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bk object 32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bk object 33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bk object 34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bk object 35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bk object 36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bk object 37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bk object 38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bk object 39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bk object 40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bk object 41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bk object 42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bk object 43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bk object 44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bk object 45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5300" y="231718"/>
            <a:ext cx="4419498" cy="207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CC0000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3830" y="990801"/>
            <a:ext cx="4382439" cy="21723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rgbClr val="007F00"/>
                </a:solidFill>
                <a:latin typeface="Gill Sans MT"/>
                <a:cs typeface="Gill Sans M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1888070" y="3367563"/>
            <a:ext cx="923925" cy="88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" b="0" i="0">
                <a:solidFill>
                  <a:srgbClr val="FFF200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Alge</a:t>
            </a:r>
            <a:r>
              <a:rPr dirty="0" spc="-15"/>
              <a:t>b</a:t>
            </a:r>
            <a:r>
              <a:rPr dirty="0" spc="-20"/>
              <a:t>ra1: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40"/>
              <a:t>P</a:t>
            </a:r>
            <a:r>
              <a:rPr dirty="0" spc="-10"/>
              <a:t>olinomi</a:t>
            </a:r>
            <a:r>
              <a:rPr dirty="0" spc="25"/>
              <a:t> </a:t>
            </a:r>
            <a:r>
              <a:rPr dirty="0" spc="-40"/>
              <a:t>e</a:t>
            </a:r>
            <a:r>
              <a:rPr dirty="0" spc="25"/>
              <a:t> </a:t>
            </a:r>
            <a:r>
              <a:rPr dirty="0" spc="-10"/>
              <a:t>o</a:t>
            </a:r>
            <a:r>
              <a:rPr dirty="0" spc="0"/>
              <a:t>p</a:t>
            </a:r>
            <a:r>
              <a:rPr dirty="0" spc="-15"/>
              <a:t>erazioni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93763" y="3367563"/>
            <a:ext cx="595630" cy="88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" b="0" i="0">
                <a:solidFill>
                  <a:srgbClr val="7A0000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4268165" y="3367563"/>
            <a:ext cx="206375" cy="88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" b="0" i="0">
                <a:solidFill>
                  <a:srgbClr val="FFF200"/>
                </a:solidFill>
                <a:latin typeface="Trebuchet MS"/>
                <a:cs typeface="Trebuchet MS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  <a:r>
              <a:rPr dirty="0"/>
              <a:t>/35</a:t>
            </a:r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slide" Target="slide172.xml"/><Relationship Id="rId10" Type="http://schemas.openxmlformats.org/officeDocument/2006/relationships/notesSlide" Target="../notesSlides/notesSlide1.xml"/><Relationship Id="rId11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slide" Target="slide1.xml"/><Relationship Id="rId10" Type="http://schemas.openxmlformats.org/officeDocument/2006/relationships/notesSlide" Target="../notesSlides/notesSlide10.xml"/><Relationship Id="rId11" Type="http://schemas.openxmlformats.org/officeDocument/2006/relationships/slide" Target="slide10.xml"/></Relationships>
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3" Type="http://schemas.openxmlformats.org/officeDocument/2006/relationships/slide" Target="slide1.xml"/><Relationship Id="rId4" Type="http://schemas.openxmlformats.org/officeDocument/2006/relationships/notesSlide" Target="../notesSlides/notesSlide100.xml"/><Relationship Id="rId5" Type="http://schemas.openxmlformats.org/officeDocument/2006/relationships/slide" Target="slide100.xml"/></Relationships>
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3" Type="http://schemas.openxmlformats.org/officeDocument/2006/relationships/slide" Target="slide1.xml"/><Relationship Id="rId4" Type="http://schemas.openxmlformats.org/officeDocument/2006/relationships/notesSlide" Target="../notesSlides/notesSlide101.xml"/><Relationship Id="rId5" Type="http://schemas.openxmlformats.org/officeDocument/2006/relationships/slide" Target="slide101.xml"/></Relationships>
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3" Type="http://schemas.openxmlformats.org/officeDocument/2006/relationships/image" Target="../media/image370.png"/><Relationship Id="rId4" Type="http://schemas.openxmlformats.org/officeDocument/2006/relationships/slide" Target="slide1.xml"/><Relationship Id="rId5" Type="http://schemas.openxmlformats.org/officeDocument/2006/relationships/notesSlide" Target="../notesSlides/notesSlide102.xml"/><Relationship Id="rId6" Type="http://schemas.openxmlformats.org/officeDocument/2006/relationships/slide" Target="slide102.xml"/></Relationships>
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3" Type="http://schemas.openxmlformats.org/officeDocument/2006/relationships/slide" Target="slide1.xml"/><Relationship Id="rId4" Type="http://schemas.openxmlformats.org/officeDocument/2006/relationships/notesSlide" Target="../notesSlides/notesSlide103.xml"/><Relationship Id="rId5" Type="http://schemas.openxmlformats.org/officeDocument/2006/relationships/slide" Target="slide103.xml"/></Relationships>
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3" Type="http://schemas.openxmlformats.org/officeDocument/2006/relationships/slide" Target="slide1.xml"/><Relationship Id="rId4" Type="http://schemas.openxmlformats.org/officeDocument/2006/relationships/notesSlide" Target="../notesSlides/notesSlide104.xml"/><Relationship Id="rId5" Type="http://schemas.openxmlformats.org/officeDocument/2006/relationships/slide" Target="slide104.xml"/></Relationships>
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3" Type="http://schemas.openxmlformats.org/officeDocument/2006/relationships/image" Target="../media/image371.png"/><Relationship Id="rId4" Type="http://schemas.openxmlformats.org/officeDocument/2006/relationships/slide" Target="slide1.xml"/><Relationship Id="rId5" Type="http://schemas.openxmlformats.org/officeDocument/2006/relationships/notesSlide" Target="../notesSlides/notesSlide105.xml"/><Relationship Id="rId6" Type="http://schemas.openxmlformats.org/officeDocument/2006/relationships/slide" Target="slide105.xml"/></Relationships>
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3" Type="http://schemas.openxmlformats.org/officeDocument/2006/relationships/slide" Target="slide1.xml"/><Relationship Id="rId4" Type="http://schemas.openxmlformats.org/officeDocument/2006/relationships/notesSlide" Target="../notesSlides/notesSlide106.xml"/><Relationship Id="rId5" Type="http://schemas.openxmlformats.org/officeDocument/2006/relationships/slide" Target="slide106.xml"/></Relationships>
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3" Type="http://schemas.openxmlformats.org/officeDocument/2006/relationships/slide" Target="slide1.xml"/><Relationship Id="rId4" Type="http://schemas.openxmlformats.org/officeDocument/2006/relationships/notesSlide" Target="../notesSlides/notesSlide107.xml"/><Relationship Id="rId5" Type="http://schemas.openxmlformats.org/officeDocument/2006/relationships/slide" Target="slide107.xml"/></Relationships>
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3" Type="http://schemas.openxmlformats.org/officeDocument/2006/relationships/image" Target="../media/image372.jpg"/><Relationship Id="rId4" Type="http://schemas.openxmlformats.org/officeDocument/2006/relationships/slide" Target="slide1.xml"/><Relationship Id="rId5" Type="http://schemas.openxmlformats.org/officeDocument/2006/relationships/notesSlide" Target="../notesSlides/notesSlide108.xml"/><Relationship Id="rId6" Type="http://schemas.openxmlformats.org/officeDocument/2006/relationships/slide" Target="slide108.xml"/></Relationships>
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3" Type="http://schemas.openxmlformats.org/officeDocument/2006/relationships/image" Target="../media/image373.jpg"/><Relationship Id="rId4" Type="http://schemas.openxmlformats.org/officeDocument/2006/relationships/slide" Target="slide1.xml"/><Relationship Id="rId5" Type="http://schemas.openxmlformats.org/officeDocument/2006/relationships/notesSlide" Target="../notesSlides/notesSlide109.xml"/><Relationship Id="rId6" Type="http://schemas.openxmlformats.org/officeDocument/2006/relationships/slide" Target="slide109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56.png"/><Relationship Id="rId8" Type="http://schemas.openxmlformats.org/officeDocument/2006/relationships/image" Target="../media/image57.png"/><Relationship Id="rId9" Type="http://schemas.openxmlformats.org/officeDocument/2006/relationships/slide" Target="slide1.xml"/><Relationship Id="rId10" Type="http://schemas.openxmlformats.org/officeDocument/2006/relationships/notesSlide" Target="../notesSlides/notesSlide11.xml"/><Relationship Id="rId11" Type="http://schemas.openxmlformats.org/officeDocument/2006/relationships/slide" Target="slide11.xml"/></Relationships>
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3" Type="http://schemas.openxmlformats.org/officeDocument/2006/relationships/image" Target="../media/image374.jpg"/><Relationship Id="rId4" Type="http://schemas.openxmlformats.org/officeDocument/2006/relationships/slide" Target="slide1.xml"/><Relationship Id="rId5" Type="http://schemas.openxmlformats.org/officeDocument/2006/relationships/notesSlide" Target="../notesSlides/notesSlide110.xml"/><Relationship Id="rId6" Type="http://schemas.openxmlformats.org/officeDocument/2006/relationships/slide" Target="slide110.xml"/></Relationships>
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1.xml"/><Relationship Id="rId3" Type="http://schemas.openxmlformats.org/officeDocument/2006/relationships/image" Target="../media/image375.png"/><Relationship Id="rId4" Type="http://schemas.openxmlformats.org/officeDocument/2006/relationships/slide" Target="slide1.xml"/><Relationship Id="rId5" Type="http://schemas.openxmlformats.org/officeDocument/2006/relationships/notesSlide" Target="../notesSlides/notesSlide111.xml"/></Relationships>
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1.xml"/><Relationship Id="rId3" Type="http://schemas.openxmlformats.org/officeDocument/2006/relationships/image" Target="../media/image376.png"/><Relationship Id="rId4" Type="http://schemas.openxmlformats.org/officeDocument/2006/relationships/slide" Target="slide1.xml"/><Relationship Id="rId5" Type="http://schemas.openxmlformats.org/officeDocument/2006/relationships/notesSlide" Target="../notesSlides/notesSlide112.xml"/><Relationship Id="rId6" Type="http://schemas.openxmlformats.org/officeDocument/2006/relationships/slide" Target="slide112.xml"/></Relationships>
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1.xml"/><Relationship Id="rId3" Type="http://schemas.openxmlformats.org/officeDocument/2006/relationships/image" Target="../media/image377.png"/><Relationship Id="rId4" Type="http://schemas.openxmlformats.org/officeDocument/2006/relationships/slide" Target="slide1.xml"/><Relationship Id="rId5" Type="http://schemas.openxmlformats.org/officeDocument/2006/relationships/notesSlide" Target="../notesSlides/notesSlide113.xml"/><Relationship Id="rId6" Type="http://schemas.openxmlformats.org/officeDocument/2006/relationships/slide" Target="slide113.xml"/></Relationships>
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1.xml"/><Relationship Id="rId3" Type="http://schemas.openxmlformats.org/officeDocument/2006/relationships/image" Target="../media/image378.png"/><Relationship Id="rId4" Type="http://schemas.openxmlformats.org/officeDocument/2006/relationships/slide" Target="slide1.xml"/><Relationship Id="rId5" Type="http://schemas.openxmlformats.org/officeDocument/2006/relationships/notesSlide" Target="../notesSlides/notesSlide114.xml"/><Relationship Id="rId6" Type="http://schemas.openxmlformats.org/officeDocument/2006/relationships/slide" Target="slide114.xml"/></Relationships>
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1.xml"/><Relationship Id="rId3" Type="http://schemas.openxmlformats.org/officeDocument/2006/relationships/image" Target="../media/image379.png"/><Relationship Id="rId4" Type="http://schemas.openxmlformats.org/officeDocument/2006/relationships/image" Target="../media/image380.png"/><Relationship Id="rId5" Type="http://schemas.openxmlformats.org/officeDocument/2006/relationships/image" Target="../media/image381.png"/><Relationship Id="rId6" Type="http://schemas.openxmlformats.org/officeDocument/2006/relationships/image" Target="../media/image382.png"/><Relationship Id="rId7" Type="http://schemas.openxmlformats.org/officeDocument/2006/relationships/image" Target="../media/image383.png"/><Relationship Id="rId8" Type="http://schemas.openxmlformats.org/officeDocument/2006/relationships/image" Target="../media/image384.png"/><Relationship Id="rId9" Type="http://schemas.openxmlformats.org/officeDocument/2006/relationships/slide" Target="slide1.xml"/><Relationship Id="rId10" Type="http://schemas.openxmlformats.org/officeDocument/2006/relationships/notesSlide" Target="../notesSlides/notesSlide115.xml"/><Relationship Id="rId11" Type="http://schemas.openxmlformats.org/officeDocument/2006/relationships/slide" Target="slide115.xml"/></Relationships>
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1.xml"/><Relationship Id="rId3" Type="http://schemas.openxmlformats.org/officeDocument/2006/relationships/image" Target="../media/image385.png"/><Relationship Id="rId4" Type="http://schemas.openxmlformats.org/officeDocument/2006/relationships/slide" Target="slide1.xml"/><Relationship Id="rId5" Type="http://schemas.openxmlformats.org/officeDocument/2006/relationships/notesSlide" Target="../notesSlides/notesSlide116.xml"/><Relationship Id="rId6" Type="http://schemas.openxmlformats.org/officeDocument/2006/relationships/slide" Target="slide116.xml"/></Relationships>
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1.xml"/><Relationship Id="rId3" Type="http://schemas.openxmlformats.org/officeDocument/2006/relationships/image" Target="../media/image386.png"/><Relationship Id="rId4" Type="http://schemas.openxmlformats.org/officeDocument/2006/relationships/slide" Target="slide1.xml"/><Relationship Id="rId5" Type="http://schemas.openxmlformats.org/officeDocument/2006/relationships/notesSlide" Target="../notesSlides/notesSlide117.xml"/><Relationship Id="rId6" Type="http://schemas.openxmlformats.org/officeDocument/2006/relationships/slide" Target="slide117.xml"/></Relationships>
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1.xml"/><Relationship Id="rId3" Type="http://schemas.openxmlformats.org/officeDocument/2006/relationships/image" Target="../media/image387.png"/><Relationship Id="rId4" Type="http://schemas.openxmlformats.org/officeDocument/2006/relationships/image" Target="../media/image388.png"/><Relationship Id="rId5" Type="http://schemas.openxmlformats.org/officeDocument/2006/relationships/image" Target="../media/image389.png"/><Relationship Id="rId6" Type="http://schemas.openxmlformats.org/officeDocument/2006/relationships/image" Target="../media/image390.png"/><Relationship Id="rId7" Type="http://schemas.openxmlformats.org/officeDocument/2006/relationships/image" Target="../media/image391.png"/><Relationship Id="rId8" Type="http://schemas.openxmlformats.org/officeDocument/2006/relationships/image" Target="../media/image392.png"/><Relationship Id="rId9" Type="http://schemas.openxmlformats.org/officeDocument/2006/relationships/slide" Target="slide1.xml"/><Relationship Id="rId10" Type="http://schemas.openxmlformats.org/officeDocument/2006/relationships/notesSlide" Target="../notesSlides/notesSlide118.xml"/><Relationship Id="rId11" Type="http://schemas.openxmlformats.org/officeDocument/2006/relationships/slide" Target="slide118.xml"/></Relationships>
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1.xml"/><Relationship Id="rId3" Type="http://schemas.openxmlformats.org/officeDocument/2006/relationships/image" Target="../media/image393.png"/><Relationship Id="rId4" Type="http://schemas.openxmlformats.org/officeDocument/2006/relationships/image" Target="../media/image394.png"/><Relationship Id="rId5" Type="http://schemas.openxmlformats.org/officeDocument/2006/relationships/image" Target="../media/image395.png"/><Relationship Id="rId6" Type="http://schemas.openxmlformats.org/officeDocument/2006/relationships/image" Target="../media/image396.png"/><Relationship Id="rId7" Type="http://schemas.openxmlformats.org/officeDocument/2006/relationships/image" Target="../media/image397.png"/><Relationship Id="rId8" Type="http://schemas.openxmlformats.org/officeDocument/2006/relationships/image" Target="../media/image398.png"/><Relationship Id="rId9" Type="http://schemas.openxmlformats.org/officeDocument/2006/relationships/slide" Target="slide1.xml"/><Relationship Id="rId10" Type="http://schemas.openxmlformats.org/officeDocument/2006/relationships/notesSlide" Target="../notesSlides/notesSlide119.xml"/><Relationship Id="rId11" Type="http://schemas.openxmlformats.org/officeDocument/2006/relationships/slide" Target="slide119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6" Type="http://schemas.openxmlformats.org/officeDocument/2006/relationships/image" Target="../media/image61.png"/><Relationship Id="rId7" Type="http://schemas.openxmlformats.org/officeDocument/2006/relationships/image" Target="../media/image62.png"/><Relationship Id="rId8" Type="http://schemas.openxmlformats.org/officeDocument/2006/relationships/image" Target="../media/image63.png"/><Relationship Id="rId9" Type="http://schemas.openxmlformats.org/officeDocument/2006/relationships/slide" Target="slide1.xml"/><Relationship Id="rId10" Type="http://schemas.openxmlformats.org/officeDocument/2006/relationships/notesSlide" Target="../notesSlides/notesSlide12.xml"/><Relationship Id="rId11" Type="http://schemas.openxmlformats.org/officeDocument/2006/relationships/slide" Target="slide12.xml"/></Relationships>
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1.xml"/><Relationship Id="rId3" Type="http://schemas.openxmlformats.org/officeDocument/2006/relationships/image" Target="../media/image399.png"/><Relationship Id="rId4" Type="http://schemas.openxmlformats.org/officeDocument/2006/relationships/image" Target="../media/image400.png"/><Relationship Id="rId5" Type="http://schemas.openxmlformats.org/officeDocument/2006/relationships/image" Target="../media/image401.png"/><Relationship Id="rId6" Type="http://schemas.openxmlformats.org/officeDocument/2006/relationships/image" Target="../media/image402.png"/><Relationship Id="rId7" Type="http://schemas.openxmlformats.org/officeDocument/2006/relationships/image" Target="../media/image403.png"/><Relationship Id="rId8" Type="http://schemas.openxmlformats.org/officeDocument/2006/relationships/image" Target="../media/image404.png"/><Relationship Id="rId9" Type="http://schemas.openxmlformats.org/officeDocument/2006/relationships/slide" Target="slide1.xml"/><Relationship Id="rId10" Type="http://schemas.openxmlformats.org/officeDocument/2006/relationships/notesSlide" Target="../notesSlides/notesSlide120.xml"/><Relationship Id="rId11" Type="http://schemas.openxmlformats.org/officeDocument/2006/relationships/slide" Target="slide120.xml"/></Relationships>
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1.xml"/><Relationship Id="rId3" Type="http://schemas.openxmlformats.org/officeDocument/2006/relationships/image" Target="../media/image405.png"/><Relationship Id="rId4" Type="http://schemas.openxmlformats.org/officeDocument/2006/relationships/slide" Target="slide1.xml"/><Relationship Id="rId5" Type="http://schemas.openxmlformats.org/officeDocument/2006/relationships/notesSlide" Target="../notesSlides/notesSlide121.xml"/><Relationship Id="rId6" Type="http://schemas.openxmlformats.org/officeDocument/2006/relationships/slide" Target="slide121.xml"/></Relationships>
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1.xml"/><Relationship Id="rId3" Type="http://schemas.openxmlformats.org/officeDocument/2006/relationships/image" Target="../media/image406.png"/><Relationship Id="rId4" Type="http://schemas.openxmlformats.org/officeDocument/2006/relationships/image" Target="../media/image407.png"/><Relationship Id="rId5" Type="http://schemas.openxmlformats.org/officeDocument/2006/relationships/image" Target="../media/image408.png"/><Relationship Id="rId6" Type="http://schemas.openxmlformats.org/officeDocument/2006/relationships/image" Target="../media/image409.png"/><Relationship Id="rId7" Type="http://schemas.openxmlformats.org/officeDocument/2006/relationships/image" Target="../media/image410.png"/><Relationship Id="rId8" Type="http://schemas.openxmlformats.org/officeDocument/2006/relationships/image" Target="../media/image411.png"/><Relationship Id="rId9" Type="http://schemas.openxmlformats.org/officeDocument/2006/relationships/slide" Target="slide1.xml"/><Relationship Id="rId10" Type="http://schemas.openxmlformats.org/officeDocument/2006/relationships/notesSlide" Target="../notesSlides/notesSlide122.xml"/><Relationship Id="rId11" Type="http://schemas.openxmlformats.org/officeDocument/2006/relationships/slide" Target="slide122.xml"/></Relationships>
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1.xml"/><Relationship Id="rId3" Type="http://schemas.openxmlformats.org/officeDocument/2006/relationships/image" Target="../media/image412.png"/><Relationship Id="rId4" Type="http://schemas.openxmlformats.org/officeDocument/2006/relationships/image" Target="../media/image413.png"/><Relationship Id="rId5" Type="http://schemas.openxmlformats.org/officeDocument/2006/relationships/image" Target="../media/image414.png"/><Relationship Id="rId6" Type="http://schemas.openxmlformats.org/officeDocument/2006/relationships/image" Target="../media/image415.png"/><Relationship Id="rId7" Type="http://schemas.openxmlformats.org/officeDocument/2006/relationships/image" Target="../media/image416.png"/><Relationship Id="rId8" Type="http://schemas.openxmlformats.org/officeDocument/2006/relationships/image" Target="../media/image417.png"/><Relationship Id="rId9" Type="http://schemas.openxmlformats.org/officeDocument/2006/relationships/slide" Target="slide1.xml"/><Relationship Id="rId10" Type="http://schemas.openxmlformats.org/officeDocument/2006/relationships/notesSlide" Target="../notesSlides/notesSlide123.xml"/><Relationship Id="rId11" Type="http://schemas.openxmlformats.org/officeDocument/2006/relationships/slide" Target="slide123.xml"/></Relationships>
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1.xml"/><Relationship Id="rId3" Type="http://schemas.openxmlformats.org/officeDocument/2006/relationships/image" Target="../media/image418.png"/><Relationship Id="rId4" Type="http://schemas.openxmlformats.org/officeDocument/2006/relationships/image" Target="../media/image419.png"/><Relationship Id="rId5" Type="http://schemas.openxmlformats.org/officeDocument/2006/relationships/image" Target="../media/image420.png"/><Relationship Id="rId6" Type="http://schemas.openxmlformats.org/officeDocument/2006/relationships/image" Target="../media/image421.png"/><Relationship Id="rId7" Type="http://schemas.openxmlformats.org/officeDocument/2006/relationships/image" Target="../media/image422.png"/><Relationship Id="rId8" Type="http://schemas.openxmlformats.org/officeDocument/2006/relationships/image" Target="../media/image423.png"/><Relationship Id="rId9" Type="http://schemas.openxmlformats.org/officeDocument/2006/relationships/slide" Target="slide1.xml"/><Relationship Id="rId10" Type="http://schemas.openxmlformats.org/officeDocument/2006/relationships/notesSlide" Target="../notesSlides/notesSlide124.xml"/><Relationship Id="rId11" Type="http://schemas.openxmlformats.org/officeDocument/2006/relationships/slide" Target="slide124.xml"/></Relationships>
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1.xml"/><Relationship Id="rId3" Type="http://schemas.openxmlformats.org/officeDocument/2006/relationships/image" Target="../media/image424.png"/><Relationship Id="rId4" Type="http://schemas.openxmlformats.org/officeDocument/2006/relationships/image" Target="../media/image425.png"/><Relationship Id="rId5" Type="http://schemas.openxmlformats.org/officeDocument/2006/relationships/image" Target="../media/image426.png"/><Relationship Id="rId6" Type="http://schemas.openxmlformats.org/officeDocument/2006/relationships/image" Target="../media/image427.png"/><Relationship Id="rId7" Type="http://schemas.openxmlformats.org/officeDocument/2006/relationships/image" Target="../media/image428.png"/><Relationship Id="rId8" Type="http://schemas.openxmlformats.org/officeDocument/2006/relationships/image" Target="../media/image429.png"/><Relationship Id="rId9" Type="http://schemas.openxmlformats.org/officeDocument/2006/relationships/slide" Target="slide1.xml"/><Relationship Id="rId10" Type="http://schemas.openxmlformats.org/officeDocument/2006/relationships/notesSlide" Target="../notesSlides/notesSlide125.xml"/><Relationship Id="rId11" Type="http://schemas.openxmlformats.org/officeDocument/2006/relationships/slide" Target="slide125.xml"/></Relationships>
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1.xml"/><Relationship Id="rId3" Type="http://schemas.openxmlformats.org/officeDocument/2006/relationships/image" Target="../media/image430.png"/><Relationship Id="rId4" Type="http://schemas.openxmlformats.org/officeDocument/2006/relationships/image" Target="../media/image431.png"/><Relationship Id="rId5" Type="http://schemas.openxmlformats.org/officeDocument/2006/relationships/image" Target="../media/image432.png"/><Relationship Id="rId6" Type="http://schemas.openxmlformats.org/officeDocument/2006/relationships/image" Target="../media/image433.png"/><Relationship Id="rId7" Type="http://schemas.openxmlformats.org/officeDocument/2006/relationships/image" Target="../media/image434.png"/><Relationship Id="rId8" Type="http://schemas.openxmlformats.org/officeDocument/2006/relationships/image" Target="../media/image435.png"/><Relationship Id="rId9" Type="http://schemas.openxmlformats.org/officeDocument/2006/relationships/slide" Target="slide1.xml"/><Relationship Id="rId10" Type="http://schemas.openxmlformats.org/officeDocument/2006/relationships/notesSlide" Target="../notesSlides/notesSlide126.xml"/><Relationship Id="rId11" Type="http://schemas.openxmlformats.org/officeDocument/2006/relationships/slide" Target="slide126.xml"/></Relationships>
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1.xml"/><Relationship Id="rId3" Type="http://schemas.openxmlformats.org/officeDocument/2006/relationships/image" Target="../media/image436.png"/><Relationship Id="rId4" Type="http://schemas.openxmlformats.org/officeDocument/2006/relationships/image" Target="../media/image437.png"/><Relationship Id="rId5" Type="http://schemas.openxmlformats.org/officeDocument/2006/relationships/image" Target="../media/image438.png"/><Relationship Id="rId6" Type="http://schemas.openxmlformats.org/officeDocument/2006/relationships/image" Target="../media/image439.png"/><Relationship Id="rId7" Type="http://schemas.openxmlformats.org/officeDocument/2006/relationships/image" Target="../media/image440.png"/><Relationship Id="rId8" Type="http://schemas.openxmlformats.org/officeDocument/2006/relationships/image" Target="../media/image441.png"/><Relationship Id="rId9" Type="http://schemas.openxmlformats.org/officeDocument/2006/relationships/slide" Target="slide1.xml"/><Relationship Id="rId10" Type="http://schemas.openxmlformats.org/officeDocument/2006/relationships/notesSlide" Target="../notesSlides/notesSlide127.xml"/><Relationship Id="rId11" Type="http://schemas.openxmlformats.org/officeDocument/2006/relationships/slide" Target="slide127.xml"/></Relationships>
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1.xml"/><Relationship Id="rId3" Type="http://schemas.openxmlformats.org/officeDocument/2006/relationships/image" Target="../media/image442.png"/><Relationship Id="rId4" Type="http://schemas.openxmlformats.org/officeDocument/2006/relationships/image" Target="../media/image443.png"/><Relationship Id="rId5" Type="http://schemas.openxmlformats.org/officeDocument/2006/relationships/image" Target="../media/image444.png"/><Relationship Id="rId6" Type="http://schemas.openxmlformats.org/officeDocument/2006/relationships/image" Target="../media/image445.png"/><Relationship Id="rId7" Type="http://schemas.openxmlformats.org/officeDocument/2006/relationships/image" Target="../media/image446.png"/><Relationship Id="rId8" Type="http://schemas.openxmlformats.org/officeDocument/2006/relationships/image" Target="../media/image447.png"/><Relationship Id="rId9" Type="http://schemas.openxmlformats.org/officeDocument/2006/relationships/slide" Target="slide1.xml"/><Relationship Id="rId10" Type="http://schemas.openxmlformats.org/officeDocument/2006/relationships/notesSlide" Target="../notesSlides/notesSlide128.xml"/><Relationship Id="rId11" Type="http://schemas.openxmlformats.org/officeDocument/2006/relationships/slide" Target="slide128.xml"/></Relationships>
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1.xml"/><Relationship Id="rId3" Type="http://schemas.openxmlformats.org/officeDocument/2006/relationships/image" Target="../media/image448.png"/><Relationship Id="rId4" Type="http://schemas.openxmlformats.org/officeDocument/2006/relationships/image" Target="../media/image449.png"/><Relationship Id="rId5" Type="http://schemas.openxmlformats.org/officeDocument/2006/relationships/image" Target="../media/image450.png"/><Relationship Id="rId6" Type="http://schemas.openxmlformats.org/officeDocument/2006/relationships/image" Target="../media/image451.png"/><Relationship Id="rId7" Type="http://schemas.openxmlformats.org/officeDocument/2006/relationships/image" Target="../media/image452.png"/><Relationship Id="rId8" Type="http://schemas.openxmlformats.org/officeDocument/2006/relationships/image" Target="../media/image453.png"/><Relationship Id="rId9" Type="http://schemas.openxmlformats.org/officeDocument/2006/relationships/slide" Target="slide1.xml"/><Relationship Id="rId10" Type="http://schemas.openxmlformats.org/officeDocument/2006/relationships/notesSlide" Target="../notesSlides/notesSlide129.xml"/><Relationship Id="rId11" Type="http://schemas.openxmlformats.org/officeDocument/2006/relationships/slide" Target="slide129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1.xml"/><Relationship Id="rId4" Type="http://schemas.openxmlformats.org/officeDocument/2006/relationships/notesSlide" Target="../notesSlides/notesSlide13.xml"/><Relationship Id="rId5" Type="http://schemas.openxmlformats.org/officeDocument/2006/relationships/slide" Target="slide13.xml"/></Relationships>
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1.xml"/><Relationship Id="rId3" Type="http://schemas.openxmlformats.org/officeDocument/2006/relationships/image" Target="../media/image454.png"/><Relationship Id="rId4" Type="http://schemas.openxmlformats.org/officeDocument/2006/relationships/image" Target="../media/image455.png"/><Relationship Id="rId5" Type="http://schemas.openxmlformats.org/officeDocument/2006/relationships/image" Target="../media/image456.png"/><Relationship Id="rId6" Type="http://schemas.openxmlformats.org/officeDocument/2006/relationships/image" Target="../media/image457.png"/><Relationship Id="rId7" Type="http://schemas.openxmlformats.org/officeDocument/2006/relationships/image" Target="../media/image458.png"/><Relationship Id="rId8" Type="http://schemas.openxmlformats.org/officeDocument/2006/relationships/image" Target="../media/image459.png"/><Relationship Id="rId9" Type="http://schemas.openxmlformats.org/officeDocument/2006/relationships/slide" Target="slide1.xml"/><Relationship Id="rId10" Type="http://schemas.openxmlformats.org/officeDocument/2006/relationships/notesSlide" Target="../notesSlides/notesSlide130.xml"/><Relationship Id="rId11" Type="http://schemas.openxmlformats.org/officeDocument/2006/relationships/slide" Target="slide130.xml"/></Relationships>
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1.xml"/><Relationship Id="rId3" Type="http://schemas.openxmlformats.org/officeDocument/2006/relationships/image" Target="../media/image460.png"/><Relationship Id="rId4" Type="http://schemas.openxmlformats.org/officeDocument/2006/relationships/slide" Target="slide1.xml"/><Relationship Id="rId5" Type="http://schemas.openxmlformats.org/officeDocument/2006/relationships/notesSlide" Target="../notesSlides/notesSlide131.xml"/><Relationship Id="rId6" Type="http://schemas.openxmlformats.org/officeDocument/2006/relationships/slide" Target="slide131.xml"/></Relationships>
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1.xml"/><Relationship Id="rId3" Type="http://schemas.openxmlformats.org/officeDocument/2006/relationships/image" Target="../media/image461.png"/><Relationship Id="rId4" Type="http://schemas.openxmlformats.org/officeDocument/2006/relationships/image" Target="../media/image462.png"/><Relationship Id="rId5" Type="http://schemas.openxmlformats.org/officeDocument/2006/relationships/image" Target="../media/image463.png"/><Relationship Id="rId6" Type="http://schemas.openxmlformats.org/officeDocument/2006/relationships/image" Target="../media/image464.png"/><Relationship Id="rId7" Type="http://schemas.openxmlformats.org/officeDocument/2006/relationships/image" Target="../media/image465.png"/><Relationship Id="rId8" Type="http://schemas.openxmlformats.org/officeDocument/2006/relationships/image" Target="../media/image466.png"/><Relationship Id="rId9" Type="http://schemas.openxmlformats.org/officeDocument/2006/relationships/slide" Target="slide1.xml"/><Relationship Id="rId10" Type="http://schemas.openxmlformats.org/officeDocument/2006/relationships/notesSlide" Target="../notesSlides/notesSlide132.xml"/><Relationship Id="rId11" Type="http://schemas.openxmlformats.org/officeDocument/2006/relationships/slide" Target="slide132.xml"/></Relationships>
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1.xml"/><Relationship Id="rId3" Type="http://schemas.openxmlformats.org/officeDocument/2006/relationships/image" Target="../media/image467.png"/><Relationship Id="rId4" Type="http://schemas.openxmlformats.org/officeDocument/2006/relationships/image" Target="../media/image468.png"/><Relationship Id="rId5" Type="http://schemas.openxmlformats.org/officeDocument/2006/relationships/image" Target="../media/image469.png"/><Relationship Id="rId6" Type="http://schemas.openxmlformats.org/officeDocument/2006/relationships/image" Target="../media/image470.png"/><Relationship Id="rId7" Type="http://schemas.openxmlformats.org/officeDocument/2006/relationships/image" Target="../media/image471.png"/><Relationship Id="rId8" Type="http://schemas.openxmlformats.org/officeDocument/2006/relationships/image" Target="../media/image472.png"/><Relationship Id="rId9" Type="http://schemas.openxmlformats.org/officeDocument/2006/relationships/slide" Target="slide1.xml"/><Relationship Id="rId10" Type="http://schemas.openxmlformats.org/officeDocument/2006/relationships/notesSlide" Target="../notesSlides/notesSlide133.xml"/><Relationship Id="rId11" Type="http://schemas.openxmlformats.org/officeDocument/2006/relationships/slide" Target="slide133.xml"/></Relationships>
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1.xml"/><Relationship Id="rId3" Type="http://schemas.openxmlformats.org/officeDocument/2006/relationships/image" Target="../media/image473.png"/><Relationship Id="rId4" Type="http://schemas.openxmlformats.org/officeDocument/2006/relationships/image" Target="../media/image474.png"/><Relationship Id="rId5" Type="http://schemas.openxmlformats.org/officeDocument/2006/relationships/image" Target="../media/image475.png"/><Relationship Id="rId6" Type="http://schemas.openxmlformats.org/officeDocument/2006/relationships/image" Target="../media/image476.png"/><Relationship Id="rId7" Type="http://schemas.openxmlformats.org/officeDocument/2006/relationships/image" Target="../media/image477.png"/><Relationship Id="rId8" Type="http://schemas.openxmlformats.org/officeDocument/2006/relationships/image" Target="../media/image478.png"/><Relationship Id="rId9" Type="http://schemas.openxmlformats.org/officeDocument/2006/relationships/slide" Target="slide1.xml"/><Relationship Id="rId10" Type="http://schemas.openxmlformats.org/officeDocument/2006/relationships/notesSlide" Target="../notesSlides/notesSlide134.xml"/><Relationship Id="rId11" Type="http://schemas.openxmlformats.org/officeDocument/2006/relationships/slide" Target="slide134.xml"/></Relationships>
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1.xml"/><Relationship Id="rId3" Type="http://schemas.openxmlformats.org/officeDocument/2006/relationships/image" Target="../media/image479.png"/><Relationship Id="rId4" Type="http://schemas.openxmlformats.org/officeDocument/2006/relationships/image" Target="../media/image480.png"/><Relationship Id="rId5" Type="http://schemas.openxmlformats.org/officeDocument/2006/relationships/image" Target="../media/image481.png"/><Relationship Id="rId6" Type="http://schemas.openxmlformats.org/officeDocument/2006/relationships/image" Target="../media/image482.png"/><Relationship Id="rId7" Type="http://schemas.openxmlformats.org/officeDocument/2006/relationships/image" Target="../media/image483.png"/><Relationship Id="rId8" Type="http://schemas.openxmlformats.org/officeDocument/2006/relationships/image" Target="../media/image484.png"/><Relationship Id="rId9" Type="http://schemas.openxmlformats.org/officeDocument/2006/relationships/slide" Target="slide1.xml"/><Relationship Id="rId10" Type="http://schemas.openxmlformats.org/officeDocument/2006/relationships/notesSlide" Target="../notesSlides/notesSlide135.xml"/><Relationship Id="rId11" Type="http://schemas.openxmlformats.org/officeDocument/2006/relationships/slide" Target="slide135.xml"/></Relationships>
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1.xml"/><Relationship Id="rId3" Type="http://schemas.openxmlformats.org/officeDocument/2006/relationships/image" Target="../media/image485.png"/><Relationship Id="rId4" Type="http://schemas.openxmlformats.org/officeDocument/2006/relationships/image" Target="../media/image486.png"/><Relationship Id="rId5" Type="http://schemas.openxmlformats.org/officeDocument/2006/relationships/image" Target="../media/image487.png"/><Relationship Id="rId6" Type="http://schemas.openxmlformats.org/officeDocument/2006/relationships/image" Target="../media/image488.png"/><Relationship Id="rId7" Type="http://schemas.openxmlformats.org/officeDocument/2006/relationships/image" Target="../media/image489.png"/><Relationship Id="rId8" Type="http://schemas.openxmlformats.org/officeDocument/2006/relationships/image" Target="../media/image490.png"/><Relationship Id="rId9" Type="http://schemas.openxmlformats.org/officeDocument/2006/relationships/slide" Target="slide1.xml"/><Relationship Id="rId10" Type="http://schemas.openxmlformats.org/officeDocument/2006/relationships/notesSlide" Target="../notesSlides/notesSlide136.xml"/><Relationship Id="rId11" Type="http://schemas.openxmlformats.org/officeDocument/2006/relationships/slide" Target="slide136.xml"/></Relationships>
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1.xml"/><Relationship Id="rId3" Type="http://schemas.openxmlformats.org/officeDocument/2006/relationships/image" Target="../media/image491.png"/><Relationship Id="rId4" Type="http://schemas.openxmlformats.org/officeDocument/2006/relationships/image" Target="../media/image492.png"/><Relationship Id="rId5" Type="http://schemas.openxmlformats.org/officeDocument/2006/relationships/image" Target="../media/image493.png"/><Relationship Id="rId6" Type="http://schemas.openxmlformats.org/officeDocument/2006/relationships/image" Target="../media/image494.png"/><Relationship Id="rId7" Type="http://schemas.openxmlformats.org/officeDocument/2006/relationships/image" Target="../media/image495.png"/><Relationship Id="rId8" Type="http://schemas.openxmlformats.org/officeDocument/2006/relationships/image" Target="../media/image496.png"/><Relationship Id="rId9" Type="http://schemas.openxmlformats.org/officeDocument/2006/relationships/slide" Target="slide1.xml"/><Relationship Id="rId10" Type="http://schemas.openxmlformats.org/officeDocument/2006/relationships/notesSlide" Target="../notesSlides/notesSlide137.xml"/><Relationship Id="rId11" Type="http://schemas.openxmlformats.org/officeDocument/2006/relationships/slide" Target="slide137.xml"/></Relationships>
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1.xml"/><Relationship Id="rId3" Type="http://schemas.openxmlformats.org/officeDocument/2006/relationships/image" Target="../media/image497.png"/><Relationship Id="rId4" Type="http://schemas.openxmlformats.org/officeDocument/2006/relationships/image" Target="../media/image498.png"/><Relationship Id="rId5" Type="http://schemas.openxmlformats.org/officeDocument/2006/relationships/image" Target="../media/image499.png"/><Relationship Id="rId6" Type="http://schemas.openxmlformats.org/officeDocument/2006/relationships/image" Target="../media/image500.png"/><Relationship Id="rId7" Type="http://schemas.openxmlformats.org/officeDocument/2006/relationships/image" Target="../media/image501.png"/><Relationship Id="rId8" Type="http://schemas.openxmlformats.org/officeDocument/2006/relationships/image" Target="../media/image502.png"/><Relationship Id="rId9" Type="http://schemas.openxmlformats.org/officeDocument/2006/relationships/slide" Target="slide1.xml"/><Relationship Id="rId10" Type="http://schemas.openxmlformats.org/officeDocument/2006/relationships/notesSlide" Target="../notesSlides/notesSlide138.xml"/><Relationship Id="rId11" Type="http://schemas.openxmlformats.org/officeDocument/2006/relationships/slide" Target="slide138.xml"/></Relationships>
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1.xml"/><Relationship Id="rId3" Type="http://schemas.openxmlformats.org/officeDocument/2006/relationships/image" Target="../media/image503.png"/><Relationship Id="rId4" Type="http://schemas.openxmlformats.org/officeDocument/2006/relationships/image" Target="../media/image504.png"/><Relationship Id="rId5" Type="http://schemas.openxmlformats.org/officeDocument/2006/relationships/image" Target="../media/image505.png"/><Relationship Id="rId6" Type="http://schemas.openxmlformats.org/officeDocument/2006/relationships/image" Target="../media/image506.png"/><Relationship Id="rId7" Type="http://schemas.openxmlformats.org/officeDocument/2006/relationships/image" Target="../media/image507.png"/><Relationship Id="rId8" Type="http://schemas.openxmlformats.org/officeDocument/2006/relationships/image" Target="../media/image508.png"/><Relationship Id="rId9" Type="http://schemas.openxmlformats.org/officeDocument/2006/relationships/slide" Target="slide1.xml"/><Relationship Id="rId10" Type="http://schemas.openxmlformats.org/officeDocument/2006/relationships/notesSlide" Target="../notesSlides/notesSlide139.xml"/><Relationship Id="rId11" Type="http://schemas.openxmlformats.org/officeDocument/2006/relationships/slide" Target="slide139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3" Type="http://schemas.openxmlformats.org/officeDocument/2006/relationships/image" Target="../media/image64.png"/><Relationship Id="rId4" Type="http://schemas.openxmlformats.org/officeDocument/2006/relationships/slide" Target="slide1.xml"/><Relationship Id="rId5" Type="http://schemas.openxmlformats.org/officeDocument/2006/relationships/notesSlide" Target="../notesSlides/notesSlide14.xml"/></Relationships>
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1.xml"/><Relationship Id="rId3" Type="http://schemas.openxmlformats.org/officeDocument/2006/relationships/image" Target="../media/image509.png"/><Relationship Id="rId4" Type="http://schemas.openxmlformats.org/officeDocument/2006/relationships/image" Target="../media/image510.png"/><Relationship Id="rId5" Type="http://schemas.openxmlformats.org/officeDocument/2006/relationships/image" Target="../media/image511.png"/><Relationship Id="rId6" Type="http://schemas.openxmlformats.org/officeDocument/2006/relationships/image" Target="../media/image512.png"/><Relationship Id="rId7" Type="http://schemas.openxmlformats.org/officeDocument/2006/relationships/image" Target="../media/image513.png"/><Relationship Id="rId8" Type="http://schemas.openxmlformats.org/officeDocument/2006/relationships/image" Target="../media/image514.png"/><Relationship Id="rId9" Type="http://schemas.openxmlformats.org/officeDocument/2006/relationships/slide" Target="slide1.xml"/><Relationship Id="rId10" Type="http://schemas.openxmlformats.org/officeDocument/2006/relationships/notesSlide" Target="../notesSlides/notesSlide140.xml"/><Relationship Id="rId11" Type="http://schemas.openxmlformats.org/officeDocument/2006/relationships/slide" Target="slide140.xml"/></Relationships>
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1.xml"/><Relationship Id="rId3" Type="http://schemas.openxmlformats.org/officeDocument/2006/relationships/image" Target="../media/image515.png"/><Relationship Id="rId4" Type="http://schemas.openxmlformats.org/officeDocument/2006/relationships/image" Target="../media/image516.png"/><Relationship Id="rId5" Type="http://schemas.openxmlformats.org/officeDocument/2006/relationships/image" Target="../media/image517.png"/><Relationship Id="rId6" Type="http://schemas.openxmlformats.org/officeDocument/2006/relationships/image" Target="../media/image518.png"/><Relationship Id="rId7" Type="http://schemas.openxmlformats.org/officeDocument/2006/relationships/image" Target="../media/image519.png"/><Relationship Id="rId8" Type="http://schemas.openxmlformats.org/officeDocument/2006/relationships/image" Target="../media/image520.png"/><Relationship Id="rId9" Type="http://schemas.openxmlformats.org/officeDocument/2006/relationships/slide" Target="slide1.xml"/><Relationship Id="rId10" Type="http://schemas.openxmlformats.org/officeDocument/2006/relationships/notesSlide" Target="../notesSlides/notesSlide141.xml"/><Relationship Id="rId11" Type="http://schemas.openxmlformats.org/officeDocument/2006/relationships/slide" Target="slide141.xml"/></Relationships>
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1.xml"/><Relationship Id="rId3" Type="http://schemas.openxmlformats.org/officeDocument/2006/relationships/image" Target="../media/image521.png"/><Relationship Id="rId4" Type="http://schemas.openxmlformats.org/officeDocument/2006/relationships/image" Target="../media/image522.png"/><Relationship Id="rId5" Type="http://schemas.openxmlformats.org/officeDocument/2006/relationships/image" Target="../media/image523.png"/><Relationship Id="rId6" Type="http://schemas.openxmlformats.org/officeDocument/2006/relationships/image" Target="../media/image524.png"/><Relationship Id="rId7" Type="http://schemas.openxmlformats.org/officeDocument/2006/relationships/image" Target="../media/image525.png"/><Relationship Id="rId8" Type="http://schemas.openxmlformats.org/officeDocument/2006/relationships/image" Target="../media/image526.png"/><Relationship Id="rId9" Type="http://schemas.openxmlformats.org/officeDocument/2006/relationships/slide" Target="slide1.xml"/><Relationship Id="rId10" Type="http://schemas.openxmlformats.org/officeDocument/2006/relationships/notesSlide" Target="../notesSlides/notesSlide142.xml"/><Relationship Id="rId11" Type="http://schemas.openxmlformats.org/officeDocument/2006/relationships/slide" Target="slide142.xml"/></Relationships>
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1.xml"/><Relationship Id="rId3" Type="http://schemas.openxmlformats.org/officeDocument/2006/relationships/image" Target="../media/image527.png"/><Relationship Id="rId4" Type="http://schemas.openxmlformats.org/officeDocument/2006/relationships/image" Target="../media/image528.png"/><Relationship Id="rId5" Type="http://schemas.openxmlformats.org/officeDocument/2006/relationships/image" Target="../media/image529.png"/><Relationship Id="rId6" Type="http://schemas.openxmlformats.org/officeDocument/2006/relationships/image" Target="../media/image530.png"/><Relationship Id="rId7" Type="http://schemas.openxmlformats.org/officeDocument/2006/relationships/image" Target="../media/image531.png"/><Relationship Id="rId8" Type="http://schemas.openxmlformats.org/officeDocument/2006/relationships/image" Target="../media/image532.png"/><Relationship Id="rId9" Type="http://schemas.openxmlformats.org/officeDocument/2006/relationships/slide" Target="slide1.xml"/><Relationship Id="rId10" Type="http://schemas.openxmlformats.org/officeDocument/2006/relationships/notesSlide" Target="../notesSlides/notesSlide143.xml"/><Relationship Id="rId11" Type="http://schemas.openxmlformats.org/officeDocument/2006/relationships/slide" Target="slide143.xml"/></Relationships>
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1.xml"/><Relationship Id="rId3" Type="http://schemas.openxmlformats.org/officeDocument/2006/relationships/image" Target="../media/image533.png"/><Relationship Id="rId4" Type="http://schemas.openxmlformats.org/officeDocument/2006/relationships/image" Target="../media/image534.png"/><Relationship Id="rId5" Type="http://schemas.openxmlformats.org/officeDocument/2006/relationships/image" Target="../media/image535.png"/><Relationship Id="rId6" Type="http://schemas.openxmlformats.org/officeDocument/2006/relationships/image" Target="../media/image536.png"/><Relationship Id="rId7" Type="http://schemas.openxmlformats.org/officeDocument/2006/relationships/image" Target="../media/image537.png"/><Relationship Id="rId8" Type="http://schemas.openxmlformats.org/officeDocument/2006/relationships/image" Target="../media/image538.png"/><Relationship Id="rId9" Type="http://schemas.openxmlformats.org/officeDocument/2006/relationships/slide" Target="slide1.xml"/><Relationship Id="rId10" Type="http://schemas.openxmlformats.org/officeDocument/2006/relationships/notesSlide" Target="../notesSlides/notesSlide144.xml"/><Relationship Id="rId11" Type="http://schemas.openxmlformats.org/officeDocument/2006/relationships/slide" Target="slide144.xml"/></Relationships>
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1.xml"/><Relationship Id="rId3" Type="http://schemas.openxmlformats.org/officeDocument/2006/relationships/image" Target="../media/image539.png"/><Relationship Id="rId4" Type="http://schemas.openxmlformats.org/officeDocument/2006/relationships/image" Target="../media/image540.png"/><Relationship Id="rId5" Type="http://schemas.openxmlformats.org/officeDocument/2006/relationships/image" Target="../media/image541.png"/><Relationship Id="rId6" Type="http://schemas.openxmlformats.org/officeDocument/2006/relationships/image" Target="../media/image542.png"/><Relationship Id="rId7" Type="http://schemas.openxmlformats.org/officeDocument/2006/relationships/image" Target="../media/image543.png"/><Relationship Id="rId8" Type="http://schemas.openxmlformats.org/officeDocument/2006/relationships/image" Target="../media/image544.png"/><Relationship Id="rId9" Type="http://schemas.openxmlformats.org/officeDocument/2006/relationships/slide" Target="slide1.xml"/><Relationship Id="rId10" Type="http://schemas.openxmlformats.org/officeDocument/2006/relationships/notesSlide" Target="../notesSlides/notesSlide145.xml"/><Relationship Id="rId11" Type="http://schemas.openxmlformats.org/officeDocument/2006/relationships/slide" Target="slide145.xml"/></Relationships>
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1.xml"/><Relationship Id="rId3" Type="http://schemas.openxmlformats.org/officeDocument/2006/relationships/image" Target="../media/image545.png"/><Relationship Id="rId4" Type="http://schemas.openxmlformats.org/officeDocument/2006/relationships/image" Target="../media/image546.png"/><Relationship Id="rId5" Type="http://schemas.openxmlformats.org/officeDocument/2006/relationships/image" Target="../media/image547.png"/><Relationship Id="rId6" Type="http://schemas.openxmlformats.org/officeDocument/2006/relationships/image" Target="../media/image548.png"/><Relationship Id="rId7" Type="http://schemas.openxmlformats.org/officeDocument/2006/relationships/image" Target="../media/image549.png"/><Relationship Id="rId8" Type="http://schemas.openxmlformats.org/officeDocument/2006/relationships/image" Target="../media/image550.png"/><Relationship Id="rId9" Type="http://schemas.openxmlformats.org/officeDocument/2006/relationships/slide" Target="slide1.xml"/><Relationship Id="rId10" Type="http://schemas.openxmlformats.org/officeDocument/2006/relationships/notesSlide" Target="../notesSlides/notesSlide146.xml"/><Relationship Id="rId11" Type="http://schemas.openxmlformats.org/officeDocument/2006/relationships/slide" Target="slide146.xml"/></Relationships>
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7.xml"/><Relationship Id="rId3" Type="http://schemas.openxmlformats.org/officeDocument/2006/relationships/image" Target="../media/image551.png"/><Relationship Id="rId4" Type="http://schemas.openxmlformats.org/officeDocument/2006/relationships/slide" Target="slide1.xml"/><Relationship Id="rId5" Type="http://schemas.openxmlformats.org/officeDocument/2006/relationships/notesSlide" Target="../notesSlides/notesSlide147.xml"/></Relationships>
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7.xml"/><Relationship Id="rId3" Type="http://schemas.openxmlformats.org/officeDocument/2006/relationships/image" Target="../media/image552.png"/><Relationship Id="rId4" Type="http://schemas.openxmlformats.org/officeDocument/2006/relationships/image" Target="../media/image553.png"/><Relationship Id="rId5" Type="http://schemas.openxmlformats.org/officeDocument/2006/relationships/image" Target="../media/image554.png"/><Relationship Id="rId6" Type="http://schemas.openxmlformats.org/officeDocument/2006/relationships/image" Target="../media/image555.png"/><Relationship Id="rId7" Type="http://schemas.openxmlformats.org/officeDocument/2006/relationships/image" Target="../media/image556.png"/><Relationship Id="rId8" Type="http://schemas.openxmlformats.org/officeDocument/2006/relationships/image" Target="../media/image557.png"/><Relationship Id="rId9" Type="http://schemas.openxmlformats.org/officeDocument/2006/relationships/slide" Target="slide1.xml"/><Relationship Id="rId10" Type="http://schemas.openxmlformats.org/officeDocument/2006/relationships/notesSlide" Target="../notesSlides/notesSlide148.xml"/><Relationship Id="rId11" Type="http://schemas.openxmlformats.org/officeDocument/2006/relationships/slide" Target="slide148.xml"/></Relationships>
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7.xml"/><Relationship Id="rId3" Type="http://schemas.openxmlformats.org/officeDocument/2006/relationships/image" Target="../media/image558.png"/><Relationship Id="rId4" Type="http://schemas.openxmlformats.org/officeDocument/2006/relationships/image" Target="../media/image559.png"/><Relationship Id="rId5" Type="http://schemas.openxmlformats.org/officeDocument/2006/relationships/image" Target="../media/image560.png"/><Relationship Id="rId6" Type="http://schemas.openxmlformats.org/officeDocument/2006/relationships/image" Target="../media/image561.png"/><Relationship Id="rId7" Type="http://schemas.openxmlformats.org/officeDocument/2006/relationships/image" Target="../media/image562.png"/><Relationship Id="rId8" Type="http://schemas.openxmlformats.org/officeDocument/2006/relationships/image" Target="../media/image563.png"/><Relationship Id="rId9" Type="http://schemas.openxmlformats.org/officeDocument/2006/relationships/slide" Target="slide1.xml"/><Relationship Id="rId10" Type="http://schemas.openxmlformats.org/officeDocument/2006/relationships/notesSlide" Target="../notesSlides/notesSlide149.xml"/><Relationship Id="rId11" Type="http://schemas.openxmlformats.org/officeDocument/2006/relationships/slide" Target="slide149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image" Target="../media/image67.png"/><Relationship Id="rId6" Type="http://schemas.openxmlformats.org/officeDocument/2006/relationships/image" Target="../media/image68.png"/><Relationship Id="rId7" Type="http://schemas.openxmlformats.org/officeDocument/2006/relationships/image" Target="../media/image69.png"/><Relationship Id="rId8" Type="http://schemas.openxmlformats.org/officeDocument/2006/relationships/image" Target="../media/image70.png"/><Relationship Id="rId9" Type="http://schemas.openxmlformats.org/officeDocument/2006/relationships/slide" Target="slide1.xml"/><Relationship Id="rId10" Type="http://schemas.openxmlformats.org/officeDocument/2006/relationships/notesSlide" Target="../notesSlides/notesSlide15.xml"/><Relationship Id="rId11" Type="http://schemas.openxmlformats.org/officeDocument/2006/relationships/slide" Target="slide15.xml"/></Relationships>
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7.xml"/><Relationship Id="rId3" Type="http://schemas.openxmlformats.org/officeDocument/2006/relationships/image" Target="../media/image564.png"/><Relationship Id="rId4" Type="http://schemas.openxmlformats.org/officeDocument/2006/relationships/image" Target="../media/image565.png"/><Relationship Id="rId5" Type="http://schemas.openxmlformats.org/officeDocument/2006/relationships/image" Target="../media/image566.png"/><Relationship Id="rId6" Type="http://schemas.openxmlformats.org/officeDocument/2006/relationships/image" Target="../media/image567.png"/><Relationship Id="rId7" Type="http://schemas.openxmlformats.org/officeDocument/2006/relationships/image" Target="../media/image568.png"/><Relationship Id="rId8" Type="http://schemas.openxmlformats.org/officeDocument/2006/relationships/image" Target="../media/image569.png"/><Relationship Id="rId9" Type="http://schemas.openxmlformats.org/officeDocument/2006/relationships/slide" Target="slide1.xml"/><Relationship Id="rId10" Type="http://schemas.openxmlformats.org/officeDocument/2006/relationships/notesSlide" Target="../notesSlides/notesSlide150.xml"/><Relationship Id="rId11" Type="http://schemas.openxmlformats.org/officeDocument/2006/relationships/slide" Target="slide150.xml"/></Relationships>
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7.xml"/><Relationship Id="rId3" Type="http://schemas.openxmlformats.org/officeDocument/2006/relationships/image" Target="../media/image570.png"/><Relationship Id="rId4" Type="http://schemas.openxmlformats.org/officeDocument/2006/relationships/image" Target="../media/image571.png"/><Relationship Id="rId5" Type="http://schemas.openxmlformats.org/officeDocument/2006/relationships/image" Target="../media/image572.png"/><Relationship Id="rId6" Type="http://schemas.openxmlformats.org/officeDocument/2006/relationships/image" Target="../media/image573.png"/><Relationship Id="rId7" Type="http://schemas.openxmlformats.org/officeDocument/2006/relationships/image" Target="../media/image574.png"/><Relationship Id="rId8" Type="http://schemas.openxmlformats.org/officeDocument/2006/relationships/image" Target="../media/image575.png"/><Relationship Id="rId9" Type="http://schemas.openxmlformats.org/officeDocument/2006/relationships/slide" Target="slide1.xml"/><Relationship Id="rId10" Type="http://schemas.openxmlformats.org/officeDocument/2006/relationships/notesSlide" Target="../notesSlides/notesSlide151.xml"/><Relationship Id="rId11" Type="http://schemas.openxmlformats.org/officeDocument/2006/relationships/slide" Target="slide151.xml"/></Relationships>
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7.xml"/><Relationship Id="rId3" Type="http://schemas.openxmlformats.org/officeDocument/2006/relationships/image" Target="../media/image576.png"/><Relationship Id="rId4" Type="http://schemas.openxmlformats.org/officeDocument/2006/relationships/image" Target="../media/image577.png"/><Relationship Id="rId5" Type="http://schemas.openxmlformats.org/officeDocument/2006/relationships/image" Target="../media/image578.png"/><Relationship Id="rId6" Type="http://schemas.openxmlformats.org/officeDocument/2006/relationships/image" Target="../media/image579.png"/><Relationship Id="rId7" Type="http://schemas.openxmlformats.org/officeDocument/2006/relationships/image" Target="../media/image580.png"/><Relationship Id="rId8" Type="http://schemas.openxmlformats.org/officeDocument/2006/relationships/image" Target="../media/image581.png"/><Relationship Id="rId9" Type="http://schemas.openxmlformats.org/officeDocument/2006/relationships/slide" Target="slide1.xml"/><Relationship Id="rId10" Type="http://schemas.openxmlformats.org/officeDocument/2006/relationships/notesSlide" Target="../notesSlides/notesSlide152.xml"/><Relationship Id="rId11" Type="http://schemas.openxmlformats.org/officeDocument/2006/relationships/slide" Target="slide152.xml"/></Relationships>
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7.xml"/><Relationship Id="rId3" Type="http://schemas.openxmlformats.org/officeDocument/2006/relationships/image" Target="../media/image582.png"/><Relationship Id="rId4" Type="http://schemas.openxmlformats.org/officeDocument/2006/relationships/image" Target="../media/image583.png"/><Relationship Id="rId5" Type="http://schemas.openxmlformats.org/officeDocument/2006/relationships/image" Target="../media/image584.png"/><Relationship Id="rId6" Type="http://schemas.openxmlformats.org/officeDocument/2006/relationships/image" Target="../media/image585.png"/><Relationship Id="rId7" Type="http://schemas.openxmlformats.org/officeDocument/2006/relationships/image" Target="../media/image586.png"/><Relationship Id="rId8" Type="http://schemas.openxmlformats.org/officeDocument/2006/relationships/image" Target="../media/image587.png"/><Relationship Id="rId9" Type="http://schemas.openxmlformats.org/officeDocument/2006/relationships/slide" Target="slide1.xml"/><Relationship Id="rId10" Type="http://schemas.openxmlformats.org/officeDocument/2006/relationships/notesSlide" Target="../notesSlides/notesSlide153.xml"/><Relationship Id="rId11" Type="http://schemas.openxmlformats.org/officeDocument/2006/relationships/slide" Target="slide153.xml"/></Relationships>
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7.xml"/><Relationship Id="rId3" Type="http://schemas.openxmlformats.org/officeDocument/2006/relationships/image" Target="../media/image588.png"/><Relationship Id="rId4" Type="http://schemas.openxmlformats.org/officeDocument/2006/relationships/image" Target="../media/image589.png"/><Relationship Id="rId5" Type="http://schemas.openxmlformats.org/officeDocument/2006/relationships/image" Target="../media/image590.png"/><Relationship Id="rId6" Type="http://schemas.openxmlformats.org/officeDocument/2006/relationships/image" Target="../media/image591.png"/><Relationship Id="rId7" Type="http://schemas.openxmlformats.org/officeDocument/2006/relationships/image" Target="../media/image592.png"/><Relationship Id="rId8" Type="http://schemas.openxmlformats.org/officeDocument/2006/relationships/image" Target="../media/image593.png"/><Relationship Id="rId9" Type="http://schemas.openxmlformats.org/officeDocument/2006/relationships/slide" Target="slide1.xml"/><Relationship Id="rId10" Type="http://schemas.openxmlformats.org/officeDocument/2006/relationships/notesSlide" Target="../notesSlides/notesSlide154.xml"/><Relationship Id="rId11" Type="http://schemas.openxmlformats.org/officeDocument/2006/relationships/slide" Target="slide154.xml"/></Relationships>
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7.xml"/><Relationship Id="rId3" Type="http://schemas.openxmlformats.org/officeDocument/2006/relationships/image" Target="../media/image594.png"/><Relationship Id="rId4" Type="http://schemas.openxmlformats.org/officeDocument/2006/relationships/image" Target="../media/image595.png"/><Relationship Id="rId5" Type="http://schemas.openxmlformats.org/officeDocument/2006/relationships/image" Target="../media/image596.png"/><Relationship Id="rId6" Type="http://schemas.openxmlformats.org/officeDocument/2006/relationships/image" Target="../media/image597.png"/><Relationship Id="rId7" Type="http://schemas.openxmlformats.org/officeDocument/2006/relationships/image" Target="../media/image598.png"/><Relationship Id="rId8" Type="http://schemas.openxmlformats.org/officeDocument/2006/relationships/image" Target="../media/image599.png"/><Relationship Id="rId9" Type="http://schemas.openxmlformats.org/officeDocument/2006/relationships/slide" Target="slide1.xml"/><Relationship Id="rId10" Type="http://schemas.openxmlformats.org/officeDocument/2006/relationships/notesSlide" Target="../notesSlides/notesSlide155.xml"/><Relationship Id="rId11" Type="http://schemas.openxmlformats.org/officeDocument/2006/relationships/slide" Target="slide155.xml"/></Relationships>
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7.xml"/><Relationship Id="rId3" Type="http://schemas.openxmlformats.org/officeDocument/2006/relationships/image" Target="../media/image600.png"/><Relationship Id="rId4" Type="http://schemas.openxmlformats.org/officeDocument/2006/relationships/image" Target="../media/image601.png"/><Relationship Id="rId5" Type="http://schemas.openxmlformats.org/officeDocument/2006/relationships/image" Target="../media/image602.png"/><Relationship Id="rId6" Type="http://schemas.openxmlformats.org/officeDocument/2006/relationships/image" Target="../media/image603.png"/><Relationship Id="rId7" Type="http://schemas.openxmlformats.org/officeDocument/2006/relationships/image" Target="../media/image604.png"/><Relationship Id="rId8" Type="http://schemas.openxmlformats.org/officeDocument/2006/relationships/image" Target="../media/image605.png"/><Relationship Id="rId9" Type="http://schemas.openxmlformats.org/officeDocument/2006/relationships/image" Target="../media/image606.png"/><Relationship Id="rId10" Type="http://schemas.openxmlformats.org/officeDocument/2006/relationships/slide" Target="slide1.xml"/><Relationship Id="rId11" Type="http://schemas.openxmlformats.org/officeDocument/2006/relationships/notesSlide" Target="../notesSlides/notesSlide156.xml"/><Relationship Id="rId12" Type="http://schemas.openxmlformats.org/officeDocument/2006/relationships/slide" Target="slide156.xml"/></Relationships>
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7.xml"/><Relationship Id="rId3" Type="http://schemas.openxmlformats.org/officeDocument/2006/relationships/image" Target="../media/image607.png"/><Relationship Id="rId4" Type="http://schemas.openxmlformats.org/officeDocument/2006/relationships/image" Target="../media/image608.png"/><Relationship Id="rId5" Type="http://schemas.openxmlformats.org/officeDocument/2006/relationships/image" Target="../media/image609.png"/><Relationship Id="rId6" Type="http://schemas.openxmlformats.org/officeDocument/2006/relationships/image" Target="../media/image610.png"/><Relationship Id="rId7" Type="http://schemas.openxmlformats.org/officeDocument/2006/relationships/image" Target="../media/image611.png"/><Relationship Id="rId8" Type="http://schemas.openxmlformats.org/officeDocument/2006/relationships/image" Target="../media/image612.png"/><Relationship Id="rId9" Type="http://schemas.openxmlformats.org/officeDocument/2006/relationships/image" Target="../media/image613.png"/><Relationship Id="rId10" Type="http://schemas.openxmlformats.org/officeDocument/2006/relationships/slide" Target="slide1.xml"/><Relationship Id="rId11" Type="http://schemas.openxmlformats.org/officeDocument/2006/relationships/notesSlide" Target="../notesSlides/notesSlide157.xml"/><Relationship Id="rId12" Type="http://schemas.openxmlformats.org/officeDocument/2006/relationships/slide" Target="slide157.xml"/></Relationships>
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7.xml"/><Relationship Id="rId3" Type="http://schemas.openxmlformats.org/officeDocument/2006/relationships/image" Target="../media/image614.png"/><Relationship Id="rId4" Type="http://schemas.openxmlformats.org/officeDocument/2006/relationships/image" Target="../media/image615.png"/><Relationship Id="rId5" Type="http://schemas.openxmlformats.org/officeDocument/2006/relationships/image" Target="../media/image616.png"/><Relationship Id="rId6" Type="http://schemas.openxmlformats.org/officeDocument/2006/relationships/image" Target="../media/image617.png"/><Relationship Id="rId7" Type="http://schemas.openxmlformats.org/officeDocument/2006/relationships/image" Target="../media/image618.png"/><Relationship Id="rId8" Type="http://schemas.openxmlformats.org/officeDocument/2006/relationships/image" Target="../media/image619.png"/><Relationship Id="rId9" Type="http://schemas.openxmlformats.org/officeDocument/2006/relationships/slide" Target="slide1.xml"/><Relationship Id="rId10" Type="http://schemas.openxmlformats.org/officeDocument/2006/relationships/notesSlide" Target="../notesSlides/notesSlide158.xml"/><Relationship Id="rId11" Type="http://schemas.openxmlformats.org/officeDocument/2006/relationships/slide" Target="slide158.xml"/></Relationships>
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7.xml"/><Relationship Id="rId3" Type="http://schemas.openxmlformats.org/officeDocument/2006/relationships/image" Target="../media/image620.png"/><Relationship Id="rId4" Type="http://schemas.openxmlformats.org/officeDocument/2006/relationships/image" Target="../media/image621.png"/><Relationship Id="rId5" Type="http://schemas.openxmlformats.org/officeDocument/2006/relationships/image" Target="../media/image622.png"/><Relationship Id="rId6" Type="http://schemas.openxmlformats.org/officeDocument/2006/relationships/image" Target="../media/image623.png"/><Relationship Id="rId7" Type="http://schemas.openxmlformats.org/officeDocument/2006/relationships/image" Target="../media/image624.png"/><Relationship Id="rId8" Type="http://schemas.openxmlformats.org/officeDocument/2006/relationships/image" Target="../media/image625.png"/><Relationship Id="rId9" Type="http://schemas.openxmlformats.org/officeDocument/2006/relationships/slide" Target="slide1.xml"/><Relationship Id="rId10" Type="http://schemas.openxmlformats.org/officeDocument/2006/relationships/notesSlide" Target="../notesSlides/notesSlide159.xml"/><Relationship Id="rId11" Type="http://schemas.openxmlformats.org/officeDocument/2006/relationships/slide" Target="slide159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5" Type="http://schemas.openxmlformats.org/officeDocument/2006/relationships/image" Target="../media/image73.png"/><Relationship Id="rId6" Type="http://schemas.openxmlformats.org/officeDocument/2006/relationships/image" Target="../media/image74.png"/><Relationship Id="rId7" Type="http://schemas.openxmlformats.org/officeDocument/2006/relationships/image" Target="../media/image75.png"/><Relationship Id="rId8" Type="http://schemas.openxmlformats.org/officeDocument/2006/relationships/image" Target="../media/image76.png"/><Relationship Id="rId9" Type="http://schemas.openxmlformats.org/officeDocument/2006/relationships/slide" Target="slide1.xml"/><Relationship Id="rId10" Type="http://schemas.openxmlformats.org/officeDocument/2006/relationships/notesSlide" Target="../notesSlides/notesSlide16.xml"/><Relationship Id="rId11" Type="http://schemas.openxmlformats.org/officeDocument/2006/relationships/slide" Target="slide16.xml"/></Relationships>
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7.xml"/><Relationship Id="rId3" Type="http://schemas.openxmlformats.org/officeDocument/2006/relationships/image" Target="../media/image626.png"/><Relationship Id="rId4" Type="http://schemas.openxmlformats.org/officeDocument/2006/relationships/image" Target="../media/image627.png"/><Relationship Id="rId5" Type="http://schemas.openxmlformats.org/officeDocument/2006/relationships/image" Target="../media/image628.png"/><Relationship Id="rId6" Type="http://schemas.openxmlformats.org/officeDocument/2006/relationships/image" Target="../media/image629.png"/><Relationship Id="rId7" Type="http://schemas.openxmlformats.org/officeDocument/2006/relationships/image" Target="../media/image630.png"/><Relationship Id="rId8" Type="http://schemas.openxmlformats.org/officeDocument/2006/relationships/image" Target="../media/image631.png"/><Relationship Id="rId9" Type="http://schemas.openxmlformats.org/officeDocument/2006/relationships/notesSlide" Target="../notesSlides/notesSlide160.xml"/><Relationship Id="rId10" Type="http://schemas.openxmlformats.org/officeDocument/2006/relationships/slide" Target="slide160.xml"/></Relationships>
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7.xml"/><Relationship Id="rId3" Type="http://schemas.openxmlformats.org/officeDocument/2006/relationships/image" Target="../media/image632.png"/><Relationship Id="rId4" Type="http://schemas.openxmlformats.org/officeDocument/2006/relationships/image" Target="../media/image633.png"/><Relationship Id="rId5" Type="http://schemas.openxmlformats.org/officeDocument/2006/relationships/image" Target="../media/image634.png"/><Relationship Id="rId6" Type="http://schemas.openxmlformats.org/officeDocument/2006/relationships/image" Target="../media/image635.png"/><Relationship Id="rId7" Type="http://schemas.openxmlformats.org/officeDocument/2006/relationships/image" Target="../media/image636.png"/><Relationship Id="rId8" Type="http://schemas.openxmlformats.org/officeDocument/2006/relationships/image" Target="../media/image637.png"/><Relationship Id="rId9" Type="http://schemas.openxmlformats.org/officeDocument/2006/relationships/notesSlide" Target="../notesSlides/notesSlide161.xml"/><Relationship Id="rId10" Type="http://schemas.openxmlformats.org/officeDocument/2006/relationships/slide" Target="slide161.xml"/></Relationships>
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7.xml"/><Relationship Id="rId3" Type="http://schemas.openxmlformats.org/officeDocument/2006/relationships/image" Target="../media/image638.png"/><Relationship Id="rId4" Type="http://schemas.openxmlformats.org/officeDocument/2006/relationships/image" Target="../media/image639.png"/><Relationship Id="rId5" Type="http://schemas.openxmlformats.org/officeDocument/2006/relationships/image" Target="../media/image640.png"/><Relationship Id="rId6" Type="http://schemas.openxmlformats.org/officeDocument/2006/relationships/image" Target="../media/image641.png"/><Relationship Id="rId7" Type="http://schemas.openxmlformats.org/officeDocument/2006/relationships/image" Target="../media/image642.png"/><Relationship Id="rId8" Type="http://schemas.openxmlformats.org/officeDocument/2006/relationships/image" Target="../media/image643.png"/><Relationship Id="rId9" Type="http://schemas.openxmlformats.org/officeDocument/2006/relationships/slide" Target="slide1.xml"/><Relationship Id="rId10" Type="http://schemas.openxmlformats.org/officeDocument/2006/relationships/notesSlide" Target="../notesSlides/notesSlide162.xml"/><Relationship Id="rId11" Type="http://schemas.openxmlformats.org/officeDocument/2006/relationships/slide" Target="slide162.xml"/></Relationships>
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7.xml"/><Relationship Id="rId3" Type="http://schemas.openxmlformats.org/officeDocument/2006/relationships/image" Target="../media/image644.png"/><Relationship Id="rId4" Type="http://schemas.openxmlformats.org/officeDocument/2006/relationships/image" Target="../media/image645.png"/><Relationship Id="rId5" Type="http://schemas.openxmlformats.org/officeDocument/2006/relationships/image" Target="../media/image646.png"/><Relationship Id="rId6" Type="http://schemas.openxmlformats.org/officeDocument/2006/relationships/image" Target="../media/image647.png"/><Relationship Id="rId7" Type="http://schemas.openxmlformats.org/officeDocument/2006/relationships/image" Target="../media/image648.png"/><Relationship Id="rId8" Type="http://schemas.openxmlformats.org/officeDocument/2006/relationships/image" Target="../media/image649.png"/><Relationship Id="rId9" Type="http://schemas.openxmlformats.org/officeDocument/2006/relationships/slide" Target="slide1.xml"/><Relationship Id="rId10" Type="http://schemas.openxmlformats.org/officeDocument/2006/relationships/notesSlide" Target="../notesSlides/notesSlide163.xml"/><Relationship Id="rId11" Type="http://schemas.openxmlformats.org/officeDocument/2006/relationships/slide" Target="slide163.xml"/></Relationships>
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7.xml"/><Relationship Id="rId3" Type="http://schemas.openxmlformats.org/officeDocument/2006/relationships/image" Target="../media/image650.png"/><Relationship Id="rId4" Type="http://schemas.openxmlformats.org/officeDocument/2006/relationships/image" Target="../media/image651.png"/><Relationship Id="rId5" Type="http://schemas.openxmlformats.org/officeDocument/2006/relationships/image" Target="../media/image652.png"/><Relationship Id="rId6" Type="http://schemas.openxmlformats.org/officeDocument/2006/relationships/image" Target="../media/image653.png"/><Relationship Id="rId7" Type="http://schemas.openxmlformats.org/officeDocument/2006/relationships/image" Target="../media/image654.png"/><Relationship Id="rId8" Type="http://schemas.openxmlformats.org/officeDocument/2006/relationships/image" Target="../media/image655.png"/><Relationship Id="rId9" Type="http://schemas.openxmlformats.org/officeDocument/2006/relationships/slide" Target="slide1.xml"/><Relationship Id="rId10" Type="http://schemas.openxmlformats.org/officeDocument/2006/relationships/notesSlide" Target="../notesSlides/notesSlide164.xml"/><Relationship Id="rId11" Type="http://schemas.openxmlformats.org/officeDocument/2006/relationships/slide" Target="slide164.xml"/></Relationships>
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7.xml"/><Relationship Id="rId3" Type="http://schemas.openxmlformats.org/officeDocument/2006/relationships/image" Target="../media/image656.png"/><Relationship Id="rId4" Type="http://schemas.openxmlformats.org/officeDocument/2006/relationships/image" Target="../media/image657.png"/><Relationship Id="rId5" Type="http://schemas.openxmlformats.org/officeDocument/2006/relationships/image" Target="../media/image658.png"/><Relationship Id="rId6" Type="http://schemas.openxmlformats.org/officeDocument/2006/relationships/image" Target="../media/image659.png"/><Relationship Id="rId7" Type="http://schemas.openxmlformats.org/officeDocument/2006/relationships/image" Target="../media/image660.png"/><Relationship Id="rId8" Type="http://schemas.openxmlformats.org/officeDocument/2006/relationships/image" Target="../media/image661.png"/><Relationship Id="rId9" Type="http://schemas.openxmlformats.org/officeDocument/2006/relationships/slide" Target="slide1.xml"/><Relationship Id="rId10" Type="http://schemas.openxmlformats.org/officeDocument/2006/relationships/notesSlide" Target="../notesSlides/notesSlide165.xml"/><Relationship Id="rId11" Type="http://schemas.openxmlformats.org/officeDocument/2006/relationships/slide" Target="slide165.xml"/></Relationships>
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7.xml"/><Relationship Id="rId3" Type="http://schemas.openxmlformats.org/officeDocument/2006/relationships/image" Target="../media/image662.png"/><Relationship Id="rId4" Type="http://schemas.openxmlformats.org/officeDocument/2006/relationships/image" Target="../media/image663.png"/><Relationship Id="rId5" Type="http://schemas.openxmlformats.org/officeDocument/2006/relationships/image" Target="../media/image664.png"/><Relationship Id="rId6" Type="http://schemas.openxmlformats.org/officeDocument/2006/relationships/image" Target="../media/image665.png"/><Relationship Id="rId7" Type="http://schemas.openxmlformats.org/officeDocument/2006/relationships/image" Target="../media/image666.png"/><Relationship Id="rId8" Type="http://schemas.openxmlformats.org/officeDocument/2006/relationships/image" Target="../media/image667.png"/><Relationship Id="rId9" Type="http://schemas.openxmlformats.org/officeDocument/2006/relationships/slide" Target="slide1.xml"/><Relationship Id="rId10" Type="http://schemas.openxmlformats.org/officeDocument/2006/relationships/notesSlide" Target="../notesSlides/notesSlide166.xml"/><Relationship Id="rId11" Type="http://schemas.openxmlformats.org/officeDocument/2006/relationships/slide" Target="slide166.xml"/></Relationships>
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7.xml"/><Relationship Id="rId3" Type="http://schemas.openxmlformats.org/officeDocument/2006/relationships/image" Target="../media/image668.png"/><Relationship Id="rId4" Type="http://schemas.openxmlformats.org/officeDocument/2006/relationships/image" Target="../media/image669.png"/><Relationship Id="rId5" Type="http://schemas.openxmlformats.org/officeDocument/2006/relationships/image" Target="../media/image670.png"/><Relationship Id="rId6" Type="http://schemas.openxmlformats.org/officeDocument/2006/relationships/image" Target="../media/image671.png"/><Relationship Id="rId7" Type="http://schemas.openxmlformats.org/officeDocument/2006/relationships/image" Target="../media/image672.png"/><Relationship Id="rId8" Type="http://schemas.openxmlformats.org/officeDocument/2006/relationships/image" Target="../media/image673.png"/><Relationship Id="rId9" Type="http://schemas.openxmlformats.org/officeDocument/2006/relationships/slide" Target="slide1.xml"/><Relationship Id="rId10" Type="http://schemas.openxmlformats.org/officeDocument/2006/relationships/notesSlide" Target="../notesSlides/notesSlide167.xml"/><Relationship Id="rId11" Type="http://schemas.openxmlformats.org/officeDocument/2006/relationships/slide" Target="slide167.xml"/></Relationships>
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7.xml"/><Relationship Id="rId3" Type="http://schemas.openxmlformats.org/officeDocument/2006/relationships/image" Target="../media/image674.png"/><Relationship Id="rId4" Type="http://schemas.openxmlformats.org/officeDocument/2006/relationships/image" Target="../media/image675.png"/><Relationship Id="rId5" Type="http://schemas.openxmlformats.org/officeDocument/2006/relationships/image" Target="../media/image676.png"/><Relationship Id="rId6" Type="http://schemas.openxmlformats.org/officeDocument/2006/relationships/image" Target="../media/image677.png"/><Relationship Id="rId7" Type="http://schemas.openxmlformats.org/officeDocument/2006/relationships/image" Target="../media/image678.png"/><Relationship Id="rId8" Type="http://schemas.openxmlformats.org/officeDocument/2006/relationships/image" Target="../media/image679.png"/><Relationship Id="rId9" Type="http://schemas.openxmlformats.org/officeDocument/2006/relationships/slide" Target="slide1.xml"/><Relationship Id="rId10" Type="http://schemas.openxmlformats.org/officeDocument/2006/relationships/notesSlide" Target="../notesSlides/notesSlide168.xml"/><Relationship Id="rId11" Type="http://schemas.openxmlformats.org/officeDocument/2006/relationships/slide" Target="slide168.xml"/></Relationships>
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7.xml"/><Relationship Id="rId3" Type="http://schemas.openxmlformats.org/officeDocument/2006/relationships/image" Target="../media/image680.png"/><Relationship Id="rId4" Type="http://schemas.openxmlformats.org/officeDocument/2006/relationships/image" Target="../media/image681.png"/><Relationship Id="rId5" Type="http://schemas.openxmlformats.org/officeDocument/2006/relationships/image" Target="../media/image682.png"/><Relationship Id="rId6" Type="http://schemas.openxmlformats.org/officeDocument/2006/relationships/image" Target="../media/image683.png"/><Relationship Id="rId7" Type="http://schemas.openxmlformats.org/officeDocument/2006/relationships/image" Target="../media/image684.png"/><Relationship Id="rId8" Type="http://schemas.openxmlformats.org/officeDocument/2006/relationships/image" Target="../media/image685.png"/><Relationship Id="rId9" Type="http://schemas.openxmlformats.org/officeDocument/2006/relationships/slide" Target="slide1.xml"/><Relationship Id="rId10" Type="http://schemas.openxmlformats.org/officeDocument/2006/relationships/notesSlide" Target="../notesSlides/notesSlide169.xml"/><Relationship Id="rId11" Type="http://schemas.openxmlformats.org/officeDocument/2006/relationships/slide" Target="slide169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5" Type="http://schemas.openxmlformats.org/officeDocument/2006/relationships/image" Target="../media/image79.png"/><Relationship Id="rId6" Type="http://schemas.openxmlformats.org/officeDocument/2006/relationships/image" Target="../media/image80.png"/><Relationship Id="rId7" Type="http://schemas.openxmlformats.org/officeDocument/2006/relationships/image" Target="../media/image81.png"/><Relationship Id="rId8" Type="http://schemas.openxmlformats.org/officeDocument/2006/relationships/image" Target="../media/image82.png"/><Relationship Id="rId9" Type="http://schemas.openxmlformats.org/officeDocument/2006/relationships/slide" Target="slide1.xml"/><Relationship Id="rId10" Type="http://schemas.openxmlformats.org/officeDocument/2006/relationships/notesSlide" Target="../notesSlides/notesSlide17.xml"/><Relationship Id="rId11" Type="http://schemas.openxmlformats.org/officeDocument/2006/relationships/slide" Target="slide17.xml"/></Relationships>
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7.xml"/><Relationship Id="rId3" Type="http://schemas.openxmlformats.org/officeDocument/2006/relationships/image" Target="../media/image686.png"/><Relationship Id="rId4" Type="http://schemas.openxmlformats.org/officeDocument/2006/relationships/image" Target="../media/image687.png"/><Relationship Id="rId5" Type="http://schemas.openxmlformats.org/officeDocument/2006/relationships/image" Target="../media/image688.png"/><Relationship Id="rId6" Type="http://schemas.openxmlformats.org/officeDocument/2006/relationships/image" Target="../media/image689.png"/><Relationship Id="rId7" Type="http://schemas.openxmlformats.org/officeDocument/2006/relationships/image" Target="../media/image690.png"/><Relationship Id="rId8" Type="http://schemas.openxmlformats.org/officeDocument/2006/relationships/image" Target="../media/image691.png"/><Relationship Id="rId9" Type="http://schemas.openxmlformats.org/officeDocument/2006/relationships/slide" Target="slide1.xml"/><Relationship Id="rId10" Type="http://schemas.openxmlformats.org/officeDocument/2006/relationships/notesSlide" Target="../notesSlides/notesSlide170.xml"/><Relationship Id="rId11" Type="http://schemas.openxmlformats.org/officeDocument/2006/relationships/slide" Target="slide170.xml"/></Relationships>
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7.xml"/><Relationship Id="rId3" Type="http://schemas.openxmlformats.org/officeDocument/2006/relationships/image" Target="../media/image692.png"/><Relationship Id="rId4" Type="http://schemas.openxmlformats.org/officeDocument/2006/relationships/image" Target="../media/image693.png"/><Relationship Id="rId5" Type="http://schemas.openxmlformats.org/officeDocument/2006/relationships/image" Target="../media/image694.png"/><Relationship Id="rId6" Type="http://schemas.openxmlformats.org/officeDocument/2006/relationships/image" Target="../media/image695.png"/><Relationship Id="rId7" Type="http://schemas.openxmlformats.org/officeDocument/2006/relationships/image" Target="../media/image696.png"/><Relationship Id="rId8" Type="http://schemas.openxmlformats.org/officeDocument/2006/relationships/image" Target="../media/image697.png"/><Relationship Id="rId9" Type="http://schemas.openxmlformats.org/officeDocument/2006/relationships/slide" Target="slide1.xml"/><Relationship Id="rId10" Type="http://schemas.openxmlformats.org/officeDocument/2006/relationships/notesSlide" Target="../notesSlides/notesSlide171.xml"/><Relationship Id="rId11" Type="http://schemas.openxmlformats.org/officeDocument/2006/relationships/slide" Target="slide171.xml"/></Relationships>
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7.xml"/><Relationship Id="rId3" Type="http://schemas.openxmlformats.org/officeDocument/2006/relationships/image" Target="../media/image698.png"/><Relationship Id="rId4" Type="http://schemas.openxmlformats.org/officeDocument/2006/relationships/image" Target="../media/image699.png"/><Relationship Id="rId5" Type="http://schemas.openxmlformats.org/officeDocument/2006/relationships/image" Target="../media/image700.png"/><Relationship Id="rId6" Type="http://schemas.openxmlformats.org/officeDocument/2006/relationships/image" Target="../media/image701.png"/><Relationship Id="rId7" Type="http://schemas.openxmlformats.org/officeDocument/2006/relationships/image" Target="../media/image702.png"/><Relationship Id="rId8" Type="http://schemas.openxmlformats.org/officeDocument/2006/relationships/image" Target="../media/image703.png"/><Relationship Id="rId9" Type="http://schemas.openxmlformats.org/officeDocument/2006/relationships/slide" Target="slide1.xml"/><Relationship Id="rId10" Type="http://schemas.openxmlformats.org/officeDocument/2006/relationships/notesSlide" Target="../notesSlides/notesSlide172.xml"/><Relationship Id="rId11" Type="http://schemas.openxmlformats.org/officeDocument/2006/relationships/slide" Target="slide17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3" Type="http://schemas.openxmlformats.org/officeDocument/2006/relationships/image" Target="../media/image83.png"/><Relationship Id="rId4" Type="http://schemas.openxmlformats.org/officeDocument/2006/relationships/image" Target="../media/image84.png"/><Relationship Id="rId5" Type="http://schemas.openxmlformats.org/officeDocument/2006/relationships/image" Target="../media/image85.png"/><Relationship Id="rId6" Type="http://schemas.openxmlformats.org/officeDocument/2006/relationships/image" Target="../media/image86.png"/><Relationship Id="rId7" Type="http://schemas.openxmlformats.org/officeDocument/2006/relationships/image" Target="../media/image87.png"/><Relationship Id="rId8" Type="http://schemas.openxmlformats.org/officeDocument/2006/relationships/image" Target="../media/image88.png"/><Relationship Id="rId9" Type="http://schemas.openxmlformats.org/officeDocument/2006/relationships/slide" Target="slide1.xml"/><Relationship Id="rId10" Type="http://schemas.openxmlformats.org/officeDocument/2006/relationships/notesSlide" Target="../notesSlides/notesSlide18.xml"/><Relationship Id="rId11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3" Type="http://schemas.openxmlformats.org/officeDocument/2006/relationships/image" Target="../media/image89.png"/><Relationship Id="rId4" Type="http://schemas.openxmlformats.org/officeDocument/2006/relationships/image" Target="../media/image90.png"/><Relationship Id="rId5" Type="http://schemas.openxmlformats.org/officeDocument/2006/relationships/image" Target="../media/image91.png"/><Relationship Id="rId6" Type="http://schemas.openxmlformats.org/officeDocument/2006/relationships/image" Target="../media/image92.png"/><Relationship Id="rId7" Type="http://schemas.openxmlformats.org/officeDocument/2006/relationships/image" Target="../media/image93.png"/><Relationship Id="rId8" Type="http://schemas.openxmlformats.org/officeDocument/2006/relationships/image" Target="../media/image94.png"/><Relationship Id="rId9" Type="http://schemas.openxmlformats.org/officeDocument/2006/relationships/slide" Target="slide1.xml"/><Relationship Id="rId10" Type="http://schemas.openxmlformats.org/officeDocument/2006/relationships/notesSlide" Target="../notesSlides/notesSlide19.xml"/><Relationship Id="rId11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14.xml"/><Relationship Id="rId4" Type="http://schemas.openxmlformats.org/officeDocument/2006/relationships/slide" Target="slide111.xml"/><Relationship Id="rId5" Type="http://schemas.openxmlformats.org/officeDocument/2006/relationships/slide" Target="slide147.xml"/><Relationship Id="rId6" Type="http://schemas.openxmlformats.org/officeDocument/2006/relationships/slide" Target="slide172.xml"/><Relationship Id="rId7" Type="http://schemas.openxmlformats.org/officeDocument/2006/relationships/notesSlide" Target="../notesSlides/notesSlide2.xml"/><Relationship Id="rId8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3" Type="http://schemas.openxmlformats.org/officeDocument/2006/relationships/image" Target="../media/image95.png"/><Relationship Id="rId4" Type="http://schemas.openxmlformats.org/officeDocument/2006/relationships/slide" Target="slide1.xml"/><Relationship Id="rId5" Type="http://schemas.openxmlformats.org/officeDocument/2006/relationships/notesSlide" Target="../notesSlides/notesSlide20.xml"/><Relationship Id="rId6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3" Type="http://schemas.openxmlformats.org/officeDocument/2006/relationships/image" Target="../media/image96.png"/><Relationship Id="rId4" Type="http://schemas.openxmlformats.org/officeDocument/2006/relationships/slide" Target="slide1.xml"/><Relationship Id="rId5" Type="http://schemas.openxmlformats.org/officeDocument/2006/relationships/notesSlide" Target="../notesSlides/notesSlide21.xml"/><Relationship Id="rId6" Type="http://schemas.openxmlformats.org/officeDocument/2006/relationships/slide" Target="slide21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3" Type="http://schemas.openxmlformats.org/officeDocument/2006/relationships/image" Target="../media/image97.png"/><Relationship Id="rId4" Type="http://schemas.openxmlformats.org/officeDocument/2006/relationships/slide" Target="slide1.xml"/><Relationship Id="rId5" Type="http://schemas.openxmlformats.org/officeDocument/2006/relationships/notesSlide" Target="../notesSlides/notesSlide22.xml"/><Relationship Id="rId6" Type="http://schemas.openxmlformats.org/officeDocument/2006/relationships/slide" Target="slide2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3" Type="http://schemas.openxmlformats.org/officeDocument/2006/relationships/image" Target="../media/image98.png"/><Relationship Id="rId4" Type="http://schemas.openxmlformats.org/officeDocument/2006/relationships/image" Target="../media/image99.png"/><Relationship Id="rId5" Type="http://schemas.openxmlformats.org/officeDocument/2006/relationships/image" Target="../media/image100.png"/><Relationship Id="rId6" Type="http://schemas.openxmlformats.org/officeDocument/2006/relationships/image" Target="../media/image101.png"/><Relationship Id="rId7" Type="http://schemas.openxmlformats.org/officeDocument/2006/relationships/image" Target="../media/image102.png"/><Relationship Id="rId8" Type="http://schemas.openxmlformats.org/officeDocument/2006/relationships/image" Target="../media/image103.png"/><Relationship Id="rId9" Type="http://schemas.openxmlformats.org/officeDocument/2006/relationships/slide" Target="slide1.xml"/><Relationship Id="rId10" Type="http://schemas.openxmlformats.org/officeDocument/2006/relationships/notesSlide" Target="../notesSlides/notesSlide23.xml"/><Relationship Id="rId11" Type="http://schemas.openxmlformats.org/officeDocument/2006/relationships/slide" Target="slide23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3" Type="http://schemas.openxmlformats.org/officeDocument/2006/relationships/image" Target="../media/image104.png"/><Relationship Id="rId4" Type="http://schemas.openxmlformats.org/officeDocument/2006/relationships/image" Target="../media/image105.png"/><Relationship Id="rId5" Type="http://schemas.openxmlformats.org/officeDocument/2006/relationships/image" Target="../media/image106.png"/><Relationship Id="rId6" Type="http://schemas.openxmlformats.org/officeDocument/2006/relationships/image" Target="../media/image107.png"/><Relationship Id="rId7" Type="http://schemas.openxmlformats.org/officeDocument/2006/relationships/image" Target="../media/image108.png"/><Relationship Id="rId8" Type="http://schemas.openxmlformats.org/officeDocument/2006/relationships/image" Target="../media/image109.png"/><Relationship Id="rId9" Type="http://schemas.openxmlformats.org/officeDocument/2006/relationships/slide" Target="slide1.xml"/><Relationship Id="rId10" Type="http://schemas.openxmlformats.org/officeDocument/2006/relationships/notesSlide" Target="../notesSlides/notesSlide24.xml"/><Relationship Id="rId11" Type="http://schemas.openxmlformats.org/officeDocument/2006/relationships/slide" Target="slide24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3" Type="http://schemas.openxmlformats.org/officeDocument/2006/relationships/image" Target="../media/image110.png"/><Relationship Id="rId4" Type="http://schemas.openxmlformats.org/officeDocument/2006/relationships/image" Target="../media/image111.png"/><Relationship Id="rId5" Type="http://schemas.openxmlformats.org/officeDocument/2006/relationships/image" Target="../media/image112.png"/><Relationship Id="rId6" Type="http://schemas.openxmlformats.org/officeDocument/2006/relationships/image" Target="../media/image113.png"/><Relationship Id="rId7" Type="http://schemas.openxmlformats.org/officeDocument/2006/relationships/image" Target="../media/image114.png"/><Relationship Id="rId8" Type="http://schemas.openxmlformats.org/officeDocument/2006/relationships/image" Target="../media/image115.png"/><Relationship Id="rId9" Type="http://schemas.openxmlformats.org/officeDocument/2006/relationships/slide" Target="slide1.xml"/><Relationship Id="rId10" Type="http://schemas.openxmlformats.org/officeDocument/2006/relationships/notesSlide" Target="../notesSlides/notesSlide25.xml"/><Relationship Id="rId11" Type="http://schemas.openxmlformats.org/officeDocument/2006/relationships/slide" Target="slide25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3" Type="http://schemas.openxmlformats.org/officeDocument/2006/relationships/image" Target="../media/image116.png"/><Relationship Id="rId4" Type="http://schemas.openxmlformats.org/officeDocument/2006/relationships/image" Target="../media/image117.png"/><Relationship Id="rId5" Type="http://schemas.openxmlformats.org/officeDocument/2006/relationships/image" Target="../media/image118.png"/><Relationship Id="rId6" Type="http://schemas.openxmlformats.org/officeDocument/2006/relationships/image" Target="../media/image119.png"/><Relationship Id="rId7" Type="http://schemas.openxmlformats.org/officeDocument/2006/relationships/image" Target="../media/image120.png"/><Relationship Id="rId8" Type="http://schemas.openxmlformats.org/officeDocument/2006/relationships/image" Target="../media/image121.png"/><Relationship Id="rId9" Type="http://schemas.openxmlformats.org/officeDocument/2006/relationships/slide" Target="slide1.xml"/><Relationship Id="rId10" Type="http://schemas.openxmlformats.org/officeDocument/2006/relationships/notesSlide" Target="../notesSlides/notesSlide26.xml"/><Relationship Id="rId11" Type="http://schemas.openxmlformats.org/officeDocument/2006/relationships/slide" Target="slide26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3" Type="http://schemas.openxmlformats.org/officeDocument/2006/relationships/slide" Target="slide1.xml"/><Relationship Id="rId4" Type="http://schemas.openxmlformats.org/officeDocument/2006/relationships/notesSlide" Target="../notesSlides/notesSlide27.xml"/><Relationship Id="rId5" Type="http://schemas.openxmlformats.org/officeDocument/2006/relationships/slide" Target="slide27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3" Type="http://schemas.openxmlformats.org/officeDocument/2006/relationships/slide" Target="slide1.xml"/><Relationship Id="rId4" Type="http://schemas.openxmlformats.org/officeDocument/2006/relationships/notesSlide" Target="../notesSlides/notesSlide28.xml"/><Relationship Id="rId5" Type="http://schemas.openxmlformats.org/officeDocument/2006/relationships/slide" Target="slide28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3" Type="http://schemas.openxmlformats.org/officeDocument/2006/relationships/slide" Target="slide1.xml"/><Relationship Id="rId4" Type="http://schemas.openxmlformats.org/officeDocument/2006/relationships/notesSlide" Target="../notesSlides/notesSlide29.xml"/><Relationship Id="rId5" Type="http://schemas.openxmlformats.org/officeDocument/2006/relationships/slide" Target="slide29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9.png"/><Relationship Id="rId4" Type="http://schemas.openxmlformats.org/officeDocument/2006/relationships/slide" Target="slide1.xml"/><Relationship Id="rId5" Type="http://schemas.openxmlformats.org/officeDocument/2006/relationships/notesSlide" Target="../notesSlides/notesSlide3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3" Type="http://schemas.openxmlformats.org/officeDocument/2006/relationships/slide" Target="slide1.xml"/><Relationship Id="rId4" Type="http://schemas.openxmlformats.org/officeDocument/2006/relationships/notesSlide" Target="../notesSlides/notesSlide30.xml"/><Relationship Id="rId5" Type="http://schemas.openxmlformats.org/officeDocument/2006/relationships/slide" Target="slide30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3" Type="http://schemas.openxmlformats.org/officeDocument/2006/relationships/slide" Target="slide1.xml"/><Relationship Id="rId4" Type="http://schemas.openxmlformats.org/officeDocument/2006/relationships/notesSlide" Target="../notesSlides/notesSlide31.xml"/><Relationship Id="rId5" Type="http://schemas.openxmlformats.org/officeDocument/2006/relationships/slide" Target="slide31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3" Type="http://schemas.openxmlformats.org/officeDocument/2006/relationships/slide" Target="slide1.xml"/><Relationship Id="rId4" Type="http://schemas.openxmlformats.org/officeDocument/2006/relationships/notesSlide" Target="../notesSlides/notesSlide32.xml"/><Relationship Id="rId5" Type="http://schemas.openxmlformats.org/officeDocument/2006/relationships/slide" Target="slide32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3" Type="http://schemas.openxmlformats.org/officeDocument/2006/relationships/slide" Target="slide1.xml"/><Relationship Id="rId4" Type="http://schemas.openxmlformats.org/officeDocument/2006/relationships/notesSlide" Target="../notesSlides/notesSlide33.xml"/><Relationship Id="rId5" Type="http://schemas.openxmlformats.org/officeDocument/2006/relationships/slide" Target="slide33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3" Type="http://schemas.openxmlformats.org/officeDocument/2006/relationships/slide" Target="slide1.xml"/><Relationship Id="rId4" Type="http://schemas.openxmlformats.org/officeDocument/2006/relationships/notesSlide" Target="../notesSlides/notesSlide34.xml"/><Relationship Id="rId5" Type="http://schemas.openxmlformats.org/officeDocument/2006/relationships/slide" Target="slide34.xm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3" Type="http://schemas.openxmlformats.org/officeDocument/2006/relationships/slide" Target="slide1.xml"/><Relationship Id="rId4" Type="http://schemas.openxmlformats.org/officeDocument/2006/relationships/notesSlide" Target="../notesSlides/notesSlide35.xml"/><Relationship Id="rId5" Type="http://schemas.openxmlformats.org/officeDocument/2006/relationships/slide" Target="slide35.xm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3" Type="http://schemas.openxmlformats.org/officeDocument/2006/relationships/slide" Target="slide1.xml"/><Relationship Id="rId4" Type="http://schemas.openxmlformats.org/officeDocument/2006/relationships/notesSlide" Target="../notesSlides/notesSlide36.xml"/><Relationship Id="rId5" Type="http://schemas.openxmlformats.org/officeDocument/2006/relationships/slide" Target="slide36.xm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3" Type="http://schemas.openxmlformats.org/officeDocument/2006/relationships/slide" Target="slide1.xml"/><Relationship Id="rId4" Type="http://schemas.openxmlformats.org/officeDocument/2006/relationships/notesSlide" Target="../notesSlides/notesSlide37.xml"/><Relationship Id="rId5" Type="http://schemas.openxmlformats.org/officeDocument/2006/relationships/slide" Target="slide37.xml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3" Type="http://schemas.openxmlformats.org/officeDocument/2006/relationships/slide" Target="slide1.xml"/><Relationship Id="rId4" Type="http://schemas.openxmlformats.org/officeDocument/2006/relationships/notesSlide" Target="../notesSlides/notesSlide38.xml"/><Relationship Id="rId5" Type="http://schemas.openxmlformats.org/officeDocument/2006/relationships/slide" Target="slide38.xml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3" Type="http://schemas.openxmlformats.org/officeDocument/2006/relationships/slide" Target="slide1.xml"/><Relationship Id="rId4" Type="http://schemas.openxmlformats.org/officeDocument/2006/relationships/notesSlide" Target="../notesSlides/notesSlide39.xml"/><Relationship Id="rId5" Type="http://schemas.openxmlformats.org/officeDocument/2006/relationships/slide" Target="slide39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slide" Target="slide1.xml"/><Relationship Id="rId10" Type="http://schemas.openxmlformats.org/officeDocument/2006/relationships/notesSlide" Target="../notesSlides/notesSlide4.xml"/><Relationship Id="rId11" Type="http://schemas.openxmlformats.org/officeDocument/2006/relationships/slide" Target="slide4.xml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3" Type="http://schemas.openxmlformats.org/officeDocument/2006/relationships/slide" Target="slide1.xml"/><Relationship Id="rId4" Type="http://schemas.openxmlformats.org/officeDocument/2006/relationships/notesSlide" Target="../notesSlides/notesSlide40.xml"/><Relationship Id="rId5" Type="http://schemas.openxmlformats.org/officeDocument/2006/relationships/slide" Target="slide40.xml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3" Type="http://schemas.openxmlformats.org/officeDocument/2006/relationships/image" Target="../media/image122.png"/><Relationship Id="rId4" Type="http://schemas.openxmlformats.org/officeDocument/2006/relationships/image" Target="../media/image123.png"/><Relationship Id="rId5" Type="http://schemas.openxmlformats.org/officeDocument/2006/relationships/slide" Target="slide1.xml"/><Relationship Id="rId6" Type="http://schemas.openxmlformats.org/officeDocument/2006/relationships/notesSlide" Target="../notesSlides/notesSlide41.xml"/><Relationship Id="rId7" Type="http://schemas.openxmlformats.org/officeDocument/2006/relationships/slide" Target="slide41.xml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3" Type="http://schemas.openxmlformats.org/officeDocument/2006/relationships/image" Target="../media/image124.png"/><Relationship Id="rId4" Type="http://schemas.openxmlformats.org/officeDocument/2006/relationships/image" Target="../media/image125.png"/><Relationship Id="rId5" Type="http://schemas.openxmlformats.org/officeDocument/2006/relationships/image" Target="../media/image126.png"/><Relationship Id="rId6" Type="http://schemas.openxmlformats.org/officeDocument/2006/relationships/image" Target="../media/image127.png"/><Relationship Id="rId7" Type="http://schemas.openxmlformats.org/officeDocument/2006/relationships/image" Target="../media/image128.png"/><Relationship Id="rId8" Type="http://schemas.openxmlformats.org/officeDocument/2006/relationships/image" Target="../media/image129.png"/><Relationship Id="rId9" Type="http://schemas.openxmlformats.org/officeDocument/2006/relationships/image" Target="../media/image130.png"/><Relationship Id="rId10" Type="http://schemas.openxmlformats.org/officeDocument/2006/relationships/slide" Target="slide1.xml"/><Relationship Id="rId11" Type="http://schemas.openxmlformats.org/officeDocument/2006/relationships/notesSlide" Target="../notesSlides/notesSlide42.xml"/><Relationship Id="rId12" Type="http://schemas.openxmlformats.org/officeDocument/2006/relationships/slide" Target="slide42.xml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3" Type="http://schemas.openxmlformats.org/officeDocument/2006/relationships/image" Target="../media/image131.png"/><Relationship Id="rId4" Type="http://schemas.openxmlformats.org/officeDocument/2006/relationships/image" Target="../media/image132.png"/><Relationship Id="rId5" Type="http://schemas.openxmlformats.org/officeDocument/2006/relationships/image" Target="../media/image133.png"/><Relationship Id="rId6" Type="http://schemas.openxmlformats.org/officeDocument/2006/relationships/image" Target="../media/image134.png"/><Relationship Id="rId7" Type="http://schemas.openxmlformats.org/officeDocument/2006/relationships/image" Target="../media/image135.png"/><Relationship Id="rId8" Type="http://schemas.openxmlformats.org/officeDocument/2006/relationships/image" Target="../media/image136.png"/><Relationship Id="rId9" Type="http://schemas.openxmlformats.org/officeDocument/2006/relationships/image" Target="../media/image137.png"/><Relationship Id="rId10" Type="http://schemas.openxmlformats.org/officeDocument/2006/relationships/slide" Target="slide1.xml"/><Relationship Id="rId11" Type="http://schemas.openxmlformats.org/officeDocument/2006/relationships/notesSlide" Target="../notesSlides/notesSlide43.xml"/><Relationship Id="rId12" Type="http://schemas.openxmlformats.org/officeDocument/2006/relationships/slide" Target="slide43.xml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3" Type="http://schemas.openxmlformats.org/officeDocument/2006/relationships/image" Target="../media/image138.png"/><Relationship Id="rId4" Type="http://schemas.openxmlformats.org/officeDocument/2006/relationships/image" Target="../media/image139.png"/><Relationship Id="rId5" Type="http://schemas.openxmlformats.org/officeDocument/2006/relationships/image" Target="../media/image140.png"/><Relationship Id="rId6" Type="http://schemas.openxmlformats.org/officeDocument/2006/relationships/image" Target="../media/image141.png"/><Relationship Id="rId7" Type="http://schemas.openxmlformats.org/officeDocument/2006/relationships/image" Target="../media/image142.png"/><Relationship Id="rId8" Type="http://schemas.openxmlformats.org/officeDocument/2006/relationships/image" Target="../media/image143.png"/><Relationship Id="rId9" Type="http://schemas.openxmlformats.org/officeDocument/2006/relationships/image" Target="../media/image144.png"/><Relationship Id="rId10" Type="http://schemas.openxmlformats.org/officeDocument/2006/relationships/slide" Target="slide1.xml"/><Relationship Id="rId11" Type="http://schemas.openxmlformats.org/officeDocument/2006/relationships/notesSlide" Target="../notesSlides/notesSlide44.xml"/><Relationship Id="rId12" Type="http://schemas.openxmlformats.org/officeDocument/2006/relationships/slide" Target="slide44.xml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3" Type="http://schemas.openxmlformats.org/officeDocument/2006/relationships/image" Target="../media/image145.png"/><Relationship Id="rId4" Type="http://schemas.openxmlformats.org/officeDocument/2006/relationships/image" Target="../media/image146.png"/><Relationship Id="rId5" Type="http://schemas.openxmlformats.org/officeDocument/2006/relationships/image" Target="../media/image147.png"/><Relationship Id="rId6" Type="http://schemas.openxmlformats.org/officeDocument/2006/relationships/image" Target="../media/image148.png"/><Relationship Id="rId7" Type="http://schemas.openxmlformats.org/officeDocument/2006/relationships/image" Target="../media/image149.png"/><Relationship Id="rId8" Type="http://schemas.openxmlformats.org/officeDocument/2006/relationships/image" Target="../media/image150.png"/><Relationship Id="rId9" Type="http://schemas.openxmlformats.org/officeDocument/2006/relationships/image" Target="../media/image151.png"/><Relationship Id="rId10" Type="http://schemas.openxmlformats.org/officeDocument/2006/relationships/image" Target="../media/image152.png"/><Relationship Id="rId11" Type="http://schemas.openxmlformats.org/officeDocument/2006/relationships/image" Target="../media/image153.png"/><Relationship Id="rId12" Type="http://schemas.openxmlformats.org/officeDocument/2006/relationships/image" Target="../media/image154.png"/><Relationship Id="rId13" Type="http://schemas.openxmlformats.org/officeDocument/2006/relationships/image" Target="../media/image155.png"/><Relationship Id="rId14" Type="http://schemas.openxmlformats.org/officeDocument/2006/relationships/image" Target="../media/image156.png"/><Relationship Id="rId15" Type="http://schemas.openxmlformats.org/officeDocument/2006/relationships/slide" Target="slide1.xml"/><Relationship Id="rId16" Type="http://schemas.openxmlformats.org/officeDocument/2006/relationships/notesSlide" Target="../notesSlides/notesSlide45.xml"/><Relationship Id="rId17" Type="http://schemas.openxmlformats.org/officeDocument/2006/relationships/slide" Target="slide45.xml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3" Type="http://schemas.openxmlformats.org/officeDocument/2006/relationships/image" Target="../media/image157.png"/><Relationship Id="rId4" Type="http://schemas.openxmlformats.org/officeDocument/2006/relationships/image" Target="../media/image158.png"/><Relationship Id="rId5" Type="http://schemas.openxmlformats.org/officeDocument/2006/relationships/image" Target="../media/image159.png"/><Relationship Id="rId6" Type="http://schemas.openxmlformats.org/officeDocument/2006/relationships/image" Target="../media/image160.png"/><Relationship Id="rId7" Type="http://schemas.openxmlformats.org/officeDocument/2006/relationships/image" Target="../media/image161.png"/><Relationship Id="rId8" Type="http://schemas.openxmlformats.org/officeDocument/2006/relationships/image" Target="../media/image162.png"/><Relationship Id="rId9" Type="http://schemas.openxmlformats.org/officeDocument/2006/relationships/image" Target="../media/image163.png"/><Relationship Id="rId10" Type="http://schemas.openxmlformats.org/officeDocument/2006/relationships/image" Target="../media/image164.png"/><Relationship Id="rId11" Type="http://schemas.openxmlformats.org/officeDocument/2006/relationships/image" Target="../media/image165.png"/><Relationship Id="rId12" Type="http://schemas.openxmlformats.org/officeDocument/2006/relationships/image" Target="../media/image166.png"/><Relationship Id="rId13" Type="http://schemas.openxmlformats.org/officeDocument/2006/relationships/image" Target="../media/image167.png"/><Relationship Id="rId14" Type="http://schemas.openxmlformats.org/officeDocument/2006/relationships/image" Target="../media/image168.png"/><Relationship Id="rId15" Type="http://schemas.openxmlformats.org/officeDocument/2006/relationships/slide" Target="slide1.xml"/><Relationship Id="rId16" Type="http://schemas.openxmlformats.org/officeDocument/2006/relationships/notesSlide" Target="../notesSlides/notesSlide46.xml"/><Relationship Id="rId17" Type="http://schemas.openxmlformats.org/officeDocument/2006/relationships/slide" Target="slide46.xml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3" Type="http://schemas.openxmlformats.org/officeDocument/2006/relationships/image" Target="../media/image169.png"/><Relationship Id="rId4" Type="http://schemas.openxmlformats.org/officeDocument/2006/relationships/image" Target="../media/image170.png"/><Relationship Id="rId5" Type="http://schemas.openxmlformats.org/officeDocument/2006/relationships/image" Target="../media/image171.png"/><Relationship Id="rId6" Type="http://schemas.openxmlformats.org/officeDocument/2006/relationships/image" Target="../media/image172.png"/><Relationship Id="rId7" Type="http://schemas.openxmlformats.org/officeDocument/2006/relationships/image" Target="../media/image173.png"/><Relationship Id="rId8" Type="http://schemas.openxmlformats.org/officeDocument/2006/relationships/image" Target="../media/image174.png"/><Relationship Id="rId9" Type="http://schemas.openxmlformats.org/officeDocument/2006/relationships/image" Target="../media/image175.png"/><Relationship Id="rId10" Type="http://schemas.openxmlformats.org/officeDocument/2006/relationships/image" Target="../media/image176.png"/><Relationship Id="rId11" Type="http://schemas.openxmlformats.org/officeDocument/2006/relationships/image" Target="../media/image177.png"/><Relationship Id="rId12" Type="http://schemas.openxmlformats.org/officeDocument/2006/relationships/image" Target="../media/image178.png"/><Relationship Id="rId13" Type="http://schemas.openxmlformats.org/officeDocument/2006/relationships/image" Target="../media/image179.png"/><Relationship Id="rId14" Type="http://schemas.openxmlformats.org/officeDocument/2006/relationships/image" Target="../media/image180.png"/><Relationship Id="rId15" Type="http://schemas.openxmlformats.org/officeDocument/2006/relationships/slide" Target="slide1.xml"/><Relationship Id="rId16" Type="http://schemas.openxmlformats.org/officeDocument/2006/relationships/notesSlide" Target="../notesSlides/notesSlide47.xml"/><Relationship Id="rId17" Type="http://schemas.openxmlformats.org/officeDocument/2006/relationships/slide" Target="slide47.xml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3" Type="http://schemas.openxmlformats.org/officeDocument/2006/relationships/image" Target="../media/image181.png"/><Relationship Id="rId4" Type="http://schemas.openxmlformats.org/officeDocument/2006/relationships/image" Target="../media/image182.png"/><Relationship Id="rId5" Type="http://schemas.openxmlformats.org/officeDocument/2006/relationships/image" Target="../media/image183.png"/><Relationship Id="rId6" Type="http://schemas.openxmlformats.org/officeDocument/2006/relationships/image" Target="../media/image184.png"/><Relationship Id="rId7" Type="http://schemas.openxmlformats.org/officeDocument/2006/relationships/image" Target="../media/image185.png"/><Relationship Id="rId8" Type="http://schemas.openxmlformats.org/officeDocument/2006/relationships/image" Target="../media/image186.png"/><Relationship Id="rId9" Type="http://schemas.openxmlformats.org/officeDocument/2006/relationships/image" Target="../media/image187.png"/><Relationship Id="rId10" Type="http://schemas.openxmlformats.org/officeDocument/2006/relationships/image" Target="../media/image188.png"/><Relationship Id="rId11" Type="http://schemas.openxmlformats.org/officeDocument/2006/relationships/image" Target="../media/image189.png"/><Relationship Id="rId12" Type="http://schemas.openxmlformats.org/officeDocument/2006/relationships/image" Target="../media/image190.png"/><Relationship Id="rId13" Type="http://schemas.openxmlformats.org/officeDocument/2006/relationships/image" Target="../media/image191.png"/><Relationship Id="rId14" Type="http://schemas.openxmlformats.org/officeDocument/2006/relationships/image" Target="../media/image192.png"/><Relationship Id="rId15" Type="http://schemas.openxmlformats.org/officeDocument/2006/relationships/slide" Target="slide1.xml"/><Relationship Id="rId16" Type="http://schemas.openxmlformats.org/officeDocument/2006/relationships/notesSlide" Target="../notesSlides/notesSlide48.xml"/><Relationship Id="rId17" Type="http://schemas.openxmlformats.org/officeDocument/2006/relationships/slide" Target="slide48.xml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14.xml"/><Relationship Id="rId3" Type="http://schemas.openxmlformats.org/officeDocument/2006/relationships/image" Target="../media/image193.png"/><Relationship Id="rId4" Type="http://schemas.openxmlformats.org/officeDocument/2006/relationships/image" Target="../media/image194.png"/><Relationship Id="rId5" Type="http://schemas.openxmlformats.org/officeDocument/2006/relationships/image" Target="../media/image195.png"/><Relationship Id="rId6" Type="http://schemas.openxmlformats.org/officeDocument/2006/relationships/image" Target="../media/image196.png"/><Relationship Id="rId7" Type="http://schemas.openxmlformats.org/officeDocument/2006/relationships/image" Target="../media/image197.png"/><Relationship Id="rId8" Type="http://schemas.openxmlformats.org/officeDocument/2006/relationships/image" Target="../media/image198.png"/><Relationship Id="rId9" Type="http://schemas.openxmlformats.org/officeDocument/2006/relationships/slide" Target="slide1.xml"/><Relationship Id="rId10" Type="http://schemas.openxmlformats.org/officeDocument/2006/relationships/notesSlide" Target="../notesSlides/notesSlide49.xml"/><Relationship Id="rId11" Type="http://schemas.openxmlformats.org/officeDocument/2006/relationships/slide" Target="slide49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slide" Target="slide1.xml"/><Relationship Id="rId10" Type="http://schemas.openxmlformats.org/officeDocument/2006/relationships/notesSlide" Target="../notesSlides/notesSlide5.xml"/><Relationship Id="rId11" Type="http://schemas.openxmlformats.org/officeDocument/2006/relationships/slide" Target="slide5.xml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14.xml"/><Relationship Id="rId3" Type="http://schemas.openxmlformats.org/officeDocument/2006/relationships/image" Target="../media/image199.png"/><Relationship Id="rId4" Type="http://schemas.openxmlformats.org/officeDocument/2006/relationships/image" Target="../media/image200.png"/><Relationship Id="rId5" Type="http://schemas.openxmlformats.org/officeDocument/2006/relationships/image" Target="../media/image201.png"/><Relationship Id="rId6" Type="http://schemas.openxmlformats.org/officeDocument/2006/relationships/image" Target="../media/image202.png"/><Relationship Id="rId7" Type="http://schemas.openxmlformats.org/officeDocument/2006/relationships/image" Target="../media/image203.png"/><Relationship Id="rId8" Type="http://schemas.openxmlformats.org/officeDocument/2006/relationships/image" Target="../media/image204.png"/><Relationship Id="rId9" Type="http://schemas.openxmlformats.org/officeDocument/2006/relationships/slide" Target="slide1.xml"/><Relationship Id="rId10" Type="http://schemas.openxmlformats.org/officeDocument/2006/relationships/notesSlide" Target="../notesSlides/notesSlide50.xml"/><Relationship Id="rId11" Type="http://schemas.openxmlformats.org/officeDocument/2006/relationships/slide" Target="slide50.xml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3" Type="http://schemas.openxmlformats.org/officeDocument/2006/relationships/image" Target="../media/image205.png"/><Relationship Id="rId4" Type="http://schemas.openxmlformats.org/officeDocument/2006/relationships/image" Target="../media/image206.png"/><Relationship Id="rId5" Type="http://schemas.openxmlformats.org/officeDocument/2006/relationships/image" Target="../media/image207.png"/><Relationship Id="rId6" Type="http://schemas.openxmlformats.org/officeDocument/2006/relationships/image" Target="../media/image208.png"/><Relationship Id="rId7" Type="http://schemas.openxmlformats.org/officeDocument/2006/relationships/image" Target="../media/image209.png"/><Relationship Id="rId8" Type="http://schemas.openxmlformats.org/officeDocument/2006/relationships/image" Target="../media/image210.png"/><Relationship Id="rId9" Type="http://schemas.openxmlformats.org/officeDocument/2006/relationships/slide" Target="slide1.xml"/><Relationship Id="rId10" Type="http://schemas.openxmlformats.org/officeDocument/2006/relationships/notesSlide" Target="../notesSlides/notesSlide51.xml"/><Relationship Id="rId11" Type="http://schemas.openxmlformats.org/officeDocument/2006/relationships/slide" Target="slide51.xml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3" Type="http://schemas.openxmlformats.org/officeDocument/2006/relationships/image" Target="../media/image211.png"/><Relationship Id="rId4" Type="http://schemas.openxmlformats.org/officeDocument/2006/relationships/image" Target="../media/image212.png"/><Relationship Id="rId5" Type="http://schemas.openxmlformats.org/officeDocument/2006/relationships/image" Target="../media/image213.png"/><Relationship Id="rId6" Type="http://schemas.openxmlformats.org/officeDocument/2006/relationships/image" Target="../media/image214.png"/><Relationship Id="rId7" Type="http://schemas.openxmlformats.org/officeDocument/2006/relationships/image" Target="../media/image215.png"/><Relationship Id="rId8" Type="http://schemas.openxmlformats.org/officeDocument/2006/relationships/image" Target="../media/image216.png"/><Relationship Id="rId9" Type="http://schemas.openxmlformats.org/officeDocument/2006/relationships/slide" Target="slide1.xml"/><Relationship Id="rId10" Type="http://schemas.openxmlformats.org/officeDocument/2006/relationships/notesSlide" Target="../notesSlides/notesSlide52.xml"/><Relationship Id="rId11" Type="http://schemas.openxmlformats.org/officeDocument/2006/relationships/slide" Target="slide52.xml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3" Type="http://schemas.openxmlformats.org/officeDocument/2006/relationships/image" Target="../media/image217.png"/><Relationship Id="rId4" Type="http://schemas.openxmlformats.org/officeDocument/2006/relationships/image" Target="../media/image218.png"/><Relationship Id="rId5" Type="http://schemas.openxmlformats.org/officeDocument/2006/relationships/image" Target="../media/image219.png"/><Relationship Id="rId6" Type="http://schemas.openxmlformats.org/officeDocument/2006/relationships/image" Target="../media/image220.png"/><Relationship Id="rId7" Type="http://schemas.openxmlformats.org/officeDocument/2006/relationships/image" Target="../media/image221.png"/><Relationship Id="rId8" Type="http://schemas.openxmlformats.org/officeDocument/2006/relationships/image" Target="../media/image222.png"/><Relationship Id="rId9" Type="http://schemas.openxmlformats.org/officeDocument/2006/relationships/slide" Target="slide1.xml"/><Relationship Id="rId10" Type="http://schemas.openxmlformats.org/officeDocument/2006/relationships/notesSlide" Target="../notesSlides/notesSlide53.xml"/><Relationship Id="rId11" Type="http://schemas.openxmlformats.org/officeDocument/2006/relationships/slide" Target="slide53.xml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3" Type="http://schemas.openxmlformats.org/officeDocument/2006/relationships/image" Target="../media/image223.png"/><Relationship Id="rId4" Type="http://schemas.openxmlformats.org/officeDocument/2006/relationships/image" Target="../media/image224.png"/><Relationship Id="rId5" Type="http://schemas.openxmlformats.org/officeDocument/2006/relationships/image" Target="../media/image225.png"/><Relationship Id="rId6" Type="http://schemas.openxmlformats.org/officeDocument/2006/relationships/image" Target="../media/image226.png"/><Relationship Id="rId7" Type="http://schemas.openxmlformats.org/officeDocument/2006/relationships/image" Target="../media/image227.png"/><Relationship Id="rId8" Type="http://schemas.openxmlformats.org/officeDocument/2006/relationships/image" Target="../media/image228.png"/><Relationship Id="rId9" Type="http://schemas.openxmlformats.org/officeDocument/2006/relationships/slide" Target="slide1.xml"/><Relationship Id="rId10" Type="http://schemas.openxmlformats.org/officeDocument/2006/relationships/notesSlide" Target="../notesSlides/notesSlide54.xml"/><Relationship Id="rId11" Type="http://schemas.openxmlformats.org/officeDocument/2006/relationships/slide" Target="slide54.xml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3" Type="http://schemas.openxmlformats.org/officeDocument/2006/relationships/image" Target="../media/image229.png"/><Relationship Id="rId4" Type="http://schemas.openxmlformats.org/officeDocument/2006/relationships/image" Target="../media/image230.png"/><Relationship Id="rId5" Type="http://schemas.openxmlformats.org/officeDocument/2006/relationships/image" Target="../media/image231.png"/><Relationship Id="rId6" Type="http://schemas.openxmlformats.org/officeDocument/2006/relationships/image" Target="../media/image232.png"/><Relationship Id="rId7" Type="http://schemas.openxmlformats.org/officeDocument/2006/relationships/image" Target="../media/image233.png"/><Relationship Id="rId8" Type="http://schemas.openxmlformats.org/officeDocument/2006/relationships/image" Target="../media/image234.png"/><Relationship Id="rId9" Type="http://schemas.openxmlformats.org/officeDocument/2006/relationships/slide" Target="slide1.xml"/><Relationship Id="rId10" Type="http://schemas.openxmlformats.org/officeDocument/2006/relationships/notesSlide" Target="../notesSlides/notesSlide55.xml"/><Relationship Id="rId11" Type="http://schemas.openxmlformats.org/officeDocument/2006/relationships/slide" Target="slide55.xml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3" Type="http://schemas.openxmlformats.org/officeDocument/2006/relationships/image" Target="../media/image235.png"/><Relationship Id="rId4" Type="http://schemas.openxmlformats.org/officeDocument/2006/relationships/image" Target="../media/image236.png"/><Relationship Id="rId5" Type="http://schemas.openxmlformats.org/officeDocument/2006/relationships/image" Target="../media/image237.png"/><Relationship Id="rId6" Type="http://schemas.openxmlformats.org/officeDocument/2006/relationships/image" Target="../media/image238.png"/><Relationship Id="rId7" Type="http://schemas.openxmlformats.org/officeDocument/2006/relationships/image" Target="../media/image239.png"/><Relationship Id="rId8" Type="http://schemas.openxmlformats.org/officeDocument/2006/relationships/image" Target="../media/image240.png"/><Relationship Id="rId9" Type="http://schemas.openxmlformats.org/officeDocument/2006/relationships/slide" Target="slide1.xml"/><Relationship Id="rId10" Type="http://schemas.openxmlformats.org/officeDocument/2006/relationships/notesSlide" Target="../notesSlides/notesSlide56.xml"/><Relationship Id="rId11" Type="http://schemas.openxmlformats.org/officeDocument/2006/relationships/slide" Target="slide56.xml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3" Type="http://schemas.openxmlformats.org/officeDocument/2006/relationships/image" Target="../media/image241.png"/><Relationship Id="rId4" Type="http://schemas.openxmlformats.org/officeDocument/2006/relationships/image" Target="../media/image242.png"/><Relationship Id="rId5" Type="http://schemas.openxmlformats.org/officeDocument/2006/relationships/image" Target="../media/image243.png"/><Relationship Id="rId6" Type="http://schemas.openxmlformats.org/officeDocument/2006/relationships/image" Target="../media/image244.png"/><Relationship Id="rId7" Type="http://schemas.openxmlformats.org/officeDocument/2006/relationships/image" Target="../media/image245.png"/><Relationship Id="rId8" Type="http://schemas.openxmlformats.org/officeDocument/2006/relationships/image" Target="../media/image246.png"/><Relationship Id="rId9" Type="http://schemas.openxmlformats.org/officeDocument/2006/relationships/slide" Target="slide1.xml"/><Relationship Id="rId10" Type="http://schemas.openxmlformats.org/officeDocument/2006/relationships/notesSlide" Target="../notesSlides/notesSlide57.xml"/><Relationship Id="rId11" Type="http://schemas.openxmlformats.org/officeDocument/2006/relationships/slide" Target="slide57.xml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3" Type="http://schemas.openxmlformats.org/officeDocument/2006/relationships/image" Target="../media/image247.png"/><Relationship Id="rId4" Type="http://schemas.openxmlformats.org/officeDocument/2006/relationships/image" Target="../media/image248.png"/><Relationship Id="rId5" Type="http://schemas.openxmlformats.org/officeDocument/2006/relationships/image" Target="../media/image249.png"/><Relationship Id="rId6" Type="http://schemas.openxmlformats.org/officeDocument/2006/relationships/image" Target="../media/image250.png"/><Relationship Id="rId7" Type="http://schemas.openxmlformats.org/officeDocument/2006/relationships/image" Target="../media/image251.png"/><Relationship Id="rId8" Type="http://schemas.openxmlformats.org/officeDocument/2006/relationships/image" Target="../media/image252.png"/><Relationship Id="rId9" Type="http://schemas.openxmlformats.org/officeDocument/2006/relationships/slide" Target="slide1.xml"/><Relationship Id="rId10" Type="http://schemas.openxmlformats.org/officeDocument/2006/relationships/notesSlide" Target="../notesSlides/notesSlide58.xml"/><Relationship Id="rId11" Type="http://schemas.openxmlformats.org/officeDocument/2006/relationships/slide" Target="slide58.xml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3" Type="http://schemas.openxmlformats.org/officeDocument/2006/relationships/image" Target="../media/image253.png"/><Relationship Id="rId4" Type="http://schemas.openxmlformats.org/officeDocument/2006/relationships/image" Target="../media/image254.png"/><Relationship Id="rId5" Type="http://schemas.openxmlformats.org/officeDocument/2006/relationships/slide" Target="slide1.xml"/><Relationship Id="rId6" Type="http://schemas.openxmlformats.org/officeDocument/2006/relationships/notesSlide" Target="../notesSlides/notesSlide59.xml"/><Relationship Id="rId7" Type="http://schemas.openxmlformats.org/officeDocument/2006/relationships/slide" Target="slide59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slide" Target="slide1.xml"/><Relationship Id="rId10" Type="http://schemas.openxmlformats.org/officeDocument/2006/relationships/notesSlide" Target="../notesSlides/notesSlide6.xml"/><Relationship Id="rId11" Type="http://schemas.openxmlformats.org/officeDocument/2006/relationships/slide" Target="slide6.xml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3" Type="http://schemas.openxmlformats.org/officeDocument/2006/relationships/image" Target="../media/image255.png"/><Relationship Id="rId4" Type="http://schemas.openxmlformats.org/officeDocument/2006/relationships/image" Target="../media/image256.png"/><Relationship Id="rId5" Type="http://schemas.openxmlformats.org/officeDocument/2006/relationships/image" Target="../media/image257.png"/><Relationship Id="rId6" Type="http://schemas.openxmlformats.org/officeDocument/2006/relationships/image" Target="../media/image258.png"/><Relationship Id="rId7" Type="http://schemas.openxmlformats.org/officeDocument/2006/relationships/image" Target="../media/image259.png"/><Relationship Id="rId8" Type="http://schemas.openxmlformats.org/officeDocument/2006/relationships/image" Target="../media/image260.png"/><Relationship Id="rId9" Type="http://schemas.openxmlformats.org/officeDocument/2006/relationships/image" Target="../media/image261.png"/><Relationship Id="rId10" Type="http://schemas.openxmlformats.org/officeDocument/2006/relationships/slide" Target="slide1.xml"/><Relationship Id="rId11" Type="http://schemas.openxmlformats.org/officeDocument/2006/relationships/notesSlide" Target="../notesSlides/notesSlide60.xml"/><Relationship Id="rId12" Type="http://schemas.openxmlformats.org/officeDocument/2006/relationships/slide" Target="slide60.xml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3" Type="http://schemas.openxmlformats.org/officeDocument/2006/relationships/image" Target="../media/image262.png"/><Relationship Id="rId4" Type="http://schemas.openxmlformats.org/officeDocument/2006/relationships/image" Target="../media/image263.png"/><Relationship Id="rId5" Type="http://schemas.openxmlformats.org/officeDocument/2006/relationships/image" Target="../media/image264.png"/><Relationship Id="rId6" Type="http://schemas.openxmlformats.org/officeDocument/2006/relationships/image" Target="../media/image265.png"/><Relationship Id="rId7" Type="http://schemas.openxmlformats.org/officeDocument/2006/relationships/image" Target="../media/image266.png"/><Relationship Id="rId8" Type="http://schemas.openxmlformats.org/officeDocument/2006/relationships/image" Target="../media/image267.png"/><Relationship Id="rId9" Type="http://schemas.openxmlformats.org/officeDocument/2006/relationships/image" Target="../media/image268.png"/><Relationship Id="rId10" Type="http://schemas.openxmlformats.org/officeDocument/2006/relationships/slide" Target="slide1.xml"/><Relationship Id="rId11" Type="http://schemas.openxmlformats.org/officeDocument/2006/relationships/notesSlide" Target="../notesSlides/notesSlide61.xml"/><Relationship Id="rId12" Type="http://schemas.openxmlformats.org/officeDocument/2006/relationships/slide" Target="slide61.xml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3" Type="http://schemas.openxmlformats.org/officeDocument/2006/relationships/image" Target="../media/image269.png"/><Relationship Id="rId4" Type="http://schemas.openxmlformats.org/officeDocument/2006/relationships/image" Target="../media/image270.png"/><Relationship Id="rId5" Type="http://schemas.openxmlformats.org/officeDocument/2006/relationships/image" Target="../media/image271.png"/><Relationship Id="rId6" Type="http://schemas.openxmlformats.org/officeDocument/2006/relationships/image" Target="../media/image272.png"/><Relationship Id="rId7" Type="http://schemas.openxmlformats.org/officeDocument/2006/relationships/image" Target="../media/image273.png"/><Relationship Id="rId8" Type="http://schemas.openxmlformats.org/officeDocument/2006/relationships/image" Target="../media/image274.png"/><Relationship Id="rId9" Type="http://schemas.openxmlformats.org/officeDocument/2006/relationships/image" Target="../media/image275.png"/><Relationship Id="rId10" Type="http://schemas.openxmlformats.org/officeDocument/2006/relationships/slide" Target="slide1.xml"/><Relationship Id="rId11" Type="http://schemas.openxmlformats.org/officeDocument/2006/relationships/notesSlide" Target="../notesSlides/notesSlide62.xml"/><Relationship Id="rId12" Type="http://schemas.openxmlformats.org/officeDocument/2006/relationships/slide" Target="slide62.xml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3" Type="http://schemas.openxmlformats.org/officeDocument/2006/relationships/image" Target="../media/image276.png"/><Relationship Id="rId4" Type="http://schemas.openxmlformats.org/officeDocument/2006/relationships/image" Target="../media/image277.png"/><Relationship Id="rId5" Type="http://schemas.openxmlformats.org/officeDocument/2006/relationships/image" Target="../media/image278.png"/><Relationship Id="rId6" Type="http://schemas.openxmlformats.org/officeDocument/2006/relationships/image" Target="../media/image279.png"/><Relationship Id="rId7" Type="http://schemas.openxmlformats.org/officeDocument/2006/relationships/image" Target="../media/image280.png"/><Relationship Id="rId8" Type="http://schemas.openxmlformats.org/officeDocument/2006/relationships/image" Target="../media/image281.png"/><Relationship Id="rId9" Type="http://schemas.openxmlformats.org/officeDocument/2006/relationships/image" Target="../media/image282.png"/><Relationship Id="rId10" Type="http://schemas.openxmlformats.org/officeDocument/2006/relationships/image" Target="../media/image283.png"/><Relationship Id="rId11" Type="http://schemas.openxmlformats.org/officeDocument/2006/relationships/image" Target="../media/image284.png"/><Relationship Id="rId12" Type="http://schemas.openxmlformats.org/officeDocument/2006/relationships/image" Target="../media/image285.png"/><Relationship Id="rId13" Type="http://schemas.openxmlformats.org/officeDocument/2006/relationships/image" Target="../media/image286.png"/><Relationship Id="rId14" Type="http://schemas.openxmlformats.org/officeDocument/2006/relationships/image" Target="../media/image287.png"/><Relationship Id="rId15" Type="http://schemas.openxmlformats.org/officeDocument/2006/relationships/slide" Target="slide1.xml"/><Relationship Id="rId16" Type="http://schemas.openxmlformats.org/officeDocument/2006/relationships/notesSlide" Target="../notesSlides/notesSlide63.xml"/><Relationship Id="rId17" Type="http://schemas.openxmlformats.org/officeDocument/2006/relationships/slide" Target="slide63.xml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3" Type="http://schemas.openxmlformats.org/officeDocument/2006/relationships/image" Target="../media/image288.png"/><Relationship Id="rId4" Type="http://schemas.openxmlformats.org/officeDocument/2006/relationships/image" Target="../media/image289.png"/><Relationship Id="rId5" Type="http://schemas.openxmlformats.org/officeDocument/2006/relationships/image" Target="../media/image290.png"/><Relationship Id="rId6" Type="http://schemas.openxmlformats.org/officeDocument/2006/relationships/image" Target="../media/image291.png"/><Relationship Id="rId7" Type="http://schemas.openxmlformats.org/officeDocument/2006/relationships/image" Target="../media/image292.png"/><Relationship Id="rId8" Type="http://schemas.openxmlformats.org/officeDocument/2006/relationships/image" Target="../media/image293.png"/><Relationship Id="rId9" Type="http://schemas.openxmlformats.org/officeDocument/2006/relationships/image" Target="../media/image294.png"/><Relationship Id="rId10" Type="http://schemas.openxmlformats.org/officeDocument/2006/relationships/image" Target="../media/image295.png"/><Relationship Id="rId11" Type="http://schemas.openxmlformats.org/officeDocument/2006/relationships/image" Target="../media/image296.png"/><Relationship Id="rId12" Type="http://schemas.openxmlformats.org/officeDocument/2006/relationships/image" Target="../media/image297.png"/><Relationship Id="rId13" Type="http://schemas.openxmlformats.org/officeDocument/2006/relationships/image" Target="../media/image298.png"/><Relationship Id="rId14" Type="http://schemas.openxmlformats.org/officeDocument/2006/relationships/image" Target="../media/image299.png"/><Relationship Id="rId15" Type="http://schemas.openxmlformats.org/officeDocument/2006/relationships/slide" Target="slide1.xml"/><Relationship Id="rId16" Type="http://schemas.openxmlformats.org/officeDocument/2006/relationships/notesSlide" Target="../notesSlides/notesSlide64.xml"/><Relationship Id="rId17" Type="http://schemas.openxmlformats.org/officeDocument/2006/relationships/slide" Target="slide64.xml"/></Relationships>
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3" Type="http://schemas.openxmlformats.org/officeDocument/2006/relationships/image" Target="../media/image300.png"/><Relationship Id="rId4" Type="http://schemas.openxmlformats.org/officeDocument/2006/relationships/image" Target="../media/image301.png"/><Relationship Id="rId5" Type="http://schemas.openxmlformats.org/officeDocument/2006/relationships/image" Target="../media/image302.png"/><Relationship Id="rId6" Type="http://schemas.openxmlformats.org/officeDocument/2006/relationships/image" Target="../media/image303.png"/><Relationship Id="rId7" Type="http://schemas.openxmlformats.org/officeDocument/2006/relationships/image" Target="../media/image304.png"/><Relationship Id="rId8" Type="http://schemas.openxmlformats.org/officeDocument/2006/relationships/image" Target="../media/image305.png"/><Relationship Id="rId9" Type="http://schemas.openxmlformats.org/officeDocument/2006/relationships/image" Target="../media/image306.png"/><Relationship Id="rId10" Type="http://schemas.openxmlformats.org/officeDocument/2006/relationships/image" Target="../media/image307.png"/><Relationship Id="rId11" Type="http://schemas.openxmlformats.org/officeDocument/2006/relationships/image" Target="../media/image308.png"/><Relationship Id="rId12" Type="http://schemas.openxmlformats.org/officeDocument/2006/relationships/image" Target="../media/image309.png"/><Relationship Id="rId13" Type="http://schemas.openxmlformats.org/officeDocument/2006/relationships/image" Target="../media/image310.png"/><Relationship Id="rId14" Type="http://schemas.openxmlformats.org/officeDocument/2006/relationships/image" Target="../media/image311.png"/><Relationship Id="rId15" Type="http://schemas.openxmlformats.org/officeDocument/2006/relationships/slide" Target="slide1.xml"/><Relationship Id="rId16" Type="http://schemas.openxmlformats.org/officeDocument/2006/relationships/notesSlide" Target="../notesSlides/notesSlide65.xml"/><Relationship Id="rId17" Type="http://schemas.openxmlformats.org/officeDocument/2006/relationships/slide" Target="slide65.xml"/></Relationships>
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3" Type="http://schemas.openxmlformats.org/officeDocument/2006/relationships/slide" Target="slide1.xml"/><Relationship Id="rId4" Type="http://schemas.openxmlformats.org/officeDocument/2006/relationships/notesSlide" Target="../notesSlides/notesSlide66.xml"/><Relationship Id="rId5" Type="http://schemas.openxmlformats.org/officeDocument/2006/relationships/slide" Target="slide66.xml"/></Relationships>
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3" Type="http://schemas.openxmlformats.org/officeDocument/2006/relationships/slide" Target="slide1.xml"/><Relationship Id="rId4" Type="http://schemas.openxmlformats.org/officeDocument/2006/relationships/notesSlide" Target="../notesSlides/notesSlide67.xml"/><Relationship Id="rId5" Type="http://schemas.openxmlformats.org/officeDocument/2006/relationships/slide" Target="slide67.xml"/></Relationships>
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3" Type="http://schemas.openxmlformats.org/officeDocument/2006/relationships/slide" Target="slide1.xml"/><Relationship Id="rId4" Type="http://schemas.openxmlformats.org/officeDocument/2006/relationships/notesSlide" Target="../notesSlides/notesSlide68.xml"/><Relationship Id="rId5" Type="http://schemas.openxmlformats.org/officeDocument/2006/relationships/slide" Target="slide68.xml"/></Relationships>
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3" Type="http://schemas.openxmlformats.org/officeDocument/2006/relationships/slide" Target="slide1.xml"/><Relationship Id="rId4" Type="http://schemas.openxmlformats.org/officeDocument/2006/relationships/notesSlide" Target="../notesSlides/notesSlide69.xml"/><Relationship Id="rId5" Type="http://schemas.openxmlformats.org/officeDocument/2006/relationships/slide" Target="slide69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slide" Target="slide1.xml"/><Relationship Id="rId10" Type="http://schemas.openxmlformats.org/officeDocument/2006/relationships/notesSlide" Target="../notesSlides/notesSlide7.xml"/><Relationship Id="rId11" Type="http://schemas.openxmlformats.org/officeDocument/2006/relationships/slide" Target="slide7.xml"/></Relationships>
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3" Type="http://schemas.openxmlformats.org/officeDocument/2006/relationships/slide" Target="slide1.xml"/><Relationship Id="rId4" Type="http://schemas.openxmlformats.org/officeDocument/2006/relationships/notesSlide" Target="../notesSlides/notesSlide70.xml"/><Relationship Id="rId5" Type="http://schemas.openxmlformats.org/officeDocument/2006/relationships/slide" Target="slide70.xml"/></Relationships>
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3" Type="http://schemas.openxmlformats.org/officeDocument/2006/relationships/slide" Target="slide1.xml"/><Relationship Id="rId4" Type="http://schemas.openxmlformats.org/officeDocument/2006/relationships/notesSlide" Target="../notesSlides/notesSlide71.xml"/><Relationship Id="rId5" Type="http://schemas.openxmlformats.org/officeDocument/2006/relationships/slide" Target="slide71.xml"/></Relationships>
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3" Type="http://schemas.openxmlformats.org/officeDocument/2006/relationships/slide" Target="slide1.xml"/><Relationship Id="rId4" Type="http://schemas.openxmlformats.org/officeDocument/2006/relationships/notesSlide" Target="../notesSlides/notesSlide72.xml"/><Relationship Id="rId5" Type="http://schemas.openxmlformats.org/officeDocument/2006/relationships/slide" Target="slide72.xml"/></Relationships>
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3" Type="http://schemas.openxmlformats.org/officeDocument/2006/relationships/slide" Target="slide1.xml"/><Relationship Id="rId4" Type="http://schemas.openxmlformats.org/officeDocument/2006/relationships/notesSlide" Target="../notesSlides/notesSlide73.xml"/><Relationship Id="rId5" Type="http://schemas.openxmlformats.org/officeDocument/2006/relationships/slide" Target="slide73.xml"/></Relationships>
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3" Type="http://schemas.openxmlformats.org/officeDocument/2006/relationships/slide" Target="slide1.xml"/><Relationship Id="rId4" Type="http://schemas.openxmlformats.org/officeDocument/2006/relationships/notesSlide" Target="../notesSlides/notesSlide74.xml"/><Relationship Id="rId5" Type="http://schemas.openxmlformats.org/officeDocument/2006/relationships/slide" Target="slide74.xml"/></Relationships>
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3" Type="http://schemas.openxmlformats.org/officeDocument/2006/relationships/image" Target="../media/image312.png"/><Relationship Id="rId4" Type="http://schemas.openxmlformats.org/officeDocument/2006/relationships/slide" Target="slide1.xml"/><Relationship Id="rId5" Type="http://schemas.openxmlformats.org/officeDocument/2006/relationships/notesSlide" Target="../notesSlides/notesSlide75.xml"/><Relationship Id="rId6" Type="http://schemas.openxmlformats.org/officeDocument/2006/relationships/slide" Target="slide75.xml"/></Relationships>
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3" Type="http://schemas.openxmlformats.org/officeDocument/2006/relationships/slide" Target="slide1.xml"/><Relationship Id="rId4" Type="http://schemas.openxmlformats.org/officeDocument/2006/relationships/notesSlide" Target="../notesSlides/notesSlide76.xml"/><Relationship Id="rId5" Type="http://schemas.openxmlformats.org/officeDocument/2006/relationships/slide" Target="slide76.xml"/></Relationships>
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3" Type="http://schemas.openxmlformats.org/officeDocument/2006/relationships/slide" Target="slide1.xml"/><Relationship Id="rId4" Type="http://schemas.openxmlformats.org/officeDocument/2006/relationships/notesSlide" Target="../notesSlides/notesSlide77.xml"/><Relationship Id="rId5" Type="http://schemas.openxmlformats.org/officeDocument/2006/relationships/slide" Target="slide77.xml"/></Relationships>
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3" Type="http://schemas.openxmlformats.org/officeDocument/2006/relationships/image" Target="../media/image313.jpg"/><Relationship Id="rId4" Type="http://schemas.openxmlformats.org/officeDocument/2006/relationships/slide" Target="slide1.xml"/><Relationship Id="rId5" Type="http://schemas.openxmlformats.org/officeDocument/2006/relationships/notesSlide" Target="../notesSlides/notesSlide78.xml"/><Relationship Id="rId6" Type="http://schemas.openxmlformats.org/officeDocument/2006/relationships/slide" Target="slide78.xml"/></Relationships>
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3" Type="http://schemas.openxmlformats.org/officeDocument/2006/relationships/image" Target="../media/image314.jpg"/><Relationship Id="rId4" Type="http://schemas.openxmlformats.org/officeDocument/2006/relationships/image" Target="../media/image315.png"/><Relationship Id="rId5" Type="http://schemas.openxmlformats.org/officeDocument/2006/relationships/slide" Target="slide1.xml"/><Relationship Id="rId6" Type="http://schemas.openxmlformats.org/officeDocument/2006/relationships/notesSlide" Target="../notesSlides/notesSlide79.xml"/><Relationship Id="rId7" Type="http://schemas.openxmlformats.org/officeDocument/2006/relationships/slide" Target="slide79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9" Type="http://schemas.openxmlformats.org/officeDocument/2006/relationships/slide" Target="slide1.xml"/><Relationship Id="rId10" Type="http://schemas.openxmlformats.org/officeDocument/2006/relationships/notesSlide" Target="../notesSlides/notesSlide8.xml"/><Relationship Id="rId11" Type="http://schemas.openxmlformats.org/officeDocument/2006/relationships/slide" Target="slide8.xml"/></Relationships>
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3" Type="http://schemas.openxmlformats.org/officeDocument/2006/relationships/image" Target="../media/image316.png"/><Relationship Id="rId4" Type="http://schemas.openxmlformats.org/officeDocument/2006/relationships/slide" Target="slide1.xml"/><Relationship Id="rId5" Type="http://schemas.openxmlformats.org/officeDocument/2006/relationships/notesSlide" Target="../notesSlides/notesSlide80.xml"/><Relationship Id="rId6" Type="http://schemas.openxmlformats.org/officeDocument/2006/relationships/slide" Target="slide80.xml"/></Relationships>
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3" Type="http://schemas.openxmlformats.org/officeDocument/2006/relationships/slide" Target="slide1.xml"/><Relationship Id="rId4" Type="http://schemas.openxmlformats.org/officeDocument/2006/relationships/notesSlide" Target="../notesSlides/notesSlide81.xml"/><Relationship Id="rId5" Type="http://schemas.openxmlformats.org/officeDocument/2006/relationships/slide" Target="slide81.xml"/></Relationships>
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3" Type="http://schemas.openxmlformats.org/officeDocument/2006/relationships/slide" Target="slide1.xml"/><Relationship Id="rId4" Type="http://schemas.openxmlformats.org/officeDocument/2006/relationships/notesSlide" Target="../notesSlides/notesSlide82.xml"/><Relationship Id="rId5" Type="http://schemas.openxmlformats.org/officeDocument/2006/relationships/slide" Target="slide82.xml"/></Relationships>
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3" Type="http://schemas.openxmlformats.org/officeDocument/2006/relationships/image" Target="../media/image317.png"/><Relationship Id="rId4" Type="http://schemas.openxmlformats.org/officeDocument/2006/relationships/slide" Target="slide1.xml"/><Relationship Id="rId5" Type="http://schemas.openxmlformats.org/officeDocument/2006/relationships/notesSlide" Target="../notesSlides/notesSlide83.xml"/><Relationship Id="rId6" Type="http://schemas.openxmlformats.org/officeDocument/2006/relationships/slide" Target="slide83.xml"/></Relationships>
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3" Type="http://schemas.openxmlformats.org/officeDocument/2006/relationships/slide" Target="slide1.xml"/><Relationship Id="rId4" Type="http://schemas.openxmlformats.org/officeDocument/2006/relationships/notesSlide" Target="../notesSlides/notesSlide84.xml"/><Relationship Id="rId5" Type="http://schemas.openxmlformats.org/officeDocument/2006/relationships/slide" Target="slide84.xml"/></Relationships>
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3" Type="http://schemas.openxmlformats.org/officeDocument/2006/relationships/slide" Target="slide1.xml"/><Relationship Id="rId4" Type="http://schemas.openxmlformats.org/officeDocument/2006/relationships/notesSlide" Target="../notesSlides/notesSlide85.xml"/><Relationship Id="rId5" Type="http://schemas.openxmlformats.org/officeDocument/2006/relationships/slide" Target="slide85.xml"/></Relationships>
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3" Type="http://schemas.openxmlformats.org/officeDocument/2006/relationships/slide" Target="slide1.xml"/><Relationship Id="rId4" Type="http://schemas.openxmlformats.org/officeDocument/2006/relationships/notesSlide" Target="../notesSlides/notesSlide86.xml"/><Relationship Id="rId5" Type="http://schemas.openxmlformats.org/officeDocument/2006/relationships/slide" Target="slide86.xml"/></Relationships>
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3" Type="http://schemas.openxmlformats.org/officeDocument/2006/relationships/image" Target="../media/image318.png"/><Relationship Id="rId4" Type="http://schemas.openxmlformats.org/officeDocument/2006/relationships/image" Target="../media/image319.png"/><Relationship Id="rId5" Type="http://schemas.openxmlformats.org/officeDocument/2006/relationships/image" Target="../media/image320.png"/><Relationship Id="rId6" Type="http://schemas.openxmlformats.org/officeDocument/2006/relationships/slide" Target="slide1.xml"/><Relationship Id="rId7" Type="http://schemas.openxmlformats.org/officeDocument/2006/relationships/notesSlide" Target="../notesSlides/notesSlide87.xml"/><Relationship Id="rId8" Type="http://schemas.openxmlformats.org/officeDocument/2006/relationships/slide" Target="slide87.xml"/></Relationships>
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3" Type="http://schemas.openxmlformats.org/officeDocument/2006/relationships/image" Target="../media/image321.png"/><Relationship Id="rId4" Type="http://schemas.openxmlformats.org/officeDocument/2006/relationships/image" Target="../media/image322.png"/><Relationship Id="rId5" Type="http://schemas.openxmlformats.org/officeDocument/2006/relationships/image" Target="../media/image323.png"/><Relationship Id="rId6" Type="http://schemas.openxmlformats.org/officeDocument/2006/relationships/image" Target="../media/image324.png"/><Relationship Id="rId7" Type="http://schemas.openxmlformats.org/officeDocument/2006/relationships/image" Target="../media/image325.png"/><Relationship Id="rId8" Type="http://schemas.openxmlformats.org/officeDocument/2006/relationships/image" Target="../media/image326.png"/><Relationship Id="rId9" Type="http://schemas.openxmlformats.org/officeDocument/2006/relationships/image" Target="../media/image327.png"/><Relationship Id="rId10" Type="http://schemas.openxmlformats.org/officeDocument/2006/relationships/image" Target="../media/image328.png"/><Relationship Id="rId11" Type="http://schemas.openxmlformats.org/officeDocument/2006/relationships/slide" Target="slide1.xml"/><Relationship Id="rId12" Type="http://schemas.openxmlformats.org/officeDocument/2006/relationships/notesSlide" Target="../notesSlides/notesSlide88.xml"/><Relationship Id="rId13" Type="http://schemas.openxmlformats.org/officeDocument/2006/relationships/slide" Target="slide88.xml"/></Relationships>
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3" Type="http://schemas.openxmlformats.org/officeDocument/2006/relationships/image" Target="../media/image329.png"/><Relationship Id="rId4" Type="http://schemas.openxmlformats.org/officeDocument/2006/relationships/image" Target="../media/image330.png"/><Relationship Id="rId5" Type="http://schemas.openxmlformats.org/officeDocument/2006/relationships/image" Target="../media/image331.png"/><Relationship Id="rId6" Type="http://schemas.openxmlformats.org/officeDocument/2006/relationships/image" Target="../media/image332.png"/><Relationship Id="rId7" Type="http://schemas.openxmlformats.org/officeDocument/2006/relationships/image" Target="../media/image333.png"/><Relationship Id="rId8" Type="http://schemas.openxmlformats.org/officeDocument/2006/relationships/image" Target="../media/image334.png"/><Relationship Id="rId9" Type="http://schemas.openxmlformats.org/officeDocument/2006/relationships/image" Target="../media/image335.png"/><Relationship Id="rId10" Type="http://schemas.openxmlformats.org/officeDocument/2006/relationships/image" Target="../media/image336.png"/><Relationship Id="rId11" Type="http://schemas.openxmlformats.org/officeDocument/2006/relationships/image" Target="../media/image337.png"/><Relationship Id="rId12" Type="http://schemas.openxmlformats.org/officeDocument/2006/relationships/image" Target="../media/image338.png"/><Relationship Id="rId13" Type="http://schemas.openxmlformats.org/officeDocument/2006/relationships/image" Target="../media/image339.png"/><Relationship Id="rId14" Type="http://schemas.openxmlformats.org/officeDocument/2006/relationships/image" Target="../media/image340.png"/><Relationship Id="rId15" Type="http://schemas.openxmlformats.org/officeDocument/2006/relationships/image" Target="../media/image341.png"/><Relationship Id="rId16" Type="http://schemas.openxmlformats.org/officeDocument/2006/relationships/slide" Target="slide1.xml"/><Relationship Id="rId17" Type="http://schemas.openxmlformats.org/officeDocument/2006/relationships/notesSlide" Target="../notesSlides/notesSlide89.xml"/><Relationship Id="rId18" Type="http://schemas.openxmlformats.org/officeDocument/2006/relationships/slide" Target="slide89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8" Type="http://schemas.openxmlformats.org/officeDocument/2006/relationships/image" Target="../media/image45.png"/><Relationship Id="rId9" Type="http://schemas.openxmlformats.org/officeDocument/2006/relationships/slide" Target="slide1.xml"/><Relationship Id="rId10" Type="http://schemas.openxmlformats.org/officeDocument/2006/relationships/notesSlide" Target="../notesSlides/notesSlide9.xml"/><Relationship Id="rId11" Type="http://schemas.openxmlformats.org/officeDocument/2006/relationships/slide" Target="slide9.xml"/></Relationships>
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3" Type="http://schemas.openxmlformats.org/officeDocument/2006/relationships/image" Target="../media/image342.png"/><Relationship Id="rId4" Type="http://schemas.openxmlformats.org/officeDocument/2006/relationships/image" Target="../media/image343.png"/><Relationship Id="rId5" Type="http://schemas.openxmlformats.org/officeDocument/2006/relationships/image" Target="../media/image344.png"/><Relationship Id="rId6" Type="http://schemas.openxmlformats.org/officeDocument/2006/relationships/image" Target="../media/image345.png"/><Relationship Id="rId7" Type="http://schemas.openxmlformats.org/officeDocument/2006/relationships/image" Target="../media/image346.png"/><Relationship Id="rId8" Type="http://schemas.openxmlformats.org/officeDocument/2006/relationships/image" Target="../media/image347.png"/><Relationship Id="rId9" Type="http://schemas.openxmlformats.org/officeDocument/2006/relationships/image" Target="../media/image348.png"/><Relationship Id="rId10" Type="http://schemas.openxmlformats.org/officeDocument/2006/relationships/image" Target="../media/image349.png"/><Relationship Id="rId11" Type="http://schemas.openxmlformats.org/officeDocument/2006/relationships/image" Target="../media/image350.png"/><Relationship Id="rId12" Type="http://schemas.openxmlformats.org/officeDocument/2006/relationships/image" Target="../media/image351.png"/><Relationship Id="rId13" Type="http://schemas.openxmlformats.org/officeDocument/2006/relationships/image" Target="../media/image352.png"/><Relationship Id="rId14" Type="http://schemas.openxmlformats.org/officeDocument/2006/relationships/image" Target="../media/image353.png"/><Relationship Id="rId15" Type="http://schemas.openxmlformats.org/officeDocument/2006/relationships/image" Target="../media/image354.png"/><Relationship Id="rId16" Type="http://schemas.openxmlformats.org/officeDocument/2006/relationships/image" Target="../media/image355.png"/><Relationship Id="rId17" Type="http://schemas.openxmlformats.org/officeDocument/2006/relationships/image" Target="../media/image356.png"/><Relationship Id="rId18" Type="http://schemas.openxmlformats.org/officeDocument/2006/relationships/image" Target="../media/image357.png"/><Relationship Id="rId19" Type="http://schemas.openxmlformats.org/officeDocument/2006/relationships/image" Target="../media/image358.png"/><Relationship Id="rId20" Type="http://schemas.openxmlformats.org/officeDocument/2006/relationships/image" Target="../media/image359.png"/><Relationship Id="rId21" Type="http://schemas.openxmlformats.org/officeDocument/2006/relationships/slide" Target="slide1.xml"/><Relationship Id="rId22" Type="http://schemas.openxmlformats.org/officeDocument/2006/relationships/notesSlide" Target="../notesSlides/notesSlide90.xml"/><Relationship Id="rId23" Type="http://schemas.openxmlformats.org/officeDocument/2006/relationships/slide" Target="slide90.xml"/></Relationships>
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3" Type="http://schemas.openxmlformats.org/officeDocument/2006/relationships/image" Target="../media/image360.png"/><Relationship Id="rId4" Type="http://schemas.openxmlformats.org/officeDocument/2006/relationships/slide" Target="slide1.xml"/><Relationship Id="rId5" Type="http://schemas.openxmlformats.org/officeDocument/2006/relationships/notesSlide" Target="../notesSlides/notesSlide91.xml"/><Relationship Id="rId6" Type="http://schemas.openxmlformats.org/officeDocument/2006/relationships/slide" Target="slide91.xml"/></Relationships>
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3" Type="http://schemas.openxmlformats.org/officeDocument/2006/relationships/image" Target="../media/image361.png"/><Relationship Id="rId4" Type="http://schemas.openxmlformats.org/officeDocument/2006/relationships/slide" Target="slide1.xml"/><Relationship Id="rId5" Type="http://schemas.openxmlformats.org/officeDocument/2006/relationships/notesSlide" Target="../notesSlides/notesSlide92.xml"/><Relationship Id="rId6" Type="http://schemas.openxmlformats.org/officeDocument/2006/relationships/slide" Target="slide92.xml"/></Relationships>
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3" Type="http://schemas.openxmlformats.org/officeDocument/2006/relationships/image" Target="../media/image362.png"/><Relationship Id="rId4" Type="http://schemas.openxmlformats.org/officeDocument/2006/relationships/slide" Target="slide1.xml"/><Relationship Id="rId5" Type="http://schemas.openxmlformats.org/officeDocument/2006/relationships/notesSlide" Target="../notesSlides/notesSlide93.xml"/><Relationship Id="rId6" Type="http://schemas.openxmlformats.org/officeDocument/2006/relationships/slide" Target="slide93.xml"/></Relationships>
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3" Type="http://schemas.openxmlformats.org/officeDocument/2006/relationships/image" Target="../media/image363.png"/><Relationship Id="rId4" Type="http://schemas.openxmlformats.org/officeDocument/2006/relationships/image" Target="../media/image364.png"/><Relationship Id="rId5" Type="http://schemas.openxmlformats.org/officeDocument/2006/relationships/image" Target="../media/image365.png"/><Relationship Id="rId6" Type="http://schemas.openxmlformats.org/officeDocument/2006/relationships/image" Target="../media/image366.png"/><Relationship Id="rId7" Type="http://schemas.openxmlformats.org/officeDocument/2006/relationships/image" Target="../media/image367.png"/><Relationship Id="rId8" Type="http://schemas.openxmlformats.org/officeDocument/2006/relationships/image" Target="../media/image368.png"/><Relationship Id="rId9" Type="http://schemas.openxmlformats.org/officeDocument/2006/relationships/slide" Target="slide1.xml"/><Relationship Id="rId10" Type="http://schemas.openxmlformats.org/officeDocument/2006/relationships/notesSlide" Target="../notesSlides/notesSlide94.xml"/><Relationship Id="rId11" Type="http://schemas.openxmlformats.org/officeDocument/2006/relationships/slide" Target="slide94.xml"/></Relationships>
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3" Type="http://schemas.openxmlformats.org/officeDocument/2006/relationships/slide" Target="slide1.xml"/><Relationship Id="rId4" Type="http://schemas.openxmlformats.org/officeDocument/2006/relationships/notesSlide" Target="../notesSlides/notesSlide95.xml"/><Relationship Id="rId5" Type="http://schemas.openxmlformats.org/officeDocument/2006/relationships/slide" Target="slide95.xml"/></Relationships>
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3" Type="http://schemas.openxmlformats.org/officeDocument/2006/relationships/slide" Target="slide1.xml"/><Relationship Id="rId4" Type="http://schemas.openxmlformats.org/officeDocument/2006/relationships/notesSlide" Target="../notesSlides/notesSlide96.xml"/><Relationship Id="rId5" Type="http://schemas.openxmlformats.org/officeDocument/2006/relationships/slide" Target="slide96.xml"/></Relationships>
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3" Type="http://schemas.openxmlformats.org/officeDocument/2006/relationships/slide" Target="slide1.xml"/><Relationship Id="rId4" Type="http://schemas.openxmlformats.org/officeDocument/2006/relationships/notesSlide" Target="../notesSlides/notesSlide97.xml"/><Relationship Id="rId5" Type="http://schemas.openxmlformats.org/officeDocument/2006/relationships/slide" Target="slide97.xml"/></Relationships>
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3" Type="http://schemas.openxmlformats.org/officeDocument/2006/relationships/slide" Target="slide1.xml"/><Relationship Id="rId4" Type="http://schemas.openxmlformats.org/officeDocument/2006/relationships/notesSlide" Target="../notesSlides/notesSlide98.xml"/><Relationship Id="rId5" Type="http://schemas.openxmlformats.org/officeDocument/2006/relationships/slide" Target="slide98.xml"/></Relationships>
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3" Type="http://schemas.openxmlformats.org/officeDocument/2006/relationships/image" Target="../media/image369.png"/><Relationship Id="rId4" Type="http://schemas.openxmlformats.org/officeDocument/2006/relationships/slide" Target="slide1.xml"/><Relationship Id="rId5" Type="http://schemas.openxmlformats.org/officeDocument/2006/relationships/notesSlide" Target="../notesSlides/notesSlide99.xml"/><Relationship Id="rId6" Type="http://schemas.openxmlformats.org/officeDocument/2006/relationships/slide" Target="slide9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29436" y="316277"/>
            <a:ext cx="359998" cy="4224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31619" y="353595"/>
            <a:ext cx="1080006" cy="385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68835" y="1866798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77330" y="1917598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1489605"/>
            <a:ext cx="50800" cy="38989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1553106"/>
            <a:ext cx="50800" cy="3263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5729" y="1496168"/>
            <a:ext cx="4457065" cy="434340"/>
          </a:xfrm>
          <a:custGeom>
            <a:avLst/>
            <a:gdLst/>
            <a:ahLst/>
            <a:cxnLst/>
            <a:rect l="l" t="t" r="r" b="b"/>
            <a:pathLst>
              <a:path w="4457065" h="434339">
                <a:moveTo>
                  <a:pt x="4456606" y="0"/>
                </a:moveTo>
                <a:lnTo>
                  <a:pt x="0" y="0"/>
                </a:lnTo>
                <a:lnTo>
                  <a:pt x="0" y="383329"/>
                </a:lnTo>
                <a:lnTo>
                  <a:pt x="16636" y="420843"/>
                </a:lnTo>
                <a:lnTo>
                  <a:pt x="4405806" y="434129"/>
                </a:lnTo>
                <a:lnTo>
                  <a:pt x="4420049" y="432085"/>
                </a:lnTo>
                <a:lnTo>
                  <a:pt x="4451170" y="406126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540406"/>
            <a:ext cx="0" cy="358140"/>
          </a:xfrm>
          <a:custGeom>
            <a:avLst/>
            <a:gdLst/>
            <a:ahLst/>
            <a:cxnLst/>
            <a:rect l="l" t="t" r="r" b="b"/>
            <a:pathLst>
              <a:path w="0" h="358139">
                <a:moveTo>
                  <a:pt x="0" y="35814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152770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51500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50230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48325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953795" y="1598547"/>
            <a:ext cx="2700655" cy="207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15" b="1">
                <a:solidFill>
                  <a:srgbClr val="CC0000"/>
                </a:solidFill>
                <a:latin typeface="Gill Sans MT"/>
                <a:cs typeface="Gill Sans MT"/>
              </a:rPr>
              <a:t>Alge</a:t>
            </a:r>
            <a:r>
              <a:rPr dirty="0" sz="1400" spc="-65" b="1">
                <a:solidFill>
                  <a:srgbClr val="CC0000"/>
                </a:solidFill>
                <a:latin typeface="Gill Sans MT"/>
                <a:cs typeface="Gill Sans MT"/>
              </a:rPr>
              <a:t>b</a:t>
            </a:r>
            <a:r>
              <a:rPr dirty="0" sz="1400" spc="-10" b="1">
                <a:solidFill>
                  <a:srgbClr val="CC0000"/>
                </a:solidFill>
                <a:latin typeface="Gill Sans MT"/>
                <a:cs typeface="Gill Sans MT"/>
              </a:rPr>
              <a:t>ra1:</a:t>
            </a:r>
            <a:r>
              <a:rPr dirty="0" sz="1400" b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80" b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35" b="1">
                <a:solidFill>
                  <a:srgbClr val="CC0000"/>
                </a:solidFill>
                <a:latin typeface="Gill Sans MT"/>
                <a:cs typeface="Gill Sans MT"/>
              </a:rPr>
              <a:t>P</a:t>
            </a:r>
            <a:r>
              <a:rPr dirty="0" sz="1400" spc="-40" b="1">
                <a:solidFill>
                  <a:srgbClr val="CC0000"/>
                </a:solidFill>
                <a:latin typeface="Gill Sans MT"/>
                <a:cs typeface="Gill Sans MT"/>
              </a:rPr>
              <a:t>olinomi</a:t>
            </a:r>
            <a:r>
              <a:rPr dirty="0" sz="1400" spc="135" b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50" b="1">
                <a:solidFill>
                  <a:srgbClr val="CC0000"/>
                </a:solidFill>
                <a:latin typeface="Gill Sans MT"/>
                <a:cs typeface="Gill Sans MT"/>
              </a:rPr>
              <a:t>e</a:t>
            </a:r>
            <a:r>
              <a:rPr dirty="0" sz="1400" spc="135" b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35" b="1">
                <a:solidFill>
                  <a:srgbClr val="CC0000"/>
                </a:solidFill>
                <a:latin typeface="Gill Sans MT"/>
                <a:cs typeface="Gill Sans MT"/>
              </a:rPr>
              <a:t>o</a:t>
            </a:r>
            <a:r>
              <a:rPr dirty="0" sz="1400" spc="0" b="1">
                <a:solidFill>
                  <a:srgbClr val="CC0000"/>
                </a:solidFill>
                <a:latin typeface="Gill Sans MT"/>
                <a:cs typeface="Gill Sans MT"/>
              </a:rPr>
              <a:t>p</a:t>
            </a:r>
            <a:r>
              <a:rPr dirty="0" sz="1400" spc="-35" b="1">
                <a:solidFill>
                  <a:srgbClr val="CC0000"/>
                </a:solidFill>
                <a:latin typeface="Gill Sans MT"/>
                <a:cs typeface="Gill Sans MT"/>
              </a:rPr>
              <a:t>erazioni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10754" y="2379177"/>
            <a:ext cx="1986280" cy="659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635">
              <a:lnSpc>
                <a:spcPct val="100000"/>
              </a:lnSpc>
            </a:pPr>
            <a:r>
              <a:rPr dirty="0" sz="1000" spc="-25">
                <a:latin typeface="Tahoma"/>
                <a:cs typeface="Tahoma"/>
              </a:rPr>
              <a:t>Salvat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10">
                <a:latin typeface="Tahoma"/>
                <a:cs typeface="Tahoma"/>
              </a:rPr>
              <a:t>F</a:t>
            </a:r>
            <a:r>
              <a:rPr dirty="0" sz="1000" spc="-55">
                <a:latin typeface="Tahoma"/>
                <a:cs typeface="Tahoma"/>
              </a:rPr>
              <a:t>ragapane</a:t>
            </a:r>
            <a:endParaRPr sz="1000">
              <a:latin typeface="Tahoma"/>
              <a:cs typeface="Tahoma"/>
            </a:endParaRPr>
          </a:p>
          <a:p>
            <a:pPr marL="12700" indent="335280">
              <a:lnSpc>
                <a:spcPct val="100000"/>
              </a:lnSpc>
              <a:spcBef>
                <a:spcPts val="545"/>
              </a:spcBef>
            </a:pPr>
            <a:r>
              <a:rPr dirty="0" sz="800" spc="-10">
                <a:latin typeface="Trebuchet MS"/>
                <a:cs typeface="Trebuchet MS"/>
              </a:rPr>
              <a:t>Sapienza</a:t>
            </a:r>
            <a:r>
              <a:rPr dirty="0" sz="800" spc="40">
                <a:latin typeface="Trebuchet MS"/>
                <a:cs typeface="Trebuchet MS"/>
              </a:rPr>
              <a:t> </a:t>
            </a:r>
            <a:r>
              <a:rPr dirty="0" sz="800" spc="-15">
                <a:latin typeface="Trebuchet MS"/>
                <a:cs typeface="Trebuchet MS"/>
              </a:rPr>
              <a:t>Universi</a:t>
            </a:r>
            <a:r>
              <a:rPr dirty="0" sz="800" spc="-20">
                <a:latin typeface="Trebuchet MS"/>
                <a:cs typeface="Trebuchet MS"/>
              </a:rPr>
              <a:t>t</a:t>
            </a:r>
            <a:r>
              <a:rPr dirty="0" sz="800" spc="-415">
                <a:latin typeface="Trebuchet MS"/>
                <a:cs typeface="Trebuchet MS"/>
              </a:rPr>
              <a:t>`</a:t>
            </a:r>
            <a:r>
              <a:rPr dirty="0" sz="800" spc="-20">
                <a:latin typeface="Trebuchet MS"/>
                <a:cs typeface="Trebuchet MS"/>
              </a:rPr>
              <a:t>a</a:t>
            </a:r>
            <a:r>
              <a:rPr dirty="0" sz="800" spc="4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di</a:t>
            </a:r>
            <a:r>
              <a:rPr dirty="0" sz="800" spc="40">
                <a:latin typeface="Trebuchet MS"/>
                <a:cs typeface="Trebuchet MS"/>
              </a:rPr>
              <a:t> </a:t>
            </a:r>
            <a:r>
              <a:rPr dirty="0" sz="800" spc="10">
                <a:latin typeface="Trebuchet MS"/>
                <a:cs typeface="Trebuchet MS"/>
              </a:rPr>
              <a:t>Roma</a:t>
            </a:r>
            <a:endParaRPr sz="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490"/>
              </a:spcBef>
            </a:pPr>
            <a:r>
              <a:rPr dirty="0" sz="900" spc="25">
                <a:latin typeface="Tahoma"/>
                <a:cs typeface="Tahoma"/>
              </a:rPr>
              <a:t>F</a:t>
            </a:r>
            <a:r>
              <a:rPr dirty="0" sz="900" spc="-10">
                <a:latin typeface="Tahoma"/>
                <a:cs typeface="Tahoma"/>
              </a:rPr>
              <a:t>acol</a:t>
            </a:r>
            <a:r>
              <a:rPr dirty="0" sz="900" spc="-20">
                <a:latin typeface="Tahoma"/>
                <a:cs typeface="Tahoma"/>
              </a:rPr>
              <a:t>t</a:t>
            </a:r>
            <a:r>
              <a:rPr dirty="0" sz="900" spc="-490">
                <a:latin typeface="Tahoma"/>
                <a:cs typeface="Tahoma"/>
              </a:rPr>
              <a:t>`</a:t>
            </a:r>
            <a:r>
              <a:rPr dirty="0" sz="900" spc="-35">
                <a:latin typeface="Tahoma"/>
                <a:cs typeface="Tahoma"/>
              </a:rPr>
              <a:t>a</a:t>
            </a:r>
            <a:r>
              <a:rPr dirty="0" sz="900" spc="25">
                <a:latin typeface="Tahoma"/>
                <a:cs typeface="Tahoma"/>
              </a:rPr>
              <a:t> </a:t>
            </a:r>
            <a:r>
              <a:rPr dirty="0" sz="900" spc="-10">
                <a:latin typeface="Tahoma"/>
                <a:cs typeface="Tahoma"/>
              </a:rPr>
              <a:t>di</a:t>
            </a:r>
            <a:r>
              <a:rPr dirty="0" sz="900" spc="25">
                <a:latin typeface="Tahoma"/>
                <a:cs typeface="Tahoma"/>
              </a:rPr>
              <a:t> </a:t>
            </a:r>
            <a:r>
              <a:rPr dirty="0" sz="900" spc="-40">
                <a:latin typeface="Tahoma"/>
                <a:cs typeface="Tahoma"/>
              </a:rPr>
              <a:t>Ingegneria</a:t>
            </a:r>
            <a:r>
              <a:rPr dirty="0" sz="900" spc="30">
                <a:latin typeface="Tahoma"/>
                <a:cs typeface="Tahoma"/>
              </a:rPr>
              <a:t> </a:t>
            </a:r>
            <a:r>
              <a:rPr dirty="0" sz="900" spc="-5">
                <a:latin typeface="Tahoma"/>
                <a:cs typeface="Tahoma"/>
              </a:rPr>
              <a:t>Civil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 spc="25">
                <a:latin typeface="Tahoma"/>
                <a:cs typeface="Tahoma"/>
              </a:rPr>
              <a:t> </a:t>
            </a:r>
            <a:r>
              <a:rPr dirty="0" sz="900" spc="-70">
                <a:latin typeface="Tahoma"/>
                <a:cs typeface="Tahoma"/>
              </a:rPr>
              <a:t>e</a:t>
            </a:r>
            <a:r>
              <a:rPr dirty="0" sz="900" spc="25">
                <a:latin typeface="Tahoma"/>
                <a:cs typeface="Tahoma"/>
              </a:rPr>
              <a:t> </a:t>
            </a:r>
            <a:r>
              <a:rPr dirty="0" sz="900" spc="-25">
                <a:latin typeface="Tahoma"/>
                <a:cs typeface="Tahoma"/>
              </a:rPr>
              <a:t>Industriale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9" action="ppaction://hlinksldjump"/>
              </a:rPr>
              <a:t>Alge</a:t>
            </a:r>
            <a:r>
              <a:rPr dirty="0" spc="-15">
                <a:hlinkClick r:id="rId9" action="ppaction://hlinksldjump"/>
              </a:rPr>
              <a:t>b</a:t>
            </a:r>
            <a:r>
              <a:rPr dirty="0" spc="-20">
                <a:hlinkClick r:id="rId9" action="ppaction://hlinksldjump"/>
              </a:rPr>
              <a:t>ra1:</a:t>
            </a:r>
            <a:r>
              <a:rPr dirty="0">
                <a:hlinkClick r:id="rId9" action="ppaction://hlinksldjump"/>
              </a:rPr>
              <a:t> </a:t>
            </a:r>
            <a:r>
              <a:rPr dirty="0" spc="-70">
                <a:hlinkClick r:id="rId9" action="ppaction://hlinksldjump"/>
              </a:rPr>
              <a:t> </a:t>
            </a:r>
            <a:r>
              <a:rPr dirty="0" spc="40">
                <a:hlinkClick r:id="rId9" action="ppaction://hlinksldjump"/>
              </a:rPr>
              <a:t>P</a:t>
            </a:r>
            <a:r>
              <a:rPr dirty="0" spc="-10">
                <a:hlinkClick r:id="rId9" action="ppaction://hlinksldjump"/>
              </a:rPr>
              <a:t>olinomi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e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0">
                <a:hlinkClick r:id="rId9" action="ppaction://hlinksldjump"/>
              </a:rPr>
              <a:t>o</a:t>
            </a:r>
            <a:r>
              <a:rPr dirty="0" spc="0">
                <a:hlinkClick r:id="rId9" action="ppaction://hlinksldjump"/>
              </a:rPr>
              <a:t>p</a:t>
            </a:r>
            <a:r>
              <a:rPr dirty="0" spc="-15">
                <a:hlinkClick r:id="rId9" action="ppaction://hlinksldjump"/>
              </a:rPr>
              <a:t>erazioni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</a:t>
            </a:fld>
            <a:r>
              <a:rPr dirty="0"/>
              <a:t>/35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7054" y="24034"/>
            <a:ext cx="2698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l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996918"/>
            <a:ext cx="476884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7F00"/>
                </a:solidFill>
                <a:latin typeface="Gill Sans MT"/>
                <a:cs typeface="Gill Sans MT"/>
              </a:rPr>
              <a:t>Esempi: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1104390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2072347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2123148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1010993"/>
            <a:ext cx="50800" cy="10740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074494"/>
            <a:ext cx="50800" cy="10105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1186962"/>
            <a:ext cx="4457065" cy="949325"/>
          </a:xfrm>
          <a:custGeom>
            <a:avLst/>
            <a:gdLst/>
            <a:ahLst/>
            <a:cxnLst/>
            <a:rect l="l" t="t" r="r" b="b"/>
            <a:pathLst>
              <a:path w="4457065" h="949325">
                <a:moveTo>
                  <a:pt x="4456606" y="0"/>
                </a:moveTo>
                <a:lnTo>
                  <a:pt x="0" y="0"/>
                </a:lnTo>
                <a:lnTo>
                  <a:pt x="0" y="898085"/>
                </a:lnTo>
                <a:lnTo>
                  <a:pt x="16636" y="935599"/>
                </a:lnTo>
                <a:lnTo>
                  <a:pt x="4405806" y="948885"/>
                </a:lnTo>
                <a:lnTo>
                  <a:pt x="4420049" y="946840"/>
                </a:lnTo>
                <a:lnTo>
                  <a:pt x="4451170" y="92088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1061794"/>
            <a:ext cx="0" cy="1042669"/>
          </a:xfrm>
          <a:custGeom>
            <a:avLst/>
            <a:gdLst/>
            <a:ahLst/>
            <a:cxnLst/>
            <a:rect l="l" t="t" r="r" b="b"/>
            <a:pathLst>
              <a:path w="0" h="1042669">
                <a:moveTo>
                  <a:pt x="0" y="104230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04909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03639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02369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100464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143685" y="1360576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245097" y="1284336"/>
            <a:ext cx="159321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1000" spc="90" i="1">
                <a:latin typeface="Arial Narrow"/>
                <a:cs typeface="Arial Narrow"/>
              </a:rPr>
              <a:t>q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3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i="1">
                <a:latin typeface="Arial Narrow"/>
                <a:cs typeface="Arial Narrow"/>
              </a:rPr>
              <a:t>  </a:t>
            </a:r>
            <a:r>
              <a:rPr dirty="0" sz="1000" spc="45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Lucida Sans Unicode"/>
                <a:cs typeface="Lucida Sans Unicode"/>
              </a:rPr>
              <a:t>  </a:t>
            </a:r>
            <a:r>
              <a:rPr dirty="0" sz="1000" spc="-120">
                <a:latin typeface="Lucida Sans Unicode"/>
                <a:cs typeface="Lucida Sans Unicode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i="1">
                <a:latin typeface="Arial Narrow"/>
                <a:cs typeface="Arial Narrow"/>
              </a:rPr>
              <a:t>  </a:t>
            </a:r>
            <a:r>
              <a:rPr dirty="0" sz="1000" spc="45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i="1">
                <a:latin typeface="Arial Narrow"/>
                <a:cs typeface="Arial Narrow"/>
              </a:rPr>
              <a:t>  </a:t>
            </a:r>
            <a:r>
              <a:rPr dirty="0" sz="1000" spc="45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07783" y="1263023"/>
            <a:ext cx="706120" cy="1181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35585" algn="l"/>
                <a:tab pos="645795" algn="l"/>
              </a:tabLst>
            </a:pPr>
            <a:r>
              <a:rPr dirty="0" sz="700">
                <a:latin typeface="Trebuchet MS"/>
                <a:cs typeface="Trebuchet MS"/>
              </a:rPr>
              <a:t>7	</a:t>
            </a:r>
            <a:r>
              <a:rPr dirty="0" baseline="3968" sz="1050">
                <a:latin typeface="Trebuchet MS"/>
                <a:cs typeface="Trebuchet MS"/>
              </a:rPr>
              <a:t>2  </a:t>
            </a:r>
            <a:r>
              <a:rPr dirty="0" baseline="3968" sz="1050" spc="52">
                <a:latin typeface="Trebuchet MS"/>
                <a:cs typeface="Trebuchet MS"/>
              </a:rPr>
              <a:t> </a:t>
            </a:r>
            <a:r>
              <a:rPr dirty="0" sz="700">
                <a:latin typeface="Trebuchet MS"/>
                <a:cs typeface="Trebuchet MS"/>
              </a:rPr>
              <a:t>6	2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30985" y="1356482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latin typeface="Trebuchet MS"/>
                <a:cs typeface="Trebuchet MS"/>
              </a:rPr>
              <a:t>5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74088" y="1284336"/>
            <a:ext cx="92583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0355" algn="l"/>
              </a:tabLst>
            </a:pPr>
            <a:r>
              <a:rPr dirty="0" sz="1000" spc="55">
                <a:latin typeface="Lucida Sans Unicode"/>
                <a:cs typeface="Lucida Sans Unicode"/>
              </a:rPr>
              <a:t>→</a:t>
            </a:r>
            <a:r>
              <a:rPr dirty="0" sz="1000" spc="55">
                <a:latin typeface="Lucida Sans Unicode"/>
                <a:cs typeface="Lucida Sans Unicode"/>
              </a:rPr>
              <a:t>	</a:t>
            </a:r>
            <a:r>
              <a:rPr dirty="0" sz="1000" spc="50" i="1">
                <a:solidFill>
                  <a:srgbClr val="0000FF"/>
                </a:solidFill>
                <a:latin typeface="Arial Narrow"/>
                <a:cs typeface="Arial Narrow"/>
              </a:rPr>
              <a:t>gr</a:t>
            </a:r>
            <a:r>
              <a:rPr dirty="0" sz="1000" spc="45" i="1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r>
              <a:rPr dirty="0" sz="1000" spc="90" i="1">
                <a:solidFill>
                  <a:srgbClr val="0000FF"/>
                </a:solidFill>
                <a:latin typeface="Arial Narrow"/>
                <a:cs typeface="Arial Narrow"/>
              </a:rPr>
              <a:t>q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0000FF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7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9" action="ppaction://hlinksldjump"/>
              </a:rPr>
              <a:t>Alge</a:t>
            </a:r>
            <a:r>
              <a:rPr dirty="0" spc="-15">
                <a:hlinkClick r:id="rId9" action="ppaction://hlinksldjump"/>
              </a:rPr>
              <a:t>b</a:t>
            </a:r>
            <a:r>
              <a:rPr dirty="0" spc="-20">
                <a:hlinkClick r:id="rId9" action="ppaction://hlinksldjump"/>
              </a:rPr>
              <a:t>ra1:</a:t>
            </a:r>
            <a:r>
              <a:rPr dirty="0">
                <a:hlinkClick r:id="rId9" action="ppaction://hlinksldjump"/>
              </a:rPr>
              <a:t> </a:t>
            </a:r>
            <a:r>
              <a:rPr dirty="0" spc="-70">
                <a:hlinkClick r:id="rId9" action="ppaction://hlinksldjump"/>
              </a:rPr>
              <a:t> </a:t>
            </a:r>
            <a:r>
              <a:rPr dirty="0" spc="40">
                <a:hlinkClick r:id="rId9" action="ppaction://hlinksldjump"/>
              </a:rPr>
              <a:t>P</a:t>
            </a:r>
            <a:r>
              <a:rPr dirty="0" spc="-10">
                <a:hlinkClick r:id="rId9" action="ppaction://hlinksldjump"/>
              </a:rPr>
              <a:t>olinomi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e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0">
                <a:hlinkClick r:id="rId9" action="ppaction://hlinksldjump"/>
              </a:rPr>
              <a:t>o</a:t>
            </a:r>
            <a:r>
              <a:rPr dirty="0" spc="0">
                <a:hlinkClick r:id="rId9" action="ppaction://hlinksldjump"/>
              </a:rPr>
              <a:t>p</a:t>
            </a:r>
            <a:r>
              <a:rPr dirty="0" spc="-15">
                <a:hlinkClick r:id="rId9" action="ppaction://hlinksldjump"/>
              </a:rPr>
              <a:t>erazioni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4/35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678" y="24034"/>
            <a:ext cx="690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45097" y="831225"/>
            <a:ext cx="3822700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3985" marR="5080" indent="-121285">
              <a:lnSpc>
                <a:spcPct val="100000"/>
              </a:lnSpc>
              <a:buClr>
                <a:srgbClr val="FF0000"/>
              </a:buClr>
              <a:buSzPct val="90000"/>
              <a:buFont typeface="Arial"/>
              <a:buChar char="•"/>
              <a:tabLst>
                <a:tab pos="134620" algn="l"/>
              </a:tabLst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ricopia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FF0000"/>
                </a:solidFill>
                <a:latin typeface="Tahoma"/>
                <a:cs typeface="Tahoma"/>
              </a:rPr>
              <a:t>il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75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rimo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c</a:t>
            </a:r>
            <a:r>
              <a:rPr dirty="0" sz="1000" spc="-15">
                <a:solidFill>
                  <a:srgbClr val="FF0000"/>
                </a:solidFill>
                <a:latin typeface="Tahoma"/>
                <a:cs typeface="Tahoma"/>
              </a:rPr>
              <a:t>o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efficiente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del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dividendo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sotto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la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linea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80">
                <a:solidFill>
                  <a:srgbClr val="FF0000"/>
                </a:solidFill>
                <a:latin typeface="Tahoma"/>
                <a:cs typeface="Tahoma"/>
              </a:rPr>
              <a:t>o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rizzontale,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mantenendo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l’incolonnamento.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3" action="ppaction://hlinksldjump"/>
              </a:rPr>
              <a:t>Alge</a:t>
            </a:r>
            <a:r>
              <a:rPr dirty="0" spc="-15">
                <a:hlinkClick r:id="rId3" action="ppaction://hlinksldjump"/>
              </a:rPr>
              <a:t>b</a:t>
            </a:r>
            <a:r>
              <a:rPr dirty="0" spc="-20">
                <a:hlinkClick r:id="rId3" action="ppaction://hlinksldjump"/>
              </a:rPr>
              <a:t>ra1:</a:t>
            </a:r>
            <a:r>
              <a:rPr dirty="0">
                <a:hlinkClick r:id="rId3" action="ppaction://hlinksldjump"/>
              </a:rPr>
              <a:t> </a:t>
            </a:r>
            <a:r>
              <a:rPr dirty="0" spc="-70">
                <a:hlinkClick r:id="rId3" action="ppaction://hlinksldjump"/>
              </a:rPr>
              <a:t> </a:t>
            </a:r>
            <a:r>
              <a:rPr dirty="0" spc="40">
                <a:hlinkClick r:id="rId3" action="ppaction://hlinksldjump"/>
              </a:rPr>
              <a:t>P</a:t>
            </a:r>
            <a:r>
              <a:rPr dirty="0" spc="-10">
                <a:hlinkClick r:id="rId3" action="ppaction://hlinksldjump"/>
              </a:rPr>
              <a:t>olinomi</a:t>
            </a:r>
            <a:r>
              <a:rPr dirty="0" spc="2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e</a:t>
            </a:r>
            <a:r>
              <a:rPr dirty="0" spc="2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o</a:t>
            </a:r>
            <a:r>
              <a:rPr dirty="0" spc="0">
                <a:hlinkClick r:id="rId3" action="ppaction://hlinksldjump"/>
              </a:rPr>
              <a:t>p</a:t>
            </a:r>
            <a:r>
              <a:rPr dirty="0" spc="-15">
                <a:hlinkClick r:id="rId3" action="ppaction://hlinksldjump"/>
              </a:rPr>
              <a:t>erazioni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22/35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678" y="24034"/>
            <a:ext cx="690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45097" y="831225"/>
            <a:ext cx="3822700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3985" marR="5080" indent="-121285">
              <a:lnSpc>
                <a:spcPct val="100000"/>
              </a:lnSpc>
              <a:buClr>
                <a:srgbClr val="3333B2"/>
              </a:buClr>
              <a:buSzPct val="90000"/>
              <a:buFont typeface="Arial"/>
              <a:buChar char="•"/>
              <a:tabLst>
                <a:tab pos="134620" algn="l"/>
              </a:tabLst>
            </a:pPr>
            <a:r>
              <a:rPr dirty="0" sz="1000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ricopia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efficiente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dividendo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sotto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linea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rizzontale,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mantenendo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l’incolonnamento.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3" action="ppaction://hlinksldjump"/>
              </a:rPr>
              <a:t>Alge</a:t>
            </a:r>
            <a:r>
              <a:rPr dirty="0" spc="-15">
                <a:hlinkClick r:id="rId3" action="ppaction://hlinksldjump"/>
              </a:rPr>
              <a:t>b</a:t>
            </a:r>
            <a:r>
              <a:rPr dirty="0" spc="-20">
                <a:hlinkClick r:id="rId3" action="ppaction://hlinksldjump"/>
              </a:rPr>
              <a:t>ra1:</a:t>
            </a:r>
            <a:r>
              <a:rPr dirty="0">
                <a:hlinkClick r:id="rId3" action="ppaction://hlinksldjump"/>
              </a:rPr>
              <a:t> </a:t>
            </a:r>
            <a:r>
              <a:rPr dirty="0" spc="-70">
                <a:hlinkClick r:id="rId3" action="ppaction://hlinksldjump"/>
              </a:rPr>
              <a:t> </a:t>
            </a:r>
            <a:r>
              <a:rPr dirty="0" spc="40">
                <a:hlinkClick r:id="rId3" action="ppaction://hlinksldjump"/>
              </a:rPr>
              <a:t>P</a:t>
            </a:r>
            <a:r>
              <a:rPr dirty="0" spc="-10">
                <a:hlinkClick r:id="rId3" action="ppaction://hlinksldjump"/>
              </a:rPr>
              <a:t>olinomi</a:t>
            </a:r>
            <a:r>
              <a:rPr dirty="0" spc="2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e</a:t>
            </a:r>
            <a:r>
              <a:rPr dirty="0" spc="2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o</a:t>
            </a:r>
            <a:r>
              <a:rPr dirty="0" spc="0">
                <a:hlinkClick r:id="rId3" action="ppaction://hlinksldjump"/>
              </a:rPr>
              <a:t>p</a:t>
            </a:r>
            <a:r>
              <a:rPr dirty="0" spc="-15">
                <a:hlinkClick r:id="rId3" action="ppaction://hlinksldjump"/>
              </a:rPr>
              <a:t>erazioni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22/35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678" y="24034"/>
            <a:ext cx="690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45097" y="831225"/>
            <a:ext cx="3822700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3985" marR="5080" indent="-121285">
              <a:lnSpc>
                <a:spcPct val="100000"/>
              </a:lnSpc>
              <a:buClr>
                <a:srgbClr val="3333B2"/>
              </a:buClr>
              <a:buSzPct val="90000"/>
              <a:buFont typeface="Arial"/>
              <a:buChar char="•"/>
              <a:tabLst>
                <a:tab pos="134620" algn="l"/>
              </a:tabLst>
            </a:pPr>
            <a:r>
              <a:rPr dirty="0" sz="1000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ricopia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efficiente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dividendo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sotto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linea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rizzontale,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mantenendo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l’incolonnamento.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00720" y="1473377"/>
            <a:ext cx="1606550" cy="817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4" action="ppaction://hlinksldjump"/>
              </a:rPr>
              <a:t>Alge</a:t>
            </a:r>
            <a:r>
              <a:rPr dirty="0" spc="-15">
                <a:hlinkClick r:id="rId4" action="ppaction://hlinksldjump"/>
              </a:rPr>
              <a:t>b</a:t>
            </a:r>
            <a:r>
              <a:rPr dirty="0" spc="-20">
                <a:hlinkClick r:id="rId4" action="ppaction://hlinksldjump"/>
              </a:rPr>
              <a:t>ra1:</a:t>
            </a:r>
            <a:r>
              <a:rPr dirty="0">
                <a:hlinkClick r:id="rId4" action="ppaction://hlinksldjump"/>
              </a:rPr>
              <a:t> </a:t>
            </a:r>
            <a:r>
              <a:rPr dirty="0" spc="-70">
                <a:hlinkClick r:id="rId4" action="ppaction://hlinksldjump"/>
              </a:rPr>
              <a:t> </a:t>
            </a:r>
            <a:r>
              <a:rPr dirty="0" spc="40">
                <a:hlinkClick r:id="rId4" action="ppaction://hlinksldjump"/>
              </a:rPr>
              <a:t>P</a:t>
            </a:r>
            <a:r>
              <a:rPr dirty="0" spc="-10">
                <a:hlinkClick r:id="rId4" action="ppaction://hlinksldjump"/>
              </a:rPr>
              <a:t>olinomi</a:t>
            </a:r>
            <a:r>
              <a:rPr dirty="0" spc="25">
                <a:hlinkClick r:id="rId4" action="ppaction://hlinksldjump"/>
              </a:rPr>
              <a:t> </a:t>
            </a:r>
            <a:r>
              <a:rPr dirty="0" spc="-40">
                <a:hlinkClick r:id="rId4" action="ppaction://hlinksldjump"/>
              </a:rPr>
              <a:t>e</a:t>
            </a:r>
            <a:r>
              <a:rPr dirty="0" spc="25">
                <a:hlinkClick r:id="rId4" action="ppaction://hlinksldjump"/>
              </a:rPr>
              <a:t> </a:t>
            </a:r>
            <a:r>
              <a:rPr dirty="0" spc="-10">
                <a:hlinkClick r:id="rId4" action="ppaction://hlinksldjump"/>
              </a:rPr>
              <a:t>o</a:t>
            </a:r>
            <a:r>
              <a:rPr dirty="0" spc="0">
                <a:hlinkClick r:id="rId4" action="ppaction://hlinksldjump"/>
              </a:rPr>
              <a:t>p</a:t>
            </a:r>
            <a:r>
              <a:rPr dirty="0" spc="-15">
                <a:hlinkClick r:id="rId4" action="ppaction://hlinksldjump"/>
              </a:rPr>
              <a:t>erazioni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22/35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678" y="24034"/>
            <a:ext cx="690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45097" y="770494"/>
            <a:ext cx="4237990" cy="455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3985" marR="5080" indent="-121285">
              <a:lnSpc>
                <a:spcPct val="100000"/>
              </a:lnSpc>
              <a:buClr>
                <a:srgbClr val="FF0000"/>
              </a:buClr>
              <a:buSzPct val="90000"/>
              <a:buFont typeface="Arial"/>
              <a:buChar char="•"/>
              <a:tabLst>
                <a:tab pos="134620" algn="l"/>
              </a:tabLst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moltiplica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tale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c</a:t>
            </a:r>
            <a:r>
              <a:rPr dirty="0" sz="1000" spc="-15">
                <a:solidFill>
                  <a:srgbClr val="FF0000"/>
                </a:solidFill>
                <a:latin typeface="Tahoma"/>
                <a:cs typeface="Tahoma"/>
              </a:rPr>
              <a:t>o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efficiente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z="1000" spc="-55">
                <a:solidFill>
                  <a:srgbClr val="FF0000"/>
                </a:solidFill>
                <a:latin typeface="Tahoma"/>
                <a:cs typeface="Tahoma"/>
              </a:rPr>
              <a:t>er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FF0000"/>
                </a:solidFill>
                <a:latin typeface="Tahoma"/>
                <a:cs typeface="Tahoma"/>
              </a:rPr>
              <a:t>il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termine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noto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del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divis</a:t>
            </a:r>
            <a:r>
              <a:rPr dirty="0" sz="1000" spc="-70">
                <a:solidFill>
                  <a:srgbClr val="FF0000"/>
                </a:solidFill>
                <a:latin typeface="Tahoma"/>
                <a:cs typeface="Tahoma"/>
              </a:rPr>
              <a:t>o</a:t>
            </a:r>
            <a:r>
              <a:rPr dirty="0" sz="1000" spc="-55">
                <a:solidFill>
                  <a:srgbClr val="FF0000"/>
                </a:solidFill>
                <a:latin typeface="Tahoma"/>
                <a:cs typeface="Tahoma"/>
              </a:rPr>
              <a:t>re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85">
                <a:solidFill>
                  <a:srgbClr val="FF0000"/>
                </a:solidFill>
                <a:latin typeface="Tahoma"/>
                <a:cs typeface="Tahoma"/>
              </a:rPr>
              <a:t>e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FF0000"/>
                </a:solidFill>
                <a:latin typeface="Tahoma"/>
                <a:cs typeface="Tahoma"/>
              </a:rPr>
              <a:t>ri</a:t>
            </a:r>
            <a:r>
              <a:rPr dirty="0" sz="1000" spc="-5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z="1000" spc="-80">
                <a:solidFill>
                  <a:srgbClr val="FF0000"/>
                </a:solidFill>
                <a:latin typeface="Tahoma"/>
                <a:cs typeface="Tahoma"/>
              </a:rPr>
              <a:t>o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rta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FF0000"/>
                </a:solidFill>
                <a:latin typeface="Tahoma"/>
                <a:cs typeface="Tahoma"/>
              </a:rPr>
              <a:t>il</a:t>
            </a:r>
            <a:r>
              <a:rPr dirty="0" sz="1000" spc="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risultato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sotto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FF0000"/>
                </a:solidFill>
                <a:latin typeface="Tahoma"/>
                <a:cs typeface="Tahoma"/>
              </a:rPr>
              <a:t>il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Tahoma"/>
                <a:cs typeface="Tahoma"/>
              </a:rPr>
              <a:t>secondo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c</a:t>
            </a:r>
            <a:r>
              <a:rPr dirty="0" sz="1000" spc="-15">
                <a:solidFill>
                  <a:srgbClr val="FF0000"/>
                </a:solidFill>
                <a:latin typeface="Tahoma"/>
                <a:cs typeface="Tahoma"/>
              </a:rPr>
              <a:t>o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efficiente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del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dividendo;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sommano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FF0000"/>
                </a:solidFill>
                <a:latin typeface="Tahoma"/>
                <a:cs typeface="Tahoma"/>
              </a:rPr>
              <a:t>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60">
                <a:solidFill>
                  <a:srgbClr val="FF0000"/>
                </a:solidFill>
                <a:latin typeface="Tahoma"/>
                <a:cs typeface="Tahoma"/>
              </a:rPr>
              <a:t>due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termini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85">
                <a:solidFill>
                  <a:srgbClr val="FF0000"/>
                </a:solidFill>
                <a:latin typeface="Tahoma"/>
                <a:cs typeface="Tahoma"/>
              </a:rPr>
              <a:t>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scrive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FF0000"/>
                </a:solidFill>
                <a:latin typeface="Tahoma"/>
                <a:cs typeface="Tahoma"/>
              </a:rPr>
              <a:t>il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risultato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sotto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la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linea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80">
                <a:solidFill>
                  <a:srgbClr val="FF0000"/>
                </a:solidFill>
                <a:latin typeface="Tahoma"/>
                <a:cs typeface="Tahoma"/>
              </a:rPr>
              <a:t>o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rizzontale.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3" action="ppaction://hlinksldjump"/>
              </a:rPr>
              <a:t>Alge</a:t>
            </a:r>
            <a:r>
              <a:rPr dirty="0" spc="-15">
                <a:hlinkClick r:id="rId3" action="ppaction://hlinksldjump"/>
              </a:rPr>
              <a:t>b</a:t>
            </a:r>
            <a:r>
              <a:rPr dirty="0" spc="-20">
                <a:hlinkClick r:id="rId3" action="ppaction://hlinksldjump"/>
              </a:rPr>
              <a:t>ra1:</a:t>
            </a:r>
            <a:r>
              <a:rPr dirty="0">
                <a:hlinkClick r:id="rId3" action="ppaction://hlinksldjump"/>
              </a:rPr>
              <a:t> </a:t>
            </a:r>
            <a:r>
              <a:rPr dirty="0" spc="-70">
                <a:hlinkClick r:id="rId3" action="ppaction://hlinksldjump"/>
              </a:rPr>
              <a:t> </a:t>
            </a:r>
            <a:r>
              <a:rPr dirty="0" spc="40">
                <a:hlinkClick r:id="rId3" action="ppaction://hlinksldjump"/>
              </a:rPr>
              <a:t>P</a:t>
            </a:r>
            <a:r>
              <a:rPr dirty="0" spc="-10">
                <a:hlinkClick r:id="rId3" action="ppaction://hlinksldjump"/>
              </a:rPr>
              <a:t>olinomi</a:t>
            </a:r>
            <a:r>
              <a:rPr dirty="0" spc="2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e</a:t>
            </a:r>
            <a:r>
              <a:rPr dirty="0" spc="2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o</a:t>
            </a:r>
            <a:r>
              <a:rPr dirty="0" spc="0">
                <a:hlinkClick r:id="rId3" action="ppaction://hlinksldjump"/>
              </a:rPr>
              <a:t>p</a:t>
            </a:r>
            <a:r>
              <a:rPr dirty="0" spc="-15">
                <a:hlinkClick r:id="rId3" action="ppaction://hlinksldjump"/>
              </a:rPr>
              <a:t>erazioni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23/35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678" y="24034"/>
            <a:ext cx="690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45097" y="770494"/>
            <a:ext cx="4237990" cy="455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3985" marR="5080" indent="-121285">
              <a:lnSpc>
                <a:spcPct val="100000"/>
              </a:lnSpc>
              <a:buClr>
                <a:srgbClr val="3333B2"/>
              </a:buClr>
              <a:buSzPct val="90000"/>
              <a:buFont typeface="Arial"/>
              <a:buChar char="•"/>
              <a:tabLst>
                <a:tab pos="134620" algn="l"/>
              </a:tabLst>
            </a:pPr>
            <a:r>
              <a:rPr dirty="0" sz="1000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moltiplica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efficiente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termine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noto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divis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ri</a:t>
            </a:r>
            <a:r>
              <a:rPr dirty="0" sz="1000" spc="-5">
                <a:latin typeface="Tahoma"/>
                <a:cs typeface="Tahoma"/>
              </a:rPr>
              <a:t>p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rta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risultato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sotto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efficiente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dividendo;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sommano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termini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scrive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risultato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sotto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linea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rizzontale.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3" action="ppaction://hlinksldjump"/>
              </a:rPr>
              <a:t>Alge</a:t>
            </a:r>
            <a:r>
              <a:rPr dirty="0" spc="-15">
                <a:hlinkClick r:id="rId3" action="ppaction://hlinksldjump"/>
              </a:rPr>
              <a:t>b</a:t>
            </a:r>
            <a:r>
              <a:rPr dirty="0" spc="-20">
                <a:hlinkClick r:id="rId3" action="ppaction://hlinksldjump"/>
              </a:rPr>
              <a:t>ra1:</a:t>
            </a:r>
            <a:r>
              <a:rPr dirty="0">
                <a:hlinkClick r:id="rId3" action="ppaction://hlinksldjump"/>
              </a:rPr>
              <a:t> </a:t>
            </a:r>
            <a:r>
              <a:rPr dirty="0" spc="-70">
                <a:hlinkClick r:id="rId3" action="ppaction://hlinksldjump"/>
              </a:rPr>
              <a:t> </a:t>
            </a:r>
            <a:r>
              <a:rPr dirty="0" spc="40">
                <a:hlinkClick r:id="rId3" action="ppaction://hlinksldjump"/>
              </a:rPr>
              <a:t>P</a:t>
            </a:r>
            <a:r>
              <a:rPr dirty="0" spc="-10">
                <a:hlinkClick r:id="rId3" action="ppaction://hlinksldjump"/>
              </a:rPr>
              <a:t>olinomi</a:t>
            </a:r>
            <a:r>
              <a:rPr dirty="0" spc="2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e</a:t>
            </a:r>
            <a:r>
              <a:rPr dirty="0" spc="2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o</a:t>
            </a:r>
            <a:r>
              <a:rPr dirty="0" spc="0">
                <a:hlinkClick r:id="rId3" action="ppaction://hlinksldjump"/>
              </a:rPr>
              <a:t>p</a:t>
            </a:r>
            <a:r>
              <a:rPr dirty="0" spc="-15">
                <a:hlinkClick r:id="rId3" action="ppaction://hlinksldjump"/>
              </a:rPr>
              <a:t>erazioni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23/35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678" y="24034"/>
            <a:ext cx="690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45097" y="770494"/>
            <a:ext cx="4237990" cy="455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3985" marR="5080" indent="-121285">
              <a:lnSpc>
                <a:spcPct val="100000"/>
              </a:lnSpc>
              <a:buClr>
                <a:srgbClr val="3333B2"/>
              </a:buClr>
              <a:buSzPct val="90000"/>
              <a:buFont typeface="Arial"/>
              <a:buChar char="•"/>
              <a:tabLst>
                <a:tab pos="134620" algn="l"/>
              </a:tabLst>
            </a:pPr>
            <a:r>
              <a:rPr dirty="0" sz="1000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moltiplica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efficiente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termine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noto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divis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ri</a:t>
            </a:r>
            <a:r>
              <a:rPr dirty="0" sz="1000" spc="-5">
                <a:latin typeface="Tahoma"/>
                <a:cs typeface="Tahoma"/>
              </a:rPr>
              <a:t>p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rta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risultato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sotto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efficiente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dividendo;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sommano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termini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scrive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risultato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sotto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linea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rizzontale.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86115" y="1564474"/>
            <a:ext cx="1635760" cy="817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4" action="ppaction://hlinksldjump"/>
              </a:rPr>
              <a:t>Alge</a:t>
            </a:r>
            <a:r>
              <a:rPr dirty="0" spc="-15">
                <a:hlinkClick r:id="rId4" action="ppaction://hlinksldjump"/>
              </a:rPr>
              <a:t>b</a:t>
            </a:r>
            <a:r>
              <a:rPr dirty="0" spc="-20">
                <a:hlinkClick r:id="rId4" action="ppaction://hlinksldjump"/>
              </a:rPr>
              <a:t>ra1:</a:t>
            </a:r>
            <a:r>
              <a:rPr dirty="0">
                <a:hlinkClick r:id="rId4" action="ppaction://hlinksldjump"/>
              </a:rPr>
              <a:t> </a:t>
            </a:r>
            <a:r>
              <a:rPr dirty="0" spc="-70">
                <a:hlinkClick r:id="rId4" action="ppaction://hlinksldjump"/>
              </a:rPr>
              <a:t> </a:t>
            </a:r>
            <a:r>
              <a:rPr dirty="0" spc="40">
                <a:hlinkClick r:id="rId4" action="ppaction://hlinksldjump"/>
              </a:rPr>
              <a:t>P</a:t>
            </a:r>
            <a:r>
              <a:rPr dirty="0" spc="-10">
                <a:hlinkClick r:id="rId4" action="ppaction://hlinksldjump"/>
              </a:rPr>
              <a:t>olinomi</a:t>
            </a:r>
            <a:r>
              <a:rPr dirty="0" spc="25">
                <a:hlinkClick r:id="rId4" action="ppaction://hlinksldjump"/>
              </a:rPr>
              <a:t> </a:t>
            </a:r>
            <a:r>
              <a:rPr dirty="0" spc="-40">
                <a:hlinkClick r:id="rId4" action="ppaction://hlinksldjump"/>
              </a:rPr>
              <a:t>e</a:t>
            </a:r>
            <a:r>
              <a:rPr dirty="0" spc="25">
                <a:hlinkClick r:id="rId4" action="ppaction://hlinksldjump"/>
              </a:rPr>
              <a:t> </a:t>
            </a:r>
            <a:r>
              <a:rPr dirty="0" spc="-10">
                <a:hlinkClick r:id="rId4" action="ppaction://hlinksldjump"/>
              </a:rPr>
              <a:t>o</a:t>
            </a:r>
            <a:r>
              <a:rPr dirty="0" spc="0">
                <a:hlinkClick r:id="rId4" action="ppaction://hlinksldjump"/>
              </a:rPr>
              <a:t>p</a:t>
            </a:r>
            <a:r>
              <a:rPr dirty="0" spc="-15">
                <a:hlinkClick r:id="rId4" action="ppaction://hlinksldjump"/>
              </a:rPr>
              <a:t>erazioni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23/35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678" y="24034"/>
            <a:ext cx="690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45097" y="493227"/>
            <a:ext cx="4249420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3985" marR="5080" indent="-121285">
              <a:lnSpc>
                <a:spcPct val="100000"/>
              </a:lnSpc>
              <a:buClr>
                <a:srgbClr val="FF0000"/>
              </a:buClr>
              <a:buSzPct val="90000"/>
              <a:buFont typeface="Arial"/>
              <a:buChar char="•"/>
              <a:tabLst>
                <a:tab pos="134620" algn="l"/>
              </a:tabLst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FF0000"/>
                </a:solidFill>
                <a:latin typeface="Tahoma"/>
                <a:cs typeface="Tahoma"/>
              </a:rPr>
              <a:t>ri</a:t>
            </a:r>
            <a:r>
              <a:rPr dirty="0" sz="1000" spc="-5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etono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FF0000"/>
                </a:solidFill>
                <a:latin typeface="Tahoma"/>
                <a:cs typeface="Tahoma"/>
              </a:rPr>
              <a:t>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passi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75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z="1000" spc="-60">
                <a:solidFill>
                  <a:srgbClr val="FF0000"/>
                </a:solidFill>
                <a:latin typeface="Tahoma"/>
                <a:cs typeface="Tahoma"/>
              </a:rPr>
              <a:t>recede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n</a:t>
            </a:r>
            <a:r>
              <a:rPr dirty="0" sz="1000" spc="10">
                <a:solidFill>
                  <a:srgbClr val="FF0000"/>
                </a:solidFill>
                <a:latin typeface="Tahoma"/>
                <a:cs typeface="Tahoma"/>
              </a:rPr>
              <a:t>ti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del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moltiplic</a:t>
            </a:r>
            <a:r>
              <a:rPr dirty="0" sz="1000" spc="-55">
                <a:solidFill>
                  <a:srgbClr val="FF0000"/>
                </a:solidFill>
                <a:latin typeface="Tahoma"/>
                <a:cs typeface="Tahoma"/>
              </a:rPr>
              <a:t>a</a:t>
            </a:r>
            <a:r>
              <a:rPr dirty="0" sz="1000" spc="-55">
                <a:solidFill>
                  <a:srgbClr val="FF0000"/>
                </a:solidFill>
                <a:latin typeface="Tahoma"/>
                <a:cs typeface="Tahoma"/>
              </a:rPr>
              <a:t>re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85">
                <a:solidFill>
                  <a:srgbClr val="FF0000"/>
                </a:solidFill>
                <a:latin typeface="Tahoma"/>
                <a:cs typeface="Tahoma"/>
              </a:rPr>
              <a:t>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Tahoma"/>
                <a:cs typeface="Tahoma"/>
              </a:rPr>
              <a:t>somm</a:t>
            </a:r>
            <a:r>
              <a:rPr dirty="0" sz="1000" spc="-75">
                <a:solidFill>
                  <a:srgbClr val="FF0000"/>
                </a:solidFill>
                <a:latin typeface="Tahoma"/>
                <a:cs typeface="Tahoma"/>
              </a:rPr>
              <a:t>a</a:t>
            </a:r>
            <a:r>
              <a:rPr dirty="0" sz="1000" spc="-55">
                <a:solidFill>
                  <a:srgbClr val="FF0000"/>
                </a:solidFill>
                <a:latin typeface="Tahoma"/>
                <a:cs typeface="Tahoma"/>
              </a:rPr>
              <a:t>re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fino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quando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non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completa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">
                <a:solidFill>
                  <a:srgbClr val="FF0000"/>
                </a:solidFill>
                <a:latin typeface="Tahoma"/>
                <a:cs typeface="Tahoma"/>
              </a:rPr>
              <a:t>l’ultima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colonna.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3" action="ppaction://hlinksldjump"/>
              </a:rPr>
              <a:t>Alge</a:t>
            </a:r>
            <a:r>
              <a:rPr dirty="0" spc="-15">
                <a:hlinkClick r:id="rId3" action="ppaction://hlinksldjump"/>
              </a:rPr>
              <a:t>b</a:t>
            </a:r>
            <a:r>
              <a:rPr dirty="0" spc="-20">
                <a:hlinkClick r:id="rId3" action="ppaction://hlinksldjump"/>
              </a:rPr>
              <a:t>ra1:</a:t>
            </a:r>
            <a:r>
              <a:rPr dirty="0">
                <a:hlinkClick r:id="rId3" action="ppaction://hlinksldjump"/>
              </a:rPr>
              <a:t> </a:t>
            </a:r>
            <a:r>
              <a:rPr dirty="0" spc="-70">
                <a:hlinkClick r:id="rId3" action="ppaction://hlinksldjump"/>
              </a:rPr>
              <a:t> </a:t>
            </a:r>
            <a:r>
              <a:rPr dirty="0" spc="40">
                <a:hlinkClick r:id="rId3" action="ppaction://hlinksldjump"/>
              </a:rPr>
              <a:t>P</a:t>
            </a:r>
            <a:r>
              <a:rPr dirty="0" spc="-10">
                <a:hlinkClick r:id="rId3" action="ppaction://hlinksldjump"/>
              </a:rPr>
              <a:t>olinomi</a:t>
            </a:r>
            <a:r>
              <a:rPr dirty="0" spc="2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e</a:t>
            </a:r>
            <a:r>
              <a:rPr dirty="0" spc="2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o</a:t>
            </a:r>
            <a:r>
              <a:rPr dirty="0" spc="0">
                <a:hlinkClick r:id="rId3" action="ppaction://hlinksldjump"/>
              </a:rPr>
              <a:t>p</a:t>
            </a:r>
            <a:r>
              <a:rPr dirty="0" spc="-15">
                <a:hlinkClick r:id="rId3" action="ppaction://hlinksldjump"/>
              </a:rPr>
              <a:t>erazioni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24/35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678" y="24034"/>
            <a:ext cx="690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45097" y="493227"/>
            <a:ext cx="4249420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3985" marR="5080" indent="-121285">
              <a:lnSpc>
                <a:spcPct val="100000"/>
              </a:lnSpc>
              <a:buClr>
                <a:srgbClr val="3333B2"/>
              </a:buClr>
              <a:buSzPct val="90000"/>
              <a:buFont typeface="Arial"/>
              <a:buChar char="•"/>
              <a:tabLst>
                <a:tab pos="134620" algn="l"/>
              </a:tabLst>
            </a:pPr>
            <a:r>
              <a:rPr dirty="0" sz="1000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ri</a:t>
            </a:r>
            <a:r>
              <a:rPr dirty="0" sz="1000" spc="-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etono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passi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60">
                <a:latin typeface="Tahoma"/>
                <a:cs typeface="Tahoma"/>
              </a:rPr>
              <a:t>recede</a:t>
            </a:r>
            <a:r>
              <a:rPr dirty="0" sz="1000" spc="-50">
                <a:latin typeface="Tahoma"/>
                <a:cs typeface="Tahoma"/>
              </a:rPr>
              <a:t>n</a:t>
            </a:r>
            <a:r>
              <a:rPr dirty="0" sz="1000" spc="10">
                <a:latin typeface="Tahoma"/>
                <a:cs typeface="Tahoma"/>
              </a:rPr>
              <a:t>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moltiplic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somm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fino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completa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l’ultima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colonna.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3" action="ppaction://hlinksldjump"/>
              </a:rPr>
              <a:t>Alge</a:t>
            </a:r>
            <a:r>
              <a:rPr dirty="0" spc="-15">
                <a:hlinkClick r:id="rId3" action="ppaction://hlinksldjump"/>
              </a:rPr>
              <a:t>b</a:t>
            </a:r>
            <a:r>
              <a:rPr dirty="0" spc="-20">
                <a:hlinkClick r:id="rId3" action="ppaction://hlinksldjump"/>
              </a:rPr>
              <a:t>ra1:</a:t>
            </a:r>
            <a:r>
              <a:rPr dirty="0">
                <a:hlinkClick r:id="rId3" action="ppaction://hlinksldjump"/>
              </a:rPr>
              <a:t> </a:t>
            </a:r>
            <a:r>
              <a:rPr dirty="0" spc="-70">
                <a:hlinkClick r:id="rId3" action="ppaction://hlinksldjump"/>
              </a:rPr>
              <a:t> </a:t>
            </a:r>
            <a:r>
              <a:rPr dirty="0" spc="40">
                <a:hlinkClick r:id="rId3" action="ppaction://hlinksldjump"/>
              </a:rPr>
              <a:t>P</a:t>
            </a:r>
            <a:r>
              <a:rPr dirty="0" spc="-10">
                <a:hlinkClick r:id="rId3" action="ppaction://hlinksldjump"/>
              </a:rPr>
              <a:t>olinomi</a:t>
            </a:r>
            <a:r>
              <a:rPr dirty="0" spc="2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e</a:t>
            </a:r>
            <a:r>
              <a:rPr dirty="0" spc="2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o</a:t>
            </a:r>
            <a:r>
              <a:rPr dirty="0" spc="0">
                <a:hlinkClick r:id="rId3" action="ppaction://hlinksldjump"/>
              </a:rPr>
              <a:t>p</a:t>
            </a:r>
            <a:r>
              <a:rPr dirty="0" spc="-15">
                <a:hlinkClick r:id="rId3" action="ppaction://hlinksldjump"/>
              </a:rPr>
              <a:t>erazioni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24/35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678" y="24034"/>
            <a:ext cx="690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45097" y="493227"/>
            <a:ext cx="4249420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3985" marR="5080" indent="-121285">
              <a:lnSpc>
                <a:spcPct val="100000"/>
              </a:lnSpc>
              <a:buClr>
                <a:srgbClr val="3333B2"/>
              </a:buClr>
              <a:buSzPct val="90000"/>
              <a:buFont typeface="Arial"/>
              <a:buChar char="•"/>
              <a:tabLst>
                <a:tab pos="134620" algn="l"/>
              </a:tabLst>
            </a:pPr>
            <a:r>
              <a:rPr dirty="0" sz="1000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ri</a:t>
            </a:r>
            <a:r>
              <a:rPr dirty="0" sz="1000" spc="-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etono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passi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60">
                <a:latin typeface="Tahoma"/>
                <a:cs typeface="Tahoma"/>
              </a:rPr>
              <a:t>recede</a:t>
            </a:r>
            <a:r>
              <a:rPr dirty="0" sz="1000" spc="-50">
                <a:latin typeface="Tahoma"/>
                <a:cs typeface="Tahoma"/>
              </a:rPr>
              <a:t>n</a:t>
            </a:r>
            <a:r>
              <a:rPr dirty="0" sz="1000" spc="10">
                <a:latin typeface="Tahoma"/>
                <a:cs typeface="Tahoma"/>
              </a:rPr>
              <a:t>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moltiplic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somm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fino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completa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l’ultima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colonna.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19338" y="828129"/>
            <a:ext cx="1422400" cy="711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4" action="ppaction://hlinksldjump"/>
              </a:rPr>
              <a:t>Alge</a:t>
            </a:r>
            <a:r>
              <a:rPr dirty="0" spc="-15">
                <a:hlinkClick r:id="rId4" action="ppaction://hlinksldjump"/>
              </a:rPr>
              <a:t>b</a:t>
            </a:r>
            <a:r>
              <a:rPr dirty="0" spc="-20">
                <a:hlinkClick r:id="rId4" action="ppaction://hlinksldjump"/>
              </a:rPr>
              <a:t>ra1:</a:t>
            </a:r>
            <a:r>
              <a:rPr dirty="0">
                <a:hlinkClick r:id="rId4" action="ppaction://hlinksldjump"/>
              </a:rPr>
              <a:t> </a:t>
            </a:r>
            <a:r>
              <a:rPr dirty="0" spc="-70">
                <a:hlinkClick r:id="rId4" action="ppaction://hlinksldjump"/>
              </a:rPr>
              <a:t> </a:t>
            </a:r>
            <a:r>
              <a:rPr dirty="0" spc="40">
                <a:hlinkClick r:id="rId4" action="ppaction://hlinksldjump"/>
              </a:rPr>
              <a:t>P</a:t>
            </a:r>
            <a:r>
              <a:rPr dirty="0" spc="-10">
                <a:hlinkClick r:id="rId4" action="ppaction://hlinksldjump"/>
              </a:rPr>
              <a:t>olinomi</a:t>
            </a:r>
            <a:r>
              <a:rPr dirty="0" spc="25">
                <a:hlinkClick r:id="rId4" action="ppaction://hlinksldjump"/>
              </a:rPr>
              <a:t> </a:t>
            </a:r>
            <a:r>
              <a:rPr dirty="0" spc="-40">
                <a:hlinkClick r:id="rId4" action="ppaction://hlinksldjump"/>
              </a:rPr>
              <a:t>e</a:t>
            </a:r>
            <a:r>
              <a:rPr dirty="0" spc="25">
                <a:hlinkClick r:id="rId4" action="ppaction://hlinksldjump"/>
              </a:rPr>
              <a:t> </a:t>
            </a:r>
            <a:r>
              <a:rPr dirty="0" spc="-10">
                <a:hlinkClick r:id="rId4" action="ppaction://hlinksldjump"/>
              </a:rPr>
              <a:t>o</a:t>
            </a:r>
            <a:r>
              <a:rPr dirty="0" spc="0">
                <a:hlinkClick r:id="rId4" action="ppaction://hlinksldjump"/>
              </a:rPr>
              <a:t>p</a:t>
            </a:r>
            <a:r>
              <a:rPr dirty="0" spc="-15">
                <a:hlinkClick r:id="rId4" action="ppaction://hlinksldjump"/>
              </a:rPr>
              <a:t>erazioni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24/35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678" y="24034"/>
            <a:ext cx="690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45097" y="493227"/>
            <a:ext cx="4249420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3985" marR="5080" indent="-121285">
              <a:lnSpc>
                <a:spcPct val="100000"/>
              </a:lnSpc>
              <a:buClr>
                <a:srgbClr val="3333B2"/>
              </a:buClr>
              <a:buSzPct val="90000"/>
              <a:buFont typeface="Arial"/>
              <a:buChar char="•"/>
              <a:tabLst>
                <a:tab pos="134620" algn="l"/>
              </a:tabLst>
            </a:pPr>
            <a:r>
              <a:rPr dirty="0" sz="1000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ri</a:t>
            </a:r>
            <a:r>
              <a:rPr dirty="0" sz="1000" spc="-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etono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passi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60">
                <a:latin typeface="Tahoma"/>
                <a:cs typeface="Tahoma"/>
              </a:rPr>
              <a:t>recede</a:t>
            </a:r>
            <a:r>
              <a:rPr dirty="0" sz="1000" spc="-50">
                <a:latin typeface="Tahoma"/>
                <a:cs typeface="Tahoma"/>
              </a:rPr>
              <a:t>n</a:t>
            </a:r>
            <a:r>
              <a:rPr dirty="0" sz="1000" spc="10">
                <a:latin typeface="Tahoma"/>
                <a:cs typeface="Tahoma"/>
              </a:rPr>
              <a:t>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moltiplic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somm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fino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completa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l’ultima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colonna.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19338" y="828129"/>
            <a:ext cx="1422400" cy="711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66877" y="1621241"/>
            <a:ext cx="4108450" cy="6076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numero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-2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ottenuto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nell’ultimo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passaggio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resto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divisione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(di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 spc="-40">
                <a:latin typeface="Tahoma"/>
                <a:cs typeface="Tahoma"/>
              </a:rPr>
              <a:t> zero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quanto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divis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</a:t>
            </a:r>
            <a:r>
              <a:rPr dirty="0" sz="1000" spc="-40">
                <a:latin typeface="Tahoma"/>
                <a:cs typeface="Tahoma"/>
              </a:rPr>
              <a:t>r</a:t>
            </a:r>
            <a:r>
              <a:rPr dirty="0" sz="1000" spc="-50">
                <a:latin typeface="Tahoma"/>
                <a:cs typeface="Tahoma"/>
              </a:rPr>
              <a:t>ado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uno),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mentre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sinistra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troviamo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20">
                <a:latin typeface="Tahoma"/>
                <a:cs typeface="Tahoma"/>
              </a:rPr>
              <a:t>fficienti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quoziente,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av</a:t>
            </a:r>
            <a:r>
              <a:rPr dirty="0" sz="1000" spc="-40">
                <a:latin typeface="Tahoma"/>
                <a:cs typeface="Tahoma"/>
              </a:rPr>
              <a:t>r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i</a:t>
            </a:r>
            <a:r>
              <a:rPr dirty="0" sz="1000" spc="-35">
                <a:latin typeface="Tahoma"/>
                <a:cs typeface="Tahoma"/>
              </a:rPr>
              <a:t>n</a:t>
            </a:r>
            <a:r>
              <a:rPr dirty="0" sz="1000" spc="-30">
                <a:latin typeface="Tahoma"/>
                <a:cs typeface="Tahoma"/>
              </a:rPr>
              <a:t>feri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un’uni</a:t>
            </a:r>
            <a:r>
              <a:rPr dirty="0" sz="1000" spc="-2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quello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dividendo.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4" action="ppaction://hlinksldjump"/>
              </a:rPr>
              <a:t>Alge</a:t>
            </a:r>
            <a:r>
              <a:rPr dirty="0" spc="-15">
                <a:hlinkClick r:id="rId4" action="ppaction://hlinksldjump"/>
              </a:rPr>
              <a:t>b</a:t>
            </a:r>
            <a:r>
              <a:rPr dirty="0" spc="-20">
                <a:hlinkClick r:id="rId4" action="ppaction://hlinksldjump"/>
              </a:rPr>
              <a:t>ra1:</a:t>
            </a:r>
            <a:r>
              <a:rPr dirty="0">
                <a:hlinkClick r:id="rId4" action="ppaction://hlinksldjump"/>
              </a:rPr>
              <a:t> </a:t>
            </a:r>
            <a:r>
              <a:rPr dirty="0" spc="-70">
                <a:hlinkClick r:id="rId4" action="ppaction://hlinksldjump"/>
              </a:rPr>
              <a:t> </a:t>
            </a:r>
            <a:r>
              <a:rPr dirty="0" spc="40">
                <a:hlinkClick r:id="rId4" action="ppaction://hlinksldjump"/>
              </a:rPr>
              <a:t>P</a:t>
            </a:r>
            <a:r>
              <a:rPr dirty="0" spc="-10">
                <a:hlinkClick r:id="rId4" action="ppaction://hlinksldjump"/>
              </a:rPr>
              <a:t>olinomi</a:t>
            </a:r>
            <a:r>
              <a:rPr dirty="0" spc="25">
                <a:hlinkClick r:id="rId4" action="ppaction://hlinksldjump"/>
              </a:rPr>
              <a:t> </a:t>
            </a:r>
            <a:r>
              <a:rPr dirty="0" spc="-40">
                <a:hlinkClick r:id="rId4" action="ppaction://hlinksldjump"/>
              </a:rPr>
              <a:t>e</a:t>
            </a:r>
            <a:r>
              <a:rPr dirty="0" spc="25">
                <a:hlinkClick r:id="rId4" action="ppaction://hlinksldjump"/>
              </a:rPr>
              <a:t> </a:t>
            </a:r>
            <a:r>
              <a:rPr dirty="0" spc="-10">
                <a:hlinkClick r:id="rId4" action="ppaction://hlinksldjump"/>
              </a:rPr>
              <a:t>o</a:t>
            </a:r>
            <a:r>
              <a:rPr dirty="0" spc="0">
                <a:hlinkClick r:id="rId4" action="ppaction://hlinksldjump"/>
              </a:rPr>
              <a:t>p</a:t>
            </a:r>
            <a:r>
              <a:rPr dirty="0" spc="-15">
                <a:hlinkClick r:id="rId4" action="ppaction://hlinksldjump"/>
              </a:rPr>
              <a:t>erazioni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24/35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7054" y="24034"/>
            <a:ext cx="2698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l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996918"/>
            <a:ext cx="476884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7F00"/>
                </a:solidFill>
                <a:latin typeface="Gill Sans MT"/>
                <a:cs typeface="Gill Sans MT"/>
              </a:rPr>
              <a:t>Esempi: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1104390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2072347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2123148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1010993"/>
            <a:ext cx="50800" cy="10740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074494"/>
            <a:ext cx="50800" cy="10105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1186962"/>
            <a:ext cx="4457065" cy="949325"/>
          </a:xfrm>
          <a:custGeom>
            <a:avLst/>
            <a:gdLst/>
            <a:ahLst/>
            <a:cxnLst/>
            <a:rect l="l" t="t" r="r" b="b"/>
            <a:pathLst>
              <a:path w="4457065" h="949325">
                <a:moveTo>
                  <a:pt x="4456606" y="0"/>
                </a:moveTo>
                <a:lnTo>
                  <a:pt x="0" y="0"/>
                </a:lnTo>
                <a:lnTo>
                  <a:pt x="0" y="898085"/>
                </a:lnTo>
                <a:lnTo>
                  <a:pt x="16636" y="935599"/>
                </a:lnTo>
                <a:lnTo>
                  <a:pt x="4405806" y="948885"/>
                </a:lnTo>
                <a:lnTo>
                  <a:pt x="4420049" y="946840"/>
                </a:lnTo>
                <a:lnTo>
                  <a:pt x="4451170" y="92088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1061794"/>
            <a:ext cx="0" cy="1042669"/>
          </a:xfrm>
          <a:custGeom>
            <a:avLst/>
            <a:gdLst/>
            <a:ahLst/>
            <a:cxnLst/>
            <a:rect l="l" t="t" r="r" b="b"/>
            <a:pathLst>
              <a:path w="0" h="1042669">
                <a:moveTo>
                  <a:pt x="0" y="104230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04909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03639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02369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100464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143685" y="1360576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245097" y="1284336"/>
            <a:ext cx="159321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1000" spc="90" i="1">
                <a:latin typeface="Arial Narrow"/>
                <a:cs typeface="Arial Narrow"/>
              </a:rPr>
              <a:t>q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3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i="1">
                <a:latin typeface="Arial Narrow"/>
                <a:cs typeface="Arial Narrow"/>
              </a:rPr>
              <a:t>  </a:t>
            </a:r>
            <a:r>
              <a:rPr dirty="0" sz="1000" spc="45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Lucida Sans Unicode"/>
                <a:cs typeface="Lucida Sans Unicode"/>
              </a:rPr>
              <a:t>  </a:t>
            </a:r>
            <a:r>
              <a:rPr dirty="0" sz="1000" spc="-120">
                <a:latin typeface="Lucida Sans Unicode"/>
                <a:cs typeface="Lucida Sans Unicode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i="1">
                <a:latin typeface="Arial Narrow"/>
                <a:cs typeface="Arial Narrow"/>
              </a:rPr>
              <a:t>  </a:t>
            </a:r>
            <a:r>
              <a:rPr dirty="0" sz="1000" spc="45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i="1">
                <a:latin typeface="Arial Narrow"/>
                <a:cs typeface="Arial Narrow"/>
              </a:rPr>
              <a:t>  </a:t>
            </a:r>
            <a:r>
              <a:rPr dirty="0" sz="1000" spc="45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07783" y="1263023"/>
            <a:ext cx="706120" cy="1181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35585" algn="l"/>
                <a:tab pos="645795" algn="l"/>
              </a:tabLst>
            </a:pPr>
            <a:r>
              <a:rPr dirty="0" sz="700">
                <a:latin typeface="Trebuchet MS"/>
                <a:cs typeface="Trebuchet MS"/>
              </a:rPr>
              <a:t>7	</a:t>
            </a:r>
            <a:r>
              <a:rPr dirty="0" baseline="3968" sz="1050">
                <a:latin typeface="Trebuchet MS"/>
                <a:cs typeface="Trebuchet MS"/>
              </a:rPr>
              <a:t>2  </a:t>
            </a:r>
            <a:r>
              <a:rPr dirty="0" baseline="3968" sz="1050" spc="52">
                <a:latin typeface="Trebuchet MS"/>
                <a:cs typeface="Trebuchet MS"/>
              </a:rPr>
              <a:t> </a:t>
            </a:r>
            <a:r>
              <a:rPr dirty="0" sz="700">
                <a:latin typeface="Trebuchet MS"/>
                <a:cs typeface="Trebuchet MS"/>
              </a:rPr>
              <a:t>6	2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30985" y="1356482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latin typeface="Trebuchet MS"/>
                <a:cs typeface="Trebuchet MS"/>
              </a:rPr>
              <a:t>5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74088" y="1284336"/>
            <a:ext cx="92583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0355" algn="l"/>
              </a:tabLst>
            </a:pPr>
            <a:r>
              <a:rPr dirty="0" sz="1000" spc="55">
                <a:latin typeface="Lucida Sans Unicode"/>
                <a:cs typeface="Lucida Sans Unicode"/>
              </a:rPr>
              <a:t>→</a:t>
            </a:r>
            <a:r>
              <a:rPr dirty="0" sz="1000" spc="55">
                <a:latin typeface="Lucida Sans Unicode"/>
                <a:cs typeface="Lucida Sans Unicode"/>
              </a:rPr>
              <a:t>	</a:t>
            </a:r>
            <a:r>
              <a:rPr dirty="0" sz="1000" spc="50" i="1">
                <a:solidFill>
                  <a:srgbClr val="0000FF"/>
                </a:solidFill>
                <a:latin typeface="Arial Narrow"/>
                <a:cs typeface="Arial Narrow"/>
              </a:rPr>
              <a:t>gr</a:t>
            </a:r>
            <a:r>
              <a:rPr dirty="0" sz="1000" spc="45" i="1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r>
              <a:rPr dirty="0" sz="1000" spc="90" i="1">
                <a:solidFill>
                  <a:srgbClr val="0000FF"/>
                </a:solidFill>
                <a:latin typeface="Arial Narrow"/>
                <a:cs typeface="Arial Narrow"/>
              </a:rPr>
              <a:t>q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0000FF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7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88746" y="1694370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245097" y="1596817"/>
            <a:ext cx="676910" cy="198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1000" spc="65" i="1">
                <a:latin typeface="Arial Narrow"/>
                <a:cs typeface="Arial Narrow"/>
              </a:rPr>
              <a:t>r</a:t>
            </a:r>
            <a:r>
              <a:rPr dirty="0" sz="1000" spc="-12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80">
                <a:latin typeface="Tahoma"/>
                <a:cs typeface="Tahoma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1</a:t>
            </a:r>
            <a:r>
              <a:rPr dirty="0" baseline="31746" sz="1050" spc="-142">
                <a:latin typeface="Trebuchet MS"/>
                <a:cs typeface="Trebuchet MS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76046" y="1690264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latin typeface="Trebuchet MS"/>
                <a:cs typeface="Trebuchet MS"/>
              </a:rPr>
              <a:t>2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69898" y="1618117"/>
            <a:ext cx="912494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0355" algn="l"/>
              </a:tabLst>
            </a:pPr>
            <a:r>
              <a:rPr dirty="0" sz="1000" spc="55">
                <a:latin typeface="Lucida Sans Unicode"/>
                <a:cs typeface="Lucida Sans Unicode"/>
              </a:rPr>
              <a:t>→</a:t>
            </a:r>
            <a:r>
              <a:rPr dirty="0" sz="1000" spc="55">
                <a:latin typeface="Lucida Sans Unicode"/>
                <a:cs typeface="Lucida Sans Unicode"/>
              </a:rPr>
              <a:t>	</a:t>
            </a:r>
            <a:r>
              <a:rPr dirty="0" sz="1000" spc="50" i="1">
                <a:solidFill>
                  <a:srgbClr val="0000FF"/>
                </a:solidFill>
                <a:latin typeface="Arial Narrow"/>
                <a:cs typeface="Arial Narrow"/>
              </a:rPr>
              <a:t>gr</a:t>
            </a:r>
            <a:r>
              <a:rPr dirty="0" sz="1000" spc="45" i="1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r>
              <a:rPr dirty="0" sz="1000" spc="65" i="1">
                <a:solidFill>
                  <a:srgbClr val="0000FF"/>
                </a:solidFill>
                <a:latin typeface="Arial Narrow"/>
                <a:cs typeface="Arial Narrow"/>
              </a:rPr>
              <a:t>r</a:t>
            </a:r>
            <a:r>
              <a:rPr dirty="0" sz="1000" spc="-120" i="1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0000FF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31" name="object 3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9" action="ppaction://hlinksldjump"/>
              </a:rPr>
              <a:t>Alge</a:t>
            </a:r>
            <a:r>
              <a:rPr dirty="0" spc="-15">
                <a:hlinkClick r:id="rId9" action="ppaction://hlinksldjump"/>
              </a:rPr>
              <a:t>b</a:t>
            </a:r>
            <a:r>
              <a:rPr dirty="0" spc="-20">
                <a:hlinkClick r:id="rId9" action="ppaction://hlinksldjump"/>
              </a:rPr>
              <a:t>ra1:</a:t>
            </a:r>
            <a:r>
              <a:rPr dirty="0">
                <a:hlinkClick r:id="rId9" action="ppaction://hlinksldjump"/>
              </a:rPr>
              <a:t> </a:t>
            </a:r>
            <a:r>
              <a:rPr dirty="0" spc="-70">
                <a:hlinkClick r:id="rId9" action="ppaction://hlinksldjump"/>
              </a:rPr>
              <a:t> </a:t>
            </a:r>
            <a:r>
              <a:rPr dirty="0" spc="40">
                <a:hlinkClick r:id="rId9" action="ppaction://hlinksldjump"/>
              </a:rPr>
              <a:t>P</a:t>
            </a:r>
            <a:r>
              <a:rPr dirty="0" spc="-10">
                <a:hlinkClick r:id="rId9" action="ppaction://hlinksldjump"/>
              </a:rPr>
              <a:t>olinomi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e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0">
                <a:hlinkClick r:id="rId9" action="ppaction://hlinksldjump"/>
              </a:rPr>
              <a:t>o</a:t>
            </a:r>
            <a:r>
              <a:rPr dirty="0" spc="0">
                <a:hlinkClick r:id="rId9" action="ppaction://hlinksldjump"/>
              </a:rPr>
              <a:t>p</a:t>
            </a:r>
            <a:r>
              <a:rPr dirty="0" spc="-15">
                <a:hlinkClick r:id="rId9" action="ppaction://hlinksldjump"/>
              </a:rPr>
              <a:t>erazioni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4/35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678" y="24034"/>
            <a:ext cx="690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45097" y="493227"/>
            <a:ext cx="4249420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3985" marR="5080" indent="-121285">
              <a:lnSpc>
                <a:spcPct val="100000"/>
              </a:lnSpc>
              <a:buClr>
                <a:srgbClr val="3333B2"/>
              </a:buClr>
              <a:buSzPct val="90000"/>
              <a:buFont typeface="Arial"/>
              <a:buChar char="•"/>
              <a:tabLst>
                <a:tab pos="134620" algn="l"/>
              </a:tabLst>
            </a:pPr>
            <a:r>
              <a:rPr dirty="0" sz="1000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ri</a:t>
            </a:r>
            <a:r>
              <a:rPr dirty="0" sz="1000" spc="-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etono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passi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60">
                <a:latin typeface="Tahoma"/>
                <a:cs typeface="Tahoma"/>
              </a:rPr>
              <a:t>recede</a:t>
            </a:r>
            <a:r>
              <a:rPr dirty="0" sz="1000" spc="-50">
                <a:latin typeface="Tahoma"/>
                <a:cs typeface="Tahoma"/>
              </a:rPr>
              <a:t>n</a:t>
            </a:r>
            <a:r>
              <a:rPr dirty="0" sz="1000" spc="10">
                <a:latin typeface="Tahoma"/>
                <a:cs typeface="Tahoma"/>
              </a:rPr>
              <a:t>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moltiplic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somm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fino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completa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l’ultima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colonna.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19338" y="828129"/>
            <a:ext cx="1422400" cy="711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66877" y="1621241"/>
            <a:ext cx="4108450" cy="12280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numero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-2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ottenuto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nell’ultimo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passaggio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resto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divisione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(di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 spc="-40">
                <a:latin typeface="Tahoma"/>
                <a:cs typeface="Tahoma"/>
              </a:rPr>
              <a:t> zero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quanto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divis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</a:t>
            </a:r>
            <a:r>
              <a:rPr dirty="0" sz="1000" spc="-40">
                <a:latin typeface="Tahoma"/>
                <a:cs typeface="Tahoma"/>
              </a:rPr>
              <a:t>r</a:t>
            </a:r>
            <a:r>
              <a:rPr dirty="0" sz="1000" spc="-50">
                <a:latin typeface="Tahoma"/>
                <a:cs typeface="Tahoma"/>
              </a:rPr>
              <a:t>ado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uno),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mentre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sinistra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troviamo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20">
                <a:latin typeface="Tahoma"/>
                <a:cs typeface="Tahoma"/>
              </a:rPr>
              <a:t>fficienti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quoziente,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av</a:t>
            </a:r>
            <a:r>
              <a:rPr dirty="0" sz="1000" spc="-40">
                <a:latin typeface="Tahoma"/>
                <a:cs typeface="Tahoma"/>
              </a:rPr>
              <a:t>r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i</a:t>
            </a:r>
            <a:r>
              <a:rPr dirty="0" sz="1000" spc="-35">
                <a:latin typeface="Tahoma"/>
                <a:cs typeface="Tahoma"/>
              </a:rPr>
              <a:t>n</a:t>
            </a:r>
            <a:r>
              <a:rPr dirty="0" sz="1000" spc="-30">
                <a:latin typeface="Tahoma"/>
                <a:cs typeface="Tahoma"/>
              </a:rPr>
              <a:t>feri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un’uni</a:t>
            </a:r>
            <a:r>
              <a:rPr dirty="0" sz="1000" spc="-2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quello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dividendo.</a:t>
            </a:r>
            <a:r>
              <a:rPr dirty="0" sz="1000" spc="12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Ricapitolando,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quoziente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  <a:p>
            <a:pPr marL="12700" marR="370205">
              <a:lnSpc>
                <a:spcPts val="1200"/>
              </a:lnSpc>
              <a:spcBef>
                <a:spcPts val="35"/>
              </a:spcBef>
            </a:pP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3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baseline="27777" sz="1050">
                <a:solidFill>
                  <a:srgbClr val="FF0000"/>
                </a:solidFill>
                <a:latin typeface="Trebuchet MS"/>
                <a:cs typeface="Trebuchet MS"/>
              </a:rPr>
              <a:t>2</a:t>
            </a:r>
            <a:r>
              <a:rPr dirty="0" baseline="27777" sz="1050" spc="89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5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8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resto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ed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iniziale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riscrive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do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800">
              <a:latin typeface="Times New Roman"/>
              <a:cs typeface="Times New Roman"/>
            </a:endParaRPr>
          </a:p>
          <a:p>
            <a:pPr marL="747395">
              <a:lnSpc>
                <a:spcPct val="100000"/>
              </a:lnSpc>
            </a:pP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1000" spc="45" i="1">
                <a:solidFill>
                  <a:srgbClr val="0000FF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r>
              <a:rPr dirty="0" baseline="31746" sz="1050">
                <a:solidFill>
                  <a:srgbClr val="0000FF"/>
                </a:solidFill>
                <a:latin typeface="Trebuchet MS"/>
                <a:cs typeface="Trebuchet MS"/>
              </a:rPr>
              <a:t>3</a:t>
            </a:r>
            <a:r>
              <a:rPr dirty="0" baseline="31746" sz="1050" spc="89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sz="1000" spc="45" i="1">
                <a:solidFill>
                  <a:srgbClr val="0000FF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r>
              <a:rPr dirty="0" baseline="31746" sz="1050">
                <a:solidFill>
                  <a:srgbClr val="0000FF"/>
                </a:solidFill>
                <a:latin typeface="Trebuchet MS"/>
                <a:cs typeface="Trebuchet MS"/>
              </a:rPr>
              <a:t>2</a:t>
            </a:r>
            <a:r>
              <a:rPr dirty="0" baseline="31746" sz="1050" spc="89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4</a:t>
            </a:r>
            <a:r>
              <a:rPr dirty="0" sz="1000" spc="45" i="1">
                <a:solidFill>
                  <a:srgbClr val="0000FF"/>
                </a:solidFill>
                <a:latin typeface="Arial Narrow"/>
                <a:cs typeface="Arial Narrow"/>
              </a:rPr>
              <a:t>x</a:t>
            </a:r>
            <a:r>
              <a:rPr dirty="0" sz="1000" spc="85" i="1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0000FF"/>
                </a:solidFill>
                <a:latin typeface="Arial Narrow"/>
                <a:cs typeface="Arial Narrow"/>
              </a:rPr>
              <a:t>x</a:t>
            </a:r>
            <a:r>
              <a:rPr dirty="0" sz="1000" spc="85" i="1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Tahoma"/>
                <a:cs typeface="Tahoma"/>
              </a:rPr>
              <a:t>1)(3</a:t>
            </a:r>
            <a:r>
              <a:rPr dirty="0" sz="1000" spc="45" i="1">
                <a:solidFill>
                  <a:srgbClr val="0000FF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r>
              <a:rPr dirty="0" baseline="31746" sz="1050">
                <a:solidFill>
                  <a:srgbClr val="0000FF"/>
                </a:solidFill>
                <a:latin typeface="Trebuchet MS"/>
                <a:cs typeface="Trebuchet MS"/>
              </a:rPr>
              <a:t>2</a:t>
            </a:r>
            <a:r>
              <a:rPr dirty="0" baseline="31746" sz="1050" spc="89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5</a:t>
            </a:r>
            <a:r>
              <a:rPr dirty="0" sz="1000" spc="45" i="1">
                <a:solidFill>
                  <a:srgbClr val="0000FF"/>
                </a:solidFill>
                <a:latin typeface="Arial Narrow"/>
                <a:cs typeface="Arial Narrow"/>
              </a:rPr>
              <a:t>x</a:t>
            </a:r>
            <a:r>
              <a:rPr dirty="0" sz="1000" spc="80" i="1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Tahoma"/>
                <a:cs typeface="Tahoma"/>
              </a:rPr>
              <a:t>1)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4" action="ppaction://hlinksldjump"/>
              </a:rPr>
              <a:t>Alge</a:t>
            </a:r>
            <a:r>
              <a:rPr dirty="0" spc="-15">
                <a:hlinkClick r:id="rId4" action="ppaction://hlinksldjump"/>
              </a:rPr>
              <a:t>b</a:t>
            </a:r>
            <a:r>
              <a:rPr dirty="0" spc="-20">
                <a:hlinkClick r:id="rId4" action="ppaction://hlinksldjump"/>
              </a:rPr>
              <a:t>ra1:</a:t>
            </a:r>
            <a:r>
              <a:rPr dirty="0">
                <a:hlinkClick r:id="rId4" action="ppaction://hlinksldjump"/>
              </a:rPr>
              <a:t> </a:t>
            </a:r>
            <a:r>
              <a:rPr dirty="0" spc="-70">
                <a:hlinkClick r:id="rId4" action="ppaction://hlinksldjump"/>
              </a:rPr>
              <a:t> </a:t>
            </a:r>
            <a:r>
              <a:rPr dirty="0" spc="40">
                <a:hlinkClick r:id="rId4" action="ppaction://hlinksldjump"/>
              </a:rPr>
              <a:t>P</a:t>
            </a:r>
            <a:r>
              <a:rPr dirty="0" spc="-10">
                <a:hlinkClick r:id="rId4" action="ppaction://hlinksldjump"/>
              </a:rPr>
              <a:t>olinomi</a:t>
            </a:r>
            <a:r>
              <a:rPr dirty="0" spc="25">
                <a:hlinkClick r:id="rId4" action="ppaction://hlinksldjump"/>
              </a:rPr>
              <a:t> </a:t>
            </a:r>
            <a:r>
              <a:rPr dirty="0" spc="-40">
                <a:hlinkClick r:id="rId4" action="ppaction://hlinksldjump"/>
              </a:rPr>
              <a:t>e</a:t>
            </a:r>
            <a:r>
              <a:rPr dirty="0" spc="25">
                <a:hlinkClick r:id="rId4" action="ppaction://hlinksldjump"/>
              </a:rPr>
              <a:t> </a:t>
            </a:r>
            <a:r>
              <a:rPr dirty="0" spc="-10">
                <a:hlinkClick r:id="rId4" action="ppaction://hlinksldjump"/>
              </a:rPr>
              <a:t>o</a:t>
            </a:r>
            <a:r>
              <a:rPr dirty="0" spc="0">
                <a:hlinkClick r:id="rId4" action="ppaction://hlinksldjump"/>
              </a:rPr>
              <a:t>p</a:t>
            </a:r>
            <a:r>
              <a:rPr dirty="0" spc="-15">
                <a:hlinkClick r:id="rId4" action="ppaction://hlinksldjump"/>
              </a:rPr>
              <a:t>erazioni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24/35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2117" y="24034"/>
            <a:ext cx="11398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Radici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fatt</a:t>
            </a:r>
            <a:r>
              <a:rPr dirty="0" sz="500" spc="-3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rizzazione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un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olinomio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Radici</a:t>
            </a:r>
            <a:r>
              <a:rPr dirty="0" spc="30"/>
              <a:t> </a:t>
            </a:r>
            <a:r>
              <a:rPr dirty="0" spc="-120"/>
              <a:t>e</a:t>
            </a:r>
            <a:r>
              <a:rPr dirty="0" spc="30"/>
              <a:t> </a:t>
            </a:r>
            <a:r>
              <a:rPr dirty="0" spc="-20"/>
              <a:t>fatt</a:t>
            </a:r>
            <a:r>
              <a:rPr dirty="0" spc="-65"/>
              <a:t>o</a:t>
            </a:r>
            <a:r>
              <a:rPr dirty="0" spc="-15"/>
              <a:t>riz</a:t>
            </a:r>
            <a:r>
              <a:rPr dirty="0" spc="-25"/>
              <a:t>z</a:t>
            </a:r>
            <a:r>
              <a:rPr dirty="0" spc="-70"/>
              <a:t>a</a:t>
            </a:r>
            <a:r>
              <a:rPr dirty="0" spc="-55"/>
              <a:t>zione</a:t>
            </a:r>
            <a:r>
              <a:rPr dirty="0" spc="25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65"/>
              <a:t>un</a:t>
            </a:r>
            <a:r>
              <a:rPr dirty="0" spc="30"/>
              <a:t> </a:t>
            </a:r>
            <a:r>
              <a:rPr dirty="0" spc="-20"/>
              <a:t>p</a:t>
            </a:r>
            <a:r>
              <a:rPr dirty="0" spc="-40"/>
              <a:t>olinomio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4" action="ppaction://hlinksldjump"/>
              </a:rPr>
              <a:t>Alge</a:t>
            </a:r>
            <a:r>
              <a:rPr dirty="0" spc="-15">
                <a:hlinkClick r:id="rId4" action="ppaction://hlinksldjump"/>
              </a:rPr>
              <a:t>b</a:t>
            </a:r>
            <a:r>
              <a:rPr dirty="0" spc="-20">
                <a:hlinkClick r:id="rId4" action="ppaction://hlinksldjump"/>
              </a:rPr>
              <a:t>ra1:</a:t>
            </a:r>
            <a:r>
              <a:rPr dirty="0">
                <a:hlinkClick r:id="rId4" action="ppaction://hlinksldjump"/>
              </a:rPr>
              <a:t> </a:t>
            </a:r>
            <a:r>
              <a:rPr dirty="0" spc="-70">
                <a:hlinkClick r:id="rId4" action="ppaction://hlinksldjump"/>
              </a:rPr>
              <a:t> </a:t>
            </a:r>
            <a:r>
              <a:rPr dirty="0" spc="40">
                <a:hlinkClick r:id="rId4" action="ppaction://hlinksldjump"/>
              </a:rPr>
              <a:t>P</a:t>
            </a:r>
            <a:r>
              <a:rPr dirty="0" spc="-10">
                <a:hlinkClick r:id="rId4" action="ppaction://hlinksldjump"/>
              </a:rPr>
              <a:t>olinomi</a:t>
            </a:r>
            <a:r>
              <a:rPr dirty="0" spc="25">
                <a:hlinkClick r:id="rId4" action="ppaction://hlinksldjump"/>
              </a:rPr>
              <a:t> </a:t>
            </a:r>
            <a:r>
              <a:rPr dirty="0" spc="-40">
                <a:hlinkClick r:id="rId4" action="ppaction://hlinksldjump"/>
              </a:rPr>
              <a:t>e</a:t>
            </a:r>
            <a:r>
              <a:rPr dirty="0" spc="25">
                <a:hlinkClick r:id="rId4" action="ppaction://hlinksldjump"/>
              </a:rPr>
              <a:t> </a:t>
            </a:r>
            <a:r>
              <a:rPr dirty="0" spc="-10">
                <a:hlinkClick r:id="rId4" action="ppaction://hlinksldjump"/>
              </a:rPr>
              <a:t>o</a:t>
            </a:r>
            <a:r>
              <a:rPr dirty="0" spc="0">
                <a:hlinkClick r:id="rId4" action="ppaction://hlinksldjump"/>
              </a:rPr>
              <a:t>p</a:t>
            </a:r>
            <a:r>
              <a:rPr dirty="0" spc="-15">
                <a:hlinkClick r:id="rId4" action="ppaction://hlinksldjump"/>
              </a:rPr>
              <a:t>erazioni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25/35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2117" y="24034"/>
            <a:ext cx="11398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Radici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fatt</a:t>
            </a:r>
            <a:r>
              <a:rPr dirty="0" sz="500" spc="-3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rizzazione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un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olinomio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Radici</a:t>
            </a:r>
            <a:r>
              <a:rPr dirty="0" spc="30"/>
              <a:t> </a:t>
            </a:r>
            <a:r>
              <a:rPr dirty="0" spc="-120"/>
              <a:t>e</a:t>
            </a:r>
            <a:r>
              <a:rPr dirty="0" spc="30"/>
              <a:t> </a:t>
            </a:r>
            <a:r>
              <a:rPr dirty="0" spc="-20"/>
              <a:t>fatt</a:t>
            </a:r>
            <a:r>
              <a:rPr dirty="0" spc="-65"/>
              <a:t>o</a:t>
            </a:r>
            <a:r>
              <a:rPr dirty="0" spc="-15"/>
              <a:t>riz</a:t>
            </a:r>
            <a:r>
              <a:rPr dirty="0" spc="-25"/>
              <a:t>z</a:t>
            </a:r>
            <a:r>
              <a:rPr dirty="0" spc="-70"/>
              <a:t>a</a:t>
            </a:r>
            <a:r>
              <a:rPr dirty="0" spc="-55"/>
              <a:t>zione</a:t>
            </a:r>
            <a:r>
              <a:rPr dirty="0" spc="25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65"/>
              <a:t>un</a:t>
            </a:r>
            <a:r>
              <a:rPr dirty="0" spc="30"/>
              <a:t> </a:t>
            </a:r>
            <a:r>
              <a:rPr dirty="0" spc="-20"/>
              <a:t>p</a:t>
            </a:r>
            <a:r>
              <a:rPr dirty="0" spc="-40"/>
              <a:t>olinomio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0312" y="984510"/>
            <a:ext cx="4354195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875">
              <a:lnSpc>
                <a:spcPts val="1200"/>
              </a:lnSpc>
            </a:pPr>
            <a:r>
              <a:rPr dirty="0" sz="1000" spc="10">
                <a:latin typeface="Tahoma"/>
                <a:cs typeface="Tahoma"/>
              </a:rPr>
              <a:t>Un’</a:t>
            </a:r>
            <a:r>
              <a:rPr dirty="0" sz="1000" spc="-35" b="1">
                <a:solidFill>
                  <a:srgbClr val="FF0000"/>
                </a:solidFill>
                <a:latin typeface="Gill Sans MT"/>
                <a:cs typeface="Gill Sans MT"/>
              </a:rPr>
              <a:t>equazione</a:t>
            </a:r>
            <a:r>
              <a:rPr dirty="0" sz="1000" spc="85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000" spc="-20" b="1">
                <a:solidFill>
                  <a:srgbClr val="FF0000"/>
                </a:solidFill>
                <a:latin typeface="Gill Sans MT"/>
                <a:cs typeface="Gill Sans MT"/>
              </a:rPr>
              <a:t>alge</a:t>
            </a:r>
            <a:r>
              <a:rPr dirty="0" sz="1000" spc="-55" b="1">
                <a:solidFill>
                  <a:srgbClr val="FF0000"/>
                </a:solidFill>
                <a:latin typeface="Gill Sans MT"/>
                <a:cs typeface="Gill Sans MT"/>
              </a:rPr>
              <a:t>b</a:t>
            </a:r>
            <a:r>
              <a:rPr dirty="0" sz="1000" spc="-35" b="1">
                <a:solidFill>
                  <a:srgbClr val="FF0000"/>
                </a:solidFill>
                <a:latin typeface="Gill Sans MT"/>
                <a:cs typeface="Gill Sans MT"/>
              </a:rPr>
              <a:t>rica</a:t>
            </a:r>
            <a:r>
              <a:rPr dirty="0" sz="1000" spc="85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000" spc="-25" b="1">
                <a:solidFill>
                  <a:srgbClr val="FF0000"/>
                </a:solidFill>
                <a:latin typeface="Gill Sans MT"/>
                <a:cs typeface="Gill Sans MT"/>
              </a:rPr>
              <a:t>di</a:t>
            </a:r>
            <a:r>
              <a:rPr dirty="0" sz="1000" spc="85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000" spc="-35" b="1">
                <a:solidFill>
                  <a:srgbClr val="FF0000"/>
                </a:solidFill>
                <a:latin typeface="Gill Sans MT"/>
                <a:cs typeface="Gill Sans MT"/>
              </a:rPr>
              <a:t>grado</a:t>
            </a:r>
            <a:r>
              <a:rPr dirty="0" sz="1000" spc="50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000" spc="50" i="1">
                <a:solidFill>
                  <a:srgbClr val="FF0000"/>
                </a:solidFill>
                <a:latin typeface="Arial Narrow"/>
                <a:cs typeface="Arial Narrow"/>
              </a:rPr>
              <a:t>n</a:t>
            </a:r>
            <a:r>
              <a:rPr dirty="0" sz="1000" spc="9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un’equazione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ti</a:t>
            </a:r>
            <a:r>
              <a:rPr dirty="0" sz="1000" spc="15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85" i="1">
                <a:latin typeface="Arial Narrow"/>
                <a:cs typeface="Arial Narrow"/>
              </a:rPr>
              <a:t>p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0,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dove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85" i="1">
                <a:latin typeface="Arial Narrow"/>
                <a:cs typeface="Arial Narrow"/>
              </a:rPr>
              <a:t>p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</a:pP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0" i="1">
                <a:latin typeface="Arial Narrow"/>
                <a:cs typeface="Arial Narrow"/>
              </a:rPr>
              <a:t>n</a:t>
            </a:r>
            <a:r>
              <a:rPr dirty="0" sz="1000" spc="65" i="1">
                <a:latin typeface="Arial Narrow"/>
                <a:cs typeface="Arial Narrow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>
                <a:latin typeface="Tahoma"/>
                <a:cs typeface="Tahoma"/>
              </a:rPr>
              <a:t>0.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4" action="ppaction://hlinksldjump"/>
              </a:rPr>
              <a:t>Alge</a:t>
            </a:r>
            <a:r>
              <a:rPr dirty="0" spc="-15">
                <a:hlinkClick r:id="rId4" action="ppaction://hlinksldjump"/>
              </a:rPr>
              <a:t>b</a:t>
            </a:r>
            <a:r>
              <a:rPr dirty="0" spc="-20">
                <a:hlinkClick r:id="rId4" action="ppaction://hlinksldjump"/>
              </a:rPr>
              <a:t>ra1:</a:t>
            </a:r>
            <a:r>
              <a:rPr dirty="0">
                <a:hlinkClick r:id="rId4" action="ppaction://hlinksldjump"/>
              </a:rPr>
              <a:t> </a:t>
            </a:r>
            <a:r>
              <a:rPr dirty="0" spc="-70">
                <a:hlinkClick r:id="rId4" action="ppaction://hlinksldjump"/>
              </a:rPr>
              <a:t> </a:t>
            </a:r>
            <a:r>
              <a:rPr dirty="0" spc="40">
                <a:hlinkClick r:id="rId4" action="ppaction://hlinksldjump"/>
              </a:rPr>
              <a:t>P</a:t>
            </a:r>
            <a:r>
              <a:rPr dirty="0" spc="-10">
                <a:hlinkClick r:id="rId4" action="ppaction://hlinksldjump"/>
              </a:rPr>
              <a:t>olinomi</a:t>
            </a:r>
            <a:r>
              <a:rPr dirty="0" spc="25">
                <a:hlinkClick r:id="rId4" action="ppaction://hlinksldjump"/>
              </a:rPr>
              <a:t> </a:t>
            </a:r>
            <a:r>
              <a:rPr dirty="0" spc="-40">
                <a:hlinkClick r:id="rId4" action="ppaction://hlinksldjump"/>
              </a:rPr>
              <a:t>e</a:t>
            </a:r>
            <a:r>
              <a:rPr dirty="0" spc="25">
                <a:hlinkClick r:id="rId4" action="ppaction://hlinksldjump"/>
              </a:rPr>
              <a:t> </a:t>
            </a:r>
            <a:r>
              <a:rPr dirty="0" spc="-10">
                <a:hlinkClick r:id="rId4" action="ppaction://hlinksldjump"/>
              </a:rPr>
              <a:t>o</a:t>
            </a:r>
            <a:r>
              <a:rPr dirty="0" spc="0">
                <a:hlinkClick r:id="rId4" action="ppaction://hlinksldjump"/>
              </a:rPr>
              <a:t>p</a:t>
            </a:r>
            <a:r>
              <a:rPr dirty="0" spc="-15">
                <a:hlinkClick r:id="rId4" action="ppaction://hlinksldjump"/>
              </a:rPr>
              <a:t>erazioni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25/35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2117" y="24034"/>
            <a:ext cx="11398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Radici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fatt</a:t>
            </a:r>
            <a:r>
              <a:rPr dirty="0" sz="500" spc="-3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rizzazione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un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olinomio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Radici</a:t>
            </a:r>
            <a:r>
              <a:rPr dirty="0" spc="30"/>
              <a:t> </a:t>
            </a:r>
            <a:r>
              <a:rPr dirty="0" spc="-120"/>
              <a:t>e</a:t>
            </a:r>
            <a:r>
              <a:rPr dirty="0" spc="30"/>
              <a:t> </a:t>
            </a:r>
            <a:r>
              <a:rPr dirty="0" spc="-20"/>
              <a:t>fatt</a:t>
            </a:r>
            <a:r>
              <a:rPr dirty="0" spc="-65"/>
              <a:t>o</a:t>
            </a:r>
            <a:r>
              <a:rPr dirty="0" spc="-15"/>
              <a:t>riz</a:t>
            </a:r>
            <a:r>
              <a:rPr dirty="0" spc="-25"/>
              <a:t>z</a:t>
            </a:r>
            <a:r>
              <a:rPr dirty="0" spc="-70"/>
              <a:t>a</a:t>
            </a:r>
            <a:r>
              <a:rPr dirty="0" spc="-55"/>
              <a:t>zione</a:t>
            </a:r>
            <a:r>
              <a:rPr dirty="0" spc="25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65"/>
              <a:t>un</a:t>
            </a:r>
            <a:r>
              <a:rPr dirty="0" spc="30"/>
              <a:t> </a:t>
            </a:r>
            <a:r>
              <a:rPr dirty="0" spc="-20"/>
              <a:t>p</a:t>
            </a:r>
            <a:r>
              <a:rPr dirty="0" spc="-40"/>
              <a:t>olinomio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0312" y="984510"/>
            <a:ext cx="4354195" cy="564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875">
              <a:lnSpc>
                <a:spcPts val="1200"/>
              </a:lnSpc>
            </a:pPr>
            <a:r>
              <a:rPr dirty="0" sz="1000" spc="10">
                <a:latin typeface="Tahoma"/>
                <a:cs typeface="Tahoma"/>
              </a:rPr>
              <a:t>Un’</a:t>
            </a:r>
            <a:r>
              <a:rPr dirty="0" sz="1000" spc="-35" b="1">
                <a:solidFill>
                  <a:srgbClr val="FF0000"/>
                </a:solidFill>
                <a:latin typeface="Gill Sans MT"/>
                <a:cs typeface="Gill Sans MT"/>
              </a:rPr>
              <a:t>equazione</a:t>
            </a:r>
            <a:r>
              <a:rPr dirty="0" sz="1000" spc="85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000" spc="-20" b="1">
                <a:solidFill>
                  <a:srgbClr val="FF0000"/>
                </a:solidFill>
                <a:latin typeface="Gill Sans MT"/>
                <a:cs typeface="Gill Sans MT"/>
              </a:rPr>
              <a:t>alge</a:t>
            </a:r>
            <a:r>
              <a:rPr dirty="0" sz="1000" spc="-55" b="1">
                <a:solidFill>
                  <a:srgbClr val="FF0000"/>
                </a:solidFill>
                <a:latin typeface="Gill Sans MT"/>
                <a:cs typeface="Gill Sans MT"/>
              </a:rPr>
              <a:t>b</a:t>
            </a:r>
            <a:r>
              <a:rPr dirty="0" sz="1000" spc="-35" b="1">
                <a:solidFill>
                  <a:srgbClr val="FF0000"/>
                </a:solidFill>
                <a:latin typeface="Gill Sans MT"/>
                <a:cs typeface="Gill Sans MT"/>
              </a:rPr>
              <a:t>rica</a:t>
            </a:r>
            <a:r>
              <a:rPr dirty="0" sz="1000" spc="85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000" spc="-25" b="1">
                <a:solidFill>
                  <a:srgbClr val="FF0000"/>
                </a:solidFill>
                <a:latin typeface="Gill Sans MT"/>
                <a:cs typeface="Gill Sans MT"/>
              </a:rPr>
              <a:t>di</a:t>
            </a:r>
            <a:r>
              <a:rPr dirty="0" sz="1000" spc="85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000" spc="-35" b="1">
                <a:solidFill>
                  <a:srgbClr val="FF0000"/>
                </a:solidFill>
                <a:latin typeface="Gill Sans MT"/>
                <a:cs typeface="Gill Sans MT"/>
              </a:rPr>
              <a:t>grado</a:t>
            </a:r>
            <a:r>
              <a:rPr dirty="0" sz="1000" spc="50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000" spc="50" i="1">
                <a:solidFill>
                  <a:srgbClr val="FF0000"/>
                </a:solidFill>
                <a:latin typeface="Arial Narrow"/>
                <a:cs typeface="Arial Narrow"/>
              </a:rPr>
              <a:t>n</a:t>
            </a:r>
            <a:r>
              <a:rPr dirty="0" sz="1000" spc="9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un’equazione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ti</a:t>
            </a:r>
            <a:r>
              <a:rPr dirty="0" sz="1000" spc="15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85" i="1">
                <a:latin typeface="Arial Narrow"/>
                <a:cs typeface="Arial Narrow"/>
              </a:rPr>
              <a:t>p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0,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dove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85" i="1">
                <a:latin typeface="Arial Narrow"/>
                <a:cs typeface="Arial Narrow"/>
              </a:rPr>
              <a:t>p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</a:pP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0" i="1">
                <a:latin typeface="Arial Narrow"/>
                <a:cs typeface="Arial Narrow"/>
              </a:rPr>
              <a:t>n</a:t>
            </a:r>
            <a:r>
              <a:rPr dirty="0" sz="1000" spc="65" i="1">
                <a:latin typeface="Arial Narrow"/>
                <a:cs typeface="Arial Narrow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>
                <a:latin typeface="Tahoma"/>
                <a:cs typeface="Tahoma"/>
              </a:rPr>
              <a:t>0.</a:t>
            </a:r>
            <a:endParaRPr sz="1000">
              <a:latin typeface="Tahoma"/>
              <a:cs typeface="Tahoma"/>
            </a:endParaRPr>
          </a:p>
          <a:p>
            <a:pPr marL="15875">
              <a:lnSpc>
                <a:spcPct val="100000"/>
              </a:lnSpc>
              <a:spcBef>
                <a:spcPts val="844"/>
              </a:spcBef>
            </a:pPr>
            <a:r>
              <a:rPr dirty="0" sz="1000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chiama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 b="1">
                <a:solidFill>
                  <a:srgbClr val="FF0000"/>
                </a:solidFill>
                <a:latin typeface="Gill Sans MT"/>
                <a:cs typeface="Gill Sans MT"/>
              </a:rPr>
              <a:t>radice</a:t>
            </a:r>
            <a:r>
              <a:rPr dirty="0" sz="1000" spc="55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85" i="1">
                <a:latin typeface="Arial Narrow"/>
                <a:cs typeface="Arial Narrow"/>
              </a:rPr>
              <a:t>p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numero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reale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 spc="-20" i="1">
                <a:latin typeface="Verdana"/>
                <a:cs typeface="Verdana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85" i="1">
                <a:latin typeface="Arial Narrow"/>
                <a:cs typeface="Arial Narrow"/>
              </a:rPr>
              <a:t>p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10" i="1">
                <a:latin typeface="Verdana"/>
                <a:cs typeface="Verdana"/>
              </a:rPr>
              <a:t>α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0.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4" action="ppaction://hlinksldjump"/>
              </a:rPr>
              <a:t>Alge</a:t>
            </a:r>
            <a:r>
              <a:rPr dirty="0" spc="-15">
                <a:hlinkClick r:id="rId4" action="ppaction://hlinksldjump"/>
              </a:rPr>
              <a:t>b</a:t>
            </a:r>
            <a:r>
              <a:rPr dirty="0" spc="-20">
                <a:hlinkClick r:id="rId4" action="ppaction://hlinksldjump"/>
              </a:rPr>
              <a:t>ra1:</a:t>
            </a:r>
            <a:r>
              <a:rPr dirty="0">
                <a:hlinkClick r:id="rId4" action="ppaction://hlinksldjump"/>
              </a:rPr>
              <a:t> </a:t>
            </a:r>
            <a:r>
              <a:rPr dirty="0" spc="-70">
                <a:hlinkClick r:id="rId4" action="ppaction://hlinksldjump"/>
              </a:rPr>
              <a:t> </a:t>
            </a:r>
            <a:r>
              <a:rPr dirty="0" spc="40">
                <a:hlinkClick r:id="rId4" action="ppaction://hlinksldjump"/>
              </a:rPr>
              <a:t>P</a:t>
            </a:r>
            <a:r>
              <a:rPr dirty="0" spc="-10">
                <a:hlinkClick r:id="rId4" action="ppaction://hlinksldjump"/>
              </a:rPr>
              <a:t>olinomi</a:t>
            </a:r>
            <a:r>
              <a:rPr dirty="0" spc="25">
                <a:hlinkClick r:id="rId4" action="ppaction://hlinksldjump"/>
              </a:rPr>
              <a:t> </a:t>
            </a:r>
            <a:r>
              <a:rPr dirty="0" spc="-40">
                <a:hlinkClick r:id="rId4" action="ppaction://hlinksldjump"/>
              </a:rPr>
              <a:t>e</a:t>
            </a:r>
            <a:r>
              <a:rPr dirty="0" spc="25">
                <a:hlinkClick r:id="rId4" action="ppaction://hlinksldjump"/>
              </a:rPr>
              <a:t> </a:t>
            </a:r>
            <a:r>
              <a:rPr dirty="0" spc="-10">
                <a:hlinkClick r:id="rId4" action="ppaction://hlinksldjump"/>
              </a:rPr>
              <a:t>o</a:t>
            </a:r>
            <a:r>
              <a:rPr dirty="0" spc="0">
                <a:hlinkClick r:id="rId4" action="ppaction://hlinksldjump"/>
              </a:rPr>
              <a:t>p</a:t>
            </a:r>
            <a:r>
              <a:rPr dirty="0" spc="-15">
                <a:hlinkClick r:id="rId4" action="ppaction://hlinksldjump"/>
              </a:rPr>
              <a:t>erazioni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25/35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2117" y="24034"/>
            <a:ext cx="11398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Radici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fatt</a:t>
            </a:r>
            <a:r>
              <a:rPr dirty="0" sz="500" spc="-3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rizzazione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un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olinomio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Radici</a:t>
            </a:r>
            <a:r>
              <a:rPr dirty="0" spc="30"/>
              <a:t> </a:t>
            </a:r>
            <a:r>
              <a:rPr dirty="0" spc="-120"/>
              <a:t>e</a:t>
            </a:r>
            <a:r>
              <a:rPr dirty="0" spc="30"/>
              <a:t> </a:t>
            </a:r>
            <a:r>
              <a:rPr dirty="0" spc="-20"/>
              <a:t>fatt</a:t>
            </a:r>
            <a:r>
              <a:rPr dirty="0" spc="-65"/>
              <a:t>o</a:t>
            </a:r>
            <a:r>
              <a:rPr dirty="0" spc="-15"/>
              <a:t>riz</a:t>
            </a:r>
            <a:r>
              <a:rPr dirty="0" spc="-25"/>
              <a:t>z</a:t>
            </a:r>
            <a:r>
              <a:rPr dirty="0" spc="-70"/>
              <a:t>a</a:t>
            </a:r>
            <a:r>
              <a:rPr dirty="0" spc="-55"/>
              <a:t>zione</a:t>
            </a:r>
            <a:r>
              <a:rPr dirty="0" spc="25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65"/>
              <a:t>un</a:t>
            </a:r>
            <a:r>
              <a:rPr dirty="0" spc="30"/>
              <a:t> </a:t>
            </a:r>
            <a:r>
              <a:rPr dirty="0" spc="-20"/>
              <a:t>p</a:t>
            </a:r>
            <a:r>
              <a:rPr dirty="0" spc="-40"/>
              <a:t>olinomio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065">
              <a:lnSpc>
                <a:spcPts val="1200"/>
              </a:lnSpc>
            </a:pPr>
            <a:r>
              <a:rPr dirty="0" spc="10" b="0">
                <a:solidFill>
                  <a:srgbClr val="000000"/>
                </a:solidFill>
                <a:latin typeface="Tahoma"/>
                <a:cs typeface="Tahoma"/>
              </a:rPr>
              <a:t>Un’</a:t>
            </a:r>
            <a:r>
              <a:rPr dirty="0" spc="-35">
                <a:solidFill>
                  <a:srgbClr val="FF0000"/>
                </a:solidFill>
              </a:rPr>
              <a:t>equazione</a:t>
            </a:r>
            <a:r>
              <a:rPr dirty="0" spc="85">
                <a:solidFill>
                  <a:srgbClr val="FF0000"/>
                </a:solidFill>
              </a:rPr>
              <a:t> </a:t>
            </a:r>
            <a:r>
              <a:rPr dirty="0" spc="-20">
                <a:solidFill>
                  <a:srgbClr val="FF0000"/>
                </a:solidFill>
              </a:rPr>
              <a:t>alge</a:t>
            </a:r>
            <a:r>
              <a:rPr dirty="0" spc="-55">
                <a:solidFill>
                  <a:srgbClr val="FF0000"/>
                </a:solidFill>
              </a:rPr>
              <a:t>b</a:t>
            </a:r>
            <a:r>
              <a:rPr dirty="0" spc="-35">
                <a:solidFill>
                  <a:srgbClr val="FF0000"/>
                </a:solidFill>
              </a:rPr>
              <a:t>rica</a:t>
            </a:r>
            <a:r>
              <a:rPr dirty="0" spc="85">
                <a:solidFill>
                  <a:srgbClr val="FF0000"/>
                </a:solidFill>
              </a:rPr>
              <a:t> </a:t>
            </a:r>
            <a:r>
              <a:rPr dirty="0" spc="-25">
                <a:solidFill>
                  <a:srgbClr val="FF0000"/>
                </a:solidFill>
              </a:rPr>
              <a:t>di</a:t>
            </a:r>
            <a:r>
              <a:rPr dirty="0" spc="85">
                <a:solidFill>
                  <a:srgbClr val="FF0000"/>
                </a:solidFill>
              </a:rPr>
              <a:t> </a:t>
            </a:r>
            <a:r>
              <a:rPr dirty="0" spc="-35">
                <a:solidFill>
                  <a:srgbClr val="FF0000"/>
                </a:solidFill>
              </a:rPr>
              <a:t>grado</a:t>
            </a:r>
            <a:r>
              <a:rPr dirty="0" spc="50">
                <a:solidFill>
                  <a:srgbClr val="FF0000"/>
                </a:solidFill>
              </a:rPr>
              <a:t> </a:t>
            </a:r>
            <a:r>
              <a:rPr dirty="0" spc="50" b="0" i="1">
                <a:solidFill>
                  <a:srgbClr val="FF0000"/>
                </a:solidFill>
                <a:latin typeface="Arial Narrow"/>
                <a:cs typeface="Arial Narrow"/>
              </a:rPr>
              <a:t>n</a:t>
            </a:r>
            <a:r>
              <a:rPr dirty="0" spc="90" b="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pc="-525" b="0">
                <a:solidFill>
                  <a:srgbClr val="000000"/>
                </a:solidFill>
                <a:latin typeface="Tahoma"/>
                <a:cs typeface="Tahoma"/>
              </a:rPr>
              <a:t>`</a:t>
            </a:r>
            <a:r>
              <a:rPr dirty="0" spc="-85" b="0">
                <a:solidFill>
                  <a:srgbClr val="000000"/>
                </a:solidFill>
                <a:latin typeface="Tahoma"/>
                <a:cs typeface="Tahoma"/>
              </a:rPr>
              <a:t>e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40" b="0">
                <a:solidFill>
                  <a:srgbClr val="000000"/>
                </a:solidFill>
                <a:latin typeface="Tahoma"/>
                <a:cs typeface="Tahoma"/>
              </a:rPr>
              <a:t>un’equazione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40" b="0">
                <a:solidFill>
                  <a:srgbClr val="000000"/>
                </a:solidFill>
                <a:latin typeface="Tahoma"/>
                <a:cs typeface="Tahoma"/>
              </a:rPr>
              <a:t>del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5" b="0">
                <a:solidFill>
                  <a:srgbClr val="000000"/>
                </a:solidFill>
                <a:latin typeface="Tahoma"/>
                <a:cs typeface="Tahoma"/>
              </a:rPr>
              <a:t>ti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p</a:t>
            </a:r>
            <a:r>
              <a:rPr dirty="0" spc="-50" b="0">
                <a:solidFill>
                  <a:srgbClr val="000000"/>
                </a:solidFill>
                <a:latin typeface="Tahoma"/>
                <a:cs typeface="Tahoma"/>
              </a:rPr>
              <a:t>o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85" b="0" i="1">
                <a:solidFill>
                  <a:srgbClr val="000000"/>
                </a:solidFill>
                <a:latin typeface="Arial Narrow"/>
                <a:cs typeface="Arial Narrow"/>
              </a:rPr>
              <a:t>p</a:t>
            </a:r>
            <a:r>
              <a:rPr dirty="0" b="0">
                <a:solidFill>
                  <a:srgbClr val="000000"/>
                </a:solidFill>
                <a:latin typeface="Tahoma"/>
                <a:cs typeface="Tahoma"/>
              </a:rPr>
              <a:t>(</a:t>
            </a:r>
            <a:r>
              <a:rPr dirty="0" spc="45" b="0" i="1">
                <a:solidFill>
                  <a:srgbClr val="000000"/>
                </a:solidFill>
                <a:latin typeface="Arial Narrow"/>
                <a:cs typeface="Arial Narrow"/>
              </a:rPr>
              <a:t>x</a:t>
            </a:r>
            <a:r>
              <a:rPr dirty="0" spc="-140" b="0" i="1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dirty="0" b="0">
                <a:solidFill>
                  <a:srgbClr val="000000"/>
                </a:solidFill>
                <a:latin typeface="Tahoma"/>
                <a:cs typeface="Tahoma"/>
              </a:rPr>
              <a:t>)</a:t>
            </a:r>
            <a:r>
              <a:rPr dirty="0" spc="-4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40" b="0">
                <a:solidFill>
                  <a:srgbClr val="000000"/>
                </a:solidFill>
                <a:latin typeface="Tahoma"/>
                <a:cs typeface="Tahoma"/>
              </a:rPr>
              <a:t>=</a:t>
            </a:r>
            <a:r>
              <a:rPr dirty="0" spc="-4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40" b="0">
                <a:solidFill>
                  <a:srgbClr val="000000"/>
                </a:solidFill>
                <a:latin typeface="Tahoma"/>
                <a:cs typeface="Tahoma"/>
              </a:rPr>
              <a:t>0,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55" b="0">
                <a:solidFill>
                  <a:srgbClr val="000000"/>
                </a:solidFill>
                <a:latin typeface="Tahoma"/>
                <a:cs typeface="Tahoma"/>
              </a:rPr>
              <a:t>dove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85" b="0" i="1">
                <a:solidFill>
                  <a:srgbClr val="000000"/>
                </a:solidFill>
                <a:latin typeface="Arial Narrow"/>
                <a:cs typeface="Arial Narrow"/>
              </a:rPr>
              <a:t>p</a:t>
            </a:r>
            <a:r>
              <a:rPr dirty="0" b="0">
                <a:solidFill>
                  <a:srgbClr val="000000"/>
                </a:solidFill>
                <a:latin typeface="Tahoma"/>
                <a:cs typeface="Tahoma"/>
              </a:rPr>
              <a:t>(</a:t>
            </a:r>
            <a:r>
              <a:rPr dirty="0" spc="45" b="0" i="1">
                <a:solidFill>
                  <a:srgbClr val="000000"/>
                </a:solidFill>
                <a:latin typeface="Arial Narrow"/>
                <a:cs typeface="Arial Narrow"/>
              </a:rPr>
              <a:t>x</a:t>
            </a:r>
            <a:r>
              <a:rPr dirty="0" spc="-140" b="0" i="1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dirty="0" b="0">
                <a:solidFill>
                  <a:srgbClr val="000000"/>
                </a:solidFill>
                <a:latin typeface="Tahoma"/>
                <a:cs typeface="Tahoma"/>
              </a:rPr>
              <a:t>)</a:t>
            </a:r>
          </a:p>
          <a:p>
            <a:pPr marL="8890">
              <a:lnSpc>
                <a:spcPts val="1200"/>
              </a:lnSpc>
            </a:pPr>
            <a:r>
              <a:rPr dirty="0" spc="-525" b="0">
                <a:solidFill>
                  <a:srgbClr val="000000"/>
                </a:solidFill>
                <a:latin typeface="Tahoma"/>
                <a:cs typeface="Tahoma"/>
              </a:rPr>
              <a:t>`</a:t>
            </a:r>
            <a:r>
              <a:rPr dirty="0" spc="-85" b="0">
                <a:solidFill>
                  <a:srgbClr val="000000"/>
                </a:solidFill>
                <a:latin typeface="Tahoma"/>
                <a:cs typeface="Tahoma"/>
              </a:rPr>
              <a:t>e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45" b="0">
                <a:solidFill>
                  <a:srgbClr val="000000"/>
                </a:solidFill>
                <a:latin typeface="Tahoma"/>
                <a:cs typeface="Tahoma"/>
              </a:rPr>
              <a:t>un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p</a:t>
            </a:r>
            <a:r>
              <a:rPr dirty="0" spc="-30" b="0">
                <a:solidFill>
                  <a:srgbClr val="000000"/>
                </a:solidFill>
                <a:latin typeface="Tahoma"/>
                <a:cs typeface="Tahoma"/>
              </a:rPr>
              <a:t>olinomio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di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50" b="0">
                <a:solidFill>
                  <a:srgbClr val="000000"/>
                </a:solidFill>
                <a:latin typeface="Tahoma"/>
                <a:cs typeface="Tahoma"/>
              </a:rPr>
              <a:t>grado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50" b="0" i="1">
                <a:solidFill>
                  <a:srgbClr val="000000"/>
                </a:solidFill>
                <a:latin typeface="Arial Narrow"/>
                <a:cs typeface="Arial Narrow"/>
              </a:rPr>
              <a:t>n</a:t>
            </a:r>
            <a:r>
              <a:rPr dirty="0" spc="65" b="0" i="1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dirty="0" spc="-50" b="0" i="1">
                <a:solidFill>
                  <a:srgbClr val="000000"/>
                </a:solidFill>
                <a:latin typeface="Verdana"/>
                <a:cs typeface="Verdana"/>
              </a:rPr>
              <a:t>&gt;</a:t>
            </a:r>
            <a:r>
              <a:rPr dirty="0" spc="-75" b="0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pc="-40" b="0">
                <a:solidFill>
                  <a:srgbClr val="000000"/>
                </a:solidFill>
                <a:latin typeface="Tahoma"/>
                <a:cs typeface="Tahoma"/>
              </a:rPr>
              <a:t>0.</a:t>
            </a:r>
          </a:p>
          <a:p>
            <a:pPr marL="12065">
              <a:lnSpc>
                <a:spcPct val="100000"/>
              </a:lnSpc>
              <a:spcBef>
                <a:spcPts val="844"/>
              </a:spcBef>
            </a:pPr>
            <a:r>
              <a:rPr dirty="0" b="0">
                <a:solidFill>
                  <a:srgbClr val="000000"/>
                </a:solidFill>
                <a:latin typeface="Tahoma"/>
                <a:cs typeface="Tahoma"/>
              </a:rPr>
              <a:t>Si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40" b="0">
                <a:solidFill>
                  <a:srgbClr val="000000"/>
                </a:solidFill>
                <a:latin typeface="Tahoma"/>
                <a:cs typeface="Tahoma"/>
              </a:rPr>
              <a:t>chiama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35">
                <a:solidFill>
                  <a:srgbClr val="FF0000"/>
                </a:solidFill>
              </a:rPr>
              <a:t>radice</a:t>
            </a:r>
            <a:r>
              <a:rPr dirty="0" spc="55">
                <a:solidFill>
                  <a:srgbClr val="FF0000"/>
                </a:solidFill>
              </a:rPr>
              <a:t> 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di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45" b="0">
                <a:solidFill>
                  <a:srgbClr val="000000"/>
                </a:solidFill>
                <a:latin typeface="Tahoma"/>
                <a:cs typeface="Tahoma"/>
              </a:rPr>
              <a:t>un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p</a:t>
            </a:r>
            <a:r>
              <a:rPr dirty="0" spc="-30" b="0">
                <a:solidFill>
                  <a:srgbClr val="000000"/>
                </a:solidFill>
                <a:latin typeface="Tahoma"/>
                <a:cs typeface="Tahoma"/>
              </a:rPr>
              <a:t>olinomio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85" b="0" i="1">
                <a:solidFill>
                  <a:srgbClr val="000000"/>
                </a:solidFill>
                <a:latin typeface="Arial Narrow"/>
                <a:cs typeface="Arial Narrow"/>
              </a:rPr>
              <a:t>p</a:t>
            </a:r>
            <a:r>
              <a:rPr dirty="0" b="0">
                <a:solidFill>
                  <a:srgbClr val="000000"/>
                </a:solidFill>
                <a:latin typeface="Tahoma"/>
                <a:cs typeface="Tahoma"/>
              </a:rPr>
              <a:t>(</a:t>
            </a:r>
            <a:r>
              <a:rPr dirty="0" spc="45" b="0" i="1">
                <a:solidFill>
                  <a:srgbClr val="000000"/>
                </a:solidFill>
                <a:latin typeface="Arial Narrow"/>
                <a:cs typeface="Arial Narrow"/>
              </a:rPr>
              <a:t>x</a:t>
            </a:r>
            <a:r>
              <a:rPr dirty="0" spc="-140" b="0" i="1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dirty="0" b="0">
                <a:solidFill>
                  <a:srgbClr val="000000"/>
                </a:solidFill>
                <a:latin typeface="Tahoma"/>
                <a:cs typeface="Tahoma"/>
              </a:rPr>
              <a:t>)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45" b="0">
                <a:solidFill>
                  <a:srgbClr val="000000"/>
                </a:solidFill>
                <a:latin typeface="Tahoma"/>
                <a:cs typeface="Tahoma"/>
              </a:rPr>
              <a:t>un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55" b="0">
                <a:solidFill>
                  <a:srgbClr val="000000"/>
                </a:solidFill>
                <a:latin typeface="Tahoma"/>
                <a:cs typeface="Tahoma"/>
              </a:rPr>
              <a:t>numero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50" b="0">
                <a:solidFill>
                  <a:srgbClr val="000000"/>
                </a:solidFill>
                <a:latin typeface="Tahoma"/>
                <a:cs typeface="Tahoma"/>
              </a:rPr>
              <a:t>reale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10" b="0" i="1">
                <a:solidFill>
                  <a:srgbClr val="000000"/>
                </a:solidFill>
                <a:latin typeface="Verdana"/>
                <a:cs typeface="Verdana"/>
              </a:rPr>
              <a:t>α</a:t>
            </a:r>
            <a:r>
              <a:rPr dirty="0" spc="-20" b="0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pc="-25" b="0">
                <a:solidFill>
                  <a:srgbClr val="000000"/>
                </a:solidFill>
                <a:latin typeface="Tahoma"/>
                <a:cs typeface="Tahoma"/>
              </a:rPr>
              <a:t>tale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55" b="0">
                <a:solidFill>
                  <a:srgbClr val="000000"/>
                </a:solidFill>
                <a:latin typeface="Tahoma"/>
                <a:cs typeface="Tahoma"/>
              </a:rPr>
              <a:t>che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85" b="0" i="1">
                <a:solidFill>
                  <a:srgbClr val="000000"/>
                </a:solidFill>
                <a:latin typeface="Arial Narrow"/>
                <a:cs typeface="Arial Narrow"/>
              </a:rPr>
              <a:t>p</a:t>
            </a:r>
            <a:r>
              <a:rPr dirty="0" b="0">
                <a:solidFill>
                  <a:srgbClr val="000000"/>
                </a:solidFill>
                <a:latin typeface="Tahoma"/>
                <a:cs typeface="Tahoma"/>
              </a:rPr>
              <a:t>(</a:t>
            </a:r>
            <a:r>
              <a:rPr dirty="0" spc="10" b="0" i="1">
                <a:solidFill>
                  <a:srgbClr val="000000"/>
                </a:solidFill>
                <a:latin typeface="Verdana"/>
                <a:cs typeface="Verdana"/>
              </a:rPr>
              <a:t>α</a:t>
            </a:r>
            <a:r>
              <a:rPr dirty="0" b="0">
                <a:solidFill>
                  <a:srgbClr val="000000"/>
                </a:solidFill>
                <a:latin typeface="Tahoma"/>
                <a:cs typeface="Tahoma"/>
              </a:rPr>
              <a:t>)</a:t>
            </a:r>
            <a:r>
              <a:rPr dirty="0" spc="-4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40" b="0">
                <a:solidFill>
                  <a:srgbClr val="000000"/>
                </a:solidFill>
                <a:latin typeface="Tahoma"/>
                <a:cs typeface="Tahoma"/>
              </a:rPr>
              <a:t>=</a:t>
            </a:r>
            <a:r>
              <a:rPr dirty="0" spc="-4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40" b="0">
                <a:solidFill>
                  <a:srgbClr val="000000"/>
                </a:solidFill>
                <a:latin typeface="Tahoma"/>
                <a:cs typeface="Tahoma"/>
              </a:rPr>
              <a:t>0.</a:t>
            </a:r>
          </a:p>
          <a:p>
            <a:pPr marL="12065" marR="367030">
              <a:lnSpc>
                <a:spcPct val="100000"/>
              </a:lnSpc>
              <a:spcBef>
                <a:spcPts val="844"/>
              </a:spcBef>
            </a:pPr>
            <a:r>
              <a:rPr dirty="0" b="0">
                <a:solidFill>
                  <a:srgbClr val="000000"/>
                </a:solidFill>
                <a:latin typeface="Tahoma"/>
                <a:cs typeface="Tahoma"/>
              </a:rPr>
              <a:t>Si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40" b="0">
                <a:solidFill>
                  <a:srgbClr val="000000"/>
                </a:solidFill>
                <a:latin typeface="Tahoma"/>
                <a:cs typeface="Tahoma"/>
              </a:rPr>
              <a:t>dice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55" b="0">
                <a:solidFill>
                  <a:srgbClr val="000000"/>
                </a:solidFill>
                <a:latin typeface="Tahoma"/>
                <a:cs typeface="Tahoma"/>
              </a:rPr>
              <a:t>anche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55" b="0">
                <a:solidFill>
                  <a:srgbClr val="000000"/>
                </a:solidFill>
                <a:latin typeface="Tahoma"/>
                <a:cs typeface="Tahoma"/>
              </a:rPr>
              <a:t>che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50" b="0">
                <a:solidFill>
                  <a:srgbClr val="000000"/>
                </a:solidFill>
                <a:latin typeface="Tahoma"/>
                <a:cs typeface="Tahoma"/>
              </a:rPr>
              <a:t>una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40" b="0">
                <a:solidFill>
                  <a:srgbClr val="000000"/>
                </a:solidFill>
                <a:latin typeface="Tahoma"/>
                <a:cs typeface="Tahoma"/>
              </a:rPr>
              <a:t>ra</a:t>
            </a:r>
            <a:r>
              <a:rPr dirty="0" spc="-50" b="0">
                <a:solidFill>
                  <a:srgbClr val="000000"/>
                </a:solidFill>
                <a:latin typeface="Tahoma"/>
                <a:cs typeface="Tahoma"/>
              </a:rPr>
              <a:t>d</a:t>
            </a:r>
            <a:r>
              <a:rPr dirty="0" spc="-10" b="0">
                <a:solidFill>
                  <a:srgbClr val="000000"/>
                </a:solidFill>
                <a:latin typeface="Tahoma"/>
                <a:cs typeface="Tahoma"/>
              </a:rPr>
              <a:t>ic</a:t>
            </a:r>
            <a:r>
              <a:rPr dirty="0" spc="-85" b="0">
                <a:solidFill>
                  <a:srgbClr val="000000"/>
                </a:solidFill>
                <a:latin typeface="Tahoma"/>
                <a:cs typeface="Tahoma"/>
              </a:rPr>
              <a:t>e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40" b="0">
                <a:solidFill>
                  <a:srgbClr val="000000"/>
                </a:solidFill>
                <a:latin typeface="Tahoma"/>
                <a:cs typeface="Tahoma"/>
              </a:rPr>
              <a:t>del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p</a:t>
            </a:r>
            <a:r>
              <a:rPr dirty="0" spc="-30" b="0">
                <a:solidFill>
                  <a:srgbClr val="000000"/>
                </a:solidFill>
                <a:latin typeface="Tahoma"/>
                <a:cs typeface="Tahoma"/>
              </a:rPr>
              <a:t>olinomio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p(x)</a:t>
            </a:r>
            <a:r>
              <a:rPr dirty="0" spc="-1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525" b="0">
                <a:solidFill>
                  <a:srgbClr val="000000"/>
                </a:solidFill>
                <a:latin typeface="Tahoma"/>
                <a:cs typeface="Tahoma"/>
              </a:rPr>
              <a:t>`</a:t>
            </a:r>
            <a:r>
              <a:rPr dirty="0" spc="-85" b="0">
                <a:solidFill>
                  <a:srgbClr val="000000"/>
                </a:solidFill>
                <a:latin typeface="Tahoma"/>
                <a:cs typeface="Tahoma"/>
              </a:rPr>
              <a:t>e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35">
                <a:solidFill>
                  <a:srgbClr val="FF0000"/>
                </a:solidFill>
              </a:rPr>
              <a:t>soluzione</a:t>
            </a:r>
            <a:r>
              <a:rPr dirty="0" spc="50">
                <a:solidFill>
                  <a:srgbClr val="FF0000"/>
                </a:solidFill>
              </a:rPr>
              <a:t> </a:t>
            </a:r>
            <a:r>
              <a:rPr dirty="0" spc="-35" b="0">
                <a:solidFill>
                  <a:srgbClr val="000000"/>
                </a:solidFill>
                <a:latin typeface="Tahoma"/>
                <a:cs typeface="Tahoma"/>
              </a:rPr>
              <a:t>dell’equazione </a:t>
            </a:r>
            <a:r>
              <a:rPr dirty="0" spc="-50" b="0">
                <a:solidFill>
                  <a:srgbClr val="000000"/>
                </a:solidFill>
                <a:latin typeface="Tahoma"/>
                <a:cs typeface="Tahoma"/>
              </a:rPr>
              <a:t>alge</a:t>
            </a:r>
            <a:r>
              <a:rPr dirty="0" spc="-90" b="0">
                <a:solidFill>
                  <a:srgbClr val="000000"/>
                </a:solidFill>
                <a:latin typeface="Tahoma"/>
                <a:cs typeface="Tahoma"/>
              </a:rPr>
              <a:t>b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rica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15" b="0">
                <a:solidFill>
                  <a:srgbClr val="000000"/>
                </a:solidFill>
                <a:latin typeface="Tahoma"/>
                <a:cs typeface="Tahoma"/>
              </a:rPr>
              <a:t>p(x)=0.</a:t>
            </a: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4" action="ppaction://hlinksldjump"/>
              </a:rPr>
              <a:t>Alge</a:t>
            </a:r>
            <a:r>
              <a:rPr dirty="0" spc="-15">
                <a:hlinkClick r:id="rId4" action="ppaction://hlinksldjump"/>
              </a:rPr>
              <a:t>b</a:t>
            </a:r>
            <a:r>
              <a:rPr dirty="0" spc="-20">
                <a:hlinkClick r:id="rId4" action="ppaction://hlinksldjump"/>
              </a:rPr>
              <a:t>ra1:</a:t>
            </a:r>
            <a:r>
              <a:rPr dirty="0">
                <a:hlinkClick r:id="rId4" action="ppaction://hlinksldjump"/>
              </a:rPr>
              <a:t> </a:t>
            </a:r>
            <a:r>
              <a:rPr dirty="0" spc="-70">
                <a:hlinkClick r:id="rId4" action="ppaction://hlinksldjump"/>
              </a:rPr>
              <a:t> </a:t>
            </a:r>
            <a:r>
              <a:rPr dirty="0" spc="40">
                <a:hlinkClick r:id="rId4" action="ppaction://hlinksldjump"/>
              </a:rPr>
              <a:t>P</a:t>
            </a:r>
            <a:r>
              <a:rPr dirty="0" spc="-10">
                <a:hlinkClick r:id="rId4" action="ppaction://hlinksldjump"/>
              </a:rPr>
              <a:t>olinomi</a:t>
            </a:r>
            <a:r>
              <a:rPr dirty="0" spc="25">
                <a:hlinkClick r:id="rId4" action="ppaction://hlinksldjump"/>
              </a:rPr>
              <a:t> </a:t>
            </a:r>
            <a:r>
              <a:rPr dirty="0" spc="-40">
                <a:hlinkClick r:id="rId4" action="ppaction://hlinksldjump"/>
              </a:rPr>
              <a:t>e</a:t>
            </a:r>
            <a:r>
              <a:rPr dirty="0" spc="25">
                <a:hlinkClick r:id="rId4" action="ppaction://hlinksldjump"/>
              </a:rPr>
              <a:t> </a:t>
            </a:r>
            <a:r>
              <a:rPr dirty="0" spc="-10">
                <a:hlinkClick r:id="rId4" action="ppaction://hlinksldjump"/>
              </a:rPr>
              <a:t>o</a:t>
            </a:r>
            <a:r>
              <a:rPr dirty="0" spc="0">
                <a:hlinkClick r:id="rId4" action="ppaction://hlinksldjump"/>
              </a:rPr>
              <a:t>p</a:t>
            </a:r>
            <a:r>
              <a:rPr dirty="0" spc="-15">
                <a:hlinkClick r:id="rId4" action="ppaction://hlinksldjump"/>
              </a:rPr>
              <a:t>erazioni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25/35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2117" y="24034"/>
            <a:ext cx="11398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Radici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fatt</a:t>
            </a:r>
            <a:r>
              <a:rPr dirty="0" sz="500" spc="-3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rizzazione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un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olinomio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Radici</a:t>
            </a:r>
            <a:r>
              <a:rPr dirty="0" spc="30"/>
              <a:t> </a:t>
            </a:r>
            <a:r>
              <a:rPr dirty="0" spc="-120"/>
              <a:t>e</a:t>
            </a:r>
            <a:r>
              <a:rPr dirty="0" spc="30"/>
              <a:t> </a:t>
            </a:r>
            <a:r>
              <a:rPr dirty="0" spc="-20"/>
              <a:t>fatt</a:t>
            </a:r>
            <a:r>
              <a:rPr dirty="0" spc="-65"/>
              <a:t>o</a:t>
            </a:r>
            <a:r>
              <a:rPr dirty="0" spc="-15"/>
              <a:t>riz</a:t>
            </a:r>
            <a:r>
              <a:rPr dirty="0" spc="-25"/>
              <a:t>z</a:t>
            </a:r>
            <a:r>
              <a:rPr dirty="0" spc="-70"/>
              <a:t>a</a:t>
            </a:r>
            <a:r>
              <a:rPr dirty="0" spc="-55"/>
              <a:t>zione</a:t>
            </a:r>
            <a:r>
              <a:rPr dirty="0" spc="25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65"/>
              <a:t>un</a:t>
            </a:r>
            <a:r>
              <a:rPr dirty="0" spc="30"/>
              <a:t> </a:t>
            </a:r>
            <a:r>
              <a:rPr dirty="0" spc="-20"/>
              <a:t>p</a:t>
            </a:r>
            <a:r>
              <a:rPr dirty="0" spc="-40"/>
              <a:t>olinomio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065">
              <a:lnSpc>
                <a:spcPts val="1200"/>
              </a:lnSpc>
            </a:pPr>
            <a:r>
              <a:rPr dirty="0" spc="10" b="0">
                <a:solidFill>
                  <a:srgbClr val="000000"/>
                </a:solidFill>
                <a:latin typeface="Tahoma"/>
                <a:cs typeface="Tahoma"/>
              </a:rPr>
              <a:t>Un’</a:t>
            </a:r>
            <a:r>
              <a:rPr dirty="0" spc="-35">
                <a:solidFill>
                  <a:srgbClr val="FF0000"/>
                </a:solidFill>
              </a:rPr>
              <a:t>equazione</a:t>
            </a:r>
            <a:r>
              <a:rPr dirty="0" spc="85">
                <a:solidFill>
                  <a:srgbClr val="FF0000"/>
                </a:solidFill>
              </a:rPr>
              <a:t> </a:t>
            </a:r>
            <a:r>
              <a:rPr dirty="0" spc="-20">
                <a:solidFill>
                  <a:srgbClr val="FF0000"/>
                </a:solidFill>
              </a:rPr>
              <a:t>alge</a:t>
            </a:r>
            <a:r>
              <a:rPr dirty="0" spc="-55">
                <a:solidFill>
                  <a:srgbClr val="FF0000"/>
                </a:solidFill>
              </a:rPr>
              <a:t>b</a:t>
            </a:r>
            <a:r>
              <a:rPr dirty="0" spc="-35">
                <a:solidFill>
                  <a:srgbClr val="FF0000"/>
                </a:solidFill>
              </a:rPr>
              <a:t>rica</a:t>
            </a:r>
            <a:r>
              <a:rPr dirty="0" spc="85">
                <a:solidFill>
                  <a:srgbClr val="FF0000"/>
                </a:solidFill>
              </a:rPr>
              <a:t> </a:t>
            </a:r>
            <a:r>
              <a:rPr dirty="0" spc="-25">
                <a:solidFill>
                  <a:srgbClr val="FF0000"/>
                </a:solidFill>
              </a:rPr>
              <a:t>di</a:t>
            </a:r>
            <a:r>
              <a:rPr dirty="0" spc="85">
                <a:solidFill>
                  <a:srgbClr val="FF0000"/>
                </a:solidFill>
              </a:rPr>
              <a:t> </a:t>
            </a:r>
            <a:r>
              <a:rPr dirty="0" spc="-35">
                <a:solidFill>
                  <a:srgbClr val="FF0000"/>
                </a:solidFill>
              </a:rPr>
              <a:t>grado</a:t>
            </a:r>
            <a:r>
              <a:rPr dirty="0" spc="50">
                <a:solidFill>
                  <a:srgbClr val="FF0000"/>
                </a:solidFill>
              </a:rPr>
              <a:t> </a:t>
            </a:r>
            <a:r>
              <a:rPr dirty="0" spc="50" b="0" i="1">
                <a:solidFill>
                  <a:srgbClr val="FF0000"/>
                </a:solidFill>
                <a:latin typeface="Arial Narrow"/>
                <a:cs typeface="Arial Narrow"/>
              </a:rPr>
              <a:t>n</a:t>
            </a:r>
            <a:r>
              <a:rPr dirty="0" spc="90" b="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pc="-525" b="0">
                <a:solidFill>
                  <a:srgbClr val="000000"/>
                </a:solidFill>
                <a:latin typeface="Tahoma"/>
                <a:cs typeface="Tahoma"/>
              </a:rPr>
              <a:t>`</a:t>
            </a:r>
            <a:r>
              <a:rPr dirty="0" spc="-85" b="0">
                <a:solidFill>
                  <a:srgbClr val="000000"/>
                </a:solidFill>
                <a:latin typeface="Tahoma"/>
                <a:cs typeface="Tahoma"/>
              </a:rPr>
              <a:t>e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40" b="0">
                <a:solidFill>
                  <a:srgbClr val="000000"/>
                </a:solidFill>
                <a:latin typeface="Tahoma"/>
                <a:cs typeface="Tahoma"/>
              </a:rPr>
              <a:t>un’equazione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40" b="0">
                <a:solidFill>
                  <a:srgbClr val="000000"/>
                </a:solidFill>
                <a:latin typeface="Tahoma"/>
                <a:cs typeface="Tahoma"/>
              </a:rPr>
              <a:t>del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5" b="0">
                <a:solidFill>
                  <a:srgbClr val="000000"/>
                </a:solidFill>
                <a:latin typeface="Tahoma"/>
                <a:cs typeface="Tahoma"/>
              </a:rPr>
              <a:t>ti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p</a:t>
            </a:r>
            <a:r>
              <a:rPr dirty="0" spc="-50" b="0">
                <a:solidFill>
                  <a:srgbClr val="000000"/>
                </a:solidFill>
                <a:latin typeface="Tahoma"/>
                <a:cs typeface="Tahoma"/>
              </a:rPr>
              <a:t>o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85" b="0" i="1">
                <a:solidFill>
                  <a:srgbClr val="000000"/>
                </a:solidFill>
                <a:latin typeface="Arial Narrow"/>
                <a:cs typeface="Arial Narrow"/>
              </a:rPr>
              <a:t>p</a:t>
            </a:r>
            <a:r>
              <a:rPr dirty="0" b="0">
                <a:solidFill>
                  <a:srgbClr val="000000"/>
                </a:solidFill>
                <a:latin typeface="Tahoma"/>
                <a:cs typeface="Tahoma"/>
              </a:rPr>
              <a:t>(</a:t>
            </a:r>
            <a:r>
              <a:rPr dirty="0" spc="45" b="0" i="1">
                <a:solidFill>
                  <a:srgbClr val="000000"/>
                </a:solidFill>
                <a:latin typeface="Arial Narrow"/>
                <a:cs typeface="Arial Narrow"/>
              </a:rPr>
              <a:t>x</a:t>
            </a:r>
            <a:r>
              <a:rPr dirty="0" spc="-140" b="0" i="1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dirty="0" b="0">
                <a:solidFill>
                  <a:srgbClr val="000000"/>
                </a:solidFill>
                <a:latin typeface="Tahoma"/>
                <a:cs typeface="Tahoma"/>
              </a:rPr>
              <a:t>)</a:t>
            </a:r>
            <a:r>
              <a:rPr dirty="0" spc="-4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40" b="0">
                <a:solidFill>
                  <a:srgbClr val="000000"/>
                </a:solidFill>
                <a:latin typeface="Tahoma"/>
                <a:cs typeface="Tahoma"/>
              </a:rPr>
              <a:t>=</a:t>
            </a:r>
            <a:r>
              <a:rPr dirty="0" spc="-4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40" b="0">
                <a:solidFill>
                  <a:srgbClr val="000000"/>
                </a:solidFill>
                <a:latin typeface="Tahoma"/>
                <a:cs typeface="Tahoma"/>
              </a:rPr>
              <a:t>0,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55" b="0">
                <a:solidFill>
                  <a:srgbClr val="000000"/>
                </a:solidFill>
                <a:latin typeface="Tahoma"/>
                <a:cs typeface="Tahoma"/>
              </a:rPr>
              <a:t>dove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85" b="0" i="1">
                <a:solidFill>
                  <a:srgbClr val="000000"/>
                </a:solidFill>
                <a:latin typeface="Arial Narrow"/>
                <a:cs typeface="Arial Narrow"/>
              </a:rPr>
              <a:t>p</a:t>
            </a:r>
            <a:r>
              <a:rPr dirty="0" b="0">
                <a:solidFill>
                  <a:srgbClr val="000000"/>
                </a:solidFill>
                <a:latin typeface="Tahoma"/>
                <a:cs typeface="Tahoma"/>
              </a:rPr>
              <a:t>(</a:t>
            </a:r>
            <a:r>
              <a:rPr dirty="0" spc="45" b="0" i="1">
                <a:solidFill>
                  <a:srgbClr val="000000"/>
                </a:solidFill>
                <a:latin typeface="Arial Narrow"/>
                <a:cs typeface="Arial Narrow"/>
              </a:rPr>
              <a:t>x</a:t>
            </a:r>
            <a:r>
              <a:rPr dirty="0" spc="-140" b="0" i="1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dirty="0" b="0">
                <a:solidFill>
                  <a:srgbClr val="000000"/>
                </a:solidFill>
                <a:latin typeface="Tahoma"/>
                <a:cs typeface="Tahoma"/>
              </a:rPr>
              <a:t>)</a:t>
            </a:r>
          </a:p>
          <a:p>
            <a:pPr marL="8890">
              <a:lnSpc>
                <a:spcPts val="1200"/>
              </a:lnSpc>
            </a:pPr>
            <a:r>
              <a:rPr dirty="0" spc="-525" b="0">
                <a:solidFill>
                  <a:srgbClr val="000000"/>
                </a:solidFill>
                <a:latin typeface="Tahoma"/>
                <a:cs typeface="Tahoma"/>
              </a:rPr>
              <a:t>`</a:t>
            </a:r>
            <a:r>
              <a:rPr dirty="0" spc="-85" b="0">
                <a:solidFill>
                  <a:srgbClr val="000000"/>
                </a:solidFill>
                <a:latin typeface="Tahoma"/>
                <a:cs typeface="Tahoma"/>
              </a:rPr>
              <a:t>e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45" b="0">
                <a:solidFill>
                  <a:srgbClr val="000000"/>
                </a:solidFill>
                <a:latin typeface="Tahoma"/>
                <a:cs typeface="Tahoma"/>
              </a:rPr>
              <a:t>un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p</a:t>
            </a:r>
            <a:r>
              <a:rPr dirty="0" spc="-30" b="0">
                <a:solidFill>
                  <a:srgbClr val="000000"/>
                </a:solidFill>
                <a:latin typeface="Tahoma"/>
                <a:cs typeface="Tahoma"/>
              </a:rPr>
              <a:t>olinomio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di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50" b="0">
                <a:solidFill>
                  <a:srgbClr val="000000"/>
                </a:solidFill>
                <a:latin typeface="Tahoma"/>
                <a:cs typeface="Tahoma"/>
              </a:rPr>
              <a:t>grado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50" b="0" i="1">
                <a:solidFill>
                  <a:srgbClr val="000000"/>
                </a:solidFill>
                <a:latin typeface="Arial Narrow"/>
                <a:cs typeface="Arial Narrow"/>
              </a:rPr>
              <a:t>n</a:t>
            </a:r>
            <a:r>
              <a:rPr dirty="0" spc="65" b="0" i="1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dirty="0" spc="-50" b="0" i="1">
                <a:solidFill>
                  <a:srgbClr val="000000"/>
                </a:solidFill>
                <a:latin typeface="Verdana"/>
                <a:cs typeface="Verdana"/>
              </a:rPr>
              <a:t>&gt;</a:t>
            </a:r>
            <a:r>
              <a:rPr dirty="0" spc="-75" b="0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pc="-40" b="0">
                <a:solidFill>
                  <a:srgbClr val="000000"/>
                </a:solidFill>
                <a:latin typeface="Tahoma"/>
                <a:cs typeface="Tahoma"/>
              </a:rPr>
              <a:t>0.</a:t>
            </a:r>
          </a:p>
          <a:p>
            <a:pPr marL="12065">
              <a:lnSpc>
                <a:spcPct val="100000"/>
              </a:lnSpc>
              <a:spcBef>
                <a:spcPts val="844"/>
              </a:spcBef>
            </a:pPr>
            <a:r>
              <a:rPr dirty="0" b="0">
                <a:solidFill>
                  <a:srgbClr val="000000"/>
                </a:solidFill>
                <a:latin typeface="Tahoma"/>
                <a:cs typeface="Tahoma"/>
              </a:rPr>
              <a:t>Si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40" b="0">
                <a:solidFill>
                  <a:srgbClr val="000000"/>
                </a:solidFill>
                <a:latin typeface="Tahoma"/>
                <a:cs typeface="Tahoma"/>
              </a:rPr>
              <a:t>chiama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35">
                <a:solidFill>
                  <a:srgbClr val="FF0000"/>
                </a:solidFill>
              </a:rPr>
              <a:t>radice</a:t>
            </a:r>
            <a:r>
              <a:rPr dirty="0" spc="55">
                <a:solidFill>
                  <a:srgbClr val="FF0000"/>
                </a:solidFill>
              </a:rPr>
              <a:t> 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di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45" b="0">
                <a:solidFill>
                  <a:srgbClr val="000000"/>
                </a:solidFill>
                <a:latin typeface="Tahoma"/>
                <a:cs typeface="Tahoma"/>
              </a:rPr>
              <a:t>un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p</a:t>
            </a:r>
            <a:r>
              <a:rPr dirty="0" spc="-30" b="0">
                <a:solidFill>
                  <a:srgbClr val="000000"/>
                </a:solidFill>
                <a:latin typeface="Tahoma"/>
                <a:cs typeface="Tahoma"/>
              </a:rPr>
              <a:t>olinomio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85" b="0" i="1">
                <a:solidFill>
                  <a:srgbClr val="000000"/>
                </a:solidFill>
                <a:latin typeface="Arial Narrow"/>
                <a:cs typeface="Arial Narrow"/>
              </a:rPr>
              <a:t>p</a:t>
            </a:r>
            <a:r>
              <a:rPr dirty="0" b="0">
                <a:solidFill>
                  <a:srgbClr val="000000"/>
                </a:solidFill>
                <a:latin typeface="Tahoma"/>
                <a:cs typeface="Tahoma"/>
              </a:rPr>
              <a:t>(</a:t>
            </a:r>
            <a:r>
              <a:rPr dirty="0" spc="45" b="0" i="1">
                <a:solidFill>
                  <a:srgbClr val="000000"/>
                </a:solidFill>
                <a:latin typeface="Arial Narrow"/>
                <a:cs typeface="Arial Narrow"/>
              </a:rPr>
              <a:t>x</a:t>
            </a:r>
            <a:r>
              <a:rPr dirty="0" spc="-140" b="0" i="1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dirty="0" b="0">
                <a:solidFill>
                  <a:srgbClr val="000000"/>
                </a:solidFill>
                <a:latin typeface="Tahoma"/>
                <a:cs typeface="Tahoma"/>
              </a:rPr>
              <a:t>)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45" b="0">
                <a:solidFill>
                  <a:srgbClr val="000000"/>
                </a:solidFill>
                <a:latin typeface="Tahoma"/>
                <a:cs typeface="Tahoma"/>
              </a:rPr>
              <a:t>un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55" b="0">
                <a:solidFill>
                  <a:srgbClr val="000000"/>
                </a:solidFill>
                <a:latin typeface="Tahoma"/>
                <a:cs typeface="Tahoma"/>
              </a:rPr>
              <a:t>numero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50" b="0">
                <a:solidFill>
                  <a:srgbClr val="000000"/>
                </a:solidFill>
                <a:latin typeface="Tahoma"/>
                <a:cs typeface="Tahoma"/>
              </a:rPr>
              <a:t>reale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10" b="0" i="1">
                <a:solidFill>
                  <a:srgbClr val="000000"/>
                </a:solidFill>
                <a:latin typeface="Verdana"/>
                <a:cs typeface="Verdana"/>
              </a:rPr>
              <a:t>α</a:t>
            </a:r>
            <a:r>
              <a:rPr dirty="0" spc="-20" b="0" i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pc="-25" b="0">
                <a:solidFill>
                  <a:srgbClr val="000000"/>
                </a:solidFill>
                <a:latin typeface="Tahoma"/>
                <a:cs typeface="Tahoma"/>
              </a:rPr>
              <a:t>tale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55" b="0">
                <a:solidFill>
                  <a:srgbClr val="000000"/>
                </a:solidFill>
                <a:latin typeface="Tahoma"/>
                <a:cs typeface="Tahoma"/>
              </a:rPr>
              <a:t>che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85" b="0" i="1">
                <a:solidFill>
                  <a:srgbClr val="000000"/>
                </a:solidFill>
                <a:latin typeface="Arial Narrow"/>
                <a:cs typeface="Arial Narrow"/>
              </a:rPr>
              <a:t>p</a:t>
            </a:r>
            <a:r>
              <a:rPr dirty="0" b="0">
                <a:solidFill>
                  <a:srgbClr val="000000"/>
                </a:solidFill>
                <a:latin typeface="Tahoma"/>
                <a:cs typeface="Tahoma"/>
              </a:rPr>
              <a:t>(</a:t>
            </a:r>
            <a:r>
              <a:rPr dirty="0" spc="10" b="0" i="1">
                <a:solidFill>
                  <a:srgbClr val="000000"/>
                </a:solidFill>
                <a:latin typeface="Verdana"/>
                <a:cs typeface="Verdana"/>
              </a:rPr>
              <a:t>α</a:t>
            </a:r>
            <a:r>
              <a:rPr dirty="0" b="0">
                <a:solidFill>
                  <a:srgbClr val="000000"/>
                </a:solidFill>
                <a:latin typeface="Tahoma"/>
                <a:cs typeface="Tahoma"/>
              </a:rPr>
              <a:t>)</a:t>
            </a:r>
            <a:r>
              <a:rPr dirty="0" spc="-4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40" b="0">
                <a:solidFill>
                  <a:srgbClr val="000000"/>
                </a:solidFill>
                <a:latin typeface="Tahoma"/>
                <a:cs typeface="Tahoma"/>
              </a:rPr>
              <a:t>=</a:t>
            </a:r>
            <a:r>
              <a:rPr dirty="0" spc="-4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40" b="0">
                <a:solidFill>
                  <a:srgbClr val="000000"/>
                </a:solidFill>
                <a:latin typeface="Tahoma"/>
                <a:cs typeface="Tahoma"/>
              </a:rPr>
              <a:t>0.</a:t>
            </a:r>
          </a:p>
          <a:p>
            <a:pPr marL="12065" marR="367030">
              <a:lnSpc>
                <a:spcPct val="100000"/>
              </a:lnSpc>
              <a:spcBef>
                <a:spcPts val="844"/>
              </a:spcBef>
            </a:pPr>
            <a:r>
              <a:rPr dirty="0" b="0">
                <a:solidFill>
                  <a:srgbClr val="000000"/>
                </a:solidFill>
                <a:latin typeface="Tahoma"/>
                <a:cs typeface="Tahoma"/>
              </a:rPr>
              <a:t>Si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40" b="0">
                <a:solidFill>
                  <a:srgbClr val="000000"/>
                </a:solidFill>
                <a:latin typeface="Tahoma"/>
                <a:cs typeface="Tahoma"/>
              </a:rPr>
              <a:t>dice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55" b="0">
                <a:solidFill>
                  <a:srgbClr val="000000"/>
                </a:solidFill>
                <a:latin typeface="Tahoma"/>
                <a:cs typeface="Tahoma"/>
              </a:rPr>
              <a:t>anche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55" b="0">
                <a:solidFill>
                  <a:srgbClr val="000000"/>
                </a:solidFill>
                <a:latin typeface="Tahoma"/>
                <a:cs typeface="Tahoma"/>
              </a:rPr>
              <a:t>che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50" b="0">
                <a:solidFill>
                  <a:srgbClr val="000000"/>
                </a:solidFill>
                <a:latin typeface="Tahoma"/>
                <a:cs typeface="Tahoma"/>
              </a:rPr>
              <a:t>una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40" b="0">
                <a:solidFill>
                  <a:srgbClr val="000000"/>
                </a:solidFill>
                <a:latin typeface="Tahoma"/>
                <a:cs typeface="Tahoma"/>
              </a:rPr>
              <a:t>ra</a:t>
            </a:r>
            <a:r>
              <a:rPr dirty="0" spc="-50" b="0">
                <a:solidFill>
                  <a:srgbClr val="000000"/>
                </a:solidFill>
                <a:latin typeface="Tahoma"/>
                <a:cs typeface="Tahoma"/>
              </a:rPr>
              <a:t>d</a:t>
            </a:r>
            <a:r>
              <a:rPr dirty="0" spc="-10" b="0">
                <a:solidFill>
                  <a:srgbClr val="000000"/>
                </a:solidFill>
                <a:latin typeface="Tahoma"/>
                <a:cs typeface="Tahoma"/>
              </a:rPr>
              <a:t>ic</a:t>
            </a:r>
            <a:r>
              <a:rPr dirty="0" spc="-85" b="0">
                <a:solidFill>
                  <a:srgbClr val="000000"/>
                </a:solidFill>
                <a:latin typeface="Tahoma"/>
                <a:cs typeface="Tahoma"/>
              </a:rPr>
              <a:t>e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40" b="0">
                <a:solidFill>
                  <a:srgbClr val="000000"/>
                </a:solidFill>
                <a:latin typeface="Tahoma"/>
                <a:cs typeface="Tahoma"/>
              </a:rPr>
              <a:t>del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p</a:t>
            </a:r>
            <a:r>
              <a:rPr dirty="0" spc="-30" b="0">
                <a:solidFill>
                  <a:srgbClr val="000000"/>
                </a:solidFill>
                <a:latin typeface="Tahoma"/>
                <a:cs typeface="Tahoma"/>
              </a:rPr>
              <a:t>olinomio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p(x)</a:t>
            </a:r>
            <a:r>
              <a:rPr dirty="0" spc="-1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525" b="0">
                <a:solidFill>
                  <a:srgbClr val="000000"/>
                </a:solidFill>
                <a:latin typeface="Tahoma"/>
                <a:cs typeface="Tahoma"/>
              </a:rPr>
              <a:t>`</a:t>
            </a:r>
            <a:r>
              <a:rPr dirty="0" spc="-85" b="0">
                <a:solidFill>
                  <a:srgbClr val="000000"/>
                </a:solidFill>
                <a:latin typeface="Tahoma"/>
                <a:cs typeface="Tahoma"/>
              </a:rPr>
              <a:t>e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35">
                <a:solidFill>
                  <a:srgbClr val="FF0000"/>
                </a:solidFill>
              </a:rPr>
              <a:t>soluzione</a:t>
            </a:r>
            <a:r>
              <a:rPr dirty="0" spc="50">
                <a:solidFill>
                  <a:srgbClr val="FF0000"/>
                </a:solidFill>
              </a:rPr>
              <a:t> </a:t>
            </a:r>
            <a:r>
              <a:rPr dirty="0" spc="-35" b="0">
                <a:solidFill>
                  <a:srgbClr val="000000"/>
                </a:solidFill>
                <a:latin typeface="Tahoma"/>
                <a:cs typeface="Tahoma"/>
              </a:rPr>
              <a:t>dell’equazione </a:t>
            </a:r>
            <a:r>
              <a:rPr dirty="0" spc="-50" b="0">
                <a:solidFill>
                  <a:srgbClr val="000000"/>
                </a:solidFill>
                <a:latin typeface="Tahoma"/>
                <a:cs typeface="Tahoma"/>
              </a:rPr>
              <a:t>alge</a:t>
            </a:r>
            <a:r>
              <a:rPr dirty="0" spc="-90" b="0">
                <a:solidFill>
                  <a:srgbClr val="000000"/>
                </a:solidFill>
                <a:latin typeface="Tahoma"/>
                <a:cs typeface="Tahoma"/>
              </a:rPr>
              <a:t>b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rica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15" b="0">
                <a:solidFill>
                  <a:srgbClr val="000000"/>
                </a:solidFill>
                <a:latin typeface="Tahoma"/>
                <a:cs typeface="Tahoma"/>
              </a:rPr>
              <a:t>p(x)=0.</a:t>
            </a:r>
          </a:p>
        </p:txBody>
      </p:sp>
      <p:sp>
        <p:nvSpPr>
          <p:cNvPr id="7" name="object 7"/>
          <p:cNvSpPr/>
          <p:nvPr/>
        </p:nvSpPr>
        <p:spPr>
          <a:xfrm>
            <a:off x="75729" y="2174175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68835" y="2550477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7330" y="2601278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2080773"/>
            <a:ext cx="50800" cy="4824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2144273"/>
            <a:ext cx="50800" cy="4189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729" y="2256742"/>
            <a:ext cx="4457065" cy="357505"/>
          </a:xfrm>
          <a:custGeom>
            <a:avLst/>
            <a:gdLst/>
            <a:ahLst/>
            <a:cxnLst/>
            <a:rect l="l" t="t" r="r" b="b"/>
            <a:pathLst>
              <a:path w="4457065" h="357505">
                <a:moveTo>
                  <a:pt x="4456606" y="0"/>
                </a:moveTo>
                <a:lnTo>
                  <a:pt x="0" y="0"/>
                </a:lnTo>
                <a:lnTo>
                  <a:pt x="0" y="306435"/>
                </a:lnTo>
                <a:lnTo>
                  <a:pt x="16636" y="343949"/>
                </a:lnTo>
                <a:lnTo>
                  <a:pt x="4405806" y="357235"/>
                </a:lnTo>
                <a:lnTo>
                  <a:pt x="4420049" y="355190"/>
                </a:lnTo>
                <a:lnTo>
                  <a:pt x="4451170" y="32923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2131573"/>
            <a:ext cx="0" cy="450850"/>
          </a:xfrm>
          <a:custGeom>
            <a:avLst/>
            <a:gdLst/>
            <a:ahLst/>
            <a:cxnLst/>
            <a:rect l="l" t="t" r="r" b="b"/>
            <a:pathLst>
              <a:path w="0" h="450850">
                <a:moveTo>
                  <a:pt x="0" y="45065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211887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210617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209347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2336" y="207442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13830" y="2066690"/>
            <a:ext cx="4380865" cy="402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7F00"/>
                </a:solidFill>
                <a:latin typeface="Gill Sans MT"/>
                <a:cs typeface="Gill Sans MT"/>
              </a:rPr>
              <a:t>Esempio: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45" i="1">
                <a:latin typeface="Arial Narrow"/>
                <a:cs typeface="Arial Narrow"/>
              </a:rPr>
              <a:t> </a:t>
            </a:r>
            <a:r>
              <a:rPr dirty="0" sz="1000" spc="-9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radice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3</a:t>
            </a:r>
            <a:r>
              <a:rPr dirty="0" baseline="27777" sz="1050" spc="8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10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(lo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pu</a:t>
            </a:r>
            <a:r>
              <a:rPr dirty="0" sz="1000" spc="-55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vedere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sostituendo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3830" y="2430041"/>
            <a:ext cx="198945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45" i="1">
                <a:latin typeface="Arial Narrow"/>
                <a:cs typeface="Arial Narrow"/>
              </a:rPr>
              <a:t> </a:t>
            </a:r>
            <a:r>
              <a:rPr dirty="0" sz="1000" spc="-9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osto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-35" i="1">
                <a:latin typeface="Arial Narrow"/>
                <a:cs typeface="Arial Narrow"/>
              </a:rPr>
              <a:t> </a:t>
            </a:r>
            <a:r>
              <a:rPr dirty="0" sz="1000" spc="-45">
                <a:latin typeface="Tahoma"/>
                <a:cs typeface="Tahoma"/>
              </a:rPr>
              <a:t>nel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olinomio)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9" action="ppaction://hlinksldjump"/>
              </a:rPr>
              <a:t>Alge</a:t>
            </a:r>
            <a:r>
              <a:rPr dirty="0" spc="-15">
                <a:hlinkClick r:id="rId9" action="ppaction://hlinksldjump"/>
              </a:rPr>
              <a:t>b</a:t>
            </a:r>
            <a:r>
              <a:rPr dirty="0" spc="-20">
                <a:hlinkClick r:id="rId9" action="ppaction://hlinksldjump"/>
              </a:rPr>
              <a:t>ra1:</a:t>
            </a:r>
            <a:r>
              <a:rPr dirty="0">
                <a:hlinkClick r:id="rId9" action="ppaction://hlinksldjump"/>
              </a:rPr>
              <a:t> </a:t>
            </a:r>
            <a:r>
              <a:rPr dirty="0" spc="-70">
                <a:hlinkClick r:id="rId9" action="ppaction://hlinksldjump"/>
              </a:rPr>
              <a:t> </a:t>
            </a:r>
            <a:r>
              <a:rPr dirty="0" spc="40">
                <a:hlinkClick r:id="rId9" action="ppaction://hlinksldjump"/>
              </a:rPr>
              <a:t>P</a:t>
            </a:r>
            <a:r>
              <a:rPr dirty="0" spc="-10">
                <a:hlinkClick r:id="rId9" action="ppaction://hlinksldjump"/>
              </a:rPr>
              <a:t>olinomi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e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0">
                <a:hlinkClick r:id="rId9" action="ppaction://hlinksldjump"/>
              </a:rPr>
              <a:t>o</a:t>
            </a:r>
            <a:r>
              <a:rPr dirty="0" spc="0">
                <a:hlinkClick r:id="rId9" action="ppaction://hlinksldjump"/>
              </a:rPr>
              <a:t>p</a:t>
            </a:r>
            <a:r>
              <a:rPr dirty="0" spc="-15">
                <a:hlinkClick r:id="rId9" action="ppaction://hlinksldjump"/>
              </a:rPr>
              <a:t>erazioni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25/35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2117" y="24034"/>
            <a:ext cx="11398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Radici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fatt</a:t>
            </a:r>
            <a:r>
              <a:rPr dirty="0" sz="500" spc="-3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rizzazione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un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olinomio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75"/>
              <a:t>P</a:t>
            </a:r>
            <a:r>
              <a:rPr dirty="0" spc="-35"/>
              <a:t>olinomi</a:t>
            </a:r>
            <a:r>
              <a:rPr dirty="0" spc="25"/>
              <a:t> </a:t>
            </a:r>
            <a:r>
              <a:rPr dirty="0" spc="-25"/>
              <a:t>riducibili</a:t>
            </a:r>
            <a:r>
              <a:rPr dirty="0" spc="25"/>
              <a:t> </a:t>
            </a:r>
            <a:r>
              <a:rPr dirty="0" spc="-120"/>
              <a:t>e</a:t>
            </a:r>
            <a:r>
              <a:rPr dirty="0" spc="25"/>
              <a:t> </a:t>
            </a:r>
            <a:r>
              <a:rPr dirty="0" spc="-20"/>
              <a:t>p</a:t>
            </a:r>
            <a:r>
              <a:rPr dirty="0" spc="-35"/>
              <a:t>olinomi</a:t>
            </a:r>
            <a:r>
              <a:rPr dirty="0" spc="25"/>
              <a:t> </a:t>
            </a:r>
            <a:r>
              <a:rPr dirty="0" spc="-20"/>
              <a:t>irriducibili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4" action="ppaction://hlinksldjump"/>
              </a:rPr>
              <a:t>Alge</a:t>
            </a:r>
            <a:r>
              <a:rPr dirty="0" spc="-15">
                <a:hlinkClick r:id="rId4" action="ppaction://hlinksldjump"/>
              </a:rPr>
              <a:t>b</a:t>
            </a:r>
            <a:r>
              <a:rPr dirty="0" spc="-20">
                <a:hlinkClick r:id="rId4" action="ppaction://hlinksldjump"/>
              </a:rPr>
              <a:t>ra1:</a:t>
            </a:r>
            <a:r>
              <a:rPr dirty="0">
                <a:hlinkClick r:id="rId4" action="ppaction://hlinksldjump"/>
              </a:rPr>
              <a:t> </a:t>
            </a:r>
            <a:r>
              <a:rPr dirty="0" spc="-70">
                <a:hlinkClick r:id="rId4" action="ppaction://hlinksldjump"/>
              </a:rPr>
              <a:t> </a:t>
            </a:r>
            <a:r>
              <a:rPr dirty="0" spc="40">
                <a:hlinkClick r:id="rId4" action="ppaction://hlinksldjump"/>
              </a:rPr>
              <a:t>P</a:t>
            </a:r>
            <a:r>
              <a:rPr dirty="0" spc="-10">
                <a:hlinkClick r:id="rId4" action="ppaction://hlinksldjump"/>
              </a:rPr>
              <a:t>olinomi</a:t>
            </a:r>
            <a:r>
              <a:rPr dirty="0" spc="25">
                <a:hlinkClick r:id="rId4" action="ppaction://hlinksldjump"/>
              </a:rPr>
              <a:t> </a:t>
            </a:r>
            <a:r>
              <a:rPr dirty="0" spc="-40">
                <a:hlinkClick r:id="rId4" action="ppaction://hlinksldjump"/>
              </a:rPr>
              <a:t>e</a:t>
            </a:r>
            <a:r>
              <a:rPr dirty="0" spc="25">
                <a:hlinkClick r:id="rId4" action="ppaction://hlinksldjump"/>
              </a:rPr>
              <a:t> </a:t>
            </a:r>
            <a:r>
              <a:rPr dirty="0" spc="-10">
                <a:hlinkClick r:id="rId4" action="ppaction://hlinksldjump"/>
              </a:rPr>
              <a:t>o</a:t>
            </a:r>
            <a:r>
              <a:rPr dirty="0" spc="0">
                <a:hlinkClick r:id="rId4" action="ppaction://hlinksldjump"/>
              </a:rPr>
              <a:t>p</a:t>
            </a:r>
            <a:r>
              <a:rPr dirty="0" spc="-15">
                <a:hlinkClick r:id="rId4" action="ppaction://hlinksldjump"/>
              </a:rPr>
              <a:t>erazioni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26/35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2117" y="24034"/>
            <a:ext cx="11398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Radici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fatt</a:t>
            </a:r>
            <a:r>
              <a:rPr dirty="0" sz="500" spc="-3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rizzazione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un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olinomio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75"/>
              <a:t>P</a:t>
            </a:r>
            <a:r>
              <a:rPr dirty="0" spc="-35"/>
              <a:t>olinomi</a:t>
            </a:r>
            <a:r>
              <a:rPr dirty="0" spc="25"/>
              <a:t> </a:t>
            </a:r>
            <a:r>
              <a:rPr dirty="0" spc="-25"/>
              <a:t>riducibili</a:t>
            </a:r>
            <a:r>
              <a:rPr dirty="0" spc="25"/>
              <a:t> </a:t>
            </a:r>
            <a:r>
              <a:rPr dirty="0" spc="-120"/>
              <a:t>e</a:t>
            </a:r>
            <a:r>
              <a:rPr dirty="0" spc="25"/>
              <a:t> </a:t>
            </a:r>
            <a:r>
              <a:rPr dirty="0" spc="-20"/>
              <a:t>p</a:t>
            </a:r>
            <a:r>
              <a:rPr dirty="0" spc="-35"/>
              <a:t>olinomi</a:t>
            </a:r>
            <a:r>
              <a:rPr dirty="0" spc="25"/>
              <a:t> </a:t>
            </a:r>
            <a:r>
              <a:rPr dirty="0" spc="-20"/>
              <a:t>irriducibili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1100283"/>
            <a:ext cx="423545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1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ositivo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dice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 b="1">
                <a:solidFill>
                  <a:srgbClr val="FF0000"/>
                </a:solidFill>
                <a:latin typeface="Gill Sans MT"/>
                <a:cs typeface="Gill Sans MT"/>
              </a:rPr>
              <a:t>riducibile</a:t>
            </a:r>
            <a:r>
              <a:rPr dirty="0" sz="1000" spc="55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pu</a:t>
            </a:r>
            <a:r>
              <a:rPr dirty="0" sz="1000" spc="-55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essere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scritto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come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dotto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</a:t>
            </a:r>
            <a:r>
              <a:rPr dirty="0" sz="1000" spc="-50">
                <a:latin typeface="Tahoma"/>
                <a:cs typeface="Tahoma"/>
              </a:rPr>
              <a:t>u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olinomi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costanti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inferi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re,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 b="1">
                <a:solidFill>
                  <a:srgbClr val="FF0000"/>
                </a:solidFill>
                <a:latin typeface="Gill Sans MT"/>
                <a:cs typeface="Gill Sans MT"/>
              </a:rPr>
              <a:t>irriducibile</a:t>
            </a:r>
            <a:r>
              <a:rPr dirty="0" sz="1000" spc="50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000" spc="-25">
                <a:latin typeface="Tahoma"/>
                <a:cs typeface="Tahoma"/>
              </a:rPr>
              <a:t>altrimenti.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4" action="ppaction://hlinksldjump"/>
              </a:rPr>
              <a:t>Alge</a:t>
            </a:r>
            <a:r>
              <a:rPr dirty="0" spc="-15">
                <a:hlinkClick r:id="rId4" action="ppaction://hlinksldjump"/>
              </a:rPr>
              <a:t>b</a:t>
            </a:r>
            <a:r>
              <a:rPr dirty="0" spc="-20">
                <a:hlinkClick r:id="rId4" action="ppaction://hlinksldjump"/>
              </a:rPr>
              <a:t>ra1:</a:t>
            </a:r>
            <a:r>
              <a:rPr dirty="0">
                <a:hlinkClick r:id="rId4" action="ppaction://hlinksldjump"/>
              </a:rPr>
              <a:t> </a:t>
            </a:r>
            <a:r>
              <a:rPr dirty="0" spc="-70">
                <a:hlinkClick r:id="rId4" action="ppaction://hlinksldjump"/>
              </a:rPr>
              <a:t> </a:t>
            </a:r>
            <a:r>
              <a:rPr dirty="0" spc="40">
                <a:hlinkClick r:id="rId4" action="ppaction://hlinksldjump"/>
              </a:rPr>
              <a:t>P</a:t>
            </a:r>
            <a:r>
              <a:rPr dirty="0" spc="-10">
                <a:hlinkClick r:id="rId4" action="ppaction://hlinksldjump"/>
              </a:rPr>
              <a:t>olinomi</a:t>
            </a:r>
            <a:r>
              <a:rPr dirty="0" spc="25">
                <a:hlinkClick r:id="rId4" action="ppaction://hlinksldjump"/>
              </a:rPr>
              <a:t> </a:t>
            </a:r>
            <a:r>
              <a:rPr dirty="0" spc="-40">
                <a:hlinkClick r:id="rId4" action="ppaction://hlinksldjump"/>
              </a:rPr>
              <a:t>e</a:t>
            </a:r>
            <a:r>
              <a:rPr dirty="0" spc="25">
                <a:hlinkClick r:id="rId4" action="ppaction://hlinksldjump"/>
              </a:rPr>
              <a:t> </a:t>
            </a:r>
            <a:r>
              <a:rPr dirty="0" spc="-10">
                <a:hlinkClick r:id="rId4" action="ppaction://hlinksldjump"/>
              </a:rPr>
              <a:t>o</a:t>
            </a:r>
            <a:r>
              <a:rPr dirty="0" spc="0">
                <a:hlinkClick r:id="rId4" action="ppaction://hlinksldjump"/>
              </a:rPr>
              <a:t>p</a:t>
            </a:r>
            <a:r>
              <a:rPr dirty="0" spc="-15">
                <a:hlinkClick r:id="rId4" action="ppaction://hlinksldjump"/>
              </a:rPr>
              <a:t>erazioni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26/35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2117" y="24034"/>
            <a:ext cx="11398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Radici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fatt</a:t>
            </a:r>
            <a:r>
              <a:rPr dirty="0" sz="500" spc="-3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rizzazione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un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olinomio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75"/>
              <a:t>P</a:t>
            </a:r>
            <a:r>
              <a:rPr dirty="0" spc="-35"/>
              <a:t>olinomi</a:t>
            </a:r>
            <a:r>
              <a:rPr dirty="0" spc="25"/>
              <a:t> </a:t>
            </a:r>
            <a:r>
              <a:rPr dirty="0" spc="-25"/>
              <a:t>riducibili</a:t>
            </a:r>
            <a:r>
              <a:rPr dirty="0" spc="25"/>
              <a:t> </a:t>
            </a:r>
            <a:r>
              <a:rPr dirty="0" spc="-120"/>
              <a:t>e</a:t>
            </a:r>
            <a:r>
              <a:rPr dirty="0" spc="25"/>
              <a:t> </a:t>
            </a:r>
            <a:r>
              <a:rPr dirty="0" spc="-20"/>
              <a:t>p</a:t>
            </a:r>
            <a:r>
              <a:rPr dirty="0" spc="-35"/>
              <a:t>olinomi</a:t>
            </a:r>
            <a:r>
              <a:rPr dirty="0" spc="25"/>
              <a:t> </a:t>
            </a:r>
            <a:r>
              <a:rPr dirty="0" spc="-20"/>
              <a:t>irriducibili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1611438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376804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427605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518029"/>
            <a:ext cx="50800" cy="8714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581530"/>
            <a:ext cx="50800" cy="80797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693998"/>
            <a:ext cx="4457065" cy="746760"/>
          </a:xfrm>
          <a:custGeom>
            <a:avLst/>
            <a:gdLst/>
            <a:ahLst/>
            <a:cxnLst/>
            <a:rect l="l" t="t" r="r" b="b"/>
            <a:pathLst>
              <a:path w="4457065" h="746760">
                <a:moveTo>
                  <a:pt x="4456606" y="0"/>
                </a:moveTo>
                <a:lnTo>
                  <a:pt x="0" y="0"/>
                </a:lnTo>
                <a:lnTo>
                  <a:pt x="0" y="695506"/>
                </a:lnTo>
                <a:lnTo>
                  <a:pt x="16636" y="733020"/>
                </a:lnTo>
                <a:lnTo>
                  <a:pt x="4405806" y="746306"/>
                </a:lnTo>
                <a:lnTo>
                  <a:pt x="4420049" y="744261"/>
                </a:lnTo>
                <a:lnTo>
                  <a:pt x="4451170" y="71830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568830"/>
            <a:ext cx="0" cy="840105"/>
          </a:xfrm>
          <a:custGeom>
            <a:avLst/>
            <a:gdLst/>
            <a:ahLst/>
            <a:cxnLst/>
            <a:rect l="l" t="t" r="r" b="b"/>
            <a:pathLst>
              <a:path w="0" h="840105">
                <a:moveTo>
                  <a:pt x="0" y="83972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55613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54343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153073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1511680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09482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pc="-15" b="0">
                <a:solidFill>
                  <a:srgbClr val="000000"/>
                </a:solidFill>
                <a:latin typeface="Tahoma"/>
                <a:cs typeface="Tahoma"/>
              </a:rPr>
              <a:t>Un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p</a:t>
            </a:r>
            <a:r>
              <a:rPr dirty="0" spc="-30" b="0">
                <a:solidFill>
                  <a:srgbClr val="000000"/>
                </a:solidFill>
                <a:latin typeface="Tahoma"/>
                <a:cs typeface="Tahoma"/>
              </a:rPr>
              <a:t>olinomio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di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50" b="0">
                <a:solidFill>
                  <a:srgbClr val="000000"/>
                </a:solidFill>
                <a:latin typeface="Tahoma"/>
                <a:cs typeface="Tahoma"/>
              </a:rPr>
              <a:t>grado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p</a:t>
            </a:r>
            <a:r>
              <a:rPr dirty="0" spc="-25" b="0">
                <a:solidFill>
                  <a:srgbClr val="000000"/>
                </a:solidFill>
                <a:latin typeface="Tahoma"/>
                <a:cs typeface="Tahoma"/>
              </a:rPr>
              <a:t>ositivo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35" b="0">
                <a:solidFill>
                  <a:srgbClr val="000000"/>
                </a:solidFill>
                <a:latin typeface="Tahoma"/>
                <a:cs typeface="Tahoma"/>
              </a:rPr>
              <a:t>si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40" b="0">
                <a:solidFill>
                  <a:srgbClr val="000000"/>
                </a:solidFill>
                <a:latin typeface="Tahoma"/>
                <a:cs typeface="Tahoma"/>
              </a:rPr>
              <a:t>dice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35">
                <a:solidFill>
                  <a:srgbClr val="FF0000"/>
                </a:solidFill>
              </a:rPr>
              <a:t>riducibile</a:t>
            </a:r>
            <a:r>
              <a:rPr dirty="0" spc="55">
                <a:solidFill>
                  <a:srgbClr val="FF0000"/>
                </a:solidFill>
              </a:rPr>
              <a:t> </a:t>
            </a:r>
            <a:r>
              <a:rPr dirty="0" spc="-80" b="0">
                <a:solidFill>
                  <a:srgbClr val="000000"/>
                </a:solidFill>
                <a:latin typeface="Tahoma"/>
                <a:cs typeface="Tahoma"/>
              </a:rPr>
              <a:t>se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45" b="0">
                <a:solidFill>
                  <a:srgbClr val="000000"/>
                </a:solidFill>
                <a:latin typeface="Tahoma"/>
                <a:cs typeface="Tahoma"/>
              </a:rPr>
              <a:t>pu</a:t>
            </a:r>
            <a:r>
              <a:rPr dirty="0" spc="-550" b="0">
                <a:solidFill>
                  <a:srgbClr val="000000"/>
                </a:solidFill>
                <a:latin typeface="Tahoma"/>
                <a:cs typeface="Tahoma"/>
              </a:rPr>
              <a:t>o</a:t>
            </a:r>
            <a:r>
              <a:rPr dirty="0" spc="-50" b="0">
                <a:solidFill>
                  <a:srgbClr val="000000"/>
                </a:solidFill>
                <a:latin typeface="Tahoma"/>
                <a:cs typeface="Tahoma"/>
              </a:rPr>
              <a:t>`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75" b="0">
                <a:solidFill>
                  <a:srgbClr val="000000"/>
                </a:solidFill>
                <a:latin typeface="Tahoma"/>
                <a:cs typeface="Tahoma"/>
              </a:rPr>
              <a:t>essere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scritto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55" b="0">
                <a:solidFill>
                  <a:srgbClr val="000000"/>
                </a:solidFill>
                <a:latin typeface="Tahoma"/>
                <a:cs typeface="Tahoma"/>
              </a:rPr>
              <a:t>come</a:t>
            </a:r>
            <a:r>
              <a:rPr dirty="0" spc="-3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75" b="0">
                <a:solidFill>
                  <a:srgbClr val="000000"/>
                </a:solidFill>
                <a:latin typeface="Tahoma"/>
                <a:cs typeface="Tahoma"/>
              </a:rPr>
              <a:t>p</a:t>
            </a:r>
            <a:r>
              <a:rPr dirty="0" spc="-30" b="0">
                <a:solidFill>
                  <a:srgbClr val="000000"/>
                </a:solidFill>
                <a:latin typeface="Tahoma"/>
                <a:cs typeface="Tahoma"/>
              </a:rPr>
              <a:t>r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o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dotto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di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45" b="0">
                <a:solidFill>
                  <a:srgbClr val="000000"/>
                </a:solidFill>
                <a:latin typeface="Tahoma"/>
                <a:cs typeface="Tahoma"/>
              </a:rPr>
              <a:t>d</a:t>
            </a:r>
            <a:r>
              <a:rPr dirty="0" spc="-50" b="0">
                <a:solidFill>
                  <a:srgbClr val="000000"/>
                </a:solidFill>
                <a:latin typeface="Tahoma"/>
                <a:cs typeface="Tahoma"/>
              </a:rPr>
              <a:t>u</a:t>
            </a:r>
            <a:r>
              <a:rPr dirty="0" spc="-85" b="0">
                <a:solidFill>
                  <a:srgbClr val="000000"/>
                </a:solidFill>
                <a:latin typeface="Tahoma"/>
                <a:cs typeface="Tahoma"/>
              </a:rPr>
              <a:t>e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p</a:t>
            </a:r>
            <a:r>
              <a:rPr dirty="0" spc="-25" b="0">
                <a:solidFill>
                  <a:srgbClr val="000000"/>
                </a:solidFill>
                <a:latin typeface="Tahoma"/>
                <a:cs typeface="Tahoma"/>
              </a:rPr>
              <a:t>olinomi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50" b="0">
                <a:solidFill>
                  <a:srgbClr val="000000"/>
                </a:solidFill>
                <a:latin typeface="Tahoma"/>
                <a:cs typeface="Tahoma"/>
              </a:rPr>
              <a:t>non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5" b="0">
                <a:solidFill>
                  <a:srgbClr val="000000"/>
                </a:solidFill>
                <a:latin typeface="Tahoma"/>
                <a:cs typeface="Tahoma"/>
              </a:rPr>
              <a:t>costanti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di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50" b="0">
                <a:solidFill>
                  <a:srgbClr val="000000"/>
                </a:solidFill>
                <a:latin typeface="Tahoma"/>
                <a:cs typeface="Tahoma"/>
              </a:rPr>
              <a:t>grado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30" b="0">
                <a:solidFill>
                  <a:srgbClr val="000000"/>
                </a:solidFill>
                <a:latin typeface="Tahoma"/>
                <a:cs typeface="Tahoma"/>
              </a:rPr>
              <a:t>inferi</a:t>
            </a:r>
            <a:r>
              <a:rPr dirty="0" spc="-70" b="0">
                <a:solidFill>
                  <a:srgbClr val="000000"/>
                </a:solidFill>
                <a:latin typeface="Tahoma"/>
                <a:cs typeface="Tahoma"/>
              </a:rPr>
              <a:t>o</a:t>
            </a:r>
            <a:r>
              <a:rPr dirty="0" spc="-50" b="0">
                <a:solidFill>
                  <a:srgbClr val="000000"/>
                </a:solidFill>
                <a:latin typeface="Tahoma"/>
                <a:cs typeface="Tahoma"/>
              </a:rPr>
              <a:t>re,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35">
                <a:solidFill>
                  <a:srgbClr val="FF0000"/>
                </a:solidFill>
              </a:rPr>
              <a:t>irriducibile</a:t>
            </a:r>
            <a:r>
              <a:rPr dirty="0" spc="50">
                <a:solidFill>
                  <a:srgbClr val="FF0000"/>
                </a:solidFill>
              </a:rPr>
              <a:t> </a:t>
            </a:r>
            <a:r>
              <a:rPr dirty="0" spc="-25" b="0">
                <a:solidFill>
                  <a:srgbClr val="000000"/>
                </a:solidFill>
                <a:latin typeface="Tahoma"/>
                <a:cs typeface="Tahoma"/>
              </a:rPr>
              <a:t>altrimenti.</a:t>
            </a: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dirty="0" spc="-30"/>
              <a:t>Esempio:</a:t>
            </a: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dirty="0" spc="-50" b="0">
                <a:solidFill>
                  <a:srgbClr val="000000"/>
                </a:solidFill>
                <a:latin typeface="Tahoma"/>
                <a:cs typeface="Tahoma"/>
              </a:rPr>
              <a:t>Il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p</a:t>
            </a:r>
            <a:r>
              <a:rPr dirty="0" spc="-30" b="0">
                <a:solidFill>
                  <a:srgbClr val="000000"/>
                </a:solidFill>
                <a:latin typeface="Tahoma"/>
                <a:cs typeface="Tahoma"/>
              </a:rPr>
              <a:t>olinomio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45" b="0" i="1">
                <a:solidFill>
                  <a:srgbClr val="000000"/>
                </a:solidFill>
                <a:latin typeface="Arial Narrow"/>
                <a:cs typeface="Arial Narrow"/>
              </a:rPr>
              <a:t>x</a:t>
            </a:r>
            <a:r>
              <a:rPr dirty="0" spc="-140" b="0" i="1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dirty="0" baseline="27777" sz="1050" b="0">
                <a:solidFill>
                  <a:srgbClr val="000000"/>
                </a:solidFill>
                <a:latin typeface="Trebuchet MS"/>
                <a:cs typeface="Trebuchet MS"/>
              </a:rPr>
              <a:t>2</a:t>
            </a:r>
            <a:r>
              <a:rPr dirty="0" baseline="27777" sz="1050" spc="89" b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1000" spc="-25" b="0">
                <a:solidFill>
                  <a:srgbClr val="00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 b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 b="0">
                <a:solidFill>
                  <a:srgbClr val="000000"/>
                </a:solidFill>
                <a:latin typeface="Tahoma"/>
                <a:cs typeface="Tahoma"/>
              </a:rPr>
              <a:t>4</a:t>
            </a:r>
            <a:r>
              <a:rPr dirty="0" sz="100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000" spc="-20" b="0">
                <a:solidFill>
                  <a:srgbClr val="000000"/>
                </a:solidFill>
                <a:latin typeface="Tahoma"/>
                <a:cs typeface="Tahoma"/>
              </a:rPr>
              <a:t>risulta</a:t>
            </a:r>
            <a:r>
              <a:rPr dirty="0" sz="100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000" spc="-30" b="0">
                <a:solidFill>
                  <a:srgbClr val="000000"/>
                </a:solidFill>
                <a:latin typeface="Tahoma"/>
                <a:cs typeface="Tahoma"/>
              </a:rPr>
              <a:t>ridu</a:t>
            </a:r>
            <a:r>
              <a:rPr dirty="0" sz="1000" spc="-25" b="0">
                <a:solidFill>
                  <a:srgbClr val="000000"/>
                </a:solidFill>
                <a:latin typeface="Tahoma"/>
                <a:cs typeface="Tahoma"/>
              </a:rPr>
              <a:t>c</a:t>
            </a:r>
            <a:r>
              <a:rPr dirty="0" sz="1000" spc="-10" b="0">
                <a:solidFill>
                  <a:srgbClr val="000000"/>
                </a:solidFill>
                <a:latin typeface="Tahoma"/>
                <a:cs typeface="Tahoma"/>
              </a:rPr>
              <a:t>i</a:t>
            </a:r>
            <a:r>
              <a:rPr dirty="0" sz="1000" spc="-30" b="0">
                <a:solidFill>
                  <a:srgbClr val="000000"/>
                </a:solidFill>
                <a:latin typeface="Tahoma"/>
                <a:cs typeface="Tahoma"/>
              </a:rPr>
              <a:t>b</a:t>
            </a:r>
            <a:r>
              <a:rPr dirty="0" sz="1000" spc="-25" b="0">
                <a:solidFill>
                  <a:srgbClr val="000000"/>
                </a:solidFill>
                <a:latin typeface="Tahoma"/>
                <a:cs typeface="Tahoma"/>
              </a:rPr>
              <a:t>ile</a:t>
            </a:r>
            <a:r>
              <a:rPr dirty="0" sz="100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000" spc="-20" b="0">
                <a:solidFill>
                  <a:srgbClr val="000000"/>
                </a:solidFill>
                <a:latin typeface="Tahoma"/>
                <a:cs typeface="Tahoma"/>
              </a:rPr>
              <a:t>in</a:t>
            </a:r>
            <a:r>
              <a:rPr dirty="0" sz="100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000" spc="-40" b="0">
                <a:solidFill>
                  <a:srgbClr val="000000"/>
                </a:solidFill>
                <a:latin typeface="Tahoma"/>
                <a:cs typeface="Tahoma"/>
              </a:rPr>
              <a:t>quanto</a:t>
            </a:r>
            <a:endParaRPr sz="1000">
              <a:latin typeface="Tahoma"/>
              <a:cs typeface="Tahoma"/>
            </a:endParaRPr>
          </a:p>
          <a:p>
            <a:pPr marL="1548765">
              <a:lnSpc>
                <a:spcPct val="100000"/>
              </a:lnSpc>
              <a:spcBef>
                <a:spcPts val="990"/>
              </a:spcBef>
            </a:pPr>
            <a:r>
              <a:rPr dirty="0" spc="45" b="0" i="1">
                <a:solidFill>
                  <a:srgbClr val="000000"/>
                </a:solidFill>
                <a:latin typeface="Arial Narrow"/>
                <a:cs typeface="Arial Narrow"/>
              </a:rPr>
              <a:t>x</a:t>
            </a:r>
            <a:r>
              <a:rPr dirty="0" spc="-140" b="0" i="1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dirty="0" baseline="31746" sz="1050" b="0">
                <a:solidFill>
                  <a:srgbClr val="000000"/>
                </a:solidFill>
                <a:latin typeface="Trebuchet MS"/>
                <a:cs typeface="Trebuchet MS"/>
              </a:rPr>
              <a:t>2</a:t>
            </a:r>
            <a:r>
              <a:rPr dirty="0" baseline="31746" sz="1050" spc="89" b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1000" spc="-25" b="0">
                <a:solidFill>
                  <a:srgbClr val="00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 b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 b="0">
                <a:solidFill>
                  <a:srgbClr val="000000"/>
                </a:solidFill>
                <a:latin typeface="Tahoma"/>
                <a:cs typeface="Tahoma"/>
              </a:rPr>
              <a:t>4</a:t>
            </a:r>
            <a:r>
              <a:rPr dirty="0" sz="1000" spc="-4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000" spc="40" b="0">
                <a:solidFill>
                  <a:srgbClr val="000000"/>
                </a:solidFill>
                <a:latin typeface="Tahoma"/>
                <a:cs typeface="Tahoma"/>
              </a:rPr>
              <a:t>=</a:t>
            </a:r>
            <a:r>
              <a:rPr dirty="0" sz="1000" spc="-4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000" b="0">
                <a:solidFill>
                  <a:srgbClr val="000000"/>
                </a:solidFill>
                <a:latin typeface="Tahoma"/>
                <a:cs typeface="Tahoma"/>
              </a:rPr>
              <a:t>(</a:t>
            </a:r>
            <a:r>
              <a:rPr dirty="0" sz="1000" spc="45" b="0" i="1">
                <a:solidFill>
                  <a:srgbClr val="000000"/>
                </a:solidFill>
                <a:latin typeface="Arial Narrow"/>
                <a:cs typeface="Arial Narrow"/>
              </a:rPr>
              <a:t>x</a:t>
            </a:r>
            <a:r>
              <a:rPr dirty="0" sz="1000" spc="80" b="0" i="1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dirty="0" sz="1000" spc="-25" b="0">
                <a:solidFill>
                  <a:srgbClr val="00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 b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0" b="0">
                <a:solidFill>
                  <a:srgbClr val="000000"/>
                </a:solidFill>
                <a:latin typeface="Tahoma"/>
                <a:cs typeface="Tahoma"/>
              </a:rPr>
              <a:t>2)(</a:t>
            </a:r>
            <a:r>
              <a:rPr dirty="0" sz="1000" spc="45" b="0" i="1">
                <a:solidFill>
                  <a:srgbClr val="000000"/>
                </a:solidFill>
                <a:latin typeface="Arial Narrow"/>
                <a:cs typeface="Arial Narrow"/>
              </a:rPr>
              <a:t>x</a:t>
            </a:r>
            <a:r>
              <a:rPr dirty="0" sz="1000" spc="80" b="0" i="1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dirty="0" sz="1000" spc="40" b="0">
                <a:solidFill>
                  <a:srgbClr val="000000"/>
                </a:solidFill>
                <a:latin typeface="Tahoma"/>
                <a:cs typeface="Tahoma"/>
              </a:rPr>
              <a:t>+</a:t>
            </a:r>
            <a:r>
              <a:rPr dirty="0" sz="1000" spc="-9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000" spc="-25" b="0">
                <a:solidFill>
                  <a:srgbClr val="000000"/>
                </a:solidFill>
                <a:latin typeface="Tahoma"/>
                <a:cs typeface="Tahoma"/>
              </a:rPr>
              <a:t>2)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9" action="ppaction://hlinksldjump"/>
              </a:rPr>
              <a:t>Alge</a:t>
            </a:r>
            <a:r>
              <a:rPr dirty="0" spc="-15">
                <a:hlinkClick r:id="rId9" action="ppaction://hlinksldjump"/>
              </a:rPr>
              <a:t>b</a:t>
            </a:r>
            <a:r>
              <a:rPr dirty="0" spc="-20">
                <a:hlinkClick r:id="rId9" action="ppaction://hlinksldjump"/>
              </a:rPr>
              <a:t>ra1:</a:t>
            </a:r>
            <a:r>
              <a:rPr dirty="0">
                <a:hlinkClick r:id="rId9" action="ppaction://hlinksldjump"/>
              </a:rPr>
              <a:t> </a:t>
            </a:r>
            <a:r>
              <a:rPr dirty="0" spc="-70">
                <a:hlinkClick r:id="rId9" action="ppaction://hlinksldjump"/>
              </a:rPr>
              <a:t> </a:t>
            </a:r>
            <a:r>
              <a:rPr dirty="0" spc="40">
                <a:hlinkClick r:id="rId9" action="ppaction://hlinksldjump"/>
              </a:rPr>
              <a:t>P</a:t>
            </a:r>
            <a:r>
              <a:rPr dirty="0" spc="-10">
                <a:hlinkClick r:id="rId9" action="ppaction://hlinksldjump"/>
              </a:rPr>
              <a:t>olinomi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e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0">
                <a:hlinkClick r:id="rId9" action="ppaction://hlinksldjump"/>
              </a:rPr>
              <a:t>o</a:t>
            </a:r>
            <a:r>
              <a:rPr dirty="0" spc="0">
                <a:hlinkClick r:id="rId9" action="ppaction://hlinksldjump"/>
              </a:rPr>
              <a:t>p</a:t>
            </a:r>
            <a:r>
              <a:rPr dirty="0" spc="-15">
                <a:hlinkClick r:id="rId9" action="ppaction://hlinksldjump"/>
              </a:rPr>
              <a:t>erazioni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26/35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2117" y="24034"/>
            <a:ext cx="11398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Radici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fatt</a:t>
            </a:r>
            <a:r>
              <a:rPr dirty="0" sz="500" spc="-3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rizzazione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un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olinomio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75"/>
              <a:t>P</a:t>
            </a:r>
            <a:r>
              <a:rPr dirty="0" spc="-35"/>
              <a:t>olinomi</a:t>
            </a:r>
            <a:r>
              <a:rPr dirty="0" spc="25"/>
              <a:t> </a:t>
            </a:r>
            <a:r>
              <a:rPr dirty="0" spc="-25"/>
              <a:t>riducibili</a:t>
            </a:r>
            <a:r>
              <a:rPr dirty="0" spc="25"/>
              <a:t> </a:t>
            </a:r>
            <a:r>
              <a:rPr dirty="0" spc="-120"/>
              <a:t>e</a:t>
            </a:r>
            <a:r>
              <a:rPr dirty="0" spc="25"/>
              <a:t> </a:t>
            </a:r>
            <a:r>
              <a:rPr dirty="0" spc="-20"/>
              <a:t>p</a:t>
            </a:r>
            <a:r>
              <a:rPr dirty="0" spc="-35"/>
              <a:t>olinomi</a:t>
            </a:r>
            <a:r>
              <a:rPr dirty="0" spc="25"/>
              <a:t> </a:t>
            </a:r>
            <a:r>
              <a:rPr dirty="0" spc="-20"/>
              <a:t>irriducibili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1611438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376804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427605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518029"/>
            <a:ext cx="50800" cy="8714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581530"/>
            <a:ext cx="50800" cy="80797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693998"/>
            <a:ext cx="4457065" cy="746760"/>
          </a:xfrm>
          <a:custGeom>
            <a:avLst/>
            <a:gdLst/>
            <a:ahLst/>
            <a:cxnLst/>
            <a:rect l="l" t="t" r="r" b="b"/>
            <a:pathLst>
              <a:path w="4457065" h="746760">
                <a:moveTo>
                  <a:pt x="4456606" y="0"/>
                </a:moveTo>
                <a:lnTo>
                  <a:pt x="0" y="0"/>
                </a:lnTo>
                <a:lnTo>
                  <a:pt x="0" y="695506"/>
                </a:lnTo>
                <a:lnTo>
                  <a:pt x="16636" y="733020"/>
                </a:lnTo>
                <a:lnTo>
                  <a:pt x="4405806" y="746306"/>
                </a:lnTo>
                <a:lnTo>
                  <a:pt x="4420049" y="744261"/>
                </a:lnTo>
                <a:lnTo>
                  <a:pt x="4451170" y="71830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568830"/>
            <a:ext cx="0" cy="840105"/>
          </a:xfrm>
          <a:custGeom>
            <a:avLst/>
            <a:gdLst/>
            <a:ahLst/>
            <a:cxnLst/>
            <a:rect l="l" t="t" r="r" b="b"/>
            <a:pathLst>
              <a:path w="0" h="840105">
                <a:moveTo>
                  <a:pt x="0" y="83972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55613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54343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153073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1511680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09482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pc="-15" b="0">
                <a:solidFill>
                  <a:srgbClr val="000000"/>
                </a:solidFill>
                <a:latin typeface="Tahoma"/>
                <a:cs typeface="Tahoma"/>
              </a:rPr>
              <a:t>Un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p</a:t>
            </a:r>
            <a:r>
              <a:rPr dirty="0" spc="-30" b="0">
                <a:solidFill>
                  <a:srgbClr val="000000"/>
                </a:solidFill>
                <a:latin typeface="Tahoma"/>
                <a:cs typeface="Tahoma"/>
              </a:rPr>
              <a:t>olinomio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di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50" b="0">
                <a:solidFill>
                  <a:srgbClr val="000000"/>
                </a:solidFill>
                <a:latin typeface="Tahoma"/>
                <a:cs typeface="Tahoma"/>
              </a:rPr>
              <a:t>grado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p</a:t>
            </a:r>
            <a:r>
              <a:rPr dirty="0" spc="-25" b="0">
                <a:solidFill>
                  <a:srgbClr val="000000"/>
                </a:solidFill>
                <a:latin typeface="Tahoma"/>
                <a:cs typeface="Tahoma"/>
              </a:rPr>
              <a:t>ositivo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35" b="0">
                <a:solidFill>
                  <a:srgbClr val="000000"/>
                </a:solidFill>
                <a:latin typeface="Tahoma"/>
                <a:cs typeface="Tahoma"/>
              </a:rPr>
              <a:t>si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40" b="0">
                <a:solidFill>
                  <a:srgbClr val="000000"/>
                </a:solidFill>
                <a:latin typeface="Tahoma"/>
                <a:cs typeface="Tahoma"/>
              </a:rPr>
              <a:t>dice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35">
                <a:solidFill>
                  <a:srgbClr val="FF0000"/>
                </a:solidFill>
              </a:rPr>
              <a:t>riducibile</a:t>
            </a:r>
            <a:r>
              <a:rPr dirty="0" spc="55">
                <a:solidFill>
                  <a:srgbClr val="FF0000"/>
                </a:solidFill>
              </a:rPr>
              <a:t> </a:t>
            </a:r>
            <a:r>
              <a:rPr dirty="0" spc="-80" b="0">
                <a:solidFill>
                  <a:srgbClr val="000000"/>
                </a:solidFill>
                <a:latin typeface="Tahoma"/>
                <a:cs typeface="Tahoma"/>
              </a:rPr>
              <a:t>se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45" b="0">
                <a:solidFill>
                  <a:srgbClr val="000000"/>
                </a:solidFill>
                <a:latin typeface="Tahoma"/>
                <a:cs typeface="Tahoma"/>
              </a:rPr>
              <a:t>pu</a:t>
            </a:r>
            <a:r>
              <a:rPr dirty="0" spc="-550" b="0">
                <a:solidFill>
                  <a:srgbClr val="000000"/>
                </a:solidFill>
                <a:latin typeface="Tahoma"/>
                <a:cs typeface="Tahoma"/>
              </a:rPr>
              <a:t>o</a:t>
            </a:r>
            <a:r>
              <a:rPr dirty="0" spc="-50" b="0">
                <a:solidFill>
                  <a:srgbClr val="000000"/>
                </a:solidFill>
                <a:latin typeface="Tahoma"/>
                <a:cs typeface="Tahoma"/>
              </a:rPr>
              <a:t>`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75" b="0">
                <a:solidFill>
                  <a:srgbClr val="000000"/>
                </a:solidFill>
                <a:latin typeface="Tahoma"/>
                <a:cs typeface="Tahoma"/>
              </a:rPr>
              <a:t>essere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scritto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55" b="0">
                <a:solidFill>
                  <a:srgbClr val="000000"/>
                </a:solidFill>
                <a:latin typeface="Tahoma"/>
                <a:cs typeface="Tahoma"/>
              </a:rPr>
              <a:t>come</a:t>
            </a:r>
            <a:r>
              <a:rPr dirty="0" spc="-3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75" b="0">
                <a:solidFill>
                  <a:srgbClr val="000000"/>
                </a:solidFill>
                <a:latin typeface="Tahoma"/>
                <a:cs typeface="Tahoma"/>
              </a:rPr>
              <a:t>p</a:t>
            </a:r>
            <a:r>
              <a:rPr dirty="0" spc="-30" b="0">
                <a:solidFill>
                  <a:srgbClr val="000000"/>
                </a:solidFill>
                <a:latin typeface="Tahoma"/>
                <a:cs typeface="Tahoma"/>
              </a:rPr>
              <a:t>r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o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dotto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di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45" b="0">
                <a:solidFill>
                  <a:srgbClr val="000000"/>
                </a:solidFill>
                <a:latin typeface="Tahoma"/>
                <a:cs typeface="Tahoma"/>
              </a:rPr>
              <a:t>d</a:t>
            </a:r>
            <a:r>
              <a:rPr dirty="0" spc="-50" b="0">
                <a:solidFill>
                  <a:srgbClr val="000000"/>
                </a:solidFill>
                <a:latin typeface="Tahoma"/>
                <a:cs typeface="Tahoma"/>
              </a:rPr>
              <a:t>u</a:t>
            </a:r>
            <a:r>
              <a:rPr dirty="0" spc="-85" b="0">
                <a:solidFill>
                  <a:srgbClr val="000000"/>
                </a:solidFill>
                <a:latin typeface="Tahoma"/>
                <a:cs typeface="Tahoma"/>
              </a:rPr>
              <a:t>e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p</a:t>
            </a:r>
            <a:r>
              <a:rPr dirty="0" spc="-25" b="0">
                <a:solidFill>
                  <a:srgbClr val="000000"/>
                </a:solidFill>
                <a:latin typeface="Tahoma"/>
                <a:cs typeface="Tahoma"/>
              </a:rPr>
              <a:t>olinomi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50" b="0">
                <a:solidFill>
                  <a:srgbClr val="000000"/>
                </a:solidFill>
                <a:latin typeface="Tahoma"/>
                <a:cs typeface="Tahoma"/>
              </a:rPr>
              <a:t>non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5" b="0">
                <a:solidFill>
                  <a:srgbClr val="000000"/>
                </a:solidFill>
                <a:latin typeface="Tahoma"/>
                <a:cs typeface="Tahoma"/>
              </a:rPr>
              <a:t>costanti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di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50" b="0">
                <a:solidFill>
                  <a:srgbClr val="000000"/>
                </a:solidFill>
                <a:latin typeface="Tahoma"/>
                <a:cs typeface="Tahoma"/>
              </a:rPr>
              <a:t>grado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30" b="0">
                <a:solidFill>
                  <a:srgbClr val="000000"/>
                </a:solidFill>
                <a:latin typeface="Tahoma"/>
                <a:cs typeface="Tahoma"/>
              </a:rPr>
              <a:t>inferi</a:t>
            </a:r>
            <a:r>
              <a:rPr dirty="0" spc="-70" b="0">
                <a:solidFill>
                  <a:srgbClr val="000000"/>
                </a:solidFill>
                <a:latin typeface="Tahoma"/>
                <a:cs typeface="Tahoma"/>
              </a:rPr>
              <a:t>o</a:t>
            </a:r>
            <a:r>
              <a:rPr dirty="0" spc="-50" b="0">
                <a:solidFill>
                  <a:srgbClr val="000000"/>
                </a:solidFill>
                <a:latin typeface="Tahoma"/>
                <a:cs typeface="Tahoma"/>
              </a:rPr>
              <a:t>re,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35">
                <a:solidFill>
                  <a:srgbClr val="FF0000"/>
                </a:solidFill>
              </a:rPr>
              <a:t>irriducibile</a:t>
            </a:r>
            <a:r>
              <a:rPr dirty="0" spc="50">
                <a:solidFill>
                  <a:srgbClr val="FF0000"/>
                </a:solidFill>
              </a:rPr>
              <a:t> </a:t>
            </a:r>
            <a:r>
              <a:rPr dirty="0" spc="-25" b="0">
                <a:solidFill>
                  <a:srgbClr val="000000"/>
                </a:solidFill>
                <a:latin typeface="Tahoma"/>
                <a:cs typeface="Tahoma"/>
              </a:rPr>
              <a:t>altrimenti.</a:t>
            </a: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dirty="0" spc="-30"/>
              <a:t>Esempio:</a:t>
            </a: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dirty="0" spc="-50" b="0">
                <a:solidFill>
                  <a:srgbClr val="000000"/>
                </a:solidFill>
                <a:latin typeface="Tahoma"/>
                <a:cs typeface="Tahoma"/>
              </a:rPr>
              <a:t>Il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p</a:t>
            </a:r>
            <a:r>
              <a:rPr dirty="0" spc="-30" b="0">
                <a:solidFill>
                  <a:srgbClr val="000000"/>
                </a:solidFill>
                <a:latin typeface="Tahoma"/>
                <a:cs typeface="Tahoma"/>
              </a:rPr>
              <a:t>olinomio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45" b="0" i="1">
                <a:solidFill>
                  <a:srgbClr val="000000"/>
                </a:solidFill>
                <a:latin typeface="Arial Narrow"/>
                <a:cs typeface="Arial Narrow"/>
              </a:rPr>
              <a:t>x</a:t>
            </a:r>
            <a:r>
              <a:rPr dirty="0" spc="-140" b="0" i="1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dirty="0" baseline="27777" sz="1050" b="0">
                <a:solidFill>
                  <a:srgbClr val="000000"/>
                </a:solidFill>
                <a:latin typeface="Trebuchet MS"/>
                <a:cs typeface="Trebuchet MS"/>
              </a:rPr>
              <a:t>2</a:t>
            </a:r>
            <a:r>
              <a:rPr dirty="0" baseline="27777" sz="1050" spc="89" b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1000" spc="-25" b="0">
                <a:solidFill>
                  <a:srgbClr val="00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 b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 b="0">
                <a:solidFill>
                  <a:srgbClr val="000000"/>
                </a:solidFill>
                <a:latin typeface="Tahoma"/>
                <a:cs typeface="Tahoma"/>
              </a:rPr>
              <a:t>4</a:t>
            </a:r>
            <a:r>
              <a:rPr dirty="0" sz="100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000" spc="-20" b="0">
                <a:solidFill>
                  <a:srgbClr val="000000"/>
                </a:solidFill>
                <a:latin typeface="Tahoma"/>
                <a:cs typeface="Tahoma"/>
              </a:rPr>
              <a:t>risulta</a:t>
            </a:r>
            <a:r>
              <a:rPr dirty="0" sz="100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000" spc="-30" b="0">
                <a:solidFill>
                  <a:srgbClr val="000000"/>
                </a:solidFill>
                <a:latin typeface="Tahoma"/>
                <a:cs typeface="Tahoma"/>
              </a:rPr>
              <a:t>ridu</a:t>
            </a:r>
            <a:r>
              <a:rPr dirty="0" sz="1000" spc="-25" b="0">
                <a:solidFill>
                  <a:srgbClr val="000000"/>
                </a:solidFill>
                <a:latin typeface="Tahoma"/>
                <a:cs typeface="Tahoma"/>
              </a:rPr>
              <a:t>c</a:t>
            </a:r>
            <a:r>
              <a:rPr dirty="0" sz="1000" spc="-10" b="0">
                <a:solidFill>
                  <a:srgbClr val="000000"/>
                </a:solidFill>
                <a:latin typeface="Tahoma"/>
                <a:cs typeface="Tahoma"/>
              </a:rPr>
              <a:t>i</a:t>
            </a:r>
            <a:r>
              <a:rPr dirty="0" sz="1000" spc="-30" b="0">
                <a:solidFill>
                  <a:srgbClr val="000000"/>
                </a:solidFill>
                <a:latin typeface="Tahoma"/>
                <a:cs typeface="Tahoma"/>
              </a:rPr>
              <a:t>b</a:t>
            </a:r>
            <a:r>
              <a:rPr dirty="0" sz="1000" spc="-25" b="0">
                <a:solidFill>
                  <a:srgbClr val="000000"/>
                </a:solidFill>
                <a:latin typeface="Tahoma"/>
                <a:cs typeface="Tahoma"/>
              </a:rPr>
              <a:t>ile</a:t>
            </a:r>
            <a:r>
              <a:rPr dirty="0" sz="100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000" spc="-20" b="0">
                <a:solidFill>
                  <a:srgbClr val="000000"/>
                </a:solidFill>
                <a:latin typeface="Tahoma"/>
                <a:cs typeface="Tahoma"/>
              </a:rPr>
              <a:t>in</a:t>
            </a:r>
            <a:r>
              <a:rPr dirty="0" sz="100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000" spc="-40" b="0">
                <a:solidFill>
                  <a:srgbClr val="000000"/>
                </a:solidFill>
                <a:latin typeface="Tahoma"/>
                <a:cs typeface="Tahoma"/>
              </a:rPr>
              <a:t>quanto</a:t>
            </a:r>
            <a:endParaRPr sz="1000">
              <a:latin typeface="Tahoma"/>
              <a:cs typeface="Tahoma"/>
            </a:endParaRPr>
          </a:p>
          <a:p>
            <a:pPr marL="1548765">
              <a:lnSpc>
                <a:spcPct val="100000"/>
              </a:lnSpc>
              <a:spcBef>
                <a:spcPts val="990"/>
              </a:spcBef>
            </a:pPr>
            <a:r>
              <a:rPr dirty="0" spc="45" b="0" i="1">
                <a:solidFill>
                  <a:srgbClr val="000000"/>
                </a:solidFill>
                <a:latin typeface="Arial Narrow"/>
                <a:cs typeface="Arial Narrow"/>
              </a:rPr>
              <a:t>x</a:t>
            </a:r>
            <a:r>
              <a:rPr dirty="0" spc="-140" b="0" i="1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dirty="0" baseline="31746" sz="1050" b="0">
                <a:solidFill>
                  <a:srgbClr val="000000"/>
                </a:solidFill>
                <a:latin typeface="Trebuchet MS"/>
                <a:cs typeface="Trebuchet MS"/>
              </a:rPr>
              <a:t>2</a:t>
            </a:r>
            <a:r>
              <a:rPr dirty="0" baseline="31746" sz="1050" spc="89" b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1000" spc="-25" b="0">
                <a:solidFill>
                  <a:srgbClr val="00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 b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 b="0">
                <a:solidFill>
                  <a:srgbClr val="000000"/>
                </a:solidFill>
                <a:latin typeface="Tahoma"/>
                <a:cs typeface="Tahoma"/>
              </a:rPr>
              <a:t>4</a:t>
            </a:r>
            <a:r>
              <a:rPr dirty="0" sz="1000" spc="-4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000" spc="40" b="0">
                <a:solidFill>
                  <a:srgbClr val="000000"/>
                </a:solidFill>
                <a:latin typeface="Tahoma"/>
                <a:cs typeface="Tahoma"/>
              </a:rPr>
              <a:t>=</a:t>
            </a:r>
            <a:r>
              <a:rPr dirty="0" sz="1000" spc="-4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000" b="0">
                <a:solidFill>
                  <a:srgbClr val="000000"/>
                </a:solidFill>
                <a:latin typeface="Tahoma"/>
                <a:cs typeface="Tahoma"/>
              </a:rPr>
              <a:t>(</a:t>
            </a:r>
            <a:r>
              <a:rPr dirty="0" sz="1000" spc="45" b="0" i="1">
                <a:solidFill>
                  <a:srgbClr val="000000"/>
                </a:solidFill>
                <a:latin typeface="Arial Narrow"/>
                <a:cs typeface="Arial Narrow"/>
              </a:rPr>
              <a:t>x</a:t>
            </a:r>
            <a:r>
              <a:rPr dirty="0" sz="1000" spc="80" b="0" i="1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dirty="0" sz="1000" spc="-25" b="0">
                <a:solidFill>
                  <a:srgbClr val="00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 b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0" b="0">
                <a:solidFill>
                  <a:srgbClr val="000000"/>
                </a:solidFill>
                <a:latin typeface="Tahoma"/>
                <a:cs typeface="Tahoma"/>
              </a:rPr>
              <a:t>2)(</a:t>
            </a:r>
            <a:r>
              <a:rPr dirty="0" sz="1000" spc="45" b="0" i="1">
                <a:solidFill>
                  <a:srgbClr val="000000"/>
                </a:solidFill>
                <a:latin typeface="Arial Narrow"/>
                <a:cs typeface="Arial Narrow"/>
              </a:rPr>
              <a:t>x</a:t>
            </a:r>
            <a:r>
              <a:rPr dirty="0" sz="1000" spc="80" b="0" i="1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dirty="0" sz="1000" spc="40" b="0">
                <a:solidFill>
                  <a:srgbClr val="000000"/>
                </a:solidFill>
                <a:latin typeface="Tahoma"/>
                <a:cs typeface="Tahoma"/>
              </a:rPr>
              <a:t>+</a:t>
            </a:r>
            <a:r>
              <a:rPr dirty="0" sz="1000" spc="-9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000" spc="-25" b="0">
                <a:solidFill>
                  <a:srgbClr val="000000"/>
                </a:solidFill>
                <a:latin typeface="Tahoma"/>
                <a:cs typeface="Tahoma"/>
              </a:rPr>
              <a:t>2)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9" action="ppaction://hlinksldjump"/>
              </a:rPr>
              <a:t>Alge</a:t>
            </a:r>
            <a:r>
              <a:rPr dirty="0" spc="-15">
                <a:hlinkClick r:id="rId9" action="ppaction://hlinksldjump"/>
              </a:rPr>
              <a:t>b</a:t>
            </a:r>
            <a:r>
              <a:rPr dirty="0" spc="-20">
                <a:hlinkClick r:id="rId9" action="ppaction://hlinksldjump"/>
              </a:rPr>
              <a:t>ra1:</a:t>
            </a:r>
            <a:r>
              <a:rPr dirty="0">
                <a:hlinkClick r:id="rId9" action="ppaction://hlinksldjump"/>
              </a:rPr>
              <a:t> </a:t>
            </a:r>
            <a:r>
              <a:rPr dirty="0" spc="-70">
                <a:hlinkClick r:id="rId9" action="ppaction://hlinksldjump"/>
              </a:rPr>
              <a:t> </a:t>
            </a:r>
            <a:r>
              <a:rPr dirty="0" spc="40">
                <a:hlinkClick r:id="rId9" action="ppaction://hlinksldjump"/>
              </a:rPr>
              <a:t>P</a:t>
            </a:r>
            <a:r>
              <a:rPr dirty="0" spc="-10">
                <a:hlinkClick r:id="rId9" action="ppaction://hlinksldjump"/>
              </a:rPr>
              <a:t>olinomi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e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0">
                <a:hlinkClick r:id="rId9" action="ppaction://hlinksldjump"/>
              </a:rPr>
              <a:t>o</a:t>
            </a:r>
            <a:r>
              <a:rPr dirty="0" spc="0">
                <a:hlinkClick r:id="rId9" action="ppaction://hlinksldjump"/>
              </a:rPr>
              <a:t>p</a:t>
            </a:r>
            <a:r>
              <a:rPr dirty="0" spc="-15">
                <a:hlinkClick r:id="rId9" action="ppaction://hlinksldjump"/>
              </a:rPr>
              <a:t>erazioni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26/35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7054" y="24034"/>
            <a:ext cx="2698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l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996918"/>
            <a:ext cx="476884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7F00"/>
                </a:solidFill>
                <a:latin typeface="Gill Sans MT"/>
                <a:cs typeface="Gill Sans MT"/>
              </a:rPr>
              <a:t>Esempi: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1104390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2072347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2123148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1010993"/>
            <a:ext cx="50800" cy="10740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074494"/>
            <a:ext cx="50800" cy="10105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1186962"/>
            <a:ext cx="4457065" cy="949325"/>
          </a:xfrm>
          <a:custGeom>
            <a:avLst/>
            <a:gdLst/>
            <a:ahLst/>
            <a:cxnLst/>
            <a:rect l="l" t="t" r="r" b="b"/>
            <a:pathLst>
              <a:path w="4457065" h="949325">
                <a:moveTo>
                  <a:pt x="4456606" y="0"/>
                </a:moveTo>
                <a:lnTo>
                  <a:pt x="0" y="0"/>
                </a:lnTo>
                <a:lnTo>
                  <a:pt x="0" y="898085"/>
                </a:lnTo>
                <a:lnTo>
                  <a:pt x="16636" y="935599"/>
                </a:lnTo>
                <a:lnTo>
                  <a:pt x="4405806" y="948885"/>
                </a:lnTo>
                <a:lnTo>
                  <a:pt x="4420049" y="946840"/>
                </a:lnTo>
                <a:lnTo>
                  <a:pt x="4451170" y="92088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1061794"/>
            <a:ext cx="0" cy="1042669"/>
          </a:xfrm>
          <a:custGeom>
            <a:avLst/>
            <a:gdLst/>
            <a:ahLst/>
            <a:cxnLst/>
            <a:rect l="l" t="t" r="r" b="b"/>
            <a:pathLst>
              <a:path w="0" h="1042669">
                <a:moveTo>
                  <a:pt x="0" y="104230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04909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03639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02369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100464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143685" y="1360576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245097" y="1284336"/>
            <a:ext cx="159321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1000" spc="90" i="1">
                <a:latin typeface="Arial Narrow"/>
                <a:cs typeface="Arial Narrow"/>
              </a:rPr>
              <a:t>q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3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i="1">
                <a:latin typeface="Arial Narrow"/>
                <a:cs typeface="Arial Narrow"/>
              </a:rPr>
              <a:t>  </a:t>
            </a:r>
            <a:r>
              <a:rPr dirty="0" sz="1000" spc="45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Lucida Sans Unicode"/>
                <a:cs typeface="Lucida Sans Unicode"/>
              </a:rPr>
              <a:t>  </a:t>
            </a:r>
            <a:r>
              <a:rPr dirty="0" sz="1000" spc="-120">
                <a:latin typeface="Lucida Sans Unicode"/>
                <a:cs typeface="Lucida Sans Unicode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i="1">
                <a:latin typeface="Arial Narrow"/>
                <a:cs typeface="Arial Narrow"/>
              </a:rPr>
              <a:t>  </a:t>
            </a:r>
            <a:r>
              <a:rPr dirty="0" sz="1000" spc="45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i="1">
                <a:latin typeface="Arial Narrow"/>
                <a:cs typeface="Arial Narrow"/>
              </a:rPr>
              <a:t>  </a:t>
            </a:r>
            <a:r>
              <a:rPr dirty="0" sz="1000" spc="45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07783" y="1263023"/>
            <a:ext cx="706120" cy="1181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35585" algn="l"/>
                <a:tab pos="645795" algn="l"/>
              </a:tabLst>
            </a:pPr>
            <a:r>
              <a:rPr dirty="0" sz="700">
                <a:latin typeface="Trebuchet MS"/>
                <a:cs typeface="Trebuchet MS"/>
              </a:rPr>
              <a:t>7	</a:t>
            </a:r>
            <a:r>
              <a:rPr dirty="0" baseline="3968" sz="1050">
                <a:latin typeface="Trebuchet MS"/>
                <a:cs typeface="Trebuchet MS"/>
              </a:rPr>
              <a:t>2  </a:t>
            </a:r>
            <a:r>
              <a:rPr dirty="0" baseline="3968" sz="1050" spc="52">
                <a:latin typeface="Trebuchet MS"/>
                <a:cs typeface="Trebuchet MS"/>
              </a:rPr>
              <a:t> </a:t>
            </a:r>
            <a:r>
              <a:rPr dirty="0" sz="700">
                <a:latin typeface="Trebuchet MS"/>
                <a:cs typeface="Trebuchet MS"/>
              </a:rPr>
              <a:t>6	2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30985" y="1356482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latin typeface="Trebuchet MS"/>
                <a:cs typeface="Trebuchet MS"/>
              </a:rPr>
              <a:t>5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74088" y="1284336"/>
            <a:ext cx="92583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0355" algn="l"/>
              </a:tabLst>
            </a:pPr>
            <a:r>
              <a:rPr dirty="0" sz="1000" spc="55">
                <a:latin typeface="Lucida Sans Unicode"/>
                <a:cs typeface="Lucida Sans Unicode"/>
              </a:rPr>
              <a:t>→</a:t>
            </a:r>
            <a:r>
              <a:rPr dirty="0" sz="1000" spc="55">
                <a:latin typeface="Lucida Sans Unicode"/>
                <a:cs typeface="Lucida Sans Unicode"/>
              </a:rPr>
              <a:t>	</a:t>
            </a:r>
            <a:r>
              <a:rPr dirty="0" sz="1000" spc="50" i="1">
                <a:solidFill>
                  <a:srgbClr val="0000FF"/>
                </a:solidFill>
                <a:latin typeface="Arial Narrow"/>
                <a:cs typeface="Arial Narrow"/>
              </a:rPr>
              <a:t>gr</a:t>
            </a:r>
            <a:r>
              <a:rPr dirty="0" sz="1000" spc="45" i="1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r>
              <a:rPr dirty="0" sz="1000" spc="90" i="1">
                <a:solidFill>
                  <a:srgbClr val="0000FF"/>
                </a:solidFill>
                <a:latin typeface="Arial Narrow"/>
                <a:cs typeface="Arial Narrow"/>
              </a:rPr>
              <a:t>q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0000FF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7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88746" y="1694370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245097" y="1596817"/>
            <a:ext cx="676910" cy="198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1000" spc="65" i="1">
                <a:latin typeface="Arial Narrow"/>
                <a:cs typeface="Arial Narrow"/>
              </a:rPr>
              <a:t>r</a:t>
            </a:r>
            <a:r>
              <a:rPr dirty="0" sz="1000" spc="-12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80">
                <a:latin typeface="Tahoma"/>
                <a:cs typeface="Tahoma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1</a:t>
            </a:r>
            <a:r>
              <a:rPr dirty="0" baseline="31746" sz="1050" spc="-142">
                <a:latin typeface="Trebuchet MS"/>
                <a:cs typeface="Trebuchet MS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76046" y="1690264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latin typeface="Trebuchet MS"/>
                <a:cs typeface="Trebuchet MS"/>
              </a:rPr>
              <a:t>2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69898" y="1618117"/>
            <a:ext cx="912494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0355" algn="l"/>
              </a:tabLst>
            </a:pPr>
            <a:r>
              <a:rPr dirty="0" sz="1000" spc="55">
                <a:latin typeface="Lucida Sans Unicode"/>
                <a:cs typeface="Lucida Sans Unicode"/>
              </a:rPr>
              <a:t>→</a:t>
            </a:r>
            <a:r>
              <a:rPr dirty="0" sz="1000" spc="55">
                <a:latin typeface="Lucida Sans Unicode"/>
                <a:cs typeface="Lucida Sans Unicode"/>
              </a:rPr>
              <a:t>	</a:t>
            </a:r>
            <a:r>
              <a:rPr dirty="0" sz="1000" spc="50" i="1">
                <a:solidFill>
                  <a:srgbClr val="0000FF"/>
                </a:solidFill>
                <a:latin typeface="Arial Narrow"/>
                <a:cs typeface="Arial Narrow"/>
              </a:rPr>
              <a:t>gr</a:t>
            </a:r>
            <a:r>
              <a:rPr dirty="0" sz="1000" spc="45" i="1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r>
              <a:rPr dirty="0" sz="1000" spc="65" i="1">
                <a:solidFill>
                  <a:srgbClr val="0000FF"/>
                </a:solidFill>
                <a:latin typeface="Arial Narrow"/>
                <a:cs typeface="Arial Narrow"/>
              </a:rPr>
              <a:t>r</a:t>
            </a:r>
            <a:r>
              <a:rPr dirty="0" sz="1000" spc="-120" i="1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0000FF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45097" y="1951911"/>
            <a:ext cx="606425" cy="177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s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87209" y="1951911"/>
            <a:ext cx="91376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0355" algn="l"/>
              </a:tabLst>
            </a:pPr>
            <a:r>
              <a:rPr dirty="0" sz="1000" spc="55">
                <a:latin typeface="Lucida Sans Unicode"/>
                <a:cs typeface="Lucida Sans Unicode"/>
              </a:rPr>
              <a:t>→</a:t>
            </a:r>
            <a:r>
              <a:rPr dirty="0" sz="1000" spc="55">
                <a:latin typeface="Lucida Sans Unicode"/>
                <a:cs typeface="Lucida Sans Unicode"/>
              </a:rPr>
              <a:t>	</a:t>
            </a:r>
            <a:r>
              <a:rPr dirty="0" sz="1000" spc="50" i="1">
                <a:solidFill>
                  <a:srgbClr val="0000FF"/>
                </a:solidFill>
                <a:latin typeface="Arial Narrow"/>
                <a:cs typeface="Arial Narrow"/>
              </a:rPr>
              <a:t>gr</a:t>
            </a:r>
            <a:r>
              <a:rPr dirty="0" sz="1000" spc="45" i="1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r>
              <a:rPr dirty="0" sz="1000" spc="45" i="1">
                <a:solidFill>
                  <a:srgbClr val="0000FF"/>
                </a:solidFill>
                <a:latin typeface="Arial Narrow"/>
                <a:cs typeface="Arial Narrow"/>
              </a:rPr>
              <a:t>s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0000FF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33" name="object 3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9" action="ppaction://hlinksldjump"/>
              </a:rPr>
              <a:t>Alge</a:t>
            </a:r>
            <a:r>
              <a:rPr dirty="0" spc="-15">
                <a:hlinkClick r:id="rId9" action="ppaction://hlinksldjump"/>
              </a:rPr>
              <a:t>b</a:t>
            </a:r>
            <a:r>
              <a:rPr dirty="0" spc="-20">
                <a:hlinkClick r:id="rId9" action="ppaction://hlinksldjump"/>
              </a:rPr>
              <a:t>ra1:</a:t>
            </a:r>
            <a:r>
              <a:rPr dirty="0">
                <a:hlinkClick r:id="rId9" action="ppaction://hlinksldjump"/>
              </a:rPr>
              <a:t> </a:t>
            </a:r>
            <a:r>
              <a:rPr dirty="0" spc="-70">
                <a:hlinkClick r:id="rId9" action="ppaction://hlinksldjump"/>
              </a:rPr>
              <a:t> </a:t>
            </a:r>
            <a:r>
              <a:rPr dirty="0" spc="40">
                <a:hlinkClick r:id="rId9" action="ppaction://hlinksldjump"/>
              </a:rPr>
              <a:t>P</a:t>
            </a:r>
            <a:r>
              <a:rPr dirty="0" spc="-10">
                <a:hlinkClick r:id="rId9" action="ppaction://hlinksldjump"/>
              </a:rPr>
              <a:t>olinomi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e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0">
                <a:hlinkClick r:id="rId9" action="ppaction://hlinksldjump"/>
              </a:rPr>
              <a:t>o</a:t>
            </a:r>
            <a:r>
              <a:rPr dirty="0" spc="0">
                <a:hlinkClick r:id="rId9" action="ppaction://hlinksldjump"/>
              </a:rPr>
              <a:t>p</a:t>
            </a:r>
            <a:r>
              <a:rPr dirty="0" spc="-15">
                <a:hlinkClick r:id="rId9" action="ppaction://hlinksldjump"/>
              </a:rPr>
              <a:t>erazioni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4/35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2117" y="24034"/>
            <a:ext cx="11398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Radici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fatt</a:t>
            </a:r>
            <a:r>
              <a:rPr dirty="0" sz="500" spc="-3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rizzazione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un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olinomio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75"/>
              <a:t>P</a:t>
            </a:r>
            <a:r>
              <a:rPr dirty="0" spc="-35"/>
              <a:t>olinomi</a:t>
            </a:r>
            <a:r>
              <a:rPr dirty="0" spc="25"/>
              <a:t> </a:t>
            </a:r>
            <a:r>
              <a:rPr dirty="0" spc="-25"/>
              <a:t>riducibili</a:t>
            </a:r>
            <a:r>
              <a:rPr dirty="0" spc="25"/>
              <a:t> </a:t>
            </a:r>
            <a:r>
              <a:rPr dirty="0" spc="-120"/>
              <a:t>e</a:t>
            </a:r>
            <a:r>
              <a:rPr dirty="0" spc="25"/>
              <a:t> </a:t>
            </a:r>
            <a:r>
              <a:rPr dirty="0" spc="-20"/>
              <a:t>p</a:t>
            </a:r>
            <a:r>
              <a:rPr dirty="0" spc="-35"/>
              <a:t>olinomi</a:t>
            </a:r>
            <a:r>
              <a:rPr dirty="0" spc="25"/>
              <a:t> </a:t>
            </a:r>
            <a:r>
              <a:rPr dirty="0" spc="-20"/>
              <a:t>irriducibili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1611438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376804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427605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518029"/>
            <a:ext cx="50800" cy="8714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581530"/>
            <a:ext cx="50800" cy="80797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693998"/>
            <a:ext cx="4457065" cy="746760"/>
          </a:xfrm>
          <a:custGeom>
            <a:avLst/>
            <a:gdLst/>
            <a:ahLst/>
            <a:cxnLst/>
            <a:rect l="l" t="t" r="r" b="b"/>
            <a:pathLst>
              <a:path w="4457065" h="746760">
                <a:moveTo>
                  <a:pt x="4456606" y="0"/>
                </a:moveTo>
                <a:lnTo>
                  <a:pt x="0" y="0"/>
                </a:lnTo>
                <a:lnTo>
                  <a:pt x="0" y="695506"/>
                </a:lnTo>
                <a:lnTo>
                  <a:pt x="16636" y="733020"/>
                </a:lnTo>
                <a:lnTo>
                  <a:pt x="4405806" y="746306"/>
                </a:lnTo>
                <a:lnTo>
                  <a:pt x="4420049" y="744261"/>
                </a:lnTo>
                <a:lnTo>
                  <a:pt x="4451170" y="71830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568830"/>
            <a:ext cx="0" cy="840105"/>
          </a:xfrm>
          <a:custGeom>
            <a:avLst/>
            <a:gdLst/>
            <a:ahLst/>
            <a:cxnLst/>
            <a:rect l="l" t="t" r="r" b="b"/>
            <a:pathLst>
              <a:path w="0" h="840105">
                <a:moveTo>
                  <a:pt x="0" y="83972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55613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54343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153073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1511680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09482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pc="-15" b="0">
                <a:solidFill>
                  <a:srgbClr val="000000"/>
                </a:solidFill>
                <a:latin typeface="Tahoma"/>
                <a:cs typeface="Tahoma"/>
              </a:rPr>
              <a:t>Un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p</a:t>
            </a:r>
            <a:r>
              <a:rPr dirty="0" spc="-30" b="0">
                <a:solidFill>
                  <a:srgbClr val="000000"/>
                </a:solidFill>
                <a:latin typeface="Tahoma"/>
                <a:cs typeface="Tahoma"/>
              </a:rPr>
              <a:t>olinomio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di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50" b="0">
                <a:solidFill>
                  <a:srgbClr val="000000"/>
                </a:solidFill>
                <a:latin typeface="Tahoma"/>
                <a:cs typeface="Tahoma"/>
              </a:rPr>
              <a:t>grado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p</a:t>
            </a:r>
            <a:r>
              <a:rPr dirty="0" spc="-25" b="0">
                <a:solidFill>
                  <a:srgbClr val="000000"/>
                </a:solidFill>
                <a:latin typeface="Tahoma"/>
                <a:cs typeface="Tahoma"/>
              </a:rPr>
              <a:t>ositivo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35" b="0">
                <a:solidFill>
                  <a:srgbClr val="000000"/>
                </a:solidFill>
                <a:latin typeface="Tahoma"/>
                <a:cs typeface="Tahoma"/>
              </a:rPr>
              <a:t>si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40" b="0">
                <a:solidFill>
                  <a:srgbClr val="000000"/>
                </a:solidFill>
                <a:latin typeface="Tahoma"/>
                <a:cs typeface="Tahoma"/>
              </a:rPr>
              <a:t>dice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35">
                <a:solidFill>
                  <a:srgbClr val="FF0000"/>
                </a:solidFill>
              </a:rPr>
              <a:t>riducibile</a:t>
            </a:r>
            <a:r>
              <a:rPr dirty="0" spc="55">
                <a:solidFill>
                  <a:srgbClr val="FF0000"/>
                </a:solidFill>
              </a:rPr>
              <a:t> </a:t>
            </a:r>
            <a:r>
              <a:rPr dirty="0" spc="-80" b="0">
                <a:solidFill>
                  <a:srgbClr val="000000"/>
                </a:solidFill>
                <a:latin typeface="Tahoma"/>
                <a:cs typeface="Tahoma"/>
              </a:rPr>
              <a:t>se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45" b="0">
                <a:solidFill>
                  <a:srgbClr val="000000"/>
                </a:solidFill>
                <a:latin typeface="Tahoma"/>
                <a:cs typeface="Tahoma"/>
              </a:rPr>
              <a:t>pu</a:t>
            </a:r>
            <a:r>
              <a:rPr dirty="0" spc="-550" b="0">
                <a:solidFill>
                  <a:srgbClr val="000000"/>
                </a:solidFill>
                <a:latin typeface="Tahoma"/>
                <a:cs typeface="Tahoma"/>
              </a:rPr>
              <a:t>o</a:t>
            </a:r>
            <a:r>
              <a:rPr dirty="0" spc="-50" b="0">
                <a:solidFill>
                  <a:srgbClr val="000000"/>
                </a:solidFill>
                <a:latin typeface="Tahoma"/>
                <a:cs typeface="Tahoma"/>
              </a:rPr>
              <a:t>`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75" b="0">
                <a:solidFill>
                  <a:srgbClr val="000000"/>
                </a:solidFill>
                <a:latin typeface="Tahoma"/>
                <a:cs typeface="Tahoma"/>
              </a:rPr>
              <a:t>essere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scritto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55" b="0">
                <a:solidFill>
                  <a:srgbClr val="000000"/>
                </a:solidFill>
                <a:latin typeface="Tahoma"/>
                <a:cs typeface="Tahoma"/>
              </a:rPr>
              <a:t>come</a:t>
            </a:r>
            <a:r>
              <a:rPr dirty="0" spc="-3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75" b="0">
                <a:solidFill>
                  <a:srgbClr val="000000"/>
                </a:solidFill>
                <a:latin typeface="Tahoma"/>
                <a:cs typeface="Tahoma"/>
              </a:rPr>
              <a:t>p</a:t>
            </a:r>
            <a:r>
              <a:rPr dirty="0" spc="-30" b="0">
                <a:solidFill>
                  <a:srgbClr val="000000"/>
                </a:solidFill>
                <a:latin typeface="Tahoma"/>
                <a:cs typeface="Tahoma"/>
              </a:rPr>
              <a:t>r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o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dotto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di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45" b="0">
                <a:solidFill>
                  <a:srgbClr val="000000"/>
                </a:solidFill>
                <a:latin typeface="Tahoma"/>
                <a:cs typeface="Tahoma"/>
              </a:rPr>
              <a:t>d</a:t>
            </a:r>
            <a:r>
              <a:rPr dirty="0" spc="-50" b="0">
                <a:solidFill>
                  <a:srgbClr val="000000"/>
                </a:solidFill>
                <a:latin typeface="Tahoma"/>
                <a:cs typeface="Tahoma"/>
              </a:rPr>
              <a:t>u</a:t>
            </a:r>
            <a:r>
              <a:rPr dirty="0" spc="-85" b="0">
                <a:solidFill>
                  <a:srgbClr val="000000"/>
                </a:solidFill>
                <a:latin typeface="Tahoma"/>
                <a:cs typeface="Tahoma"/>
              </a:rPr>
              <a:t>e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p</a:t>
            </a:r>
            <a:r>
              <a:rPr dirty="0" spc="-25" b="0">
                <a:solidFill>
                  <a:srgbClr val="000000"/>
                </a:solidFill>
                <a:latin typeface="Tahoma"/>
                <a:cs typeface="Tahoma"/>
              </a:rPr>
              <a:t>olinomi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50" b="0">
                <a:solidFill>
                  <a:srgbClr val="000000"/>
                </a:solidFill>
                <a:latin typeface="Tahoma"/>
                <a:cs typeface="Tahoma"/>
              </a:rPr>
              <a:t>non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5" b="0">
                <a:solidFill>
                  <a:srgbClr val="000000"/>
                </a:solidFill>
                <a:latin typeface="Tahoma"/>
                <a:cs typeface="Tahoma"/>
              </a:rPr>
              <a:t>costanti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di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50" b="0">
                <a:solidFill>
                  <a:srgbClr val="000000"/>
                </a:solidFill>
                <a:latin typeface="Tahoma"/>
                <a:cs typeface="Tahoma"/>
              </a:rPr>
              <a:t>grado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30" b="0">
                <a:solidFill>
                  <a:srgbClr val="000000"/>
                </a:solidFill>
                <a:latin typeface="Tahoma"/>
                <a:cs typeface="Tahoma"/>
              </a:rPr>
              <a:t>inferi</a:t>
            </a:r>
            <a:r>
              <a:rPr dirty="0" spc="-70" b="0">
                <a:solidFill>
                  <a:srgbClr val="000000"/>
                </a:solidFill>
                <a:latin typeface="Tahoma"/>
                <a:cs typeface="Tahoma"/>
              </a:rPr>
              <a:t>o</a:t>
            </a:r>
            <a:r>
              <a:rPr dirty="0" spc="-50" b="0">
                <a:solidFill>
                  <a:srgbClr val="000000"/>
                </a:solidFill>
                <a:latin typeface="Tahoma"/>
                <a:cs typeface="Tahoma"/>
              </a:rPr>
              <a:t>re,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35">
                <a:solidFill>
                  <a:srgbClr val="FF0000"/>
                </a:solidFill>
              </a:rPr>
              <a:t>irriducibile</a:t>
            </a:r>
            <a:r>
              <a:rPr dirty="0" spc="50">
                <a:solidFill>
                  <a:srgbClr val="FF0000"/>
                </a:solidFill>
              </a:rPr>
              <a:t> </a:t>
            </a:r>
            <a:r>
              <a:rPr dirty="0" spc="-25" b="0">
                <a:solidFill>
                  <a:srgbClr val="000000"/>
                </a:solidFill>
                <a:latin typeface="Tahoma"/>
                <a:cs typeface="Tahoma"/>
              </a:rPr>
              <a:t>altrimenti.</a:t>
            </a: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dirty="0" spc="-30"/>
              <a:t>Esempio:</a:t>
            </a: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dirty="0" spc="-50" b="0">
                <a:solidFill>
                  <a:srgbClr val="000000"/>
                </a:solidFill>
                <a:latin typeface="Tahoma"/>
                <a:cs typeface="Tahoma"/>
              </a:rPr>
              <a:t>Il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p</a:t>
            </a:r>
            <a:r>
              <a:rPr dirty="0" spc="-30" b="0">
                <a:solidFill>
                  <a:srgbClr val="000000"/>
                </a:solidFill>
                <a:latin typeface="Tahoma"/>
                <a:cs typeface="Tahoma"/>
              </a:rPr>
              <a:t>olinomio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45" b="0" i="1">
                <a:solidFill>
                  <a:srgbClr val="000000"/>
                </a:solidFill>
                <a:latin typeface="Arial Narrow"/>
                <a:cs typeface="Arial Narrow"/>
              </a:rPr>
              <a:t>x</a:t>
            </a:r>
            <a:r>
              <a:rPr dirty="0" spc="-140" b="0" i="1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dirty="0" baseline="27777" sz="1050" b="0">
                <a:solidFill>
                  <a:srgbClr val="000000"/>
                </a:solidFill>
                <a:latin typeface="Trebuchet MS"/>
                <a:cs typeface="Trebuchet MS"/>
              </a:rPr>
              <a:t>2</a:t>
            </a:r>
            <a:r>
              <a:rPr dirty="0" baseline="27777" sz="1050" spc="89" b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1000" spc="-25" b="0">
                <a:solidFill>
                  <a:srgbClr val="00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 b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 b="0">
                <a:solidFill>
                  <a:srgbClr val="000000"/>
                </a:solidFill>
                <a:latin typeface="Tahoma"/>
                <a:cs typeface="Tahoma"/>
              </a:rPr>
              <a:t>4</a:t>
            </a:r>
            <a:r>
              <a:rPr dirty="0" sz="100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000" spc="-20" b="0">
                <a:solidFill>
                  <a:srgbClr val="000000"/>
                </a:solidFill>
                <a:latin typeface="Tahoma"/>
                <a:cs typeface="Tahoma"/>
              </a:rPr>
              <a:t>risulta</a:t>
            </a:r>
            <a:r>
              <a:rPr dirty="0" sz="100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000" spc="-30" b="0">
                <a:solidFill>
                  <a:srgbClr val="000000"/>
                </a:solidFill>
                <a:latin typeface="Tahoma"/>
                <a:cs typeface="Tahoma"/>
              </a:rPr>
              <a:t>ridu</a:t>
            </a:r>
            <a:r>
              <a:rPr dirty="0" sz="1000" spc="-25" b="0">
                <a:solidFill>
                  <a:srgbClr val="000000"/>
                </a:solidFill>
                <a:latin typeface="Tahoma"/>
                <a:cs typeface="Tahoma"/>
              </a:rPr>
              <a:t>c</a:t>
            </a:r>
            <a:r>
              <a:rPr dirty="0" sz="1000" spc="-10" b="0">
                <a:solidFill>
                  <a:srgbClr val="000000"/>
                </a:solidFill>
                <a:latin typeface="Tahoma"/>
                <a:cs typeface="Tahoma"/>
              </a:rPr>
              <a:t>i</a:t>
            </a:r>
            <a:r>
              <a:rPr dirty="0" sz="1000" spc="-30" b="0">
                <a:solidFill>
                  <a:srgbClr val="000000"/>
                </a:solidFill>
                <a:latin typeface="Tahoma"/>
                <a:cs typeface="Tahoma"/>
              </a:rPr>
              <a:t>b</a:t>
            </a:r>
            <a:r>
              <a:rPr dirty="0" sz="1000" spc="-25" b="0">
                <a:solidFill>
                  <a:srgbClr val="000000"/>
                </a:solidFill>
                <a:latin typeface="Tahoma"/>
                <a:cs typeface="Tahoma"/>
              </a:rPr>
              <a:t>ile</a:t>
            </a:r>
            <a:r>
              <a:rPr dirty="0" sz="100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000" spc="-20" b="0">
                <a:solidFill>
                  <a:srgbClr val="000000"/>
                </a:solidFill>
                <a:latin typeface="Tahoma"/>
                <a:cs typeface="Tahoma"/>
              </a:rPr>
              <a:t>in</a:t>
            </a:r>
            <a:r>
              <a:rPr dirty="0" sz="100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000" spc="-40" b="0">
                <a:solidFill>
                  <a:srgbClr val="000000"/>
                </a:solidFill>
                <a:latin typeface="Tahoma"/>
                <a:cs typeface="Tahoma"/>
              </a:rPr>
              <a:t>quanto</a:t>
            </a:r>
            <a:endParaRPr sz="1000">
              <a:latin typeface="Tahoma"/>
              <a:cs typeface="Tahoma"/>
            </a:endParaRPr>
          </a:p>
          <a:p>
            <a:pPr marL="1548765">
              <a:lnSpc>
                <a:spcPct val="100000"/>
              </a:lnSpc>
              <a:spcBef>
                <a:spcPts val="990"/>
              </a:spcBef>
            </a:pPr>
            <a:r>
              <a:rPr dirty="0" spc="45" b="0" i="1">
                <a:solidFill>
                  <a:srgbClr val="000000"/>
                </a:solidFill>
                <a:latin typeface="Arial Narrow"/>
                <a:cs typeface="Arial Narrow"/>
              </a:rPr>
              <a:t>x</a:t>
            </a:r>
            <a:r>
              <a:rPr dirty="0" spc="-140" b="0" i="1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dirty="0" baseline="31746" sz="1050" b="0">
                <a:solidFill>
                  <a:srgbClr val="000000"/>
                </a:solidFill>
                <a:latin typeface="Trebuchet MS"/>
                <a:cs typeface="Trebuchet MS"/>
              </a:rPr>
              <a:t>2</a:t>
            </a:r>
            <a:r>
              <a:rPr dirty="0" baseline="31746" sz="1050" spc="89" b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1000" spc="-25" b="0">
                <a:solidFill>
                  <a:srgbClr val="00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 b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 b="0">
                <a:solidFill>
                  <a:srgbClr val="000000"/>
                </a:solidFill>
                <a:latin typeface="Tahoma"/>
                <a:cs typeface="Tahoma"/>
              </a:rPr>
              <a:t>4</a:t>
            </a:r>
            <a:r>
              <a:rPr dirty="0" sz="1000" spc="-4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000" spc="40" b="0">
                <a:solidFill>
                  <a:srgbClr val="000000"/>
                </a:solidFill>
                <a:latin typeface="Tahoma"/>
                <a:cs typeface="Tahoma"/>
              </a:rPr>
              <a:t>=</a:t>
            </a:r>
            <a:r>
              <a:rPr dirty="0" sz="1000" spc="-4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000" b="0">
                <a:solidFill>
                  <a:srgbClr val="000000"/>
                </a:solidFill>
                <a:latin typeface="Tahoma"/>
                <a:cs typeface="Tahoma"/>
              </a:rPr>
              <a:t>(</a:t>
            </a:r>
            <a:r>
              <a:rPr dirty="0" sz="1000" spc="45" b="0" i="1">
                <a:solidFill>
                  <a:srgbClr val="000000"/>
                </a:solidFill>
                <a:latin typeface="Arial Narrow"/>
                <a:cs typeface="Arial Narrow"/>
              </a:rPr>
              <a:t>x</a:t>
            </a:r>
            <a:r>
              <a:rPr dirty="0" sz="1000" spc="80" b="0" i="1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dirty="0" sz="1000" spc="-25" b="0">
                <a:solidFill>
                  <a:srgbClr val="00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 b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0" b="0">
                <a:solidFill>
                  <a:srgbClr val="000000"/>
                </a:solidFill>
                <a:latin typeface="Tahoma"/>
                <a:cs typeface="Tahoma"/>
              </a:rPr>
              <a:t>2)(</a:t>
            </a:r>
            <a:r>
              <a:rPr dirty="0" sz="1000" spc="45" b="0" i="1">
                <a:solidFill>
                  <a:srgbClr val="000000"/>
                </a:solidFill>
                <a:latin typeface="Arial Narrow"/>
                <a:cs typeface="Arial Narrow"/>
              </a:rPr>
              <a:t>x</a:t>
            </a:r>
            <a:r>
              <a:rPr dirty="0" sz="1000" spc="80" b="0" i="1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dirty="0" sz="1000" spc="40" b="0">
                <a:solidFill>
                  <a:srgbClr val="000000"/>
                </a:solidFill>
                <a:latin typeface="Tahoma"/>
                <a:cs typeface="Tahoma"/>
              </a:rPr>
              <a:t>+</a:t>
            </a:r>
            <a:r>
              <a:rPr dirty="0" sz="1000" spc="-9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000" spc="-25" b="0">
                <a:solidFill>
                  <a:srgbClr val="000000"/>
                </a:solidFill>
                <a:latin typeface="Tahoma"/>
                <a:cs typeface="Tahoma"/>
              </a:rPr>
              <a:t>2)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dirty="0" spc="-45" b="0">
                <a:solidFill>
                  <a:srgbClr val="000000"/>
                </a:solidFill>
                <a:latin typeface="Tahoma"/>
                <a:cs typeface="Tahoma"/>
              </a:rPr>
              <a:t>...mentre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45" b="0" i="1">
                <a:solidFill>
                  <a:srgbClr val="000000"/>
                </a:solidFill>
                <a:latin typeface="Arial Narrow"/>
                <a:cs typeface="Arial Narrow"/>
              </a:rPr>
              <a:t>x</a:t>
            </a:r>
            <a:r>
              <a:rPr dirty="0" spc="-140" b="0" i="1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dirty="0" baseline="27777" sz="1050" b="0">
                <a:solidFill>
                  <a:srgbClr val="000000"/>
                </a:solidFill>
                <a:latin typeface="Trebuchet MS"/>
                <a:cs typeface="Trebuchet MS"/>
              </a:rPr>
              <a:t>2</a:t>
            </a:r>
            <a:r>
              <a:rPr dirty="0" baseline="27777" sz="1050" spc="89" b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1000" spc="40" b="0">
                <a:solidFill>
                  <a:srgbClr val="000000"/>
                </a:solidFill>
                <a:latin typeface="Tahoma"/>
                <a:cs typeface="Tahoma"/>
              </a:rPr>
              <a:t>+</a:t>
            </a:r>
            <a:r>
              <a:rPr dirty="0" sz="1000" spc="-9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000" spc="-50" b="0">
                <a:solidFill>
                  <a:srgbClr val="000000"/>
                </a:solidFill>
                <a:latin typeface="Tahoma"/>
                <a:cs typeface="Tahoma"/>
              </a:rPr>
              <a:t>4</a:t>
            </a:r>
            <a:r>
              <a:rPr dirty="0" sz="100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000" spc="-50" b="0">
                <a:solidFill>
                  <a:srgbClr val="000000"/>
                </a:solidFill>
                <a:latin typeface="Tahoma"/>
                <a:cs typeface="Tahoma"/>
              </a:rPr>
              <a:t>non</a:t>
            </a:r>
            <a:r>
              <a:rPr dirty="0" sz="100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000" spc="-20" b="0">
                <a:solidFill>
                  <a:srgbClr val="000000"/>
                </a:solidFill>
                <a:latin typeface="Tahoma"/>
                <a:cs typeface="Tahoma"/>
              </a:rPr>
              <a:t>lo</a:t>
            </a:r>
            <a:r>
              <a:rPr dirty="0" sz="1000" spc="-1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000" spc="-525" b="0">
                <a:solidFill>
                  <a:srgbClr val="000000"/>
                </a:solidFill>
                <a:latin typeface="Tahoma"/>
                <a:cs typeface="Tahoma"/>
              </a:rPr>
              <a:t>`</a:t>
            </a:r>
            <a:r>
              <a:rPr dirty="0" sz="1000" spc="-60" b="0">
                <a:solidFill>
                  <a:srgbClr val="000000"/>
                </a:solidFill>
                <a:latin typeface="Tahoma"/>
                <a:cs typeface="Tahoma"/>
              </a:rPr>
              <a:t>e,</a:t>
            </a:r>
            <a:r>
              <a:rPr dirty="0" sz="100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000" spc="-55" b="0">
                <a:solidFill>
                  <a:srgbClr val="000000"/>
                </a:solidFill>
                <a:latin typeface="Tahoma"/>
                <a:cs typeface="Tahoma"/>
              </a:rPr>
              <a:t>come</a:t>
            </a:r>
            <a:r>
              <a:rPr dirty="0" sz="100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000" spc="-55" b="0">
                <a:solidFill>
                  <a:srgbClr val="000000"/>
                </a:solidFill>
                <a:latin typeface="Tahoma"/>
                <a:cs typeface="Tahoma"/>
              </a:rPr>
              <a:t>vedremo</a:t>
            </a:r>
            <a:r>
              <a:rPr dirty="0" sz="100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000" spc="-50" b="0">
                <a:solidFill>
                  <a:srgbClr val="000000"/>
                </a:solidFill>
                <a:latin typeface="Tahoma"/>
                <a:cs typeface="Tahoma"/>
              </a:rPr>
              <a:t>a</a:t>
            </a:r>
            <a:r>
              <a:rPr dirty="0" sz="100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000" spc="-75" b="0">
                <a:solidFill>
                  <a:srgbClr val="000000"/>
                </a:solidFill>
                <a:latin typeface="Tahoma"/>
                <a:cs typeface="Tahoma"/>
              </a:rPr>
              <a:t>b</a:t>
            </a:r>
            <a:r>
              <a:rPr dirty="0" sz="1000" spc="-45" b="0">
                <a:solidFill>
                  <a:srgbClr val="000000"/>
                </a:solidFill>
                <a:latin typeface="Tahoma"/>
                <a:cs typeface="Tahoma"/>
              </a:rPr>
              <a:t>reve...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9" action="ppaction://hlinksldjump"/>
              </a:rPr>
              <a:t>Alge</a:t>
            </a:r>
            <a:r>
              <a:rPr dirty="0" spc="-15">
                <a:hlinkClick r:id="rId9" action="ppaction://hlinksldjump"/>
              </a:rPr>
              <a:t>b</a:t>
            </a:r>
            <a:r>
              <a:rPr dirty="0" spc="-20">
                <a:hlinkClick r:id="rId9" action="ppaction://hlinksldjump"/>
              </a:rPr>
              <a:t>ra1:</a:t>
            </a:r>
            <a:r>
              <a:rPr dirty="0">
                <a:hlinkClick r:id="rId9" action="ppaction://hlinksldjump"/>
              </a:rPr>
              <a:t> </a:t>
            </a:r>
            <a:r>
              <a:rPr dirty="0" spc="-70">
                <a:hlinkClick r:id="rId9" action="ppaction://hlinksldjump"/>
              </a:rPr>
              <a:t> </a:t>
            </a:r>
            <a:r>
              <a:rPr dirty="0" spc="40">
                <a:hlinkClick r:id="rId9" action="ppaction://hlinksldjump"/>
              </a:rPr>
              <a:t>P</a:t>
            </a:r>
            <a:r>
              <a:rPr dirty="0" spc="-10">
                <a:hlinkClick r:id="rId9" action="ppaction://hlinksldjump"/>
              </a:rPr>
              <a:t>olinomi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e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0">
                <a:hlinkClick r:id="rId9" action="ppaction://hlinksldjump"/>
              </a:rPr>
              <a:t>o</a:t>
            </a:r>
            <a:r>
              <a:rPr dirty="0" spc="0">
                <a:hlinkClick r:id="rId9" action="ppaction://hlinksldjump"/>
              </a:rPr>
              <a:t>p</a:t>
            </a:r>
            <a:r>
              <a:rPr dirty="0" spc="-15">
                <a:hlinkClick r:id="rId9" action="ppaction://hlinksldjump"/>
              </a:rPr>
              <a:t>erazioni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26/35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2117" y="24034"/>
            <a:ext cx="11398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Radici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fatt</a:t>
            </a:r>
            <a:r>
              <a:rPr dirty="0" sz="500" spc="-3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rizzazione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un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olinomio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5"/>
              <a:t>T</a:t>
            </a:r>
            <a:r>
              <a:rPr dirty="0" spc="-90"/>
              <a:t>e</a:t>
            </a:r>
            <a:r>
              <a:rPr dirty="0" spc="-135"/>
              <a:t>o</a:t>
            </a:r>
            <a:r>
              <a:rPr dirty="0" spc="-75"/>
              <a:t>rema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25"/>
              <a:t>Ruffini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4" action="ppaction://hlinksldjump"/>
              </a:rPr>
              <a:t>Alge</a:t>
            </a:r>
            <a:r>
              <a:rPr dirty="0" spc="-15">
                <a:hlinkClick r:id="rId4" action="ppaction://hlinksldjump"/>
              </a:rPr>
              <a:t>b</a:t>
            </a:r>
            <a:r>
              <a:rPr dirty="0" spc="-20">
                <a:hlinkClick r:id="rId4" action="ppaction://hlinksldjump"/>
              </a:rPr>
              <a:t>ra1:</a:t>
            </a:r>
            <a:r>
              <a:rPr dirty="0">
                <a:hlinkClick r:id="rId4" action="ppaction://hlinksldjump"/>
              </a:rPr>
              <a:t> </a:t>
            </a:r>
            <a:r>
              <a:rPr dirty="0" spc="-70">
                <a:hlinkClick r:id="rId4" action="ppaction://hlinksldjump"/>
              </a:rPr>
              <a:t> </a:t>
            </a:r>
            <a:r>
              <a:rPr dirty="0" spc="40">
                <a:hlinkClick r:id="rId4" action="ppaction://hlinksldjump"/>
              </a:rPr>
              <a:t>P</a:t>
            </a:r>
            <a:r>
              <a:rPr dirty="0" spc="-10">
                <a:hlinkClick r:id="rId4" action="ppaction://hlinksldjump"/>
              </a:rPr>
              <a:t>olinomi</a:t>
            </a:r>
            <a:r>
              <a:rPr dirty="0" spc="25">
                <a:hlinkClick r:id="rId4" action="ppaction://hlinksldjump"/>
              </a:rPr>
              <a:t> </a:t>
            </a:r>
            <a:r>
              <a:rPr dirty="0" spc="-40">
                <a:hlinkClick r:id="rId4" action="ppaction://hlinksldjump"/>
              </a:rPr>
              <a:t>e</a:t>
            </a:r>
            <a:r>
              <a:rPr dirty="0" spc="25">
                <a:hlinkClick r:id="rId4" action="ppaction://hlinksldjump"/>
              </a:rPr>
              <a:t> </a:t>
            </a:r>
            <a:r>
              <a:rPr dirty="0" spc="-10">
                <a:hlinkClick r:id="rId4" action="ppaction://hlinksldjump"/>
              </a:rPr>
              <a:t>o</a:t>
            </a:r>
            <a:r>
              <a:rPr dirty="0" spc="0">
                <a:hlinkClick r:id="rId4" action="ppaction://hlinksldjump"/>
              </a:rPr>
              <a:t>p</a:t>
            </a:r>
            <a:r>
              <a:rPr dirty="0" spc="-15">
                <a:hlinkClick r:id="rId4" action="ppaction://hlinksldjump"/>
              </a:rPr>
              <a:t>erazioni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27/35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2117" y="24034"/>
            <a:ext cx="11398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Radici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fatt</a:t>
            </a:r>
            <a:r>
              <a:rPr dirty="0" sz="500" spc="-3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rizzazione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un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olinomio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5"/>
              <a:t>T</a:t>
            </a:r>
            <a:r>
              <a:rPr dirty="0" spc="-90"/>
              <a:t>e</a:t>
            </a:r>
            <a:r>
              <a:rPr dirty="0" spc="-135"/>
              <a:t>o</a:t>
            </a:r>
            <a:r>
              <a:rPr dirty="0" spc="-75"/>
              <a:t>rema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25"/>
              <a:t>Ruffini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1152955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1520113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1570914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065176"/>
            <a:ext cx="50800" cy="4676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128677"/>
            <a:ext cx="50800" cy="4041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235522"/>
            <a:ext cx="4457065" cy="348615"/>
          </a:xfrm>
          <a:custGeom>
            <a:avLst/>
            <a:gdLst/>
            <a:ahLst/>
            <a:cxnLst/>
            <a:rect l="l" t="t" r="r" b="b"/>
            <a:pathLst>
              <a:path w="4457065" h="348615">
                <a:moveTo>
                  <a:pt x="4456606" y="0"/>
                </a:moveTo>
                <a:lnTo>
                  <a:pt x="0" y="0"/>
                </a:lnTo>
                <a:lnTo>
                  <a:pt x="0" y="297291"/>
                </a:lnTo>
                <a:lnTo>
                  <a:pt x="16636" y="334805"/>
                </a:lnTo>
                <a:lnTo>
                  <a:pt x="4405806" y="348091"/>
                </a:lnTo>
                <a:lnTo>
                  <a:pt x="4420049" y="346046"/>
                </a:lnTo>
                <a:lnTo>
                  <a:pt x="4451170" y="32008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115977"/>
            <a:ext cx="0" cy="436245"/>
          </a:xfrm>
          <a:custGeom>
            <a:avLst/>
            <a:gdLst/>
            <a:ahLst/>
            <a:cxnLst/>
            <a:rect l="l" t="t" r="r" b="b"/>
            <a:pathLst>
              <a:path w="0" h="436244">
                <a:moveTo>
                  <a:pt x="0" y="43588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10327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09057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107787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105882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1051096"/>
            <a:ext cx="4195445" cy="539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90" b="1">
                <a:solidFill>
                  <a:srgbClr val="0000FF"/>
                </a:solidFill>
                <a:latin typeface="Gill Sans MT"/>
                <a:cs typeface="Gill Sans MT"/>
              </a:rPr>
              <a:t>T</a:t>
            </a:r>
            <a:r>
              <a:rPr dirty="0" sz="1000" spc="-45" b="1">
                <a:solidFill>
                  <a:srgbClr val="0000FF"/>
                </a:solidFill>
                <a:latin typeface="Gill Sans MT"/>
                <a:cs typeface="Gill Sans MT"/>
              </a:rPr>
              <a:t>e</a:t>
            </a:r>
            <a:r>
              <a:rPr dirty="0" sz="1000" spc="-80" b="1">
                <a:solidFill>
                  <a:srgbClr val="0000FF"/>
                </a:solidFill>
                <a:latin typeface="Gill Sans MT"/>
                <a:cs typeface="Gill Sans MT"/>
              </a:rPr>
              <a:t>o</a:t>
            </a:r>
            <a:r>
              <a:rPr dirty="0" sz="1000" spc="-60" b="1">
                <a:solidFill>
                  <a:srgbClr val="0000FF"/>
                </a:solidFill>
                <a:latin typeface="Gill Sans MT"/>
                <a:cs typeface="Gill Sans MT"/>
              </a:rPr>
              <a:t>rema</a:t>
            </a:r>
            <a:r>
              <a:rPr dirty="0" sz="1000" spc="85" b="1">
                <a:solidFill>
                  <a:srgbClr val="0000FF"/>
                </a:solidFill>
                <a:latin typeface="Gill Sans MT"/>
                <a:cs typeface="Gill Sans MT"/>
              </a:rPr>
              <a:t> </a:t>
            </a:r>
            <a:r>
              <a:rPr dirty="0" sz="1000" spc="-25" b="1">
                <a:solidFill>
                  <a:srgbClr val="0000FF"/>
                </a:solidFill>
                <a:latin typeface="Gill Sans MT"/>
                <a:cs typeface="Gill Sans MT"/>
              </a:rPr>
              <a:t>di</a:t>
            </a:r>
            <a:r>
              <a:rPr dirty="0" sz="1000" spc="85" b="1">
                <a:solidFill>
                  <a:srgbClr val="0000FF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00FF"/>
                </a:solidFill>
                <a:latin typeface="Gill Sans MT"/>
                <a:cs typeface="Gill Sans MT"/>
              </a:rPr>
              <a:t>Ruffini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ts val="1200"/>
              </a:lnSpc>
              <a:spcBef>
                <a:spcPts val="345"/>
              </a:spcBef>
            </a:pPr>
            <a:r>
              <a:rPr dirty="0" sz="1000" spc="-30">
                <a:latin typeface="Tahoma"/>
                <a:cs typeface="Tahoma"/>
              </a:rPr>
              <a:t>Siano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90" i="1">
                <a:latin typeface="Arial Narrow"/>
                <a:cs typeface="Arial Narrow"/>
              </a:rPr>
              <a:t>q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ositivo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 i="1">
                <a:latin typeface="Verdana"/>
                <a:cs typeface="Verdana"/>
              </a:rPr>
              <a:t>β</a:t>
            </a:r>
            <a:r>
              <a:rPr dirty="0" sz="1000" spc="-25" i="1">
                <a:latin typeface="Verdana"/>
                <a:cs typeface="Verdana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r>
              <a:rPr dirty="0" sz="1000" spc="-30">
                <a:latin typeface="Tahoma"/>
                <a:cs typeface="Tahoma"/>
              </a:rPr>
              <a:t>.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All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90" i="1">
                <a:latin typeface="Arial Narrow"/>
                <a:cs typeface="Arial Narrow"/>
              </a:rPr>
              <a:t>q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divisibile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</a:pP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65" i="1">
                <a:latin typeface="Verdana"/>
                <a:cs typeface="Verdana"/>
              </a:rPr>
              <a:t>β</a:t>
            </a:r>
            <a:r>
              <a:rPr dirty="0" sz="1000" spc="30" i="1">
                <a:latin typeface="Verdana"/>
                <a:cs typeface="Verdan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solo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 i="1">
                <a:latin typeface="Verdana"/>
                <a:cs typeface="Verdana"/>
              </a:rPr>
              <a:t>β</a:t>
            </a:r>
            <a:r>
              <a:rPr dirty="0" sz="1000" spc="5" i="1">
                <a:latin typeface="Verdana"/>
                <a:cs typeface="Verdan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radice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90" i="1">
                <a:latin typeface="Arial Narrow"/>
                <a:cs typeface="Arial Narrow"/>
              </a:rPr>
              <a:t>q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 spc="-15">
                <a:latin typeface="Tahoma"/>
                <a:cs typeface="Tahoma"/>
              </a:rPr>
              <a:t>).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9" action="ppaction://hlinksldjump"/>
              </a:rPr>
              <a:t>Alge</a:t>
            </a:r>
            <a:r>
              <a:rPr dirty="0" spc="-15">
                <a:hlinkClick r:id="rId9" action="ppaction://hlinksldjump"/>
              </a:rPr>
              <a:t>b</a:t>
            </a:r>
            <a:r>
              <a:rPr dirty="0" spc="-20">
                <a:hlinkClick r:id="rId9" action="ppaction://hlinksldjump"/>
              </a:rPr>
              <a:t>ra1:</a:t>
            </a:r>
            <a:r>
              <a:rPr dirty="0">
                <a:hlinkClick r:id="rId9" action="ppaction://hlinksldjump"/>
              </a:rPr>
              <a:t> </a:t>
            </a:r>
            <a:r>
              <a:rPr dirty="0" spc="-70">
                <a:hlinkClick r:id="rId9" action="ppaction://hlinksldjump"/>
              </a:rPr>
              <a:t> </a:t>
            </a:r>
            <a:r>
              <a:rPr dirty="0" spc="40">
                <a:hlinkClick r:id="rId9" action="ppaction://hlinksldjump"/>
              </a:rPr>
              <a:t>P</a:t>
            </a:r>
            <a:r>
              <a:rPr dirty="0" spc="-10">
                <a:hlinkClick r:id="rId9" action="ppaction://hlinksldjump"/>
              </a:rPr>
              <a:t>olinomi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e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0">
                <a:hlinkClick r:id="rId9" action="ppaction://hlinksldjump"/>
              </a:rPr>
              <a:t>o</a:t>
            </a:r>
            <a:r>
              <a:rPr dirty="0" spc="0">
                <a:hlinkClick r:id="rId9" action="ppaction://hlinksldjump"/>
              </a:rPr>
              <a:t>p</a:t>
            </a:r>
            <a:r>
              <a:rPr dirty="0" spc="-15">
                <a:hlinkClick r:id="rId9" action="ppaction://hlinksldjump"/>
              </a:rPr>
              <a:t>erazioni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27/35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2117" y="24034"/>
            <a:ext cx="11398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Radici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fatt</a:t>
            </a:r>
            <a:r>
              <a:rPr dirty="0" sz="500" spc="-3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rizzazione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un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olinomio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5"/>
              <a:t>T</a:t>
            </a:r>
            <a:r>
              <a:rPr dirty="0" spc="-90"/>
              <a:t>e</a:t>
            </a:r>
            <a:r>
              <a:rPr dirty="0" spc="-135"/>
              <a:t>o</a:t>
            </a:r>
            <a:r>
              <a:rPr dirty="0" spc="-75"/>
              <a:t>rema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25"/>
              <a:t>Ruffini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1152955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1520113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1570914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065176"/>
            <a:ext cx="50800" cy="4676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128677"/>
            <a:ext cx="50800" cy="4041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235522"/>
            <a:ext cx="4457065" cy="348615"/>
          </a:xfrm>
          <a:custGeom>
            <a:avLst/>
            <a:gdLst/>
            <a:ahLst/>
            <a:cxnLst/>
            <a:rect l="l" t="t" r="r" b="b"/>
            <a:pathLst>
              <a:path w="4457065" h="348615">
                <a:moveTo>
                  <a:pt x="4456606" y="0"/>
                </a:moveTo>
                <a:lnTo>
                  <a:pt x="0" y="0"/>
                </a:lnTo>
                <a:lnTo>
                  <a:pt x="0" y="297291"/>
                </a:lnTo>
                <a:lnTo>
                  <a:pt x="16636" y="334805"/>
                </a:lnTo>
                <a:lnTo>
                  <a:pt x="4405806" y="348091"/>
                </a:lnTo>
                <a:lnTo>
                  <a:pt x="4420049" y="346046"/>
                </a:lnTo>
                <a:lnTo>
                  <a:pt x="4451170" y="32008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115977"/>
            <a:ext cx="0" cy="436245"/>
          </a:xfrm>
          <a:custGeom>
            <a:avLst/>
            <a:gdLst/>
            <a:ahLst/>
            <a:cxnLst/>
            <a:rect l="l" t="t" r="r" b="b"/>
            <a:pathLst>
              <a:path w="0" h="436244">
                <a:moveTo>
                  <a:pt x="0" y="43588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10327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09057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107787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105882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1051096"/>
            <a:ext cx="4195445" cy="539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90" b="1">
                <a:solidFill>
                  <a:srgbClr val="0000FF"/>
                </a:solidFill>
                <a:latin typeface="Gill Sans MT"/>
                <a:cs typeface="Gill Sans MT"/>
              </a:rPr>
              <a:t>T</a:t>
            </a:r>
            <a:r>
              <a:rPr dirty="0" sz="1000" spc="-45" b="1">
                <a:solidFill>
                  <a:srgbClr val="0000FF"/>
                </a:solidFill>
                <a:latin typeface="Gill Sans MT"/>
                <a:cs typeface="Gill Sans MT"/>
              </a:rPr>
              <a:t>e</a:t>
            </a:r>
            <a:r>
              <a:rPr dirty="0" sz="1000" spc="-80" b="1">
                <a:solidFill>
                  <a:srgbClr val="0000FF"/>
                </a:solidFill>
                <a:latin typeface="Gill Sans MT"/>
                <a:cs typeface="Gill Sans MT"/>
              </a:rPr>
              <a:t>o</a:t>
            </a:r>
            <a:r>
              <a:rPr dirty="0" sz="1000" spc="-60" b="1">
                <a:solidFill>
                  <a:srgbClr val="0000FF"/>
                </a:solidFill>
                <a:latin typeface="Gill Sans MT"/>
                <a:cs typeface="Gill Sans MT"/>
              </a:rPr>
              <a:t>rema</a:t>
            </a:r>
            <a:r>
              <a:rPr dirty="0" sz="1000" spc="85" b="1">
                <a:solidFill>
                  <a:srgbClr val="0000FF"/>
                </a:solidFill>
                <a:latin typeface="Gill Sans MT"/>
                <a:cs typeface="Gill Sans MT"/>
              </a:rPr>
              <a:t> </a:t>
            </a:r>
            <a:r>
              <a:rPr dirty="0" sz="1000" spc="-25" b="1">
                <a:solidFill>
                  <a:srgbClr val="0000FF"/>
                </a:solidFill>
                <a:latin typeface="Gill Sans MT"/>
                <a:cs typeface="Gill Sans MT"/>
              </a:rPr>
              <a:t>di</a:t>
            </a:r>
            <a:r>
              <a:rPr dirty="0" sz="1000" spc="85" b="1">
                <a:solidFill>
                  <a:srgbClr val="0000FF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00FF"/>
                </a:solidFill>
                <a:latin typeface="Gill Sans MT"/>
                <a:cs typeface="Gill Sans MT"/>
              </a:rPr>
              <a:t>Ruffini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ts val="1200"/>
              </a:lnSpc>
              <a:spcBef>
                <a:spcPts val="345"/>
              </a:spcBef>
            </a:pPr>
            <a:r>
              <a:rPr dirty="0" sz="1000" spc="-30">
                <a:latin typeface="Tahoma"/>
                <a:cs typeface="Tahoma"/>
              </a:rPr>
              <a:t>Siano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90" i="1">
                <a:latin typeface="Arial Narrow"/>
                <a:cs typeface="Arial Narrow"/>
              </a:rPr>
              <a:t>q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ositivo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 i="1">
                <a:latin typeface="Verdana"/>
                <a:cs typeface="Verdana"/>
              </a:rPr>
              <a:t>β</a:t>
            </a:r>
            <a:r>
              <a:rPr dirty="0" sz="1000" spc="-25" i="1">
                <a:latin typeface="Verdana"/>
                <a:cs typeface="Verdana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r>
              <a:rPr dirty="0" sz="1000" spc="-30">
                <a:latin typeface="Tahoma"/>
                <a:cs typeface="Tahoma"/>
              </a:rPr>
              <a:t>.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All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90" i="1">
                <a:latin typeface="Arial Narrow"/>
                <a:cs typeface="Arial Narrow"/>
              </a:rPr>
              <a:t>q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divisibile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</a:pP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65" i="1">
                <a:latin typeface="Verdana"/>
                <a:cs typeface="Verdana"/>
              </a:rPr>
              <a:t>β</a:t>
            </a:r>
            <a:r>
              <a:rPr dirty="0" sz="1000" spc="30" i="1">
                <a:latin typeface="Verdana"/>
                <a:cs typeface="Verdan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solo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 i="1">
                <a:latin typeface="Verdana"/>
                <a:cs typeface="Verdana"/>
              </a:rPr>
              <a:t>β</a:t>
            </a:r>
            <a:r>
              <a:rPr dirty="0" sz="1000" spc="5" i="1">
                <a:latin typeface="Verdana"/>
                <a:cs typeface="Verdan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radice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90" i="1">
                <a:latin typeface="Arial Narrow"/>
                <a:cs typeface="Arial Narrow"/>
              </a:rPr>
              <a:t>q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 spc="-15">
                <a:latin typeface="Tahoma"/>
                <a:cs typeface="Tahoma"/>
              </a:rPr>
              <a:t>).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9" action="ppaction://hlinksldjump"/>
              </a:rPr>
              <a:t>Alge</a:t>
            </a:r>
            <a:r>
              <a:rPr dirty="0" spc="-15">
                <a:hlinkClick r:id="rId9" action="ppaction://hlinksldjump"/>
              </a:rPr>
              <a:t>b</a:t>
            </a:r>
            <a:r>
              <a:rPr dirty="0" spc="-20">
                <a:hlinkClick r:id="rId9" action="ppaction://hlinksldjump"/>
              </a:rPr>
              <a:t>ra1:</a:t>
            </a:r>
            <a:r>
              <a:rPr dirty="0">
                <a:hlinkClick r:id="rId9" action="ppaction://hlinksldjump"/>
              </a:rPr>
              <a:t> </a:t>
            </a:r>
            <a:r>
              <a:rPr dirty="0" spc="-70">
                <a:hlinkClick r:id="rId9" action="ppaction://hlinksldjump"/>
              </a:rPr>
              <a:t> </a:t>
            </a:r>
            <a:r>
              <a:rPr dirty="0" spc="40">
                <a:hlinkClick r:id="rId9" action="ppaction://hlinksldjump"/>
              </a:rPr>
              <a:t>P</a:t>
            </a:r>
            <a:r>
              <a:rPr dirty="0" spc="-10">
                <a:hlinkClick r:id="rId9" action="ppaction://hlinksldjump"/>
              </a:rPr>
              <a:t>olinomi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e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0">
                <a:hlinkClick r:id="rId9" action="ppaction://hlinksldjump"/>
              </a:rPr>
              <a:t>o</a:t>
            </a:r>
            <a:r>
              <a:rPr dirty="0" spc="0">
                <a:hlinkClick r:id="rId9" action="ppaction://hlinksldjump"/>
              </a:rPr>
              <a:t>p</a:t>
            </a:r>
            <a:r>
              <a:rPr dirty="0" spc="-15">
                <a:hlinkClick r:id="rId9" action="ppaction://hlinksldjump"/>
              </a:rPr>
              <a:t>erazioni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27/35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2117" y="24034"/>
            <a:ext cx="11398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Radici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fatt</a:t>
            </a:r>
            <a:r>
              <a:rPr dirty="0" sz="500" spc="-3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rizzazione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un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olinomio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5"/>
              <a:t>T</a:t>
            </a:r>
            <a:r>
              <a:rPr dirty="0" spc="-90"/>
              <a:t>e</a:t>
            </a:r>
            <a:r>
              <a:rPr dirty="0" spc="-135"/>
              <a:t>o</a:t>
            </a:r>
            <a:r>
              <a:rPr dirty="0" spc="-75"/>
              <a:t>rema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25"/>
              <a:t>Ruffini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1152955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1520113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1570914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065176"/>
            <a:ext cx="50800" cy="4676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128677"/>
            <a:ext cx="50800" cy="4041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235522"/>
            <a:ext cx="4457065" cy="348615"/>
          </a:xfrm>
          <a:custGeom>
            <a:avLst/>
            <a:gdLst/>
            <a:ahLst/>
            <a:cxnLst/>
            <a:rect l="l" t="t" r="r" b="b"/>
            <a:pathLst>
              <a:path w="4457065" h="348615">
                <a:moveTo>
                  <a:pt x="4456606" y="0"/>
                </a:moveTo>
                <a:lnTo>
                  <a:pt x="0" y="0"/>
                </a:lnTo>
                <a:lnTo>
                  <a:pt x="0" y="297291"/>
                </a:lnTo>
                <a:lnTo>
                  <a:pt x="16636" y="334805"/>
                </a:lnTo>
                <a:lnTo>
                  <a:pt x="4405806" y="348091"/>
                </a:lnTo>
                <a:lnTo>
                  <a:pt x="4420049" y="346046"/>
                </a:lnTo>
                <a:lnTo>
                  <a:pt x="4451170" y="32008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115977"/>
            <a:ext cx="0" cy="436245"/>
          </a:xfrm>
          <a:custGeom>
            <a:avLst/>
            <a:gdLst/>
            <a:ahLst/>
            <a:cxnLst/>
            <a:rect l="l" t="t" r="r" b="b"/>
            <a:pathLst>
              <a:path w="0" h="436244">
                <a:moveTo>
                  <a:pt x="0" y="43588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10327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09057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107787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105882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1051096"/>
            <a:ext cx="4195445" cy="886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90" b="1">
                <a:solidFill>
                  <a:srgbClr val="0000FF"/>
                </a:solidFill>
                <a:latin typeface="Gill Sans MT"/>
                <a:cs typeface="Gill Sans MT"/>
              </a:rPr>
              <a:t>T</a:t>
            </a:r>
            <a:r>
              <a:rPr dirty="0" sz="1000" spc="-45" b="1">
                <a:solidFill>
                  <a:srgbClr val="0000FF"/>
                </a:solidFill>
                <a:latin typeface="Gill Sans MT"/>
                <a:cs typeface="Gill Sans MT"/>
              </a:rPr>
              <a:t>e</a:t>
            </a:r>
            <a:r>
              <a:rPr dirty="0" sz="1000" spc="-80" b="1">
                <a:solidFill>
                  <a:srgbClr val="0000FF"/>
                </a:solidFill>
                <a:latin typeface="Gill Sans MT"/>
                <a:cs typeface="Gill Sans MT"/>
              </a:rPr>
              <a:t>o</a:t>
            </a:r>
            <a:r>
              <a:rPr dirty="0" sz="1000" spc="-60" b="1">
                <a:solidFill>
                  <a:srgbClr val="0000FF"/>
                </a:solidFill>
                <a:latin typeface="Gill Sans MT"/>
                <a:cs typeface="Gill Sans MT"/>
              </a:rPr>
              <a:t>rema</a:t>
            </a:r>
            <a:r>
              <a:rPr dirty="0" sz="1000" spc="85" b="1">
                <a:solidFill>
                  <a:srgbClr val="0000FF"/>
                </a:solidFill>
                <a:latin typeface="Gill Sans MT"/>
                <a:cs typeface="Gill Sans MT"/>
              </a:rPr>
              <a:t> </a:t>
            </a:r>
            <a:r>
              <a:rPr dirty="0" sz="1000" spc="-25" b="1">
                <a:solidFill>
                  <a:srgbClr val="0000FF"/>
                </a:solidFill>
                <a:latin typeface="Gill Sans MT"/>
                <a:cs typeface="Gill Sans MT"/>
              </a:rPr>
              <a:t>di</a:t>
            </a:r>
            <a:r>
              <a:rPr dirty="0" sz="1000" spc="85" b="1">
                <a:solidFill>
                  <a:srgbClr val="0000FF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00FF"/>
                </a:solidFill>
                <a:latin typeface="Gill Sans MT"/>
                <a:cs typeface="Gill Sans MT"/>
              </a:rPr>
              <a:t>Ruffini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ts val="1200"/>
              </a:lnSpc>
              <a:spcBef>
                <a:spcPts val="345"/>
              </a:spcBef>
            </a:pPr>
            <a:r>
              <a:rPr dirty="0" sz="1000" spc="-30">
                <a:latin typeface="Tahoma"/>
                <a:cs typeface="Tahoma"/>
              </a:rPr>
              <a:t>Siano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90" i="1">
                <a:latin typeface="Arial Narrow"/>
                <a:cs typeface="Arial Narrow"/>
              </a:rPr>
              <a:t>q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ositivo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 i="1">
                <a:latin typeface="Verdana"/>
                <a:cs typeface="Verdana"/>
              </a:rPr>
              <a:t>β</a:t>
            </a:r>
            <a:r>
              <a:rPr dirty="0" sz="1000" spc="-25" i="1">
                <a:latin typeface="Verdana"/>
                <a:cs typeface="Verdana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r>
              <a:rPr dirty="0" sz="1000" spc="-30">
                <a:latin typeface="Tahoma"/>
                <a:cs typeface="Tahoma"/>
              </a:rPr>
              <a:t>.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All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90" i="1">
                <a:latin typeface="Arial Narrow"/>
                <a:cs typeface="Arial Narrow"/>
              </a:rPr>
              <a:t>q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divisibile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</a:pP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65" i="1">
                <a:latin typeface="Verdana"/>
                <a:cs typeface="Verdana"/>
              </a:rPr>
              <a:t>β</a:t>
            </a:r>
            <a:r>
              <a:rPr dirty="0" sz="1000" spc="30" i="1">
                <a:latin typeface="Verdana"/>
                <a:cs typeface="Verdan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solo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 i="1">
                <a:latin typeface="Verdana"/>
                <a:cs typeface="Verdana"/>
              </a:rPr>
              <a:t>β</a:t>
            </a:r>
            <a:r>
              <a:rPr dirty="0" sz="1000" spc="5" i="1">
                <a:latin typeface="Verdana"/>
                <a:cs typeface="Verdan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radice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90" i="1">
                <a:latin typeface="Arial Narrow"/>
                <a:cs typeface="Arial Narrow"/>
              </a:rPr>
              <a:t>q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 spc="-15">
                <a:latin typeface="Tahoma"/>
                <a:cs typeface="Tahoma"/>
              </a:rPr>
              <a:t>).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FF0000"/>
                </a:solidFill>
                <a:latin typeface="Gill Sans MT"/>
                <a:cs typeface="Gill Sans MT"/>
              </a:rPr>
              <a:t>Alcune</a:t>
            </a:r>
            <a:r>
              <a:rPr dirty="0" sz="1000" spc="85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000" spc="-20" b="1">
                <a:solidFill>
                  <a:srgbClr val="FF0000"/>
                </a:solidFill>
                <a:latin typeface="Gill Sans MT"/>
                <a:cs typeface="Gill Sans MT"/>
              </a:rPr>
              <a:t>conseguenze...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9" action="ppaction://hlinksldjump"/>
              </a:rPr>
              <a:t>Alge</a:t>
            </a:r>
            <a:r>
              <a:rPr dirty="0" spc="-15">
                <a:hlinkClick r:id="rId9" action="ppaction://hlinksldjump"/>
              </a:rPr>
              <a:t>b</a:t>
            </a:r>
            <a:r>
              <a:rPr dirty="0" spc="-20">
                <a:hlinkClick r:id="rId9" action="ppaction://hlinksldjump"/>
              </a:rPr>
              <a:t>ra1:</a:t>
            </a:r>
            <a:r>
              <a:rPr dirty="0">
                <a:hlinkClick r:id="rId9" action="ppaction://hlinksldjump"/>
              </a:rPr>
              <a:t> </a:t>
            </a:r>
            <a:r>
              <a:rPr dirty="0" spc="-70">
                <a:hlinkClick r:id="rId9" action="ppaction://hlinksldjump"/>
              </a:rPr>
              <a:t> </a:t>
            </a:r>
            <a:r>
              <a:rPr dirty="0" spc="40">
                <a:hlinkClick r:id="rId9" action="ppaction://hlinksldjump"/>
              </a:rPr>
              <a:t>P</a:t>
            </a:r>
            <a:r>
              <a:rPr dirty="0" spc="-10">
                <a:hlinkClick r:id="rId9" action="ppaction://hlinksldjump"/>
              </a:rPr>
              <a:t>olinomi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e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0">
                <a:hlinkClick r:id="rId9" action="ppaction://hlinksldjump"/>
              </a:rPr>
              <a:t>o</a:t>
            </a:r>
            <a:r>
              <a:rPr dirty="0" spc="0">
                <a:hlinkClick r:id="rId9" action="ppaction://hlinksldjump"/>
              </a:rPr>
              <a:t>p</a:t>
            </a:r>
            <a:r>
              <a:rPr dirty="0" spc="-15">
                <a:hlinkClick r:id="rId9" action="ppaction://hlinksldjump"/>
              </a:rPr>
              <a:t>erazioni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27/35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2117" y="24034"/>
            <a:ext cx="11398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Radici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fatt</a:t>
            </a:r>
            <a:r>
              <a:rPr dirty="0" sz="500" spc="-3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rizzazione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un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olinomio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5"/>
              <a:t>T</a:t>
            </a:r>
            <a:r>
              <a:rPr dirty="0" spc="-90"/>
              <a:t>e</a:t>
            </a:r>
            <a:r>
              <a:rPr dirty="0" spc="-135"/>
              <a:t>o</a:t>
            </a:r>
            <a:r>
              <a:rPr dirty="0" spc="-75"/>
              <a:t>rema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25"/>
              <a:t>Ruffini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1152955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1520113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1570914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065176"/>
            <a:ext cx="50800" cy="4676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128677"/>
            <a:ext cx="50800" cy="4041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235522"/>
            <a:ext cx="4457065" cy="348615"/>
          </a:xfrm>
          <a:custGeom>
            <a:avLst/>
            <a:gdLst/>
            <a:ahLst/>
            <a:cxnLst/>
            <a:rect l="l" t="t" r="r" b="b"/>
            <a:pathLst>
              <a:path w="4457065" h="348615">
                <a:moveTo>
                  <a:pt x="4456606" y="0"/>
                </a:moveTo>
                <a:lnTo>
                  <a:pt x="0" y="0"/>
                </a:lnTo>
                <a:lnTo>
                  <a:pt x="0" y="297291"/>
                </a:lnTo>
                <a:lnTo>
                  <a:pt x="16636" y="334805"/>
                </a:lnTo>
                <a:lnTo>
                  <a:pt x="4405806" y="348091"/>
                </a:lnTo>
                <a:lnTo>
                  <a:pt x="4420049" y="346046"/>
                </a:lnTo>
                <a:lnTo>
                  <a:pt x="4451170" y="32008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115977"/>
            <a:ext cx="0" cy="436245"/>
          </a:xfrm>
          <a:custGeom>
            <a:avLst/>
            <a:gdLst/>
            <a:ahLst/>
            <a:cxnLst/>
            <a:rect l="l" t="t" r="r" b="b"/>
            <a:pathLst>
              <a:path w="0" h="436244">
                <a:moveTo>
                  <a:pt x="0" y="43588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10327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09057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107787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105882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1051096"/>
            <a:ext cx="4303395" cy="12287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90" b="1">
                <a:solidFill>
                  <a:srgbClr val="0000FF"/>
                </a:solidFill>
                <a:latin typeface="Gill Sans MT"/>
                <a:cs typeface="Gill Sans MT"/>
              </a:rPr>
              <a:t>T</a:t>
            </a:r>
            <a:r>
              <a:rPr dirty="0" sz="1000" spc="-45" b="1">
                <a:solidFill>
                  <a:srgbClr val="0000FF"/>
                </a:solidFill>
                <a:latin typeface="Gill Sans MT"/>
                <a:cs typeface="Gill Sans MT"/>
              </a:rPr>
              <a:t>e</a:t>
            </a:r>
            <a:r>
              <a:rPr dirty="0" sz="1000" spc="-80" b="1">
                <a:solidFill>
                  <a:srgbClr val="0000FF"/>
                </a:solidFill>
                <a:latin typeface="Gill Sans MT"/>
                <a:cs typeface="Gill Sans MT"/>
              </a:rPr>
              <a:t>o</a:t>
            </a:r>
            <a:r>
              <a:rPr dirty="0" sz="1000" spc="-60" b="1">
                <a:solidFill>
                  <a:srgbClr val="0000FF"/>
                </a:solidFill>
                <a:latin typeface="Gill Sans MT"/>
                <a:cs typeface="Gill Sans MT"/>
              </a:rPr>
              <a:t>rema</a:t>
            </a:r>
            <a:r>
              <a:rPr dirty="0" sz="1000" spc="85" b="1">
                <a:solidFill>
                  <a:srgbClr val="0000FF"/>
                </a:solidFill>
                <a:latin typeface="Gill Sans MT"/>
                <a:cs typeface="Gill Sans MT"/>
              </a:rPr>
              <a:t> </a:t>
            </a:r>
            <a:r>
              <a:rPr dirty="0" sz="1000" spc="-25" b="1">
                <a:solidFill>
                  <a:srgbClr val="0000FF"/>
                </a:solidFill>
                <a:latin typeface="Gill Sans MT"/>
                <a:cs typeface="Gill Sans MT"/>
              </a:rPr>
              <a:t>di</a:t>
            </a:r>
            <a:r>
              <a:rPr dirty="0" sz="1000" spc="85" b="1">
                <a:solidFill>
                  <a:srgbClr val="0000FF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00FF"/>
                </a:solidFill>
                <a:latin typeface="Gill Sans MT"/>
                <a:cs typeface="Gill Sans MT"/>
              </a:rPr>
              <a:t>Ruffini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ts val="1200"/>
              </a:lnSpc>
              <a:spcBef>
                <a:spcPts val="345"/>
              </a:spcBef>
            </a:pPr>
            <a:r>
              <a:rPr dirty="0" sz="1000" spc="-30">
                <a:latin typeface="Tahoma"/>
                <a:cs typeface="Tahoma"/>
              </a:rPr>
              <a:t>Siano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90" i="1">
                <a:latin typeface="Arial Narrow"/>
                <a:cs typeface="Arial Narrow"/>
              </a:rPr>
              <a:t>q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ositivo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 i="1">
                <a:latin typeface="Verdana"/>
                <a:cs typeface="Verdana"/>
              </a:rPr>
              <a:t>β</a:t>
            </a:r>
            <a:r>
              <a:rPr dirty="0" sz="1000" spc="-25" i="1">
                <a:latin typeface="Verdana"/>
                <a:cs typeface="Verdana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r>
              <a:rPr dirty="0" sz="1000" spc="-30">
                <a:latin typeface="Tahoma"/>
                <a:cs typeface="Tahoma"/>
              </a:rPr>
              <a:t>.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All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90" i="1">
                <a:latin typeface="Arial Narrow"/>
                <a:cs typeface="Arial Narrow"/>
              </a:rPr>
              <a:t>q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divisibile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</a:pP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65" i="1">
                <a:latin typeface="Verdana"/>
                <a:cs typeface="Verdana"/>
              </a:rPr>
              <a:t>β</a:t>
            </a:r>
            <a:r>
              <a:rPr dirty="0" sz="1000" spc="30" i="1">
                <a:latin typeface="Verdana"/>
                <a:cs typeface="Verdan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solo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 i="1">
                <a:latin typeface="Verdana"/>
                <a:cs typeface="Verdana"/>
              </a:rPr>
              <a:t>β</a:t>
            </a:r>
            <a:r>
              <a:rPr dirty="0" sz="1000" spc="5" i="1">
                <a:latin typeface="Verdana"/>
                <a:cs typeface="Verdan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radice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90" i="1">
                <a:latin typeface="Arial Narrow"/>
                <a:cs typeface="Arial Narrow"/>
              </a:rPr>
              <a:t>q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 spc="-15">
                <a:latin typeface="Tahoma"/>
                <a:cs typeface="Tahoma"/>
              </a:rPr>
              <a:t>).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FF0000"/>
                </a:solidFill>
                <a:latin typeface="Gill Sans MT"/>
                <a:cs typeface="Gill Sans MT"/>
              </a:rPr>
              <a:t>Alcune</a:t>
            </a:r>
            <a:r>
              <a:rPr dirty="0" sz="1000" spc="85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000" spc="-20" b="1">
                <a:solidFill>
                  <a:srgbClr val="FF0000"/>
                </a:solidFill>
                <a:latin typeface="Gill Sans MT"/>
                <a:cs typeface="Gill Sans MT"/>
              </a:rPr>
              <a:t>conseguenze...</a:t>
            </a:r>
            <a:endParaRPr sz="1000">
              <a:latin typeface="Gill Sans MT"/>
              <a:cs typeface="Gill Sans MT"/>
            </a:endParaRPr>
          </a:p>
          <a:p>
            <a:pPr marL="265430" marR="5080" indent="-121920">
              <a:lnSpc>
                <a:spcPct val="100000"/>
              </a:lnSpc>
              <a:spcBef>
                <a:spcPts val="295"/>
              </a:spcBef>
              <a:buClr>
                <a:srgbClr val="3333B2"/>
              </a:buClr>
              <a:buSzPct val="90000"/>
              <a:buFont typeface="Arial"/>
              <a:buChar char="•"/>
              <a:tabLst>
                <a:tab pos="266065" algn="l"/>
              </a:tabLst>
            </a:pPr>
            <a:r>
              <a:rPr dirty="0" sz="1000" spc="-5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65">
                <a:latin typeface="Tahoma"/>
                <a:cs typeface="Tahoma"/>
              </a:rPr>
              <a:t>oss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radice,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all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riducibile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equivalentemente,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irriducibile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-15">
                <a:latin typeface="Tahoma"/>
                <a:cs typeface="Tahoma"/>
              </a:rPr>
              <a:t>dici.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9" action="ppaction://hlinksldjump"/>
              </a:rPr>
              <a:t>Alge</a:t>
            </a:r>
            <a:r>
              <a:rPr dirty="0" spc="-15">
                <a:hlinkClick r:id="rId9" action="ppaction://hlinksldjump"/>
              </a:rPr>
              <a:t>b</a:t>
            </a:r>
            <a:r>
              <a:rPr dirty="0" spc="-20">
                <a:hlinkClick r:id="rId9" action="ppaction://hlinksldjump"/>
              </a:rPr>
              <a:t>ra1:</a:t>
            </a:r>
            <a:r>
              <a:rPr dirty="0">
                <a:hlinkClick r:id="rId9" action="ppaction://hlinksldjump"/>
              </a:rPr>
              <a:t> </a:t>
            </a:r>
            <a:r>
              <a:rPr dirty="0" spc="-70">
                <a:hlinkClick r:id="rId9" action="ppaction://hlinksldjump"/>
              </a:rPr>
              <a:t> </a:t>
            </a:r>
            <a:r>
              <a:rPr dirty="0" spc="40">
                <a:hlinkClick r:id="rId9" action="ppaction://hlinksldjump"/>
              </a:rPr>
              <a:t>P</a:t>
            </a:r>
            <a:r>
              <a:rPr dirty="0" spc="-10">
                <a:hlinkClick r:id="rId9" action="ppaction://hlinksldjump"/>
              </a:rPr>
              <a:t>olinomi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e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0">
                <a:hlinkClick r:id="rId9" action="ppaction://hlinksldjump"/>
              </a:rPr>
              <a:t>o</a:t>
            </a:r>
            <a:r>
              <a:rPr dirty="0" spc="0">
                <a:hlinkClick r:id="rId9" action="ppaction://hlinksldjump"/>
              </a:rPr>
              <a:t>p</a:t>
            </a:r>
            <a:r>
              <a:rPr dirty="0" spc="-15">
                <a:hlinkClick r:id="rId9" action="ppaction://hlinksldjump"/>
              </a:rPr>
              <a:t>erazioni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27/35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2117" y="24034"/>
            <a:ext cx="11398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Radici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fatt</a:t>
            </a:r>
            <a:r>
              <a:rPr dirty="0" sz="500" spc="-3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rizzazione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un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olinomio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5"/>
              <a:t>T</a:t>
            </a:r>
            <a:r>
              <a:rPr dirty="0" spc="-90"/>
              <a:t>e</a:t>
            </a:r>
            <a:r>
              <a:rPr dirty="0" spc="-135"/>
              <a:t>o</a:t>
            </a:r>
            <a:r>
              <a:rPr dirty="0" spc="-75"/>
              <a:t>rema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25"/>
              <a:t>Ruffini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1152955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1520113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1570914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065176"/>
            <a:ext cx="50800" cy="4676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128677"/>
            <a:ext cx="50800" cy="4041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235522"/>
            <a:ext cx="4457065" cy="348615"/>
          </a:xfrm>
          <a:custGeom>
            <a:avLst/>
            <a:gdLst/>
            <a:ahLst/>
            <a:cxnLst/>
            <a:rect l="l" t="t" r="r" b="b"/>
            <a:pathLst>
              <a:path w="4457065" h="348615">
                <a:moveTo>
                  <a:pt x="4456606" y="0"/>
                </a:moveTo>
                <a:lnTo>
                  <a:pt x="0" y="0"/>
                </a:lnTo>
                <a:lnTo>
                  <a:pt x="0" y="297291"/>
                </a:lnTo>
                <a:lnTo>
                  <a:pt x="16636" y="334805"/>
                </a:lnTo>
                <a:lnTo>
                  <a:pt x="4405806" y="348091"/>
                </a:lnTo>
                <a:lnTo>
                  <a:pt x="4420049" y="346046"/>
                </a:lnTo>
                <a:lnTo>
                  <a:pt x="4451170" y="32008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115977"/>
            <a:ext cx="0" cy="436245"/>
          </a:xfrm>
          <a:custGeom>
            <a:avLst/>
            <a:gdLst/>
            <a:ahLst/>
            <a:cxnLst/>
            <a:rect l="l" t="t" r="r" b="b"/>
            <a:pathLst>
              <a:path w="0" h="436244">
                <a:moveTo>
                  <a:pt x="0" y="43588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10327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09057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107787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105882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1051096"/>
            <a:ext cx="4303395" cy="144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90" b="1">
                <a:solidFill>
                  <a:srgbClr val="0000FF"/>
                </a:solidFill>
                <a:latin typeface="Gill Sans MT"/>
                <a:cs typeface="Gill Sans MT"/>
              </a:rPr>
              <a:t>T</a:t>
            </a:r>
            <a:r>
              <a:rPr dirty="0" sz="1000" spc="-45" b="1">
                <a:solidFill>
                  <a:srgbClr val="0000FF"/>
                </a:solidFill>
                <a:latin typeface="Gill Sans MT"/>
                <a:cs typeface="Gill Sans MT"/>
              </a:rPr>
              <a:t>e</a:t>
            </a:r>
            <a:r>
              <a:rPr dirty="0" sz="1000" spc="-80" b="1">
                <a:solidFill>
                  <a:srgbClr val="0000FF"/>
                </a:solidFill>
                <a:latin typeface="Gill Sans MT"/>
                <a:cs typeface="Gill Sans MT"/>
              </a:rPr>
              <a:t>o</a:t>
            </a:r>
            <a:r>
              <a:rPr dirty="0" sz="1000" spc="-60" b="1">
                <a:solidFill>
                  <a:srgbClr val="0000FF"/>
                </a:solidFill>
                <a:latin typeface="Gill Sans MT"/>
                <a:cs typeface="Gill Sans MT"/>
              </a:rPr>
              <a:t>rema</a:t>
            </a:r>
            <a:r>
              <a:rPr dirty="0" sz="1000" spc="85" b="1">
                <a:solidFill>
                  <a:srgbClr val="0000FF"/>
                </a:solidFill>
                <a:latin typeface="Gill Sans MT"/>
                <a:cs typeface="Gill Sans MT"/>
              </a:rPr>
              <a:t> </a:t>
            </a:r>
            <a:r>
              <a:rPr dirty="0" sz="1000" spc="-25" b="1">
                <a:solidFill>
                  <a:srgbClr val="0000FF"/>
                </a:solidFill>
                <a:latin typeface="Gill Sans MT"/>
                <a:cs typeface="Gill Sans MT"/>
              </a:rPr>
              <a:t>di</a:t>
            </a:r>
            <a:r>
              <a:rPr dirty="0" sz="1000" spc="85" b="1">
                <a:solidFill>
                  <a:srgbClr val="0000FF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00FF"/>
                </a:solidFill>
                <a:latin typeface="Gill Sans MT"/>
                <a:cs typeface="Gill Sans MT"/>
              </a:rPr>
              <a:t>Ruffini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ts val="1200"/>
              </a:lnSpc>
              <a:spcBef>
                <a:spcPts val="345"/>
              </a:spcBef>
            </a:pPr>
            <a:r>
              <a:rPr dirty="0" sz="1000" spc="-30">
                <a:latin typeface="Tahoma"/>
                <a:cs typeface="Tahoma"/>
              </a:rPr>
              <a:t>Siano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90" i="1">
                <a:latin typeface="Arial Narrow"/>
                <a:cs typeface="Arial Narrow"/>
              </a:rPr>
              <a:t>q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ositivo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 i="1">
                <a:latin typeface="Verdana"/>
                <a:cs typeface="Verdana"/>
              </a:rPr>
              <a:t>β</a:t>
            </a:r>
            <a:r>
              <a:rPr dirty="0" sz="1000" spc="-25" i="1">
                <a:latin typeface="Verdana"/>
                <a:cs typeface="Verdana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r>
              <a:rPr dirty="0" sz="1000" spc="-30">
                <a:latin typeface="Tahoma"/>
                <a:cs typeface="Tahoma"/>
              </a:rPr>
              <a:t>.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All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90" i="1">
                <a:latin typeface="Arial Narrow"/>
                <a:cs typeface="Arial Narrow"/>
              </a:rPr>
              <a:t>q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divisibile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</a:pP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65" i="1">
                <a:latin typeface="Verdana"/>
                <a:cs typeface="Verdana"/>
              </a:rPr>
              <a:t>β</a:t>
            </a:r>
            <a:r>
              <a:rPr dirty="0" sz="1000" spc="30" i="1">
                <a:latin typeface="Verdana"/>
                <a:cs typeface="Verdan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solo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 i="1">
                <a:latin typeface="Verdana"/>
                <a:cs typeface="Verdana"/>
              </a:rPr>
              <a:t>β</a:t>
            </a:r>
            <a:r>
              <a:rPr dirty="0" sz="1000" spc="5" i="1">
                <a:latin typeface="Verdana"/>
                <a:cs typeface="Verdan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radice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90" i="1">
                <a:latin typeface="Arial Narrow"/>
                <a:cs typeface="Arial Narrow"/>
              </a:rPr>
              <a:t>q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 spc="-15">
                <a:latin typeface="Tahoma"/>
                <a:cs typeface="Tahoma"/>
              </a:rPr>
              <a:t>).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FF0000"/>
                </a:solidFill>
                <a:latin typeface="Gill Sans MT"/>
                <a:cs typeface="Gill Sans MT"/>
              </a:rPr>
              <a:t>Alcune</a:t>
            </a:r>
            <a:r>
              <a:rPr dirty="0" sz="1000" spc="85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000" spc="-20" b="1">
                <a:solidFill>
                  <a:srgbClr val="FF0000"/>
                </a:solidFill>
                <a:latin typeface="Gill Sans MT"/>
                <a:cs typeface="Gill Sans MT"/>
              </a:rPr>
              <a:t>conseguenze...</a:t>
            </a:r>
            <a:endParaRPr sz="1000">
              <a:latin typeface="Gill Sans MT"/>
              <a:cs typeface="Gill Sans MT"/>
            </a:endParaRPr>
          </a:p>
          <a:p>
            <a:pPr marL="265430" marR="5080" indent="-121920">
              <a:lnSpc>
                <a:spcPct val="100000"/>
              </a:lnSpc>
              <a:spcBef>
                <a:spcPts val="295"/>
              </a:spcBef>
              <a:buClr>
                <a:srgbClr val="3333B2"/>
              </a:buClr>
              <a:buSzPct val="90000"/>
              <a:buFont typeface="Arial"/>
              <a:buChar char="•"/>
              <a:tabLst>
                <a:tab pos="266065" algn="l"/>
              </a:tabLst>
            </a:pPr>
            <a:r>
              <a:rPr dirty="0" sz="1000" spc="-5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65">
                <a:latin typeface="Tahoma"/>
                <a:cs typeface="Tahoma"/>
              </a:rPr>
              <a:t>oss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radice,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all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riducibile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equivalentemente,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irriducibile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-15">
                <a:latin typeface="Tahoma"/>
                <a:cs typeface="Tahoma"/>
              </a:rPr>
              <a:t>dici.</a:t>
            </a:r>
            <a:endParaRPr sz="1000">
              <a:latin typeface="Tahoma"/>
              <a:cs typeface="Tahoma"/>
            </a:endParaRPr>
          </a:p>
          <a:p>
            <a:pPr marL="265430" indent="-121920">
              <a:lnSpc>
                <a:spcPct val="100000"/>
              </a:lnSpc>
              <a:spcBef>
                <a:spcPts val="295"/>
              </a:spcBef>
              <a:buClr>
                <a:srgbClr val="3333B2"/>
              </a:buClr>
              <a:buSzPct val="90000"/>
              <a:buFont typeface="Arial"/>
              <a:buChar char="•"/>
              <a:tabLst>
                <a:tab pos="266065" algn="l"/>
              </a:tabLst>
            </a:pPr>
            <a:r>
              <a:rPr dirty="0" sz="1000" spc="-1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0" i="1">
                <a:latin typeface="Arial Narrow"/>
                <a:cs typeface="Arial Narrow"/>
              </a:rPr>
              <a:t>n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-110" i="1">
                <a:latin typeface="Arial Narrow"/>
                <a:cs typeface="Arial Narrow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p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-555">
                <a:latin typeface="Tahoma"/>
                <a:cs typeface="Tahoma"/>
              </a:rPr>
              <a:t>u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25">
                <a:latin typeface="Tahoma"/>
                <a:cs typeface="Tahoma"/>
              </a:rPr>
              <a:t> </a:t>
            </a:r>
            <a:r>
              <a:rPr dirty="0" sz="1000" spc="50" i="1">
                <a:latin typeface="Arial Narrow"/>
                <a:cs typeface="Arial Narrow"/>
              </a:rPr>
              <a:t>n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-110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Tahoma"/>
                <a:cs typeface="Tahoma"/>
              </a:rPr>
              <a:t>radici.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9" action="ppaction://hlinksldjump"/>
              </a:rPr>
              <a:t>Alge</a:t>
            </a:r>
            <a:r>
              <a:rPr dirty="0" spc="-15">
                <a:hlinkClick r:id="rId9" action="ppaction://hlinksldjump"/>
              </a:rPr>
              <a:t>b</a:t>
            </a:r>
            <a:r>
              <a:rPr dirty="0" spc="-20">
                <a:hlinkClick r:id="rId9" action="ppaction://hlinksldjump"/>
              </a:rPr>
              <a:t>ra1:</a:t>
            </a:r>
            <a:r>
              <a:rPr dirty="0">
                <a:hlinkClick r:id="rId9" action="ppaction://hlinksldjump"/>
              </a:rPr>
              <a:t> </a:t>
            </a:r>
            <a:r>
              <a:rPr dirty="0" spc="-70">
                <a:hlinkClick r:id="rId9" action="ppaction://hlinksldjump"/>
              </a:rPr>
              <a:t> </a:t>
            </a:r>
            <a:r>
              <a:rPr dirty="0" spc="40">
                <a:hlinkClick r:id="rId9" action="ppaction://hlinksldjump"/>
              </a:rPr>
              <a:t>P</a:t>
            </a:r>
            <a:r>
              <a:rPr dirty="0" spc="-10">
                <a:hlinkClick r:id="rId9" action="ppaction://hlinksldjump"/>
              </a:rPr>
              <a:t>olinomi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e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0">
                <a:hlinkClick r:id="rId9" action="ppaction://hlinksldjump"/>
              </a:rPr>
              <a:t>o</a:t>
            </a:r>
            <a:r>
              <a:rPr dirty="0" spc="0">
                <a:hlinkClick r:id="rId9" action="ppaction://hlinksldjump"/>
              </a:rPr>
              <a:t>p</a:t>
            </a:r>
            <a:r>
              <a:rPr dirty="0" spc="-15">
                <a:hlinkClick r:id="rId9" action="ppaction://hlinksldjump"/>
              </a:rPr>
              <a:t>erazioni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27/35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2117" y="24034"/>
            <a:ext cx="11398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Radici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fatt</a:t>
            </a:r>
            <a:r>
              <a:rPr dirty="0" sz="500" spc="-3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rizzazione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un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olinomio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5"/>
              <a:t>T</a:t>
            </a:r>
            <a:r>
              <a:rPr dirty="0" spc="-90"/>
              <a:t>e</a:t>
            </a:r>
            <a:r>
              <a:rPr dirty="0" spc="-135"/>
              <a:t>o</a:t>
            </a:r>
            <a:r>
              <a:rPr dirty="0" spc="-75"/>
              <a:t>rema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25"/>
              <a:t>Ruffini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1152955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1520113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1570914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065176"/>
            <a:ext cx="50800" cy="4676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128677"/>
            <a:ext cx="50800" cy="4041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235522"/>
            <a:ext cx="4457065" cy="348615"/>
          </a:xfrm>
          <a:custGeom>
            <a:avLst/>
            <a:gdLst/>
            <a:ahLst/>
            <a:cxnLst/>
            <a:rect l="l" t="t" r="r" b="b"/>
            <a:pathLst>
              <a:path w="4457065" h="348615">
                <a:moveTo>
                  <a:pt x="4456606" y="0"/>
                </a:moveTo>
                <a:lnTo>
                  <a:pt x="0" y="0"/>
                </a:lnTo>
                <a:lnTo>
                  <a:pt x="0" y="297291"/>
                </a:lnTo>
                <a:lnTo>
                  <a:pt x="16636" y="334805"/>
                </a:lnTo>
                <a:lnTo>
                  <a:pt x="4405806" y="348091"/>
                </a:lnTo>
                <a:lnTo>
                  <a:pt x="4420049" y="346046"/>
                </a:lnTo>
                <a:lnTo>
                  <a:pt x="4451170" y="32008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115977"/>
            <a:ext cx="0" cy="436245"/>
          </a:xfrm>
          <a:custGeom>
            <a:avLst/>
            <a:gdLst/>
            <a:ahLst/>
            <a:cxnLst/>
            <a:rect l="l" t="t" r="r" b="b"/>
            <a:pathLst>
              <a:path w="0" h="436244">
                <a:moveTo>
                  <a:pt x="0" y="43588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10327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09057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107787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105882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1051096"/>
            <a:ext cx="4303395" cy="16338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90" b="1">
                <a:solidFill>
                  <a:srgbClr val="0000FF"/>
                </a:solidFill>
                <a:latin typeface="Gill Sans MT"/>
                <a:cs typeface="Gill Sans MT"/>
              </a:rPr>
              <a:t>T</a:t>
            </a:r>
            <a:r>
              <a:rPr dirty="0" sz="1000" spc="-45" b="1">
                <a:solidFill>
                  <a:srgbClr val="0000FF"/>
                </a:solidFill>
                <a:latin typeface="Gill Sans MT"/>
                <a:cs typeface="Gill Sans MT"/>
              </a:rPr>
              <a:t>e</a:t>
            </a:r>
            <a:r>
              <a:rPr dirty="0" sz="1000" spc="-80" b="1">
                <a:solidFill>
                  <a:srgbClr val="0000FF"/>
                </a:solidFill>
                <a:latin typeface="Gill Sans MT"/>
                <a:cs typeface="Gill Sans MT"/>
              </a:rPr>
              <a:t>o</a:t>
            </a:r>
            <a:r>
              <a:rPr dirty="0" sz="1000" spc="-60" b="1">
                <a:solidFill>
                  <a:srgbClr val="0000FF"/>
                </a:solidFill>
                <a:latin typeface="Gill Sans MT"/>
                <a:cs typeface="Gill Sans MT"/>
              </a:rPr>
              <a:t>rema</a:t>
            </a:r>
            <a:r>
              <a:rPr dirty="0" sz="1000" spc="85" b="1">
                <a:solidFill>
                  <a:srgbClr val="0000FF"/>
                </a:solidFill>
                <a:latin typeface="Gill Sans MT"/>
                <a:cs typeface="Gill Sans MT"/>
              </a:rPr>
              <a:t> </a:t>
            </a:r>
            <a:r>
              <a:rPr dirty="0" sz="1000" spc="-25" b="1">
                <a:solidFill>
                  <a:srgbClr val="0000FF"/>
                </a:solidFill>
                <a:latin typeface="Gill Sans MT"/>
                <a:cs typeface="Gill Sans MT"/>
              </a:rPr>
              <a:t>di</a:t>
            </a:r>
            <a:r>
              <a:rPr dirty="0" sz="1000" spc="85" b="1">
                <a:solidFill>
                  <a:srgbClr val="0000FF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00FF"/>
                </a:solidFill>
                <a:latin typeface="Gill Sans MT"/>
                <a:cs typeface="Gill Sans MT"/>
              </a:rPr>
              <a:t>Ruffini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ts val="1200"/>
              </a:lnSpc>
              <a:spcBef>
                <a:spcPts val="345"/>
              </a:spcBef>
            </a:pPr>
            <a:r>
              <a:rPr dirty="0" sz="1000" spc="-30">
                <a:latin typeface="Tahoma"/>
                <a:cs typeface="Tahoma"/>
              </a:rPr>
              <a:t>Siano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90" i="1">
                <a:latin typeface="Arial Narrow"/>
                <a:cs typeface="Arial Narrow"/>
              </a:rPr>
              <a:t>q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ositivo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 i="1">
                <a:latin typeface="Verdana"/>
                <a:cs typeface="Verdana"/>
              </a:rPr>
              <a:t>β</a:t>
            </a:r>
            <a:r>
              <a:rPr dirty="0" sz="1000" spc="-25" i="1">
                <a:latin typeface="Verdana"/>
                <a:cs typeface="Verdana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r>
              <a:rPr dirty="0" sz="1000" spc="-30">
                <a:latin typeface="Tahoma"/>
                <a:cs typeface="Tahoma"/>
              </a:rPr>
              <a:t>.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All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90" i="1">
                <a:latin typeface="Arial Narrow"/>
                <a:cs typeface="Arial Narrow"/>
              </a:rPr>
              <a:t>q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divisibile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</a:pP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65" i="1">
                <a:latin typeface="Verdana"/>
                <a:cs typeface="Verdana"/>
              </a:rPr>
              <a:t>β</a:t>
            </a:r>
            <a:r>
              <a:rPr dirty="0" sz="1000" spc="30" i="1">
                <a:latin typeface="Verdana"/>
                <a:cs typeface="Verdan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solo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 i="1">
                <a:latin typeface="Verdana"/>
                <a:cs typeface="Verdana"/>
              </a:rPr>
              <a:t>β</a:t>
            </a:r>
            <a:r>
              <a:rPr dirty="0" sz="1000" spc="5" i="1">
                <a:latin typeface="Verdana"/>
                <a:cs typeface="Verdan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radice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90" i="1">
                <a:latin typeface="Arial Narrow"/>
                <a:cs typeface="Arial Narrow"/>
              </a:rPr>
              <a:t>q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 spc="-15">
                <a:latin typeface="Tahoma"/>
                <a:cs typeface="Tahoma"/>
              </a:rPr>
              <a:t>).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FF0000"/>
                </a:solidFill>
                <a:latin typeface="Gill Sans MT"/>
                <a:cs typeface="Gill Sans MT"/>
              </a:rPr>
              <a:t>Alcune</a:t>
            </a:r>
            <a:r>
              <a:rPr dirty="0" sz="1000" spc="85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000" spc="-20" b="1">
                <a:solidFill>
                  <a:srgbClr val="FF0000"/>
                </a:solidFill>
                <a:latin typeface="Gill Sans MT"/>
                <a:cs typeface="Gill Sans MT"/>
              </a:rPr>
              <a:t>conseguenze...</a:t>
            </a:r>
            <a:endParaRPr sz="1000">
              <a:latin typeface="Gill Sans MT"/>
              <a:cs typeface="Gill Sans MT"/>
            </a:endParaRPr>
          </a:p>
          <a:p>
            <a:pPr marL="265430" marR="5080" indent="-121920">
              <a:lnSpc>
                <a:spcPct val="100000"/>
              </a:lnSpc>
              <a:spcBef>
                <a:spcPts val="295"/>
              </a:spcBef>
              <a:buClr>
                <a:srgbClr val="3333B2"/>
              </a:buClr>
              <a:buSzPct val="90000"/>
              <a:buFont typeface="Arial"/>
              <a:buChar char="•"/>
              <a:tabLst>
                <a:tab pos="266065" algn="l"/>
              </a:tabLst>
            </a:pPr>
            <a:r>
              <a:rPr dirty="0" sz="1000" spc="-5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65">
                <a:latin typeface="Tahoma"/>
                <a:cs typeface="Tahoma"/>
              </a:rPr>
              <a:t>oss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radice,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all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riducibile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equivalentemente,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irriducibile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-15">
                <a:latin typeface="Tahoma"/>
                <a:cs typeface="Tahoma"/>
              </a:rPr>
              <a:t>dici.</a:t>
            </a:r>
            <a:endParaRPr sz="1000">
              <a:latin typeface="Tahoma"/>
              <a:cs typeface="Tahoma"/>
            </a:endParaRPr>
          </a:p>
          <a:p>
            <a:pPr marL="265430" indent="-121920">
              <a:lnSpc>
                <a:spcPct val="100000"/>
              </a:lnSpc>
              <a:spcBef>
                <a:spcPts val="295"/>
              </a:spcBef>
              <a:buClr>
                <a:srgbClr val="3333B2"/>
              </a:buClr>
              <a:buSzPct val="90000"/>
              <a:buFont typeface="Arial"/>
              <a:buChar char="•"/>
              <a:tabLst>
                <a:tab pos="266065" algn="l"/>
              </a:tabLst>
            </a:pPr>
            <a:r>
              <a:rPr dirty="0" sz="1000" spc="-1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0" i="1">
                <a:latin typeface="Arial Narrow"/>
                <a:cs typeface="Arial Narrow"/>
              </a:rPr>
              <a:t>n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-110" i="1">
                <a:latin typeface="Arial Narrow"/>
                <a:cs typeface="Arial Narrow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p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-555">
                <a:latin typeface="Tahoma"/>
                <a:cs typeface="Tahoma"/>
              </a:rPr>
              <a:t>u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25">
                <a:latin typeface="Tahoma"/>
                <a:cs typeface="Tahoma"/>
              </a:rPr>
              <a:t> </a:t>
            </a:r>
            <a:r>
              <a:rPr dirty="0" sz="1000" spc="50" i="1">
                <a:latin typeface="Arial Narrow"/>
                <a:cs typeface="Arial Narrow"/>
              </a:rPr>
              <a:t>n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-110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Tahoma"/>
                <a:cs typeface="Tahoma"/>
              </a:rPr>
              <a:t>radici.</a:t>
            </a:r>
            <a:endParaRPr sz="1000">
              <a:latin typeface="Tahoma"/>
              <a:cs typeface="Tahoma"/>
            </a:endParaRPr>
          </a:p>
          <a:p>
            <a:pPr marL="265430" indent="-121920">
              <a:lnSpc>
                <a:spcPct val="100000"/>
              </a:lnSpc>
              <a:spcBef>
                <a:spcPts val="295"/>
              </a:spcBef>
              <a:buClr>
                <a:srgbClr val="3333B2"/>
              </a:buClr>
              <a:buSzPct val="90000"/>
              <a:buFont typeface="Arial"/>
              <a:buChar char="•"/>
              <a:tabLst>
                <a:tab pos="266065" algn="l"/>
              </a:tabLst>
            </a:pPr>
            <a:r>
              <a:rPr dirty="0" sz="1000" spc="-1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irriducibile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solo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radici.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9" action="ppaction://hlinksldjump"/>
              </a:rPr>
              <a:t>Alge</a:t>
            </a:r>
            <a:r>
              <a:rPr dirty="0" spc="-15">
                <a:hlinkClick r:id="rId9" action="ppaction://hlinksldjump"/>
              </a:rPr>
              <a:t>b</a:t>
            </a:r>
            <a:r>
              <a:rPr dirty="0" spc="-20">
                <a:hlinkClick r:id="rId9" action="ppaction://hlinksldjump"/>
              </a:rPr>
              <a:t>ra1:</a:t>
            </a:r>
            <a:r>
              <a:rPr dirty="0">
                <a:hlinkClick r:id="rId9" action="ppaction://hlinksldjump"/>
              </a:rPr>
              <a:t> </a:t>
            </a:r>
            <a:r>
              <a:rPr dirty="0" spc="-70">
                <a:hlinkClick r:id="rId9" action="ppaction://hlinksldjump"/>
              </a:rPr>
              <a:t> </a:t>
            </a:r>
            <a:r>
              <a:rPr dirty="0" spc="40">
                <a:hlinkClick r:id="rId9" action="ppaction://hlinksldjump"/>
              </a:rPr>
              <a:t>P</a:t>
            </a:r>
            <a:r>
              <a:rPr dirty="0" spc="-10">
                <a:hlinkClick r:id="rId9" action="ppaction://hlinksldjump"/>
              </a:rPr>
              <a:t>olinomi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e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0">
                <a:hlinkClick r:id="rId9" action="ppaction://hlinksldjump"/>
              </a:rPr>
              <a:t>o</a:t>
            </a:r>
            <a:r>
              <a:rPr dirty="0" spc="0">
                <a:hlinkClick r:id="rId9" action="ppaction://hlinksldjump"/>
              </a:rPr>
              <a:t>p</a:t>
            </a:r>
            <a:r>
              <a:rPr dirty="0" spc="-15">
                <a:hlinkClick r:id="rId9" action="ppaction://hlinksldjump"/>
              </a:rPr>
              <a:t>erazioni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27/35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2117" y="24034"/>
            <a:ext cx="11398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Radici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fatt</a:t>
            </a:r>
            <a:r>
              <a:rPr dirty="0" sz="500" spc="-3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rizzazione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un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olinomio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1169397"/>
            <a:ext cx="54673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7F00"/>
                </a:solidFill>
                <a:latin typeface="Gill Sans MT"/>
                <a:cs typeface="Gill Sans MT"/>
              </a:rPr>
              <a:t>Esempio: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1264169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1832673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1883473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1170768"/>
            <a:ext cx="50800" cy="6746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234269"/>
            <a:ext cx="50800" cy="6111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1346737"/>
            <a:ext cx="4457065" cy="549910"/>
          </a:xfrm>
          <a:custGeom>
            <a:avLst/>
            <a:gdLst/>
            <a:ahLst/>
            <a:cxnLst/>
            <a:rect l="l" t="t" r="r" b="b"/>
            <a:pathLst>
              <a:path w="4457065" h="549910">
                <a:moveTo>
                  <a:pt x="4456606" y="0"/>
                </a:moveTo>
                <a:lnTo>
                  <a:pt x="0" y="0"/>
                </a:lnTo>
                <a:lnTo>
                  <a:pt x="0" y="498635"/>
                </a:lnTo>
                <a:lnTo>
                  <a:pt x="16636" y="536149"/>
                </a:lnTo>
                <a:lnTo>
                  <a:pt x="4405806" y="549436"/>
                </a:lnTo>
                <a:lnTo>
                  <a:pt x="4420049" y="547391"/>
                </a:lnTo>
                <a:lnTo>
                  <a:pt x="4451170" y="52143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1221569"/>
            <a:ext cx="0" cy="643255"/>
          </a:xfrm>
          <a:custGeom>
            <a:avLst/>
            <a:gdLst/>
            <a:ahLst/>
            <a:cxnLst/>
            <a:rect l="l" t="t" r="r" b="b"/>
            <a:pathLst>
              <a:path w="0" h="643255">
                <a:moveTo>
                  <a:pt x="0" y="64285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20886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19616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18346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116441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1363506"/>
            <a:ext cx="2868930" cy="144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irriducibile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oic</a:t>
            </a:r>
            <a:r>
              <a:rPr dirty="0" sz="1000" spc="-65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radici.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9" action="ppaction://hlinksldjump"/>
              </a:rPr>
              <a:t>Alge</a:t>
            </a:r>
            <a:r>
              <a:rPr dirty="0" spc="-15">
                <a:hlinkClick r:id="rId9" action="ppaction://hlinksldjump"/>
              </a:rPr>
              <a:t>b</a:t>
            </a:r>
            <a:r>
              <a:rPr dirty="0" spc="-20">
                <a:hlinkClick r:id="rId9" action="ppaction://hlinksldjump"/>
              </a:rPr>
              <a:t>ra1:</a:t>
            </a:r>
            <a:r>
              <a:rPr dirty="0">
                <a:hlinkClick r:id="rId9" action="ppaction://hlinksldjump"/>
              </a:rPr>
              <a:t> </a:t>
            </a:r>
            <a:r>
              <a:rPr dirty="0" spc="-70">
                <a:hlinkClick r:id="rId9" action="ppaction://hlinksldjump"/>
              </a:rPr>
              <a:t> </a:t>
            </a:r>
            <a:r>
              <a:rPr dirty="0" spc="40">
                <a:hlinkClick r:id="rId9" action="ppaction://hlinksldjump"/>
              </a:rPr>
              <a:t>P</a:t>
            </a:r>
            <a:r>
              <a:rPr dirty="0" spc="-10">
                <a:hlinkClick r:id="rId9" action="ppaction://hlinksldjump"/>
              </a:rPr>
              <a:t>olinomi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e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0">
                <a:hlinkClick r:id="rId9" action="ppaction://hlinksldjump"/>
              </a:rPr>
              <a:t>o</a:t>
            </a:r>
            <a:r>
              <a:rPr dirty="0" spc="0">
                <a:hlinkClick r:id="rId9" action="ppaction://hlinksldjump"/>
              </a:rPr>
              <a:t>p</a:t>
            </a:r>
            <a:r>
              <a:rPr dirty="0" spc="-15">
                <a:hlinkClick r:id="rId9" action="ppaction://hlinksldjump"/>
              </a:rPr>
              <a:t>erazioni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28/35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2117" y="24034"/>
            <a:ext cx="11398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Radici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fatt</a:t>
            </a:r>
            <a:r>
              <a:rPr dirty="0" sz="500" spc="-3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rizzazione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un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olinomio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1169397"/>
            <a:ext cx="54673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7F00"/>
                </a:solidFill>
                <a:latin typeface="Gill Sans MT"/>
                <a:cs typeface="Gill Sans MT"/>
              </a:rPr>
              <a:t>Esempio: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1264169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1832673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1883473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1170768"/>
            <a:ext cx="50800" cy="6746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234269"/>
            <a:ext cx="50800" cy="6111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1346737"/>
            <a:ext cx="4457065" cy="549910"/>
          </a:xfrm>
          <a:custGeom>
            <a:avLst/>
            <a:gdLst/>
            <a:ahLst/>
            <a:cxnLst/>
            <a:rect l="l" t="t" r="r" b="b"/>
            <a:pathLst>
              <a:path w="4457065" h="549910">
                <a:moveTo>
                  <a:pt x="4456606" y="0"/>
                </a:moveTo>
                <a:lnTo>
                  <a:pt x="0" y="0"/>
                </a:lnTo>
                <a:lnTo>
                  <a:pt x="0" y="498635"/>
                </a:lnTo>
                <a:lnTo>
                  <a:pt x="16636" y="536149"/>
                </a:lnTo>
                <a:lnTo>
                  <a:pt x="4405806" y="549436"/>
                </a:lnTo>
                <a:lnTo>
                  <a:pt x="4420049" y="547391"/>
                </a:lnTo>
                <a:lnTo>
                  <a:pt x="4451170" y="52143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1221569"/>
            <a:ext cx="0" cy="643255"/>
          </a:xfrm>
          <a:custGeom>
            <a:avLst/>
            <a:gdLst/>
            <a:ahLst/>
            <a:cxnLst/>
            <a:rect l="l" t="t" r="r" b="b"/>
            <a:pathLst>
              <a:path w="0" h="643255">
                <a:moveTo>
                  <a:pt x="0" y="64285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20886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19616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18346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116441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1363506"/>
            <a:ext cx="2868930" cy="144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irriducibile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oic</a:t>
            </a:r>
            <a:r>
              <a:rPr dirty="0" sz="1000" spc="-65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radici.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9" action="ppaction://hlinksldjump"/>
              </a:rPr>
              <a:t>Alge</a:t>
            </a:r>
            <a:r>
              <a:rPr dirty="0" spc="-15">
                <a:hlinkClick r:id="rId9" action="ppaction://hlinksldjump"/>
              </a:rPr>
              <a:t>b</a:t>
            </a:r>
            <a:r>
              <a:rPr dirty="0" spc="-20">
                <a:hlinkClick r:id="rId9" action="ppaction://hlinksldjump"/>
              </a:rPr>
              <a:t>ra1:</a:t>
            </a:r>
            <a:r>
              <a:rPr dirty="0">
                <a:hlinkClick r:id="rId9" action="ppaction://hlinksldjump"/>
              </a:rPr>
              <a:t> </a:t>
            </a:r>
            <a:r>
              <a:rPr dirty="0" spc="-70">
                <a:hlinkClick r:id="rId9" action="ppaction://hlinksldjump"/>
              </a:rPr>
              <a:t> </a:t>
            </a:r>
            <a:r>
              <a:rPr dirty="0" spc="40">
                <a:hlinkClick r:id="rId9" action="ppaction://hlinksldjump"/>
              </a:rPr>
              <a:t>P</a:t>
            </a:r>
            <a:r>
              <a:rPr dirty="0" spc="-10">
                <a:hlinkClick r:id="rId9" action="ppaction://hlinksldjump"/>
              </a:rPr>
              <a:t>olinomi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e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0">
                <a:hlinkClick r:id="rId9" action="ppaction://hlinksldjump"/>
              </a:rPr>
              <a:t>o</a:t>
            </a:r>
            <a:r>
              <a:rPr dirty="0" spc="0">
                <a:hlinkClick r:id="rId9" action="ppaction://hlinksldjump"/>
              </a:rPr>
              <a:t>p</a:t>
            </a:r>
            <a:r>
              <a:rPr dirty="0" spc="-15">
                <a:hlinkClick r:id="rId9" action="ppaction://hlinksldjump"/>
              </a:rPr>
              <a:t>erazioni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28/35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7054" y="24034"/>
            <a:ext cx="2698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l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1296767"/>
            <a:ext cx="4333875" cy="330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1000" spc="-3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olinomi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85" i="1">
                <a:latin typeface="Arial Narrow"/>
                <a:cs typeface="Arial Narrow"/>
              </a:rPr>
              <a:t>p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r>
              <a:rPr dirty="0" baseline="-11904" sz="1050" spc="112" i="1">
                <a:latin typeface="Calibri"/>
                <a:cs typeface="Calibri"/>
              </a:rPr>
              <a:t>n</a:t>
            </a:r>
            <a:r>
              <a:rPr dirty="0" sz="1000" spc="130" i="1">
                <a:latin typeface="Arial Narrow"/>
                <a:cs typeface="Arial Narrow"/>
              </a:rPr>
              <a:t>x</a:t>
            </a:r>
            <a:r>
              <a:rPr dirty="0" baseline="27777" sz="1050" spc="30" i="1">
                <a:latin typeface="Calibri"/>
                <a:cs typeface="Calibri"/>
              </a:rPr>
              <a:t>n</a:t>
            </a:r>
            <a:r>
              <a:rPr dirty="0" baseline="27777" sz="1050" i="1">
                <a:latin typeface="Calibri"/>
                <a:cs typeface="Calibri"/>
              </a:rPr>
              <a:t> </a:t>
            </a:r>
            <a:r>
              <a:rPr dirty="0" baseline="27777" sz="1050" spc="-52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150">
                <a:latin typeface="Lucida Sans Unicode"/>
                <a:cs typeface="Lucida Sans Unicode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150">
                <a:latin typeface="Lucida Sans Unicode"/>
                <a:cs typeface="Lucida Sans Unicode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r>
              <a:rPr dirty="0" baseline="-11904" sz="1050" spc="75">
                <a:latin typeface="Trebuchet MS"/>
                <a:cs typeface="Trebuchet MS"/>
              </a:rPr>
              <a:t>1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5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r>
              <a:rPr dirty="0" baseline="-11904" sz="1050">
                <a:latin typeface="Trebuchet MS"/>
                <a:cs typeface="Trebuchet MS"/>
              </a:rPr>
              <a:t>0 </a:t>
            </a:r>
            <a:r>
              <a:rPr dirty="0" baseline="-11904" sz="1050" spc="-60">
                <a:latin typeface="Trebuchet MS"/>
                <a:cs typeface="Trebuchet MS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90" i="1">
                <a:latin typeface="Arial Narrow"/>
                <a:cs typeface="Arial Narrow"/>
              </a:rPr>
              <a:t>q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50" i="1">
                <a:latin typeface="Arial Narrow"/>
                <a:cs typeface="Arial Narrow"/>
              </a:rPr>
              <a:t>b</a:t>
            </a:r>
            <a:r>
              <a:rPr dirty="0" baseline="-11904" sz="1050" spc="112" i="1">
                <a:latin typeface="Calibri"/>
                <a:cs typeface="Calibri"/>
              </a:rPr>
              <a:t>n</a:t>
            </a:r>
            <a:r>
              <a:rPr dirty="0" sz="1000" spc="130" i="1">
                <a:latin typeface="Arial Narrow"/>
                <a:cs typeface="Arial Narrow"/>
              </a:rPr>
              <a:t>x</a:t>
            </a:r>
            <a:r>
              <a:rPr dirty="0" baseline="27777" sz="1050" spc="30" i="1">
                <a:latin typeface="Calibri"/>
                <a:cs typeface="Calibri"/>
              </a:rPr>
              <a:t>n</a:t>
            </a:r>
            <a:r>
              <a:rPr dirty="0" baseline="27777" sz="1050" i="1">
                <a:latin typeface="Calibri"/>
                <a:cs typeface="Calibri"/>
              </a:rPr>
              <a:t> </a:t>
            </a:r>
            <a:r>
              <a:rPr dirty="0" baseline="27777" sz="1050" spc="-52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150">
                <a:latin typeface="Lucida Sans Unicode"/>
                <a:cs typeface="Lucida Sans Unicode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150">
                <a:latin typeface="Lucida Sans Unicode"/>
                <a:cs typeface="Lucida Sans Unicode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50" i="1">
                <a:latin typeface="Arial Narrow"/>
                <a:cs typeface="Arial Narrow"/>
              </a:rPr>
              <a:t>b</a:t>
            </a:r>
            <a:r>
              <a:rPr dirty="0" baseline="-11904" sz="1050" spc="75">
                <a:latin typeface="Trebuchet MS"/>
                <a:cs typeface="Trebuchet MS"/>
              </a:rPr>
              <a:t>1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5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50" i="1">
                <a:latin typeface="Arial Narrow"/>
                <a:cs typeface="Arial Narrow"/>
              </a:rPr>
              <a:t>b</a:t>
            </a:r>
            <a:r>
              <a:rPr dirty="0" baseline="-11904" sz="1050">
                <a:latin typeface="Trebuchet MS"/>
                <a:cs typeface="Trebuchet MS"/>
              </a:rPr>
              <a:t>0 </a:t>
            </a:r>
            <a:r>
              <a:rPr dirty="0" baseline="-11904" sz="1050" spc="-60">
                <a:latin typeface="Trebuchet MS"/>
                <a:cs typeface="Trebuchet MS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</a:pPr>
            <a:r>
              <a:rPr dirty="0" sz="1000" spc="-20" b="1">
                <a:solidFill>
                  <a:srgbClr val="FF0000"/>
                </a:solidFill>
                <a:latin typeface="Gill Sans MT"/>
                <a:cs typeface="Gill Sans MT"/>
              </a:rPr>
              <a:t>uguali</a:t>
            </a:r>
            <a:r>
              <a:rPr dirty="0" sz="1000" spc="55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000" spc="-40">
                <a:latin typeface="Tahoma"/>
                <a:cs typeface="Tahoma"/>
              </a:rPr>
              <a:t>solo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15" i="1">
                <a:solidFill>
                  <a:srgbClr val="FF0000"/>
                </a:solidFill>
                <a:latin typeface="Arial Narrow"/>
                <a:cs typeface="Arial Narrow"/>
              </a:rPr>
              <a:t>a</a:t>
            </a:r>
            <a:r>
              <a:rPr dirty="0" baseline="-11904" sz="1050" spc="30" i="1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dirty="0" baseline="-11904" sz="105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baseline="-11904" sz="1050" spc="3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50" i="1">
                <a:solidFill>
                  <a:srgbClr val="FF0000"/>
                </a:solidFill>
                <a:latin typeface="Arial Narrow"/>
                <a:cs typeface="Arial Narrow"/>
              </a:rPr>
              <a:t>b</a:t>
            </a:r>
            <a:r>
              <a:rPr dirty="0" baseline="-11904" sz="1050" spc="112" i="1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,</a:t>
            </a:r>
            <a:r>
              <a:rPr dirty="0" sz="1000" spc="-20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r>
              <a:rPr dirty="0" sz="1000" spc="-18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r>
              <a:rPr dirty="0" sz="1000" spc="-18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r>
              <a:rPr dirty="0" sz="1000" spc="-190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,</a:t>
            </a:r>
            <a:r>
              <a:rPr dirty="0" sz="1000" spc="-20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15" i="1">
                <a:solidFill>
                  <a:srgbClr val="FF0000"/>
                </a:solidFill>
                <a:latin typeface="Arial Narrow"/>
                <a:cs typeface="Arial Narrow"/>
              </a:rPr>
              <a:t>a</a:t>
            </a:r>
            <a:r>
              <a:rPr dirty="0" baseline="-11904" sz="1050">
                <a:solidFill>
                  <a:srgbClr val="FF0000"/>
                </a:solidFill>
                <a:latin typeface="Trebuchet MS"/>
                <a:cs typeface="Trebuchet MS"/>
              </a:rPr>
              <a:t>1 </a:t>
            </a:r>
            <a:r>
              <a:rPr dirty="0" baseline="-11904" sz="1050" spc="-142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50" i="1">
                <a:solidFill>
                  <a:srgbClr val="FF0000"/>
                </a:solidFill>
                <a:latin typeface="Arial Narrow"/>
                <a:cs typeface="Arial Narrow"/>
              </a:rPr>
              <a:t>b</a:t>
            </a:r>
            <a:r>
              <a:rPr dirty="0" baseline="-11904" sz="1050" spc="75">
                <a:solidFill>
                  <a:srgbClr val="FF0000"/>
                </a:solidFill>
                <a:latin typeface="Trebuchet MS"/>
                <a:cs typeface="Trebuchet MS"/>
              </a:rPr>
              <a:t>1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,</a:t>
            </a:r>
            <a:r>
              <a:rPr dirty="0" sz="1000" spc="-20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15" i="1">
                <a:solidFill>
                  <a:srgbClr val="FF0000"/>
                </a:solidFill>
                <a:latin typeface="Arial Narrow"/>
                <a:cs typeface="Arial Narrow"/>
              </a:rPr>
              <a:t>a</a:t>
            </a:r>
            <a:r>
              <a:rPr dirty="0" baseline="-11904" sz="1050">
                <a:solidFill>
                  <a:srgbClr val="FF0000"/>
                </a:solidFill>
                <a:latin typeface="Trebuchet MS"/>
                <a:cs typeface="Trebuchet MS"/>
              </a:rPr>
              <a:t>0 </a:t>
            </a:r>
            <a:r>
              <a:rPr dirty="0" baseline="-11904" sz="1050" spc="-142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50" i="1">
                <a:solidFill>
                  <a:srgbClr val="FF0000"/>
                </a:solidFill>
                <a:latin typeface="Arial Narrow"/>
                <a:cs typeface="Arial Narrow"/>
              </a:rPr>
              <a:t>b</a:t>
            </a:r>
            <a:r>
              <a:rPr dirty="0" baseline="-11904" sz="1050" spc="75">
                <a:solidFill>
                  <a:srgbClr val="FF0000"/>
                </a:solidFill>
                <a:latin typeface="Trebuchet MS"/>
                <a:cs typeface="Trebuchet MS"/>
              </a:rPr>
              <a:t>0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3" action="ppaction://hlinksldjump"/>
              </a:rPr>
              <a:t>Alge</a:t>
            </a:r>
            <a:r>
              <a:rPr dirty="0" spc="-15">
                <a:hlinkClick r:id="rId3" action="ppaction://hlinksldjump"/>
              </a:rPr>
              <a:t>b</a:t>
            </a:r>
            <a:r>
              <a:rPr dirty="0" spc="-20">
                <a:hlinkClick r:id="rId3" action="ppaction://hlinksldjump"/>
              </a:rPr>
              <a:t>ra1:</a:t>
            </a:r>
            <a:r>
              <a:rPr dirty="0">
                <a:hlinkClick r:id="rId3" action="ppaction://hlinksldjump"/>
              </a:rPr>
              <a:t> </a:t>
            </a:r>
            <a:r>
              <a:rPr dirty="0" spc="-70">
                <a:hlinkClick r:id="rId3" action="ppaction://hlinksldjump"/>
              </a:rPr>
              <a:t> </a:t>
            </a:r>
            <a:r>
              <a:rPr dirty="0" spc="40">
                <a:hlinkClick r:id="rId3" action="ppaction://hlinksldjump"/>
              </a:rPr>
              <a:t>P</a:t>
            </a:r>
            <a:r>
              <a:rPr dirty="0" spc="-10">
                <a:hlinkClick r:id="rId3" action="ppaction://hlinksldjump"/>
              </a:rPr>
              <a:t>olinomi</a:t>
            </a:r>
            <a:r>
              <a:rPr dirty="0" spc="2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e</a:t>
            </a:r>
            <a:r>
              <a:rPr dirty="0" spc="2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o</a:t>
            </a:r>
            <a:r>
              <a:rPr dirty="0" spc="0">
                <a:hlinkClick r:id="rId3" action="ppaction://hlinksldjump"/>
              </a:rPr>
              <a:t>p</a:t>
            </a:r>
            <a:r>
              <a:rPr dirty="0" spc="-15">
                <a:hlinkClick r:id="rId3" action="ppaction://hlinksldjump"/>
              </a:rPr>
              <a:t>erazioni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5</a:t>
            </a:r>
            <a:r>
              <a:rPr dirty="0"/>
              <a:t>/35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2117" y="24034"/>
            <a:ext cx="11398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Radici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fatt</a:t>
            </a:r>
            <a:r>
              <a:rPr dirty="0" sz="500" spc="-3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rizzazione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un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olinomio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1169397"/>
            <a:ext cx="54673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7F00"/>
                </a:solidFill>
                <a:latin typeface="Gill Sans MT"/>
                <a:cs typeface="Gill Sans MT"/>
              </a:rPr>
              <a:t>Esempio: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1264169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1832673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1883473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1170768"/>
            <a:ext cx="50800" cy="6746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234269"/>
            <a:ext cx="50800" cy="6111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1346737"/>
            <a:ext cx="4457065" cy="549910"/>
          </a:xfrm>
          <a:custGeom>
            <a:avLst/>
            <a:gdLst/>
            <a:ahLst/>
            <a:cxnLst/>
            <a:rect l="l" t="t" r="r" b="b"/>
            <a:pathLst>
              <a:path w="4457065" h="549910">
                <a:moveTo>
                  <a:pt x="4456606" y="0"/>
                </a:moveTo>
                <a:lnTo>
                  <a:pt x="0" y="0"/>
                </a:lnTo>
                <a:lnTo>
                  <a:pt x="0" y="498635"/>
                </a:lnTo>
                <a:lnTo>
                  <a:pt x="16636" y="536149"/>
                </a:lnTo>
                <a:lnTo>
                  <a:pt x="4405806" y="549436"/>
                </a:lnTo>
                <a:lnTo>
                  <a:pt x="4420049" y="547391"/>
                </a:lnTo>
                <a:lnTo>
                  <a:pt x="4451170" y="52143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1221569"/>
            <a:ext cx="0" cy="643255"/>
          </a:xfrm>
          <a:custGeom>
            <a:avLst/>
            <a:gdLst/>
            <a:ahLst/>
            <a:cxnLst/>
            <a:rect l="l" t="t" r="r" b="b"/>
            <a:pathLst>
              <a:path w="0" h="643255">
                <a:moveTo>
                  <a:pt x="0" y="64285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20886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19616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18346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116441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1363506"/>
            <a:ext cx="4328795" cy="532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irriducibile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oic</a:t>
            </a:r>
            <a:r>
              <a:rPr dirty="0" sz="1000" spc="-65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radici.</a:t>
            </a: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560"/>
              </a:spcBef>
            </a:pPr>
            <a:r>
              <a:rPr dirty="0" sz="1000" spc="-25">
                <a:latin typeface="Tahoma"/>
                <a:cs typeface="Tahoma"/>
              </a:rPr>
              <a:t>Infatti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ogni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r>
              <a:rPr dirty="0" sz="1000" spc="55" i="1">
                <a:latin typeface="Arial Narrow"/>
                <a:cs typeface="Arial Narrow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>
                <a:latin typeface="Tahoma"/>
                <a:cs typeface="Tahoma"/>
              </a:rPr>
              <a:t>0,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45">
                <a:latin typeface="Tahoma"/>
                <a:cs typeface="Tahoma"/>
              </a:rPr>
              <a:t>erc</a:t>
            </a:r>
            <a:r>
              <a:rPr dirty="0" sz="1000" spc="-85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50">
                <a:latin typeface="Tahoma"/>
                <a:cs typeface="Tahoma"/>
              </a:rPr>
              <a:t>omma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quanti</a:t>
            </a:r>
            <a:r>
              <a:rPr dirty="0" sz="1000" spc="-2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a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ositive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mai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nulla.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9" action="ppaction://hlinksldjump"/>
              </a:rPr>
              <a:t>Alge</a:t>
            </a:r>
            <a:r>
              <a:rPr dirty="0" spc="-15">
                <a:hlinkClick r:id="rId9" action="ppaction://hlinksldjump"/>
              </a:rPr>
              <a:t>b</a:t>
            </a:r>
            <a:r>
              <a:rPr dirty="0" spc="-20">
                <a:hlinkClick r:id="rId9" action="ppaction://hlinksldjump"/>
              </a:rPr>
              <a:t>ra1:</a:t>
            </a:r>
            <a:r>
              <a:rPr dirty="0">
                <a:hlinkClick r:id="rId9" action="ppaction://hlinksldjump"/>
              </a:rPr>
              <a:t> </a:t>
            </a:r>
            <a:r>
              <a:rPr dirty="0" spc="-70">
                <a:hlinkClick r:id="rId9" action="ppaction://hlinksldjump"/>
              </a:rPr>
              <a:t> </a:t>
            </a:r>
            <a:r>
              <a:rPr dirty="0" spc="40">
                <a:hlinkClick r:id="rId9" action="ppaction://hlinksldjump"/>
              </a:rPr>
              <a:t>P</a:t>
            </a:r>
            <a:r>
              <a:rPr dirty="0" spc="-10">
                <a:hlinkClick r:id="rId9" action="ppaction://hlinksldjump"/>
              </a:rPr>
              <a:t>olinomi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e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0">
                <a:hlinkClick r:id="rId9" action="ppaction://hlinksldjump"/>
              </a:rPr>
              <a:t>o</a:t>
            </a:r>
            <a:r>
              <a:rPr dirty="0" spc="0">
                <a:hlinkClick r:id="rId9" action="ppaction://hlinksldjump"/>
              </a:rPr>
              <a:t>p</a:t>
            </a:r>
            <a:r>
              <a:rPr dirty="0" spc="-15">
                <a:hlinkClick r:id="rId9" action="ppaction://hlinksldjump"/>
              </a:rPr>
              <a:t>erazioni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28/35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2117" y="24034"/>
            <a:ext cx="11398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Radici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fatt</a:t>
            </a:r>
            <a:r>
              <a:rPr dirty="0" sz="500" spc="-3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rizzazione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un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olinomio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5"/>
              <a:t>T</a:t>
            </a:r>
            <a:r>
              <a:rPr dirty="0" spc="-90"/>
              <a:t>e</a:t>
            </a:r>
            <a:r>
              <a:rPr dirty="0" spc="-135"/>
              <a:t>o</a:t>
            </a:r>
            <a:r>
              <a:rPr dirty="0" spc="-75"/>
              <a:t>rema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20"/>
              <a:t>fatt</a:t>
            </a:r>
            <a:r>
              <a:rPr dirty="0" spc="-65"/>
              <a:t>o</a:t>
            </a:r>
            <a:r>
              <a:rPr dirty="0" spc="-40"/>
              <a:t>rizzazione</a:t>
            </a:r>
            <a:r>
              <a:rPr dirty="0" spc="25"/>
              <a:t> </a:t>
            </a:r>
            <a:r>
              <a:rPr dirty="0" spc="-55"/>
              <a:t>dei</a:t>
            </a:r>
            <a:r>
              <a:rPr dirty="0" spc="25"/>
              <a:t> </a:t>
            </a:r>
            <a:r>
              <a:rPr dirty="0" spc="-15"/>
              <a:t>p</a:t>
            </a:r>
            <a:r>
              <a:rPr dirty="0" spc="-35"/>
              <a:t>olinomi</a:t>
            </a:r>
            <a:r>
              <a:rPr dirty="0" spc="25"/>
              <a:t> </a:t>
            </a:r>
            <a:r>
              <a:rPr dirty="0" spc="-70"/>
              <a:t>a</a:t>
            </a:r>
            <a:r>
              <a:rPr dirty="0" spc="30"/>
              <a:t> </a:t>
            </a:r>
            <a:r>
              <a:rPr dirty="0" spc="-40"/>
              <a:t>c</a:t>
            </a:r>
            <a:r>
              <a:rPr dirty="0" spc="-10"/>
              <a:t>o</a:t>
            </a:r>
            <a:r>
              <a:rPr dirty="0" spc="-40"/>
              <a:t>efficienti</a:t>
            </a:r>
            <a:r>
              <a:rPr dirty="0" spc="30"/>
              <a:t> </a:t>
            </a:r>
            <a:r>
              <a:rPr dirty="0" spc="-45"/>
              <a:t>reali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4" action="ppaction://hlinksldjump"/>
              </a:rPr>
              <a:t>Alge</a:t>
            </a:r>
            <a:r>
              <a:rPr dirty="0" spc="-15">
                <a:hlinkClick r:id="rId4" action="ppaction://hlinksldjump"/>
              </a:rPr>
              <a:t>b</a:t>
            </a:r>
            <a:r>
              <a:rPr dirty="0" spc="-20">
                <a:hlinkClick r:id="rId4" action="ppaction://hlinksldjump"/>
              </a:rPr>
              <a:t>ra1:</a:t>
            </a:r>
            <a:r>
              <a:rPr dirty="0">
                <a:hlinkClick r:id="rId4" action="ppaction://hlinksldjump"/>
              </a:rPr>
              <a:t> </a:t>
            </a:r>
            <a:r>
              <a:rPr dirty="0" spc="-70">
                <a:hlinkClick r:id="rId4" action="ppaction://hlinksldjump"/>
              </a:rPr>
              <a:t> </a:t>
            </a:r>
            <a:r>
              <a:rPr dirty="0" spc="40">
                <a:hlinkClick r:id="rId4" action="ppaction://hlinksldjump"/>
              </a:rPr>
              <a:t>P</a:t>
            </a:r>
            <a:r>
              <a:rPr dirty="0" spc="-10">
                <a:hlinkClick r:id="rId4" action="ppaction://hlinksldjump"/>
              </a:rPr>
              <a:t>olinomi</a:t>
            </a:r>
            <a:r>
              <a:rPr dirty="0" spc="25">
                <a:hlinkClick r:id="rId4" action="ppaction://hlinksldjump"/>
              </a:rPr>
              <a:t> </a:t>
            </a:r>
            <a:r>
              <a:rPr dirty="0" spc="-40">
                <a:hlinkClick r:id="rId4" action="ppaction://hlinksldjump"/>
              </a:rPr>
              <a:t>e</a:t>
            </a:r>
            <a:r>
              <a:rPr dirty="0" spc="25">
                <a:hlinkClick r:id="rId4" action="ppaction://hlinksldjump"/>
              </a:rPr>
              <a:t> </a:t>
            </a:r>
            <a:r>
              <a:rPr dirty="0" spc="-10">
                <a:hlinkClick r:id="rId4" action="ppaction://hlinksldjump"/>
              </a:rPr>
              <a:t>o</a:t>
            </a:r>
            <a:r>
              <a:rPr dirty="0" spc="0">
                <a:hlinkClick r:id="rId4" action="ppaction://hlinksldjump"/>
              </a:rPr>
              <a:t>p</a:t>
            </a:r>
            <a:r>
              <a:rPr dirty="0" spc="-15">
                <a:hlinkClick r:id="rId4" action="ppaction://hlinksldjump"/>
              </a:rPr>
              <a:t>erazioni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29/35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2117" y="24034"/>
            <a:ext cx="11398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Radici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fatt</a:t>
            </a:r>
            <a:r>
              <a:rPr dirty="0" sz="500" spc="-3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rizzazione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un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olinomio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5"/>
              <a:t>T</a:t>
            </a:r>
            <a:r>
              <a:rPr dirty="0" spc="-90"/>
              <a:t>e</a:t>
            </a:r>
            <a:r>
              <a:rPr dirty="0" spc="-135"/>
              <a:t>o</a:t>
            </a:r>
            <a:r>
              <a:rPr dirty="0" spc="-75"/>
              <a:t>rema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20"/>
              <a:t>fatt</a:t>
            </a:r>
            <a:r>
              <a:rPr dirty="0" spc="-65"/>
              <a:t>o</a:t>
            </a:r>
            <a:r>
              <a:rPr dirty="0" spc="-40"/>
              <a:t>rizzazione</a:t>
            </a:r>
            <a:r>
              <a:rPr dirty="0" spc="25"/>
              <a:t> </a:t>
            </a:r>
            <a:r>
              <a:rPr dirty="0" spc="-55"/>
              <a:t>dei</a:t>
            </a:r>
            <a:r>
              <a:rPr dirty="0" spc="25"/>
              <a:t> </a:t>
            </a:r>
            <a:r>
              <a:rPr dirty="0" spc="-15"/>
              <a:t>p</a:t>
            </a:r>
            <a:r>
              <a:rPr dirty="0" spc="-35"/>
              <a:t>olinomi</a:t>
            </a:r>
            <a:r>
              <a:rPr dirty="0" spc="25"/>
              <a:t> </a:t>
            </a:r>
            <a:r>
              <a:rPr dirty="0" spc="-70"/>
              <a:t>a</a:t>
            </a:r>
            <a:r>
              <a:rPr dirty="0" spc="30"/>
              <a:t> </a:t>
            </a:r>
            <a:r>
              <a:rPr dirty="0" spc="-40"/>
              <a:t>c</a:t>
            </a:r>
            <a:r>
              <a:rPr dirty="0" spc="-10"/>
              <a:t>o</a:t>
            </a:r>
            <a:r>
              <a:rPr dirty="0" spc="-40"/>
              <a:t>efficienti</a:t>
            </a:r>
            <a:r>
              <a:rPr dirty="0" spc="30"/>
              <a:t> </a:t>
            </a:r>
            <a:r>
              <a:rPr dirty="0" spc="-45"/>
              <a:t>reali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1209064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1634172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1684972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115670"/>
            <a:ext cx="50800" cy="53120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179171"/>
            <a:ext cx="50800" cy="46770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291639"/>
            <a:ext cx="4457065" cy="406400"/>
          </a:xfrm>
          <a:custGeom>
            <a:avLst/>
            <a:gdLst/>
            <a:ahLst/>
            <a:cxnLst/>
            <a:rect l="l" t="t" r="r" b="b"/>
            <a:pathLst>
              <a:path w="4457065" h="406400">
                <a:moveTo>
                  <a:pt x="4456606" y="0"/>
                </a:moveTo>
                <a:lnTo>
                  <a:pt x="0" y="0"/>
                </a:lnTo>
                <a:lnTo>
                  <a:pt x="0" y="355232"/>
                </a:lnTo>
                <a:lnTo>
                  <a:pt x="16636" y="392746"/>
                </a:lnTo>
                <a:lnTo>
                  <a:pt x="4405806" y="406032"/>
                </a:lnTo>
                <a:lnTo>
                  <a:pt x="4420049" y="403988"/>
                </a:lnTo>
                <a:lnTo>
                  <a:pt x="4451170" y="378029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166471"/>
            <a:ext cx="0" cy="499745"/>
          </a:xfrm>
          <a:custGeom>
            <a:avLst/>
            <a:gdLst/>
            <a:ahLst/>
            <a:cxnLst/>
            <a:rect l="l" t="t" r="r" b="b"/>
            <a:pathLst>
              <a:path w="0" h="499744">
                <a:moveTo>
                  <a:pt x="0" y="49945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15377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14107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112837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110932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1101579"/>
            <a:ext cx="4293235" cy="571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90" b="1">
                <a:solidFill>
                  <a:srgbClr val="0000FF"/>
                </a:solidFill>
                <a:latin typeface="Gill Sans MT"/>
                <a:cs typeface="Gill Sans MT"/>
              </a:rPr>
              <a:t>T</a:t>
            </a:r>
            <a:r>
              <a:rPr dirty="0" sz="1000" spc="-45" b="1">
                <a:solidFill>
                  <a:srgbClr val="0000FF"/>
                </a:solidFill>
                <a:latin typeface="Gill Sans MT"/>
                <a:cs typeface="Gill Sans MT"/>
              </a:rPr>
              <a:t>e</a:t>
            </a:r>
            <a:r>
              <a:rPr dirty="0" sz="1000" spc="-80" b="1">
                <a:solidFill>
                  <a:srgbClr val="0000FF"/>
                </a:solidFill>
                <a:latin typeface="Gill Sans MT"/>
                <a:cs typeface="Gill Sans MT"/>
              </a:rPr>
              <a:t>o</a:t>
            </a:r>
            <a:r>
              <a:rPr dirty="0" sz="1000" spc="-60" b="1">
                <a:solidFill>
                  <a:srgbClr val="0000FF"/>
                </a:solidFill>
                <a:latin typeface="Gill Sans MT"/>
                <a:cs typeface="Gill Sans MT"/>
              </a:rPr>
              <a:t>rema</a:t>
            </a:r>
            <a:r>
              <a:rPr dirty="0" sz="1000" spc="85" b="1">
                <a:solidFill>
                  <a:srgbClr val="0000FF"/>
                </a:solidFill>
                <a:latin typeface="Gill Sans MT"/>
                <a:cs typeface="Gill Sans MT"/>
              </a:rPr>
              <a:t> </a:t>
            </a:r>
            <a:r>
              <a:rPr dirty="0" sz="1000" spc="-25" b="1">
                <a:solidFill>
                  <a:srgbClr val="0000FF"/>
                </a:solidFill>
                <a:latin typeface="Gill Sans MT"/>
                <a:cs typeface="Gill Sans MT"/>
              </a:rPr>
              <a:t>di</a:t>
            </a:r>
            <a:r>
              <a:rPr dirty="0" sz="1000" spc="85" b="1">
                <a:solidFill>
                  <a:srgbClr val="0000FF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00FF"/>
                </a:solidFill>
                <a:latin typeface="Gill Sans MT"/>
                <a:cs typeface="Gill Sans MT"/>
              </a:rPr>
              <a:t>fatt</a:t>
            </a:r>
            <a:r>
              <a:rPr dirty="0" sz="1000" spc="-45" b="1">
                <a:solidFill>
                  <a:srgbClr val="0000FF"/>
                </a:solidFill>
                <a:latin typeface="Gill Sans MT"/>
                <a:cs typeface="Gill Sans MT"/>
              </a:rPr>
              <a:t>o</a:t>
            </a:r>
            <a:r>
              <a:rPr dirty="0" sz="1000" spc="-40" b="1">
                <a:solidFill>
                  <a:srgbClr val="0000FF"/>
                </a:solidFill>
                <a:latin typeface="Gill Sans MT"/>
                <a:cs typeface="Gill Sans MT"/>
              </a:rPr>
              <a:t>rizzazi</a:t>
            </a:r>
            <a:r>
              <a:rPr dirty="0" sz="1000" spc="-45" b="1">
                <a:solidFill>
                  <a:srgbClr val="0000FF"/>
                </a:solidFill>
                <a:latin typeface="Gill Sans MT"/>
                <a:cs typeface="Gill Sans MT"/>
              </a:rPr>
              <a:t>one</a:t>
            </a:r>
            <a:r>
              <a:rPr dirty="0" sz="1000" spc="85" b="1">
                <a:solidFill>
                  <a:srgbClr val="0000FF"/>
                </a:solidFill>
                <a:latin typeface="Gill Sans MT"/>
                <a:cs typeface="Gill Sans MT"/>
              </a:rPr>
              <a:t> </a:t>
            </a: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dei</a:t>
            </a:r>
            <a:r>
              <a:rPr dirty="0" sz="1000" spc="85" b="1">
                <a:solidFill>
                  <a:srgbClr val="0000FF"/>
                </a:solidFill>
                <a:latin typeface="Gill Sans MT"/>
                <a:cs typeface="Gill Sans MT"/>
              </a:rPr>
              <a:t> </a:t>
            </a:r>
            <a:r>
              <a:rPr dirty="0" sz="1000" b="1">
                <a:solidFill>
                  <a:srgbClr val="0000FF"/>
                </a:solidFill>
                <a:latin typeface="Gill Sans MT"/>
                <a:cs typeface="Gill Sans MT"/>
              </a:rPr>
              <a:t>p</a:t>
            </a:r>
            <a:r>
              <a:rPr dirty="0" sz="1000" spc="-45" b="1">
                <a:solidFill>
                  <a:srgbClr val="0000FF"/>
                </a:solidFill>
                <a:latin typeface="Gill Sans MT"/>
                <a:cs typeface="Gill Sans MT"/>
              </a:rPr>
              <a:t>olinomi</a:t>
            </a:r>
            <a:r>
              <a:rPr dirty="0" sz="1000" spc="90" b="1">
                <a:solidFill>
                  <a:srgbClr val="0000FF"/>
                </a:solidFill>
                <a:latin typeface="Gill Sans MT"/>
                <a:cs typeface="Gill Sans MT"/>
              </a:rPr>
              <a:t> </a:t>
            </a:r>
            <a:r>
              <a:rPr dirty="0" sz="1000" spc="-15" b="1">
                <a:solidFill>
                  <a:srgbClr val="0000FF"/>
                </a:solidFill>
                <a:latin typeface="Gill Sans MT"/>
                <a:cs typeface="Gill Sans MT"/>
              </a:rPr>
              <a:t>a</a:t>
            </a:r>
            <a:r>
              <a:rPr dirty="0" sz="1000" spc="85" b="1">
                <a:solidFill>
                  <a:srgbClr val="0000FF"/>
                </a:solidFill>
                <a:latin typeface="Gill Sans MT"/>
                <a:cs typeface="Gill Sans MT"/>
              </a:rPr>
              <a:t> </a:t>
            </a: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c</a:t>
            </a:r>
            <a:r>
              <a:rPr dirty="0" sz="1000" spc="-15" b="1">
                <a:solidFill>
                  <a:srgbClr val="0000FF"/>
                </a:solidFill>
                <a:latin typeface="Gill Sans MT"/>
                <a:cs typeface="Gill Sans MT"/>
              </a:rPr>
              <a:t>o</a:t>
            </a:r>
            <a:r>
              <a:rPr dirty="0" sz="1000" spc="-20" b="1">
                <a:solidFill>
                  <a:srgbClr val="0000FF"/>
                </a:solidFill>
                <a:latin typeface="Gill Sans MT"/>
                <a:cs typeface="Gill Sans MT"/>
              </a:rPr>
              <a:t>efficienti</a:t>
            </a:r>
            <a:r>
              <a:rPr dirty="0" sz="1000" spc="90" b="1">
                <a:solidFill>
                  <a:srgbClr val="0000FF"/>
                </a:solidFill>
                <a:latin typeface="Gill Sans MT"/>
                <a:cs typeface="Gill Sans MT"/>
              </a:rPr>
              <a:t> </a:t>
            </a:r>
            <a:r>
              <a:rPr dirty="0" sz="1000" spc="-35" b="1">
                <a:solidFill>
                  <a:srgbClr val="0000FF"/>
                </a:solidFill>
                <a:latin typeface="Gill Sans MT"/>
                <a:cs typeface="Gill Sans MT"/>
              </a:rPr>
              <a:t>reali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7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1000" spc="-1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costante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efficienti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reali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pu</a:t>
            </a:r>
            <a:r>
              <a:rPr dirty="0" sz="1000" spc="-55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essere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sem</a:t>
            </a:r>
            <a:r>
              <a:rPr dirty="0" sz="1000" spc="-9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decom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osto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nel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dotto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olinomi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olinomi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sec</a:t>
            </a:r>
            <a:r>
              <a:rPr dirty="0" sz="1000" spc="-45">
                <a:latin typeface="Tahoma"/>
                <a:cs typeface="Tahoma"/>
              </a:rPr>
              <a:t>ond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irriducibili.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9" action="ppaction://hlinksldjump"/>
              </a:rPr>
              <a:t>Alge</a:t>
            </a:r>
            <a:r>
              <a:rPr dirty="0" spc="-15">
                <a:hlinkClick r:id="rId9" action="ppaction://hlinksldjump"/>
              </a:rPr>
              <a:t>b</a:t>
            </a:r>
            <a:r>
              <a:rPr dirty="0" spc="-20">
                <a:hlinkClick r:id="rId9" action="ppaction://hlinksldjump"/>
              </a:rPr>
              <a:t>ra1:</a:t>
            </a:r>
            <a:r>
              <a:rPr dirty="0">
                <a:hlinkClick r:id="rId9" action="ppaction://hlinksldjump"/>
              </a:rPr>
              <a:t> </a:t>
            </a:r>
            <a:r>
              <a:rPr dirty="0" spc="-70">
                <a:hlinkClick r:id="rId9" action="ppaction://hlinksldjump"/>
              </a:rPr>
              <a:t> </a:t>
            </a:r>
            <a:r>
              <a:rPr dirty="0" spc="40">
                <a:hlinkClick r:id="rId9" action="ppaction://hlinksldjump"/>
              </a:rPr>
              <a:t>P</a:t>
            </a:r>
            <a:r>
              <a:rPr dirty="0" spc="-10">
                <a:hlinkClick r:id="rId9" action="ppaction://hlinksldjump"/>
              </a:rPr>
              <a:t>olinomi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e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0">
                <a:hlinkClick r:id="rId9" action="ppaction://hlinksldjump"/>
              </a:rPr>
              <a:t>o</a:t>
            </a:r>
            <a:r>
              <a:rPr dirty="0" spc="0">
                <a:hlinkClick r:id="rId9" action="ppaction://hlinksldjump"/>
              </a:rPr>
              <a:t>p</a:t>
            </a:r>
            <a:r>
              <a:rPr dirty="0" spc="-15">
                <a:hlinkClick r:id="rId9" action="ppaction://hlinksldjump"/>
              </a:rPr>
              <a:t>erazioni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29/35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2117" y="24034"/>
            <a:ext cx="11398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Radici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fatt</a:t>
            </a:r>
            <a:r>
              <a:rPr dirty="0" sz="500" spc="-3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rizzazione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un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olinomio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5"/>
              <a:t>T</a:t>
            </a:r>
            <a:r>
              <a:rPr dirty="0" spc="-90"/>
              <a:t>e</a:t>
            </a:r>
            <a:r>
              <a:rPr dirty="0" spc="-135"/>
              <a:t>o</a:t>
            </a:r>
            <a:r>
              <a:rPr dirty="0" spc="-75"/>
              <a:t>rema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20"/>
              <a:t>fatt</a:t>
            </a:r>
            <a:r>
              <a:rPr dirty="0" spc="-65"/>
              <a:t>o</a:t>
            </a:r>
            <a:r>
              <a:rPr dirty="0" spc="-40"/>
              <a:t>rizzazione</a:t>
            </a:r>
            <a:r>
              <a:rPr dirty="0" spc="25"/>
              <a:t> </a:t>
            </a:r>
            <a:r>
              <a:rPr dirty="0" spc="-55"/>
              <a:t>dei</a:t>
            </a:r>
            <a:r>
              <a:rPr dirty="0" spc="25"/>
              <a:t> </a:t>
            </a:r>
            <a:r>
              <a:rPr dirty="0" spc="-15"/>
              <a:t>p</a:t>
            </a:r>
            <a:r>
              <a:rPr dirty="0" spc="-35"/>
              <a:t>olinomi</a:t>
            </a:r>
            <a:r>
              <a:rPr dirty="0" spc="25"/>
              <a:t> </a:t>
            </a:r>
            <a:r>
              <a:rPr dirty="0" spc="-70"/>
              <a:t>a</a:t>
            </a:r>
            <a:r>
              <a:rPr dirty="0" spc="30"/>
              <a:t> </a:t>
            </a:r>
            <a:r>
              <a:rPr dirty="0" spc="-40"/>
              <a:t>c</a:t>
            </a:r>
            <a:r>
              <a:rPr dirty="0" spc="-10"/>
              <a:t>o</a:t>
            </a:r>
            <a:r>
              <a:rPr dirty="0" spc="-40"/>
              <a:t>efficienti</a:t>
            </a:r>
            <a:r>
              <a:rPr dirty="0" spc="30"/>
              <a:t> </a:t>
            </a:r>
            <a:r>
              <a:rPr dirty="0" spc="-45"/>
              <a:t>reali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1209064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1634172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1684972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115670"/>
            <a:ext cx="50800" cy="53120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179171"/>
            <a:ext cx="50800" cy="46770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291639"/>
            <a:ext cx="4457065" cy="406400"/>
          </a:xfrm>
          <a:custGeom>
            <a:avLst/>
            <a:gdLst/>
            <a:ahLst/>
            <a:cxnLst/>
            <a:rect l="l" t="t" r="r" b="b"/>
            <a:pathLst>
              <a:path w="4457065" h="406400">
                <a:moveTo>
                  <a:pt x="4456606" y="0"/>
                </a:moveTo>
                <a:lnTo>
                  <a:pt x="0" y="0"/>
                </a:lnTo>
                <a:lnTo>
                  <a:pt x="0" y="355232"/>
                </a:lnTo>
                <a:lnTo>
                  <a:pt x="16636" y="392746"/>
                </a:lnTo>
                <a:lnTo>
                  <a:pt x="4405806" y="406032"/>
                </a:lnTo>
                <a:lnTo>
                  <a:pt x="4420049" y="403988"/>
                </a:lnTo>
                <a:lnTo>
                  <a:pt x="4451170" y="378029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166471"/>
            <a:ext cx="0" cy="499745"/>
          </a:xfrm>
          <a:custGeom>
            <a:avLst/>
            <a:gdLst/>
            <a:ahLst/>
            <a:cxnLst/>
            <a:rect l="l" t="t" r="r" b="b"/>
            <a:pathLst>
              <a:path w="0" h="499744">
                <a:moveTo>
                  <a:pt x="0" y="49945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15377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14107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112837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110932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1101579"/>
            <a:ext cx="4293235" cy="571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90" b="1">
                <a:solidFill>
                  <a:srgbClr val="0000FF"/>
                </a:solidFill>
                <a:latin typeface="Gill Sans MT"/>
                <a:cs typeface="Gill Sans MT"/>
              </a:rPr>
              <a:t>T</a:t>
            </a:r>
            <a:r>
              <a:rPr dirty="0" sz="1000" spc="-45" b="1">
                <a:solidFill>
                  <a:srgbClr val="0000FF"/>
                </a:solidFill>
                <a:latin typeface="Gill Sans MT"/>
                <a:cs typeface="Gill Sans MT"/>
              </a:rPr>
              <a:t>e</a:t>
            </a:r>
            <a:r>
              <a:rPr dirty="0" sz="1000" spc="-80" b="1">
                <a:solidFill>
                  <a:srgbClr val="0000FF"/>
                </a:solidFill>
                <a:latin typeface="Gill Sans MT"/>
                <a:cs typeface="Gill Sans MT"/>
              </a:rPr>
              <a:t>o</a:t>
            </a:r>
            <a:r>
              <a:rPr dirty="0" sz="1000" spc="-60" b="1">
                <a:solidFill>
                  <a:srgbClr val="0000FF"/>
                </a:solidFill>
                <a:latin typeface="Gill Sans MT"/>
                <a:cs typeface="Gill Sans MT"/>
              </a:rPr>
              <a:t>rema</a:t>
            </a:r>
            <a:r>
              <a:rPr dirty="0" sz="1000" spc="85" b="1">
                <a:solidFill>
                  <a:srgbClr val="0000FF"/>
                </a:solidFill>
                <a:latin typeface="Gill Sans MT"/>
                <a:cs typeface="Gill Sans MT"/>
              </a:rPr>
              <a:t> </a:t>
            </a:r>
            <a:r>
              <a:rPr dirty="0" sz="1000" spc="-25" b="1">
                <a:solidFill>
                  <a:srgbClr val="0000FF"/>
                </a:solidFill>
                <a:latin typeface="Gill Sans MT"/>
                <a:cs typeface="Gill Sans MT"/>
              </a:rPr>
              <a:t>di</a:t>
            </a:r>
            <a:r>
              <a:rPr dirty="0" sz="1000" spc="85" b="1">
                <a:solidFill>
                  <a:srgbClr val="0000FF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00FF"/>
                </a:solidFill>
                <a:latin typeface="Gill Sans MT"/>
                <a:cs typeface="Gill Sans MT"/>
              </a:rPr>
              <a:t>fatt</a:t>
            </a:r>
            <a:r>
              <a:rPr dirty="0" sz="1000" spc="-45" b="1">
                <a:solidFill>
                  <a:srgbClr val="0000FF"/>
                </a:solidFill>
                <a:latin typeface="Gill Sans MT"/>
                <a:cs typeface="Gill Sans MT"/>
              </a:rPr>
              <a:t>o</a:t>
            </a:r>
            <a:r>
              <a:rPr dirty="0" sz="1000" spc="-40" b="1">
                <a:solidFill>
                  <a:srgbClr val="0000FF"/>
                </a:solidFill>
                <a:latin typeface="Gill Sans MT"/>
                <a:cs typeface="Gill Sans MT"/>
              </a:rPr>
              <a:t>rizzazi</a:t>
            </a:r>
            <a:r>
              <a:rPr dirty="0" sz="1000" spc="-45" b="1">
                <a:solidFill>
                  <a:srgbClr val="0000FF"/>
                </a:solidFill>
                <a:latin typeface="Gill Sans MT"/>
                <a:cs typeface="Gill Sans MT"/>
              </a:rPr>
              <a:t>one</a:t>
            </a:r>
            <a:r>
              <a:rPr dirty="0" sz="1000" spc="85" b="1">
                <a:solidFill>
                  <a:srgbClr val="0000FF"/>
                </a:solidFill>
                <a:latin typeface="Gill Sans MT"/>
                <a:cs typeface="Gill Sans MT"/>
              </a:rPr>
              <a:t> </a:t>
            </a: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dei</a:t>
            </a:r>
            <a:r>
              <a:rPr dirty="0" sz="1000" spc="85" b="1">
                <a:solidFill>
                  <a:srgbClr val="0000FF"/>
                </a:solidFill>
                <a:latin typeface="Gill Sans MT"/>
                <a:cs typeface="Gill Sans MT"/>
              </a:rPr>
              <a:t> </a:t>
            </a:r>
            <a:r>
              <a:rPr dirty="0" sz="1000" b="1">
                <a:solidFill>
                  <a:srgbClr val="0000FF"/>
                </a:solidFill>
                <a:latin typeface="Gill Sans MT"/>
                <a:cs typeface="Gill Sans MT"/>
              </a:rPr>
              <a:t>p</a:t>
            </a:r>
            <a:r>
              <a:rPr dirty="0" sz="1000" spc="-45" b="1">
                <a:solidFill>
                  <a:srgbClr val="0000FF"/>
                </a:solidFill>
                <a:latin typeface="Gill Sans MT"/>
                <a:cs typeface="Gill Sans MT"/>
              </a:rPr>
              <a:t>olinomi</a:t>
            </a:r>
            <a:r>
              <a:rPr dirty="0" sz="1000" spc="90" b="1">
                <a:solidFill>
                  <a:srgbClr val="0000FF"/>
                </a:solidFill>
                <a:latin typeface="Gill Sans MT"/>
                <a:cs typeface="Gill Sans MT"/>
              </a:rPr>
              <a:t> </a:t>
            </a:r>
            <a:r>
              <a:rPr dirty="0" sz="1000" spc="-15" b="1">
                <a:solidFill>
                  <a:srgbClr val="0000FF"/>
                </a:solidFill>
                <a:latin typeface="Gill Sans MT"/>
                <a:cs typeface="Gill Sans MT"/>
              </a:rPr>
              <a:t>a</a:t>
            </a:r>
            <a:r>
              <a:rPr dirty="0" sz="1000" spc="85" b="1">
                <a:solidFill>
                  <a:srgbClr val="0000FF"/>
                </a:solidFill>
                <a:latin typeface="Gill Sans MT"/>
                <a:cs typeface="Gill Sans MT"/>
              </a:rPr>
              <a:t> </a:t>
            </a: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c</a:t>
            </a:r>
            <a:r>
              <a:rPr dirty="0" sz="1000" spc="-15" b="1">
                <a:solidFill>
                  <a:srgbClr val="0000FF"/>
                </a:solidFill>
                <a:latin typeface="Gill Sans MT"/>
                <a:cs typeface="Gill Sans MT"/>
              </a:rPr>
              <a:t>o</a:t>
            </a:r>
            <a:r>
              <a:rPr dirty="0" sz="1000" spc="-20" b="1">
                <a:solidFill>
                  <a:srgbClr val="0000FF"/>
                </a:solidFill>
                <a:latin typeface="Gill Sans MT"/>
                <a:cs typeface="Gill Sans MT"/>
              </a:rPr>
              <a:t>efficienti</a:t>
            </a:r>
            <a:r>
              <a:rPr dirty="0" sz="1000" spc="90" b="1">
                <a:solidFill>
                  <a:srgbClr val="0000FF"/>
                </a:solidFill>
                <a:latin typeface="Gill Sans MT"/>
                <a:cs typeface="Gill Sans MT"/>
              </a:rPr>
              <a:t> </a:t>
            </a:r>
            <a:r>
              <a:rPr dirty="0" sz="1000" spc="-35" b="1">
                <a:solidFill>
                  <a:srgbClr val="0000FF"/>
                </a:solidFill>
                <a:latin typeface="Gill Sans MT"/>
                <a:cs typeface="Gill Sans MT"/>
              </a:rPr>
              <a:t>reali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7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1000" spc="-1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costante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efficienti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reali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pu</a:t>
            </a:r>
            <a:r>
              <a:rPr dirty="0" sz="1000" spc="-55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essere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sem</a:t>
            </a:r>
            <a:r>
              <a:rPr dirty="0" sz="1000" spc="-9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decom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osto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nel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dotto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olinomi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olinomi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sec</a:t>
            </a:r>
            <a:r>
              <a:rPr dirty="0" sz="1000" spc="-45">
                <a:latin typeface="Tahoma"/>
                <a:cs typeface="Tahoma"/>
              </a:rPr>
              <a:t>ond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irriducibili.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9" action="ppaction://hlinksldjump"/>
              </a:rPr>
              <a:t>Alge</a:t>
            </a:r>
            <a:r>
              <a:rPr dirty="0" spc="-15">
                <a:hlinkClick r:id="rId9" action="ppaction://hlinksldjump"/>
              </a:rPr>
              <a:t>b</a:t>
            </a:r>
            <a:r>
              <a:rPr dirty="0" spc="-20">
                <a:hlinkClick r:id="rId9" action="ppaction://hlinksldjump"/>
              </a:rPr>
              <a:t>ra1:</a:t>
            </a:r>
            <a:r>
              <a:rPr dirty="0">
                <a:hlinkClick r:id="rId9" action="ppaction://hlinksldjump"/>
              </a:rPr>
              <a:t> </a:t>
            </a:r>
            <a:r>
              <a:rPr dirty="0" spc="-70">
                <a:hlinkClick r:id="rId9" action="ppaction://hlinksldjump"/>
              </a:rPr>
              <a:t> </a:t>
            </a:r>
            <a:r>
              <a:rPr dirty="0" spc="40">
                <a:hlinkClick r:id="rId9" action="ppaction://hlinksldjump"/>
              </a:rPr>
              <a:t>P</a:t>
            </a:r>
            <a:r>
              <a:rPr dirty="0" spc="-10">
                <a:hlinkClick r:id="rId9" action="ppaction://hlinksldjump"/>
              </a:rPr>
              <a:t>olinomi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e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0">
                <a:hlinkClick r:id="rId9" action="ppaction://hlinksldjump"/>
              </a:rPr>
              <a:t>o</a:t>
            </a:r>
            <a:r>
              <a:rPr dirty="0" spc="0">
                <a:hlinkClick r:id="rId9" action="ppaction://hlinksldjump"/>
              </a:rPr>
              <a:t>p</a:t>
            </a:r>
            <a:r>
              <a:rPr dirty="0" spc="-15">
                <a:hlinkClick r:id="rId9" action="ppaction://hlinksldjump"/>
              </a:rPr>
              <a:t>erazioni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29/35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2117" y="24034"/>
            <a:ext cx="11398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Radici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fatt</a:t>
            </a:r>
            <a:r>
              <a:rPr dirty="0" sz="500" spc="-3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rizzazione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un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olinomio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5"/>
              <a:t>T</a:t>
            </a:r>
            <a:r>
              <a:rPr dirty="0" spc="-90"/>
              <a:t>e</a:t>
            </a:r>
            <a:r>
              <a:rPr dirty="0" spc="-135"/>
              <a:t>o</a:t>
            </a:r>
            <a:r>
              <a:rPr dirty="0" spc="-75"/>
              <a:t>rema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20"/>
              <a:t>fatt</a:t>
            </a:r>
            <a:r>
              <a:rPr dirty="0" spc="-65"/>
              <a:t>o</a:t>
            </a:r>
            <a:r>
              <a:rPr dirty="0" spc="-40"/>
              <a:t>rizzazione</a:t>
            </a:r>
            <a:r>
              <a:rPr dirty="0" spc="25"/>
              <a:t> </a:t>
            </a:r>
            <a:r>
              <a:rPr dirty="0" spc="-55"/>
              <a:t>dei</a:t>
            </a:r>
            <a:r>
              <a:rPr dirty="0" spc="25"/>
              <a:t> </a:t>
            </a:r>
            <a:r>
              <a:rPr dirty="0" spc="-15"/>
              <a:t>p</a:t>
            </a:r>
            <a:r>
              <a:rPr dirty="0" spc="-35"/>
              <a:t>olinomi</a:t>
            </a:r>
            <a:r>
              <a:rPr dirty="0" spc="25"/>
              <a:t> </a:t>
            </a:r>
            <a:r>
              <a:rPr dirty="0" spc="-70"/>
              <a:t>a</a:t>
            </a:r>
            <a:r>
              <a:rPr dirty="0" spc="30"/>
              <a:t> </a:t>
            </a:r>
            <a:r>
              <a:rPr dirty="0" spc="-40"/>
              <a:t>c</a:t>
            </a:r>
            <a:r>
              <a:rPr dirty="0" spc="-10"/>
              <a:t>o</a:t>
            </a:r>
            <a:r>
              <a:rPr dirty="0" spc="-40"/>
              <a:t>efficienti</a:t>
            </a:r>
            <a:r>
              <a:rPr dirty="0" spc="30"/>
              <a:t> </a:t>
            </a:r>
            <a:r>
              <a:rPr dirty="0" spc="-45"/>
              <a:t>reali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1209064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1634172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1684972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115670"/>
            <a:ext cx="50800" cy="53120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179171"/>
            <a:ext cx="50800" cy="46770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291639"/>
            <a:ext cx="4457065" cy="406400"/>
          </a:xfrm>
          <a:custGeom>
            <a:avLst/>
            <a:gdLst/>
            <a:ahLst/>
            <a:cxnLst/>
            <a:rect l="l" t="t" r="r" b="b"/>
            <a:pathLst>
              <a:path w="4457065" h="406400">
                <a:moveTo>
                  <a:pt x="4456606" y="0"/>
                </a:moveTo>
                <a:lnTo>
                  <a:pt x="0" y="0"/>
                </a:lnTo>
                <a:lnTo>
                  <a:pt x="0" y="355232"/>
                </a:lnTo>
                <a:lnTo>
                  <a:pt x="16636" y="392746"/>
                </a:lnTo>
                <a:lnTo>
                  <a:pt x="4405806" y="406032"/>
                </a:lnTo>
                <a:lnTo>
                  <a:pt x="4420049" y="403988"/>
                </a:lnTo>
                <a:lnTo>
                  <a:pt x="4451170" y="378029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166471"/>
            <a:ext cx="0" cy="499745"/>
          </a:xfrm>
          <a:custGeom>
            <a:avLst/>
            <a:gdLst/>
            <a:ahLst/>
            <a:cxnLst/>
            <a:rect l="l" t="t" r="r" b="b"/>
            <a:pathLst>
              <a:path w="0" h="499744">
                <a:moveTo>
                  <a:pt x="0" y="49945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15377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14107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112837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110932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1101579"/>
            <a:ext cx="4293235" cy="9505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90" b="1">
                <a:solidFill>
                  <a:srgbClr val="0000FF"/>
                </a:solidFill>
                <a:latin typeface="Gill Sans MT"/>
                <a:cs typeface="Gill Sans MT"/>
              </a:rPr>
              <a:t>T</a:t>
            </a:r>
            <a:r>
              <a:rPr dirty="0" sz="1000" spc="-45" b="1">
                <a:solidFill>
                  <a:srgbClr val="0000FF"/>
                </a:solidFill>
                <a:latin typeface="Gill Sans MT"/>
                <a:cs typeface="Gill Sans MT"/>
              </a:rPr>
              <a:t>e</a:t>
            </a:r>
            <a:r>
              <a:rPr dirty="0" sz="1000" spc="-80" b="1">
                <a:solidFill>
                  <a:srgbClr val="0000FF"/>
                </a:solidFill>
                <a:latin typeface="Gill Sans MT"/>
                <a:cs typeface="Gill Sans MT"/>
              </a:rPr>
              <a:t>o</a:t>
            </a:r>
            <a:r>
              <a:rPr dirty="0" sz="1000" spc="-60" b="1">
                <a:solidFill>
                  <a:srgbClr val="0000FF"/>
                </a:solidFill>
                <a:latin typeface="Gill Sans MT"/>
                <a:cs typeface="Gill Sans MT"/>
              </a:rPr>
              <a:t>rema</a:t>
            </a:r>
            <a:r>
              <a:rPr dirty="0" sz="1000" spc="85" b="1">
                <a:solidFill>
                  <a:srgbClr val="0000FF"/>
                </a:solidFill>
                <a:latin typeface="Gill Sans MT"/>
                <a:cs typeface="Gill Sans MT"/>
              </a:rPr>
              <a:t> </a:t>
            </a:r>
            <a:r>
              <a:rPr dirty="0" sz="1000" spc="-25" b="1">
                <a:solidFill>
                  <a:srgbClr val="0000FF"/>
                </a:solidFill>
                <a:latin typeface="Gill Sans MT"/>
                <a:cs typeface="Gill Sans MT"/>
              </a:rPr>
              <a:t>di</a:t>
            </a:r>
            <a:r>
              <a:rPr dirty="0" sz="1000" spc="85" b="1">
                <a:solidFill>
                  <a:srgbClr val="0000FF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00FF"/>
                </a:solidFill>
                <a:latin typeface="Gill Sans MT"/>
                <a:cs typeface="Gill Sans MT"/>
              </a:rPr>
              <a:t>fatt</a:t>
            </a:r>
            <a:r>
              <a:rPr dirty="0" sz="1000" spc="-45" b="1">
                <a:solidFill>
                  <a:srgbClr val="0000FF"/>
                </a:solidFill>
                <a:latin typeface="Gill Sans MT"/>
                <a:cs typeface="Gill Sans MT"/>
              </a:rPr>
              <a:t>o</a:t>
            </a:r>
            <a:r>
              <a:rPr dirty="0" sz="1000" spc="-40" b="1">
                <a:solidFill>
                  <a:srgbClr val="0000FF"/>
                </a:solidFill>
                <a:latin typeface="Gill Sans MT"/>
                <a:cs typeface="Gill Sans MT"/>
              </a:rPr>
              <a:t>rizzazi</a:t>
            </a:r>
            <a:r>
              <a:rPr dirty="0" sz="1000" spc="-45" b="1">
                <a:solidFill>
                  <a:srgbClr val="0000FF"/>
                </a:solidFill>
                <a:latin typeface="Gill Sans MT"/>
                <a:cs typeface="Gill Sans MT"/>
              </a:rPr>
              <a:t>one</a:t>
            </a:r>
            <a:r>
              <a:rPr dirty="0" sz="1000" spc="85" b="1">
                <a:solidFill>
                  <a:srgbClr val="0000FF"/>
                </a:solidFill>
                <a:latin typeface="Gill Sans MT"/>
                <a:cs typeface="Gill Sans MT"/>
              </a:rPr>
              <a:t> </a:t>
            </a: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dei</a:t>
            </a:r>
            <a:r>
              <a:rPr dirty="0" sz="1000" spc="85" b="1">
                <a:solidFill>
                  <a:srgbClr val="0000FF"/>
                </a:solidFill>
                <a:latin typeface="Gill Sans MT"/>
                <a:cs typeface="Gill Sans MT"/>
              </a:rPr>
              <a:t> </a:t>
            </a:r>
            <a:r>
              <a:rPr dirty="0" sz="1000" b="1">
                <a:solidFill>
                  <a:srgbClr val="0000FF"/>
                </a:solidFill>
                <a:latin typeface="Gill Sans MT"/>
                <a:cs typeface="Gill Sans MT"/>
              </a:rPr>
              <a:t>p</a:t>
            </a:r>
            <a:r>
              <a:rPr dirty="0" sz="1000" spc="-45" b="1">
                <a:solidFill>
                  <a:srgbClr val="0000FF"/>
                </a:solidFill>
                <a:latin typeface="Gill Sans MT"/>
                <a:cs typeface="Gill Sans MT"/>
              </a:rPr>
              <a:t>olinomi</a:t>
            </a:r>
            <a:r>
              <a:rPr dirty="0" sz="1000" spc="90" b="1">
                <a:solidFill>
                  <a:srgbClr val="0000FF"/>
                </a:solidFill>
                <a:latin typeface="Gill Sans MT"/>
                <a:cs typeface="Gill Sans MT"/>
              </a:rPr>
              <a:t> </a:t>
            </a:r>
            <a:r>
              <a:rPr dirty="0" sz="1000" spc="-15" b="1">
                <a:solidFill>
                  <a:srgbClr val="0000FF"/>
                </a:solidFill>
                <a:latin typeface="Gill Sans MT"/>
                <a:cs typeface="Gill Sans MT"/>
              </a:rPr>
              <a:t>a</a:t>
            </a:r>
            <a:r>
              <a:rPr dirty="0" sz="1000" spc="85" b="1">
                <a:solidFill>
                  <a:srgbClr val="0000FF"/>
                </a:solidFill>
                <a:latin typeface="Gill Sans MT"/>
                <a:cs typeface="Gill Sans MT"/>
              </a:rPr>
              <a:t> </a:t>
            </a: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c</a:t>
            </a:r>
            <a:r>
              <a:rPr dirty="0" sz="1000" spc="-15" b="1">
                <a:solidFill>
                  <a:srgbClr val="0000FF"/>
                </a:solidFill>
                <a:latin typeface="Gill Sans MT"/>
                <a:cs typeface="Gill Sans MT"/>
              </a:rPr>
              <a:t>o</a:t>
            </a:r>
            <a:r>
              <a:rPr dirty="0" sz="1000" spc="-20" b="1">
                <a:solidFill>
                  <a:srgbClr val="0000FF"/>
                </a:solidFill>
                <a:latin typeface="Gill Sans MT"/>
                <a:cs typeface="Gill Sans MT"/>
              </a:rPr>
              <a:t>efficienti</a:t>
            </a:r>
            <a:r>
              <a:rPr dirty="0" sz="1000" spc="90" b="1">
                <a:solidFill>
                  <a:srgbClr val="0000FF"/>
                </a:solidFill>
                <a:latin typeface="Gill Sans MT"/>
                <a:cs typeface="Gill Sans MT"/>
              </a:rPr>
              <a:t> </a:t>
            </a:r>
            <a:r>
              <a:rPr dirty="0" sz="1000" spc="-35" b="1">
                <a:solidFill>
                  <a:srgbClr val="0000FF"/>
                </a:solidFill>
                <a:latin typeface="Gill Sans MT"/>
                <a:cs typeface="Gill Sans MT"/>
              </a:rPr>
              <a:t>reali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7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1000" spc="-1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costante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efficienti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reali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pu</a:t>
            </a:r>
            <a:r>
              <a:rPr dirty="0" sz="1000" spc="-55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essere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sem</a:t>
            </a:r>
            <a:r>
              <a:rPr dirty="0" sz="1000" spc="-9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decom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osto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nel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dotto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olinomi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olinomi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sec</a:t>
            </a:r>
            <a:r>
              <a:rPr dirty="0" sz="1000" spc="-45">
                <a:latin typeface="Tahoma"/>
                <a:cs typeface="Tahoma"/>
              </a:rPr>
              <a:t>ond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irriducibili.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000" spc="-35" b="1">
                <a:solidFill>
                  <a:srgbClr val="FF0000"/>
                </a:solidFill>
                <a:latin typeface="Gill Sans MT"/>
                <a:cs typeface="Gill Sans MT"/>
              </a:rPr>
              <a:t>Alcune</a:t>
            </a:r>
            <a:r>
              <a:rPr dirty="0" sz="1000" spc="85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000" spc="-20" b="1">
                <a:solidFill>
                  <a:srgbClr val="FF0000"/>
                </a:solidFill>
                <a:latin typeface="Gill Sans MT"/>
                <a:cs typeface="Gill Sans MT"/>
              </a:rPr>
              <a:t>conseguenze...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9" action="ppaction://hlinksldjump"/>
              </a:rPr>
              <a:t>Alge</a:t>
            </a:r>
            <a:r>
              <a:rPr dirty="0" spc="-15">
                <a:hlinkClick r:id="rId9" action="ppaction://hlinksldjump"/>
              </a:rPr>
              <a:t>b</a:t>
            </a:r>
            <a:r>
              <a:rPr dirty="0" spc="-20">
                <a:hlinkClick r:id="rId9" action="ppaction://hlinksldjump"/>
              </a:rPr>
              <a:t>ra1:</a:t>
            </a:r>
            <a:r>
              <a:rPr dirty="0">
                <a:hlinkClick r:id="rId9" action="ppaction://hlinksldjump"/>
              </a:rPr>
              <a:t> </a:t>
            </a:r>
            <a:r>
              <a:rPr dirty="0" spc="-70">
                <a:hlinkClick r:id="rId9" action="ppaction://hlinksldjump"/>
              </a:rPr>
              <a:t> </a:t>
            </a:r>
            <a:r>
              <a:rPr dirty="0" spc="40">
                <a:hlinkClick r:id="rId9" action="ppaction://hlinksldjump"/>
              </a:rPr>
              <a:t>P</a:t>
            </a:r>
            <a:r>
              <a:rPr dirty="0" spc="-10">
                <a:hlinkClick r:id="rId9" action="ppaction://hlinksldjump"/>
              </a:rPr>
              <a:t>olinomi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e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0">
                <a:hlinkClick r:id="rId9" action="ppaction://hlinksldjump"/>
              </a:rPr>
              <a:t>o</a:t>
            </a:r>
            <a:r>
              <a:rPr dirty="0" spc="0">
                <a:hlinkClick r:id="rId9" action="ppaction://hlinksldjump"/>
              </a:rPr>
              <a:t>p</a:t>
            </a:r>
            <a:r>
              <a:rPr dirty="0" spc="-15">
                <a:hlinkClick r:id="rId9" action="ppaction://hlinksldjump"/>
              </a:rPr>
              <a:t>erazioni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29/35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2117" y="24034"/>
            <a:ext cx="11398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Radici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fatt</a:t>
            </a:r>
            <a:r>
              <a:rPr dirty="0" sz="500" spc="-3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rizzazione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un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olinomio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5"/>
              <a:t>T</a:t>
            </a:r>
            <a:r>
              <a:rPr dirty="0" spc="-90"/>
              <a:t>e</a:t>
            </a:r>
            <a:r>
              <a:rPr dirty="0" spc="-135"/>
              <a:t>o</a:t>
            </a:r>
            <a:r>
              <a:rPr dirty="0" spc="-75"/>
              <a:t>rema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20"/>
              <a:t>fatt</a:t>
            </a:r>
            <a:r>
              <a:rPr dirty="0" spc="-65"/>
              <a:t>o</a:t>
            </a:r>
            <a:r>
              <a:rPr dirty="0" spc="-40"/>
              <a:t>rizzazione</a:t>
            </a:r>
            <a:r>
              <a:rPr dirty="0" spc="25"/>
              <a:t> </a:t>
            </a:r>
            <a:r>
              <a:rPr dirty="0" spc="-55"/>
              <a:t>dei</a:t>
            </a:r>
            <a:r>
              <a:rPr dirty="0" spc="25"/>
              <a:t> </a:t>
            </a:r>
            <a:r>
              <a:rPr dirty="0" spc="-15"/>
              <a:t>p</a:t>
            </a:r>
            <a:r>
              <a:rPr dirty="0" spc="-35"/>
              <a:t>olinomi</a:t>
            </a:r>
            <a:r>
              <a:rPr dirty="0" spc="25"/>
              <a:t> </a:t>
            </a:r>
            <a:r>
              <a:rPr dirty="0" spc="-70"/>
              <a:t>a</a:t>
            </a:r>
            <a:r>
              <a:rPr dirty="0" spc="30"/>
              <a:t> </a:t>
            </a:r>
            <a:r>
              <a:rPr dirty="0" spc="-40"/>
              <a:t>c</a:t>
            </a:r>
            <a:r>
              <a:rPr dirty="0" spc="-10"/>
              <a:t>o</a:t>
            </a:r>
            <a:r>
              <a:rPr dirty="0" spc="-40"/>
              <a:t>efficienti</a:t>
            </a:r>
            <a:r>
              <a:rPr dirty="0" spc="30"/>
              <a:t> </a:t>
            </a:r>
            <a:r>
              <a:rPr dirty="0" spc="-45"/>
              <a:t>reali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1209064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1634172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1684972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115670"/>
            <a:ext cx="50800" cy="53120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179171"/>
            <a:ext cx="50800" cy="46770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291639"/>
            <a:ext cx="4457065" cy="406400"/>
          </a:xfrm>
          <a:custGeom>
            <a:avLst/>
            <a:gdLst/>
            <a:ahLst/>
            <a:cxnLst/>
            <a:rect l="l" t="t" r="r" b="b"/>
            <a:pathLst>
              <a:path w="4457065" h="406400">
                <a:moveTo>
                  <a:pt x="4456606" y="0"/>
                </a:moveTo>
                <a:lnTo>
                  <a:pt x="0" y="0"/>
                </a:lnTo>
                <a:lnTo>
                  <a:pt x="0" y="355232"/>
                </a:lnTo>
                <a:lnTo>
                  <a:pt x="16636" y="392746"/>
                </a:lnTo>
                <a:lnTo>
                  <a:pt x="4405806" y="406032"/>
                </a:lnTo>
                <a:lnTo>
                  <a:pt x="4420049" y="403988"/>
                </a:lnTo>
                <a:lnTo>
                  <a:pt x="4451170" y="378029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166471"/>
            <a:ext cx="0" cy="499745"/>
          </a:xfrm>
          <a:custGeom>
            <a:avLst/>
            <a:gdLst/>
            <a:ahLst/>
            <a:cxnLst/>
            <a:rect l="l" t="t" r="r" b="b"/>
            <a:pathLst>
              <a:path w="0" h="499744">
                <a:moveTo>
                  <a:pt x="0" y="49945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15377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14107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112837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110932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1101579"/>
            <a:ext cx="4293235" cy="12928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90" b="1">
                <a:solidFill>
                  <a:srgbClr val="0000FF"/>
                </a:solidFill>
                <a:latin typeface="Gill Sans MT"/>
                <a:cs typeface="Gill Sans MT"/>
              </a:rPr>
              <a:t>T</a:t>
            </a:r>
            <a:r>
              <a:rPr dirty="0" sz="1000" spc="-45" b="1">
                <a:solidFill>
                  <a:srgbClr val="0000FF"/>
                </a:solidFill>
                <a:latin typeface="Gill Sans MT"/>
                <a:cs typeface="Gill Sans MT"/>
              </a:rPr>
              <a:t>e</a:t>
            </a:r>
            <a:r>
              <a:rPr dirty="0" sz="1000" spc="-80" b="1">
                <a:solidFill>
                  <a:srgbClr val="0000FF"/>
                </a:solidFill>
                <a:latin typeface="Gill Sans MT"/>
                <a:cs typeface="Gill Sans MT"/>
              </a:rPr>
              <a:t>o</a:t>
            </a:r>
            <a:r>
              <a:rPr dirty="0" sz="1000" spc="-60" b="1">
                <a:solidFill>
                  <a:srgbClr val="0000FF"/>
                </a:solidFill>
                <a:latin typeface="Gill Sans MT"/>
                <a:cs typeface="Gill Sans MT"/>
              </a:rPr>
              <a:t>rema</a:t>
            </a:r>
            <a:r>
              <a:rPr dirty="0" sz="1000" spc="85" b="1">
                <a:solidFill>
                  <a:srgbClr val="0000FF"/>
                </a:solidFill>
                <a:latin typeface="Gill Sans MT"/>
                <a:cs typeface="Gill Sans MT"/>
              </a:rPr>
              <a:t> </a:t>
            </a:r>
            <a:r>
              <a:rPr dirty="0" sz="1000" spc="-25" b="1">
                <a:solidFill>
                  <a:srgbClr val="0000FF"/>
                </a:solidFill>
                <a:latin typeface="Gill Sans MT"/>
                <a:cs typeface="Gill Sans MT"/>
              </a:rPr>
              <a:t>di</a:t>
            </a:r>
            <a:r>
              <a:rPr dirty="0" sz="1000" spc="85" b="1">
                <a:solidFill>
                  <a:srgbClr val="0000FF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00FF"/>
                </a:solidFill>
                <a:latin typeface="Gill Sans MT"/>
                <a:cs typeface="Gill Sans MT"/>
              </a:rPr>
              <a:t>fatt</a:t>
            </a:r>
            <a:r>
              <a:rPr dirty="0" sz="1000" spc="-45" b="1">
                <a:solidFill>
                  <a:srgbClr val="0000FF"/>
                </a:solidFill>
                <a:latin typeface="Gill Sans MT"/>
                <a:cs typeface="Gill Sans MT"/>
              </a:rPr>
              <a:t>o</a:t>
            </a:r>
            <a:r>
              <a:rPr dirty="0" sz="1000" spc="-40" b="1">
                <a:solidFill>
                  <a:srgbClr val="0000FF"/>
                </a:solidFill>
                <a:latin typeface="Gill Sans MT"/>
                <a:cs typeface="Gill Sans MT"/>
              </a:rPr>
              <a:t>rizzazi</a:t>
            </a:r>
            <a:r>
              <a:rPr dirty="0" sz="1000" spc="-45" b="1">
                <a:solidFill>
                  <a:srgbClr val="0000FF"/>
                </a:solidFill>
                <a:latin typeface="Gill Sans MT"/>
                <a:cs typeface="Gill Sans MT"/>
              </a:rPr>
              <a:t>one</a:t>
            </a:r>
            <a:r>
              <a:rPr dirty="0" sz="1000" spc="85" b="1">
                <a:solidFill>
                  <a:srgbClr val="0000FF"/>
                </a:solidFill>
                <a:latin typeface="Gill Sans MT"/>
                <a:cs typeface="Gill Sans MT"/>
              </a:rPr>
              <a:t> </a:t>
            </a: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dei</a:t>
            </a:r>
            <a:r>
              <a:rPr dirty="0" sz="1000" spc="85" b="1">
                <a:solidFill>
                  <a:srgbClr val="0000FF"/>
                </a:solidFill>
                <a:latin typeface="Gill Sans MT"/>
                <a:cs typeface="Gill Sans MT"/>
              </a:rPr>
              <a:t> </a:t>
            </a:r>
            <a:r>
              <a:rPr dirty="0" sz="1000" b="1">
                <a:solidFill>
                  <a:srgbClr val="0000FF"/>
                </a:solidFill>
                <a:latin typeface="Gill Sans MT"/>
                <a:cs typeface="Gill Sans MT"/>
              </a:rPr>
              <a:t>p</a:t>
            </a:r>
            <a:r>
              <a:rPr dirty="0" sz="1000" spc="-45" b="1">
                <a:solidFill>
                  <a:srgbClr val="0000FF"/>
                </a:solidFill>
                <a:latin typeface="Gill Sans MT"/>
                <a:cs typeface="Gill Sans MT"/>
              </a:rPr>
              <a:t>olinomi</a:t>
            </a:r>
            <a:r>
              <a:rPr dirty="0" sz="1000" spc="90" b="1">
                <a:solidFill>
                  <a:srgbClr val="0000FF"/>
                </a:solidFill>
                <a:latin typeface="Gill Sans MT"/>
                <a:cs typeface="Gill Sans MT"/>
              </a:rPr>
              <a:t> </a:t>
            </a:r>
            <a:r>
              <a:rPr dirty="0" sz="1000" spc="-15" b="1">
                <a:solidFill>
                  <a:srgbClr val="0000FF"/>
                </a:solidFill>
                <a:latin typeface="Gill Sans MT"/>
                <a:cs typeface="Gill Sans MT"/>
              </a:rPr>
              <a:t>a</a:t>
            </a:r>
            <a:r>
              <a:rPr dirty="0" sz="1000" spc="85" b="1">
                <a:solidFill>
                  <a:srgbClr val="0000FF"/>
                </a:solidFill>
                <a:latin typeface="Gill Sans MT"/>
                <a:cs typeface="Gill Sans MT"/>
              </a:rPr>
              <a:t> </a:t>
            </a: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c</a:t>
            </a:r>
            <a:r>
              <a:rPr dirty="0" sz="1000" spc="-15" b="1">
                <a:solidFill>
                  <a:srgbClr val="0000FF"/>
                </a:solidFill>
                <a:latin typeface="Gill Sans MT"/>
                <a:cs typeface="Gill Sans MT"/>
              </a:rPr>
              <a:t>o</a:t>
            </a:r>
            <a:r>
              <a:rPr dirty="0" sz="1000" spc="-20" b="1">
                <a:solidFill>
                  <a:srgbClr val="0000FF"/>
                </a:solidFill>
                <a:latin typeface="Gill Sans MT"/>
                <a:cs typeface="Gill Sans MT"/>
              </a:rPr>
              <a:t>efficienti</a:t>
            </a:r>
            <a:r>
              <a:rPr dirty="0" sz="1000" spc="90" b="1">
                <a:solidFill>
                  <a:srgbClr val="0000FF"/>
                </a:solidFill>
                <a:latin typeface="Gill Sans MT"/>
                <a:cs typeface="Gill Sans MT"/>
              </a:rPr>
              <a:t> </a:t>
            </a:r>
            <a:r>
              <a:rPr dirty="0" sz="1000" spc="-35" b="1">
                <a:solidFill>
                  <a:srgbClr val="0000FF"/>
                </a:solidFill>
                <a:latin typeface="Gill Sans MT"/>
                <a:cs typeface="Gill Sans MT"/>
              </a:rPr>
              <a:t>reali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7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1000" spc="-1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costante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efficienti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reali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pu</a:t>
            </a:r>
            <a:r>
              <a:rPr dirty="0" sz="1000" spc="-55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essere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sem</a:t>
            </a:r>
            <a:r>
              <a:rPr dirty="0" sz="1000" spc="-9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decom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osto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nel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dotto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olinomi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olinomi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sec</a:t>
            </a:r>
            <a:r>
              <a:rPr dirty="0" sz="1000" spc="-45">
                <a:latin typeface="Tahoma"/>
                <a:cs typeface="Tahoma"/>
              </a:rPr>
              <a:t>ond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irriducibili.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000" spc="-35" b="1">
                <a:solidFill>
                  <a:srgbClr val="FF0000"/>
                </a:solidFill>
                <a:latin typeface="Gill Sans MT"/>
                <a:cs typeface="Gill Sans MT"/>
              </a:rPr>
              <a:t>Alcune</a:t>
            </a:r>
            <a:r>
              <a:rPr dirty="0" sz="1000" spc="85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000" spc="-20" b="1">
                <a:solidFill>
                  <a:srgbClr val="FF0000"/>
                </a:solidFill>
                <a:latin typeface="Gill Sans MT"/>
                <a:cs typeface="Gill Sans MT"/>
              </a:rPr>
              <a:t>conseguenze...</a:t>
            </a:r>
            <a:endParaRPr sz="1000">
              <a:latin typeface="Gill Sans MT"/>
              <a:cs typeface="Gill Sans MT"/>
            </a:endParaRPr>
          </a:p>
          <a:p>
            <a:pPr marL="265430" marR="270510" indent="-121920">
              <a:lnSpc>
                <a:spcPct val="100000"/>
              </a:lnSpc>
              <a:spcBef>
                <a:spcPts val="295"/>
              </a:spcBef>
              <a:buClr>
                <a:srgbClr val="3333B2"/>
              </a:buClr>
              <a:buSzPct val="90000"/>
              <a:buFont typeface="Arial"/>
              <a:buChar char="•"/>
              <a:tabLst>
                <a:tab pos="266065" algn="l"/>
              </a:tabLst>
            </a:pPr>
            <a:r>
              <a:rPr dirty="0" sz="1000" spc="-1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maggi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65">
                <a:latin typeface="Tahoma"/>
                <a:cs typeface="Tahoma"/>
              </a:rPr>
              <a:t>em</a:t>
            </a:r>
            <a:r>
              <a:rPr dirty="0" sz="1000" spc="-8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riducibile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(anche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60">
                <a:latin typeface="Tahoma"/>
                <a:cs typeface="Tahoma"/>
              </a:rPr>
              <a:t>ossiede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radici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reali).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9" action="ppaction://hlinksldjump"/>
              </a:rPr>
              <a:t>Alge</a:t>
            </a:r>
            <a:r>
              <a:rPr dirty="0" spc="-15">
                <a:hlinkClick r:id="rId9" action="ppaction://hlinksldjump"/>
              </a:rPr>
              <a:t>b</a:t>
            </a:r>
            <a:r>
              <a:rPr dirty="0" spc="-20">
                <a:hlinkClick r:id="rId9" action="ppaction://hlinksldjump"/>
              </a:rPr>
              <a:t>ra1:</a:t>
            </a:r>
            <a:r>
              <a:rPr dirty="0">
                <a:hlinkClick r:id="rId9" action="ppaction://hlinksldjump"/>
              </a:rPr>
              <a:t> </a:t>
            </a:r>
            <a:r>
              <a:rPr dirty="0" spc="-70">
                <a:hlinkClick r:id="rId9" action="ppaction://hlinksldjump"/>
              </a:rPr>
              <a:t> </a:t>
            </a:r>
            <a:r>
              <a:rPr dirty="0" spc="40">
                <a:hlinkClick r:id="rId9" action="ppaction://hlinksldjump"/>
              </a:rPr>
              <a:t>P</a:t>
            </a:r>
            <a:r>
              <a:rPr dirty="0" spc="-10">
                <a:hlinkClick r:id="rId9" action="ppaction://hlinksldjump"/>
              </a:rPr>
              <a:t>olinomi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e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0">
                <a:hlinkClick r:id="rId9" action="ppaction://hlinksldjump"/>
              </a:rPr>
              <a:t>o</a:t>
            </a:r>
            <a:r>
              <a:rPr dirty="0" spc="0">
                <a:hlinkClick r:id="rId9" action="ppaction://hlinksldjump"/>
              </a:rPr>
              <a:t>p</a:t>
            </a:r>
            <a:r>
              <a:rPr dirty="0" spc="-15">
                <a:hlinkClick r:id="rId9" action="ppaction://hlinksldjump"/>
              </a:rPr>
              <a:t>erazioni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29/35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2117" y="24034"/>
            <a:ext cx="11398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Radici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fatt</a:t>
            </a:r>
            <a:r>
              <a:rPr dirty="0" sz="500" spc="-3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rizzazione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un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olinomio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5"/>
              <a:t>T</a:t>
            </a:r>
            <a:r>
              <a:rPr dirty="0" spc="-90"/>
              <a:t>e</a:t>
            </a:r>
            <a:r>
              <a:rPr dirty="0" spc="-135"/>
              <a:t>o</a:t>
            </a:r>
            <a:r>
              <a:rPr dirty="0" spc="-75"/>
              <a:t>rema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20"/>
              <a:t>fatt</a:t>
            </a:r>
            <a:r>
              <a:rPr dirty="0" spc="-65"/>
              <a:t>o</a:t>
            </a:r>
            <a:r>
              <a:rPr dirty="0" spc="-40"/>
              <a:t>rizzazione</a:t>
            </a:r>
            <a:r>
              <a:rPr dirty="0" spc="25"/>
              <a:t> </a:t>
            </a:r>
            <a:r>
              <a:rPr dirty="0" spc="-55"/>
              <a:t>dei</a:t>
            </a:r>
            <a:r>
              <a:rPr dirty="0" spc="25"/>
              <a:t> </a:t>
            </a:r>
            <a:r>
              <a:rPr dirty="0" spc="-15"/>
              <a:t>p</a:t>
            </a:r>
            <a:r>
              <a:rPr dirty="0" spc="-35"/>
              <a:t>olinomi</a:t>
            </a:r>
            <a:r>
              <a:rPr dirty="0" spc="25"/>
              <a:t> </a:t>
            </a:r>
            <a:r>
              <a:rPr dirty="0" spc="-70"/>
              <a:t>a</a:t>
            </a:r>
            <a:r>
              <a:rPr dirty="0" spc="30"/>
              <a:t> </a:t>
            </a:r>
            <a:r>
              <a:rPr dirty="0" spc="-40"/>
              <a:t>c</a:t>
            </a:r>
            <a:r>
              <a:rPr dirty="0" spc="-10"/>
              <a:t>o</a:t>
            </a:r>
            <a:r>
              <a:rPr dirty="0" spc="-40"/>
              <a:t>efficienti</a:t>
            </a:r>
            <a:r>
              <a:rPr dirty="0" spc="30"/>
              <a:t> </a:t>
            </a:r>
            <a:r>
              <a:rPr dirty="0" spc="-45"/>
              <a:t>reali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1209064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1634172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1684972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115670"/>
            <a:ext cx="50800" cy="53120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179171"/>
            <a:ext cx="50800" cy="46770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291639"/>
            <a:ext cx="4457065" cy="406400"/>
          </a:xfrm>
          <a:custGeom>
            <a:avLst/>
            <a:gdLst/>
            <a:ahLst/>
            <a:cxnLst/>
            <a:rect l="l" t="t" r="r" b="b"/>
            <a:pathLst>
              <a:path w="4457065" h="406400">
                <a:moveTo>
                  <a:pt x="4456606" y="0"/>
                </a:moveTo>
                <a:lnTo>
                  <a:pt x="0" y="0"/>
                </a:lnTo>
                <a:lnTo>
                  <a:pt x="0" y="355232"/>
                </a:lnTo>
                <a:lnTo>
                  <a:pt x="16636" y="392746"/>
                </a:lnTo>
                <a:lnTo>
                  <a:pt x="4405806" y="406032"/>
                </a:lnTo>
                <a:lnTo>
                  <a:pt x="4420049" y="403988"/>
                </a:lnTo>
                <a:lnTo>
                  <a:pt x="4451170" y="378029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166471"/>
            <a:ext cx="0" cy="499745"/>
          </a:xfrm>
          <a:custGeom>
            <a:avLst/>
            <a:gdLst/>
            <a:ahLst/>
            <a:cxnLst/>
            <a:rect l="l" t="t" r="r" b="b"/>
            <a:pathLst>
              <a:path w="0" h="499744">
                <a:moveTo>
                  <a:pt x="0" y="49945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15377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14107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112837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110932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1101579"/>
            <a:ext cx="4293235" cy="1507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90" b="1">
                <a:solidFill>
                  <a:srgbClr val="0000FF"/>
                </a:solidFill>
                <a:latin typeface="Gill Sans MT"/>
                <a:cs typeface="Gill Sans MT"/>
              </a:rPr>
              <a:t>T</a:t>
            </a:r>
            <a:r>
              <a:rPr dirty="0" sz="1000" spc="-45" b="1">
                <a:solidFill>
                  <a:srgbClr val="0000FF"/>
                </a:solidFill>
                <a:latin typeface="Gill Sans MT"/>
                <a:cs typeface="Gill Sans MT"/>
              </a:rPr>
              <a:t>e</a:t>
            </a:r>
            <a:r>
              <a:rPr dirty="0" sz="1000" spc="-80" b="1">
                <a:solidFill>
                  <a:srgbClr val="0000FF"/>
                </a:solidFill>
                <a:latin typeface="Gill Sans MT"/>
                <a:cs typeface="Gill Sans MT"/>
              </a:rPr>
              <a:t>o</a:t>
            </a:r>
            <a:r>
              <a:rPr dirty="0" sz="1000" spc="-60" b="1">
                <a:solidFill>
                  <a:srgbClr val="0000FF"/>
                </a:solidFill>
                <a:latin typeface="Gill Sans MT"/>
                <a:cs typeface="Gill Sans MT"/>
              </a:rPr>
              <a:t>rema</a:t>
            </a:r>
            <a:r>
              <a:rPr dirty="0" sz="1000" spc="85" b="1">
                <a:solidFill>
                  <a:srgbClr val="0000FF"/>
                </a:solidFill>
                <a:latin typeface="Gill Sans MT"/>
                <a:cs typeface="Gill Sans MT"/>
              </a:rPr>
              <a:t> </a:t>
            </a:r>
            <a:r>
              <a:rPr dirty="0" sz="1000" spc="-25" b="1">
                <a:solidFill>
                  <a:srgbClr val="0000FF"/>
                </a:solidFill>
                <a:latin typeface="Gill Sans MT"/>
                <a:cs typeface="Gill Sans MT"/>
              </a:rPr>
              <a:t>di</a:t>
            </a:r>
            <a:r>
              <a:rPr dirty="0" sz="1000" spc="85" b="1">
                <a:solidFill>
                  <a:srgbClr val="0000FF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00FF"/>
                </a:solidFill>
                <a:latin typeface="Gill Sans MT"/>
                <a:cs typeface="Gill Sans MT"/>
              </a:rPr>
              <a:t>fatt</a:t>
            </a:r>
            <a:r>
              <a:rPr dirty="0" sz="1000" spc="-45" b="1">
                <a:solidFill>
                  <a:srgbClr val="0000FF"/>
                </a:solidFill>
                <a:latin typeface="Gill Sans MT"/>
                <a:cs typeface="Gill Sans MT"/>
              </a:rPr>
              <a:t>o</a:t>
            </a:r>
            <a:r>
              <a:rPr dirty="0" sz="1000" spc="-40" b="1">
                <a:solidFill>
                  <a:srgbClr val="0000FF"/>
                </a:solidFill>
                <a:latin typeface="Gill Sans MT"/>
                <a:cs typeface="Gill Sans MT"/>
              </a:rPr>
              <a:t>rizzazi</a:t>
            </a:r>
            <a:r>
              <a:rPr dirty="0" sz="1000" spc="-45" b="1">
                <a:solidFill>
                  <a:srgbClr val="0000FF"/>
                </a:solidFill>
                <a:latin typeface="Gill Sans MT"/>
                <a:cs typeface="Gill Sans MT"/>
              </a:rPr>
              <a:t>one</a:t>
            </a:r>
            <a:r>
              <a:rPr dirty="0" sz="1000" spc="85" b="1">
                <a:solidFill>
                  <a:srgbClr val="0000FF"/>
                </a:solidFill>
                <a:latin typeface="Gill Sans MT"/>
                <a:cs typeface="Gill Sans MT"/>
              </a:rPr>
              <a:t> </a:t>
            </a: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dei</a:t>
            </a:r>
            <a:r>
              <a:rPr dirty="0" sz="1000" spc="85" b="1">
                <a:solidFill>
                  <a:srgbClr val="0000FF"/>
                </a:solidFill>
                <a:latin typeface="Gill Sans MT"/>
                <a:cs typeface="Gill Sans MT"/>
              </a:rPr>
              <a:t> </a:t>
            </a:r>
            <a:r>
              <a:rPr dirty="0" sz="1000" b="1">
                <a:solidFill>
                  <a:srgbClr val="0000FF"/>
                </a:solidFill>
                <a:latin typeface="Gill Sans MT"/>
                <a:cs typeface="Gill Sans MT"/>
              </a:rPr>
              <a:t>p</a:t>
            </a:r>
            <a:r>
              <a:rPr dirty="0" sz="1000" spc="-45" b="1">
                <a:solidFill>
                  <a:srgbClr val="0000FF"/>
                </a:solidFill>
                <a:latin typeface="Gill Sans MT"/>
                <a:cs typeface="Gill Sans MT"/>
              </a:rPr>
              <a:t>olinomi</a:t>
            </a:r>
            <a:r>
              <a:rPr dirty="0" sz="1000" spc="90" b="1">
                <a:solidFill>
                  <a:srgbClr val="0000FF"/>
                </a:solidFill>
                <a:latin typeface="Gill Sans MT"/>
                <a:cs typeface="Gill Sans MT"/>
              </a:rPr>
              <a:t> </a:t>
            </a:r>
            <a:r>
              <a:rPr dirty="0" sz="1000" spc="-15" b="1">
                <a:solidFill>
                  <a:srgbClr val="0000FF"/>
                </a:solidFill>
                <a:latin typeface="Gill Sans MT"/>
                <a:cs typeface="Gill Sans MT"/>
              </a:rPr>
              <a:t>a</a:t>
            </a:r>
            <a:r>
              <a:rPr dirty="0" sz="1000" spc="85" b="1">
                <a:solidFill>
                  <a:srgbClr val="0000FF"/>
                </a:solidFill>
                <a:latin typeface="Gill Sans MT"/>
                <a:cs typeface="Gill Sans MT"/>
              </a:rPr>
              <a:t> </a:t>
            </a: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c</a:t>
            </a:r>
            <a:r>
              <a:rPr dirty="0" sz="1000" spc="-15" b="1">
                <a:solidFill>
                  <a:srgbClr val="0000FF"/>
                </a:solidFill>
                <a:latin typeface="Gill Sans MT"/>
                <a:cs typeface="Gill Sans MT"/>
              </a:rPr>
              <a:t>o</a:t>
            </a:r>
            <a:r>
              <a:rPr dirty="0" sz="1000" spc="-20" b="1">
                <a:solidFill>
                  <a:srgbClr val="0000FF"/>
                </a:solidFill>
                <a:latin typeface="Gill Sans MT"/>
                <a:cs typeface="Gill Sans MT"/>
              </a:rPr>
              <a:t>efficienti</a:t>
            </a:r>
            <a:r>
              <a:rPr dirty="0" sz="1000" spc="90" b="1">
                <a:solidFill>
                  <a:srgbClr val="0000FF"/>
                </a:solidFill>
                <a:latin typeface="Gill Sans MT"/>
                <a:cs typeface="Gill Sans MT"/>
              </a:rPr>
              <a:t> </a:t>
            </a:r>
            <a:r>
              <a:rPr dirty="0" sz="1000" spc="-35" b="1">
                <a:solidFill>
                  <a:srgbClr val="0000FF"/>
                </a:solidFill>
                <a:latin typeface="Gill Sans MT"/>
                <a:cs typeface="Gill Sans MT"/>
              </a:rPr>
              <a:t>reali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7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1000" spc="-1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costante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efficienti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reali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pu</a:t>
            </a:r>
            <a:r>
              <a:rPr dirty="0" sz="1000" spc="-55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essere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sem</a:t>
            </a:r>
            <a:r>
              <a:rPr dirty="0" sz="1000" spc="-9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decom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osto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nel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dotto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olinomi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olinomi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sec</a:t>
            </a:r>
            <a:r>
              <a:rPr dirty="0" sz="1000" spc="-45">
                <a:latin typeface="Tahoma"/>
                <a:cs typeface="Tahoma"/>
              </a:rPr>
              <a:t>ond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irriducibili.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000" spc="-35" b="1">
                <a:solidFill>
                  <a:srgbClr val="FF0000"/>
                </a:solidFill>
                <a:latin typeface="Gill Sans MT"/>
                <a:cs typeface="Gill Sans MT"/>
              </a:rPr>
              <a:t>Alcune</a:t>
            </a:r>
            <a:r>
              <a:rPr dirty="0" sz="1000" spc="85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000" spc="-20" b="1">
                <a:solidFill>
                  <a:srgbClr val="FF0000"/>
                </a:solidFill>
                <a:latin typeface="Gill Sans MT"/>
                <a:cs typeface="Gill Sans MT"/>
              </a:rPr>
              <a:t>conseguenze...</a:t>
            </a:r>
            <a:endParaRPr sz="1000">
              <a:latin typeface="Gill Sans MT"/>
              <a:cs typeface="Gill Sans MT"/>
            </a:endParaRPr>
          </a:p>
          <a:p>
            <a:pPr marL="265430" marR="270510" indent="-121920">
              <a:lnSpc>
                <a:spcPct val="100000"/>
              </a:lnSpc>
              <a:spcBef>
                <a:spcPts val="295"/>
              </a:spcBef>
              <a:buClr>
                <a:srgbClr val="3333B2"/>
              </a:buClr>
              <a:buSzPct val="90000"/>
              <a:buFont typeface="Arial"/>
              <a:buChar char="•"/>
              <a:tabLst>
                <a:tab pos="266065" algn="l"/>
              </a:tabLst>
            </a:pPr>
            <a:r>
              <a:rPr dirty="0" sz="1000" spc="-1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maggi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65">
                <a:latin typeface="Tahoma"/>
                <a:cs typeface="Tahoma"/>
              </a:rPr>
              <a:t>em</a:t>
            </a:r>
            <a:r>
              <a:rPr dirty="0" sz="1000" spc="-8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riducibile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(anche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60">
                <a:latin typeface="Tahoma"/>
                <a:cs typeface="Tahoma"/>
              </a:rPr>
              <a:t>ossiede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radici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reali).</a:t>
            </a:r>
            <a:endParaRPr sz="1000">
              <a:latin typeface="Tahoma"/>
              <a:cs typeface="Tahoma"/>
            </a:endParaRPr>
          </a:p>
          <a:p>
            <a:pPr marL="265430" indent="-121920">
              <a:lnSpc>
                <a:spcPct val="100000"/>
              </a:lnSpc>
              <a:spcBef>
                <a:spcPts val="295"/>
              </a:spcBef>
              <a:buClr>
                <a:srgbClr val="3333B2"/>
              </a:buClr>
              <a:buSzPct val="90000"/>
              <a:buFont typeface="Arial"/>
              <a:buChar char="•"/>
              <a:tabLst>
                <a:tab pos="266065" algn="l"/>
              </a:tabLst>
            </a:pPr>
            <a:r>
              <a:rPr dirty="0" sz="1000" spc="-1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60">
                <a:latin typeface="Tahoma"/>
                <a:cs typeface="Tahoma"/>
              </a:rPr>
              <a:t>ossiede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sem</a:t>
            </a:r>
            <a:r>
              <a:rPr dirty="0" sz="1000" spc="-9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almeno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</a:t>
            </a:r>
            <a:r>
              <a:rPr dirty="0" sz="1000" spc="-50">
                <a:latin typeface="Tahoma"/>
                <a:cs typeface="Tahoma"/>
              </a:rPr>
              <a:t>n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radice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reale.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9" action="ppaction://hlinksldjump"/>
              </a:rPr>
              <a:t>Alge</a:t>
            </a:r>
            <a:r>
              <a:rPr dirty="0" spc="-15">
                <a:hlinkClick r:id="rId9" action="ppaction://hlinksldjump"/>
              </a:rPr>
              <a:t>b</a:t>
            </a:r>
            <a:r>
              <a:rPr dirty="0" spc="-20">
                <a:hlinkClick r:id="rId9" action="ppaction://hlinksldjump"/>
              </a:rPr>
              <a:t>ra1:</a:t>
            </a:r>
            <a:r>
              <a:rPr dirty="0">
                <a:hlinkClick r:id="rId9" action="ppaction://hlinksldjump"/>
              </a:rPr>
              <a:t> </a:t>
            </a:r>
            <a:r>
              <a:rPr dirty="0" spc="-70">
                <a:hlinkClick r:id="rId9" action="ppaction://hlinksldjump"/>
              </a:rPr>
              <a:t> </a:t>
            </a:r>
            <a:r>
              <a:rPr dirty="0" spc="40">
                <a:hlinkClick r:id="rId9" action="ppaction://hlinksldjump"/>
              </a:rPr>
              <a:t>P</a:t>
            </a:r>
            <a:r>
              <a:rPr dirty="0" spc="-10">
                <a:hlinkClick r:id="rId9" action="ppaction://hlinksldjump"/>
              </a:rPr>
              <a:t>olinomi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e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0">
                <a:hlinkClick r:id="rId9" action="ppaction://hlinksldjump"/>
              </a:rPr>
              <a:t>o</a:t>
            </a:r>
            <a:r>
              <a:rPr dirty="0" spc="0">
                <a:hlinkClick r:id="rId9" action="ppaction://hlinksldjump"/>
              </a:rPr>
              <a:t>p</a:t>
            </a:r>
            <a:r>
              <a:rPr dirty="0" spc="-15">
                <a:hlinkClick r:id="rId9" action="ppaction://hlinksldjump"/>
              </a:rPr>
              <a:t>erazioni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29/35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2117" y="24034"/>
            <a:ext cx="11398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Radici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fatt</a:t>
            </a:r>
            <a:r>
              <a:rPr dirty="0" sz="500" spc="-3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rizzazione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un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olinomio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600945"/>
            <a:ext cx="476884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7F00"/>
                </a:solidFill>
                <a:latin typeface="Gill Sans MT"/>
                <a:cs typeface="Gill Sans MT"/>
              </a:rPr>
              <a:t>Esempi: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708417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2666301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2717101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615007"/>
            <a:ext cx="50800" cy="206399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78508"/>
            <a:ext cx="50800" cy="200049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790976"/>
            <a:ext cx="4457065" cy="1939289"/>
          </a:xfrm>
          <a:custGeom>
            <a:avLst/>
            <a:gdLst/>
            <a:ahLst/>
            <a:cxnLst/>
            <a:rect l="l" t="t" r="r" b="b"/>
            <a:pathLst>
              <a:path w="4457065" h="1939289">
                <a:moveTo>
                  <a:pt x="4456606" y="0"/>
                </a:moveTo>
                <a:lnTo>
                  <a:pt x="0" y="0"/>
                </a:lnTo>
                <a:lnTo>
                  <a:pt x="0" y="1888024"/>
                </a:lnTo>
                <a:lnTo>
                  <a:pt x="16636" y="1925538"/>
                </a:lnTo>
                <a:lnTo>
                  <a:pt x="4405806" y="1938825"/>
                </a:lnTo>
                <a:lnTo>
                  <a:pt x="4420049" y="1936780"/>
                </a:lnTo>
                <a:lnTo>
                  <a:pt x="4451170" y="191082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665808"/>
            <a:ext cx="0" cy="2032635"/>
          </a:xfrm>
          <a:custGeom>
            <a:avLst/>
            <a:gdLst/>
            <a:ahLst/>
            <a:cxnLst/>
            <a:rect l="l" t="t" r="r" b="b"/>
            <a:pathLst>
              <a:path w="0" h="2032635">
                <a:moveTo>
                  <a:pt x="0" y="203224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5310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4040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2770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60865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9" action="ppaction://hlinksldjump"/>
              </a:rPr>
              <a:t>Alge</a:t>
            </a:r>
            <a:r>
              <a:rPr dirty="0" spc="-15">
                <a:hlinkClick r:id="rId9" action="ppaction://hlinksldjump"/>
              </a:rPr>
              <a:t>b</a:t>
            </a:r>
            <a:r>
              <a:rPr dirty="0" spc="-20">
                <a:hlinkClick r:id="rId9" action="ppaction://hlinksldjump"/>
              </a:rPr>
              <a:t>ra1:</a:t>
            </a:r>
            <a:r>
              <a:rPr dirty="0">
                <a:hlinkClick r:id="rId9" action="ppaction://hlinksldjump"/>
              </a:rPr>
              <a:t> </a:t>
            </a:r>
            <a:r>
              <a:rPr dirty="0" spc="-70">
                <a:hlinkClick r:id="rId9" action="ppaction://hlinksldjump"/>
              </a:rPr>
              <a:t> </a:t>
            </a:r>
            <a:r>
              <a:rPr dirty="0" spc="40">
                <a:hlinkClick r:id="rId9" action="ppaction://hlinksldjump"/>
              </a:rPr>
              <a:t>P</a:t>
            </a:r>
            <a:r>
              <a:rPr dirty="0" spc="-10">
                <a:hlinkClick r:id="rId9" action="ppaction://hlinksldjump"/>
              </a:rPr>
              <a:t>olinomi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e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0">
                <a:hlinkClick r:id="rId9" action="ppaction://hlinksldjump"/>
              </a:rPr>
              <a:t>o</a:t>
            </a:r>
            <a:r>
              <a:rPr dirty="0" spc="0">
                <a:hlinkClick r:id="rId9" action="ppaction://hlinksldjump"/>
              </a:rPr>
              <a:t>p</a:t>
            </a:r>
            <a:r>
              <a:rPr dirty="0" spc="-15">
                <a:hlinkClick r:id="rId9" action="ppaction://hlinksldjump"/>
              </a:rPr>
              <a:t>erazioni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30/35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2117" y="24034"/>
            <a:ext cx="11398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Radici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fatt</a:t>
            </a:r>
            <a:r>
              <a:rPr dirty="0" sz="500" spc="-3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rizzazione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un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olinomio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613645"/>
            <a:ext cx="476884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7F00"/>
                </a:solidFill>
                <a:latin typeface="Gill Sans MT"/>
                <a:cs typeface="Gill Sans MT"/>
              </a:rPr>
              <a:t>Esempi: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708417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2666301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2717101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615007"/>
            <a:ext cx="50800" cy="206399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78508"/>
            <a:ext cx="50800" cy="200049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790976"/>
            <a:ext cx="4457065" cy="1939289"/>
          </a:xfrm>
          <a:custGeom>
            <a:avLst/>
            <a:gdLst/>
            <a:ahLst/>
            <a:cxnLst/>
            <a:rect l="l" t="t" r="r" b="b"/>
            <a:pathLst>
              <a:path w="4457065" h="1939289">
                <a:moveTo>
                  <a:pt x="4456606" y="0"/>
                </a:moveTo>
                <a:lnTo>
                  <a:pt x="0" y="0"/>
                </a:lnTo>
                <a:lnTo>
                  <a:pt x="0" y="1888024"/>
                </a:lnTo>
                <a:lnTo>
                  <a:pt x="16636" y="1925538"/>
                </a:lnTo>
                <a:lnTo>
                  <a:pt x="4405806" y="1938825"/>
                </a:lnTo>
                <a:lnTo>
                  <a:pt x="4420049" y="1936780"/>
                </a:lnTo>
                <a:lnTo>
                  <a:pt x="4451170" y="191082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665808"/>
            <a:ext cx="0" cy="2032635"/>
          </a:xfrm>
          <a:custGeom>
            <a:avLst/>
            <a:gdLst/>
            <a:ahLst/>
            <a:cxnLst/>
            <a:rect l="l" t="t" r="r" b="b"/>
            <a:pathLst>
              <a:path w="0" h="2032635">
                <a:moveTo>
                  <a:pt x="0" y="203224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5310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4040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2770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60865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245097" y="807766"/>
            <a:ext cx="2586990" cy="1695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3985" indent="-121285">
              <a:lnSpc>
                <a:spcPct val="100000"/>
              </a:lnSpc>
              <a:buClr>
                <a:srgbClr val="007F00"/>
              </a:buClr>
              <a:buSzPct val="90000"/>
              <a:buFont typeface="Arial"/>
              <a:buChar char="•"/>
              <a:tabLst>
                <a:tab pos="134620" algn="l"/>
              </a:tabLst>
            </a:pPr>
            <a:r>
              <a:rPr dirty="0" sz="1000" spc="-50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4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81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ammette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radici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25">
                <a:latin typeface="Tahoma"/>
                <a:cs typeface="Tahoma"/>
              </a:rPr>
              <a:t>al</a:t>
            </a:r>
            <a:r>
              <a:rPr dirty="0" sz="1000" spc="-15">
                <a:latin typeface="Tahoma"/>
                <a:cs typeface="Tahoma"/>
              </a:rPr>
              <a:t>i.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9" action="ppaction://hlinksldjump"/>
              </a:rPr>
              <a:t>Alge</a:t>
            </a:r>
            <a:r>
              <a:rPr dirty="0" spc="-15">
                <a:hlinkClick r:id="rId9" action="ppaction://hlinksldjump"/>
              </a:rPr>
              <a:t>b</a:t>
            </a:r>
            <a:r>
              <a:rPr dirty="0" spc="-20">
                <a:hlinkClick r:id="rId9" action="ppaction://hlinksldjump"/>
              </a:rPr>
              <a:t>ra1:</a:t>
            </a:r>
            <a:r>
              <a:rPr dirty="0">
                <a:hlinkClick r:id="rId9" action="ppaction://hlinksldjump"/>
              </a:rPr>
              <a:t> </a:t>
            </a:r>
            <a:r>
              <a:rPr dirty="0" spc="-70">
                <a:hlinkClick r:id="rId9" action="ppaction://hlinksldjump"/>
              </a:rPr>
              <a:t> </a:t>
            </a:r>
            <a:r>
              <a:rPr dirty="0" spc="40">
                <a:hlinkClick r:id="rId9" action="ppaction://hlinksldjump"/>
              </a:rPr>
              <a:t>P</a:t>
            </a:r>
            <a:r>
              <a:rPr dirty="0" spc="-10">
                <a:hlinkClick r:id="rId9" action="ppaction://hlinksldjump"/>
              </a:rPr>
              <a:t>olinomi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e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0">
                <a:hlinkClick r:id="rId9" action="ppaction://hlinksldjump"/>
              </a:rPr>
              <a:t>o</a:t>
            </a:r>
            <a:r>
              <a:rPr dirty="0" spc="0">
                <a:hlinkClick r:id="rId9" action="ppaction://hlinksldjump"/>
              </a:rPr>
              <a:t>p</a:t>
            </a:r>
            <a:r>
              <a:rPr dirty="0" spc="-15">
                <a:hlinkClick r:id="rId9" action="ppaction://hlinksldjump"/>
              </a:rPr>
              <a:t>erazioni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30/35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2117" y="24034"/>
            <a:ext cx="11398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Radici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fatt</a:t>
            </a:r>
            <a:r>
              <a:rPr dirty="0" sz="500" spc="-3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rizzazione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un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olinomio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613645"/>
            <a:ext cx="476884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7F00"/>
                </a:solidFill>
                <a:latin typeface="Gill Sans MT"/>
                <a:cs typeface="Gill Sans MT"/>
              </a:rPr>
              <a:t>Esempi: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708417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2666301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2717101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615007"/>
            <a:ext cx="50800" cy="206399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78508"/>
            <a:ext cx="50800" cy="200049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790976"/>
            <a:ext cx="4457065" cy="1939289"/>
          </a:xfrm>
          <a:custGeom>
            <a:avLst/>
            <a:gdLst/>
            <a:ahLst/>
            <a:cxnLst/>
            <a:rect l="l" t="t" r="r" b="b"/>
            <a:pathLst>
              <a:path w="4457065" h="1939289">
                <a:moveTo>
                  <a:pt x="4456606" y="0"/>
                </a:moveTo>
                <a:lnTo>
                  <a:pt x="0" y="0"/>
                </a:lnTo>
                <a:lnTo>
                  <a:pt x="0" y="1888024"/>
                </a:lnTo>
                <a:lnTo>
                  <a:pt x="16636" y="1925538"/>
                </a:lnTo>
                <a:lnTo>
                  <a:pt x="4405806" y="1938825"/>
                </a:lnTo>
                <a:lnTo>
                  <a:pt x="4420049" y="1936780"/>
                </a:lnTo>
                <a:lnTo>
                  <a:pt x="4451170" y="191082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665808"/>
            <a:ext cx="0" cy="2032635"/>
          </a:xfrm>
          <a:custGeom>
            <a:avLst/>
            <a:gdLst/>
            <a:ahLst/>
            <a:cxnLst/>
            <a:rect l="l" t="t" r="r" b="b"/>
            <a:pathLst>
              <a:path w="0" h="2032635">
                <a:moveTo>
                  <a:pt x="0" y="203224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5310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4040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2770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60865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245097" y="807766"/>
            <a:ext cx="2586990" cy="1695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3985" indent="-121285">
              <a:lnSpc>
                <a:spcPct val="100000"/>
              </a:lnSpc>
              <a:buClr>
                <a:srgbClr val="007F00"/>
              </a:buClr>
              <a:buSzPct val="90000"/>
              <a:buFont typeface="Arial"/>
              <a:buChar char="•"/>
              <a:tabLst>
                <a:tab pos="134620" algn="l"/>
              </a:tabLst>
            </a:pPr>
            <a:r>
              <a:rPr dirty="0" sz="1000" spc="-50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4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81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ammette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radici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25">
                <a:latin typeface="Tahoma"/>
                <a:cs typeface="Tahoma"/>
              </a:rPr>
              <a:t>al</a:t>
            </a:r>
            <a:r>
              <a:rPr dirty="0" sz="1000" spc="-15">
                <a:latin typeface="Tahoma"/>
                <a:cs typeface="Tahoma"/>
              </a:rPr>
              <a:t>i.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9" action="ppaction://hlinksldjump"/>
              </a:rPr>
              <a:t>Alge</a:t>
            </a:r>
            <a:r>
              <a:rPr dirty="0" spc="-15">
                <a:hlinkClick r:id="rId9" action="ppaction://hlinksldjump"/>
              </a:rPr>
              <a:t>b</a:t>
            </a:r>
            <a:r>
              <a:rPr dirty="0" spc="-20">
                <a:hlinkClick r:id="rId9" action="ppaction://hlinksldjump"/>
              </a:rPr>
              <a:t>ra1:</a:t>
            </a:r>
            <a:r>
              <a:rPr dirty="0">
                <a:hlinkClick r:id="rId9" action="ppaction://hlinksldjump"/>
              </a:rPr>
              <a:t> </a:t>
            </a:r>
            <a:r>
              <a:rPr dirty="0" spc="-70">
                <a:hlinkClick r:id="rId9" action="ppaction://hlinksldjump"/>
              </a:rPr>
              <a:t> </a:t>
            </a:r>
            <a:r>
              <a:rPr dirty="0" spc="40">
                <a:hlinkClick r:id="rId9" action="ppaction://hlinksldjump"/>
              </a:rPr>
              <a:t>P</a:t>
            </a:r>
            <a:r>
              <a:rPr dirty="0" spc="-10">
                <a:hlinkClick r:id="rId9" action="ppaction://hlinksldjump"/>
              </a:rPr>
              <a:t>olinomi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e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0">
                <a:hlinkClick r:id="rId9" action="ppaction://hlinksldjump"/>
              </a:rPr>
              <a:t>o</a:t>
            </a:r>
            <a:r>
              <a:rPr dirty="0" spc="0">
                <a:hlinkClick r:id="rId9" action="ppaction://hlinksldjump"/>
              </a:rPr>
              <a:t>p</a:t>
            </a:r>
            <a:r>
              <a:rPr dirty="0" spc="-15">
                <a:hlinkClick r:id="rId9" action="ppaction://hlinksldjump"/>
              </a:rPr>
              <a:t>erazioni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30/35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678" y="24034"/>
            <a:ext cx="690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65" b="1">
                <a:latin typeface="Gill Sans MT"/>
                <a:cs typeface="Gill Sans MT"/>
              </a:rPr>
              <a:t>O</a:t>
            </a:r>
            <a:r>
              <a:rPr dirty="0" spc="-5" b="1">
                <a:latin typeface="Gill Sans MT"/>
                <a:cs typeface="Gill Sans MT"/>
              </a:rPr>
              <a:t>p</a:t>
            </a:r>
            <a:r>
              <a:rPr dirty="0" spc="-35" b="1">
                <a:latin typeface="Gill Sans MT"/>
                <a:cs typeface="Gill Sans MT"/>
              </a:rPr>
              <a:t>erazioni</a:t>
            </a:r>
            <a:r>
              <a:rPr dirty="0" spc="135" b="1">
                <a:latin typeface="Gill Sans MT"/>
                <a:cs typeface="Gill Sans MT"/>
              </a:rPr>
              <a:t> </a:t>
            </a:r>
            <a:r>
              <a:rPr dirty="0" spc="-30" b="1">
                <a:latin typeface="Gill Sans MT"/>
                <a:cs typeface="Gill Sans MT"/>
              </a:rPr>
              <a:t>tra</a:t>
            </a:r>
            <a:r>
              <a:rPr dirty="0" spc="135" b="1">
                <a:latin typeface="Gill Sans MT"/>
                <a:cs typeface="Gill Sans MT"/>
              </a:rPr>
              <a:t> </a:t>
            </a:r>
            <a:r>
              <a:rPr dirty="0" spc="20" b="1">
                <a:latin typeface="Gill Sans MT"/>
                <a:cs typeface="Gill Sans MT"/>
              </a:rPr>
              <a:t>p</a:t>
            </a:r>
            <a:r>
              <a:rPr dirty="0" spc="-40" b="1">
                <a:latin typeface="Gill Sans MT"/>
                <a:cs typeface="Gill Sans MT"/>
              </a:rPr>
              <a:t>olinomi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1019427"/>
            <a:ext cx="4337050" cy="455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20">
                <a:latin typeface="Tahoma"/>
                <a:cs typeface="Tahoma"/>
              </a:rPr>
              <a:t>finir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somma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dotto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olinomi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seguono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usuali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regole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calcolo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letterale,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rie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delle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erazioni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som</a:t>
            </a:r>
            <a:r>
              <a:rPr dirty="0" sz="1000" spc="-55">
                <a:latin typeface="Tahoma"/>
                <a:cs typeface="Tahoma"/>
              </a:rPr>
              <a:t>ma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dotto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numeri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reali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(commutativa,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distributiva,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i="1">
                <a:latin typeface="Cambria"/>
                <a:cs typeface="Cambria"/>
              </a:rPr>
              <a:t>etc</a:t>
            </a:r>
            <a:r>
              <a:rPr dirty="0" sz="1000" spc="-25">
                <a:latin typeface="Tahoma"/>
                <a:cs typeface="Tahoma"/>
              </a:rPr>
              <a:t>...)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rie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delle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45">
                <a:latin typeface="Tahoma"/>
                <a:cs typeface="Tahoma"/>
              </a:rPr>
              <a:t>otenze.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4" action="ppaction://hlinksldjump"/>
              </a:rPr>
              <a:t>Alge</a:t>
            </a:r>
            <a:r>
              <a:rPr dirty="0" spc="-15">
                <a:hlinkClick r:id="rId4" action="ppaction://hlinksldjump"/>
              </a:rPr>
              <a:t>b</a:t>
            </a:r>
            <a:r>
              <a:rPr dirty="0" spc="-20">
                <a:hlinkClick r:id="rId4" action="ppaction://hlinksldjump"/>
              </a:rPr>
              <a:t>ra1:</a:t>
            </a:r>
            <a:r>
              <a:rPr dirty="0">
                <a:hlinkClick r:id="rId4" action="ppaction://hlinksldjump"/>
              </a:rPr>
              <a:t> </a:t>
            </a:r>
            <a:r>
              <a:rPr dirty="0" spc="-70">
                <a:hlinkClick r:id="rId4" action="ppaction://hlinksldjump"/>
              </a:rPr>
              <a:t> </a:t>
            </a:r>
            <a:r>
              <a:rPr dirty="0" spc="40">
                <a:hlinkClick r:id="rId4" action="ppaction://hlinksldjump"/>
              </a:rPr>
              <a:t>P</a:t>
            </a:r>
            <a:r>
              <a:rPr dirty="0" spc="-10">
                <a:hlinkClick r:id="rId4" action="ppaction://hlinksldjump"/>
              </a:rPr>
              <a:t>olinomi</a:t>
            </a:r>
            <a:r>
              <a:rPr dirty="0" spc="25">
                <a:hlinkClick r:id="rId4" action="ppaction://hlinksldjump"/>
              </a:rPr>
              <a:t> </a:t>
            </a:r>
            <a:r>
              <a:rPr dirty="0" spc="-40">
                <a:hlinkClick r:id="rId4" action="ppaction://hlinksldjump"/>
              </a:rPr>
              <a:t>e</a:t>
            </a:r>
            <a:r>
              <a:rPr dirty="0" spc="25">
                <a:hlinkClick r:id="rId4" action="ppaction://hlinksldjump"/>
              </a:rPr>
              <a:t> </a:t>
            </a:r>
            <a:r>
              <a:rPr dirty="0" spc="-10">
                <a:hlinkClick r:id="rId4" action="ppaction://hlinksldjump"/>
              </a:rPr>
              <a:t>o</a:t>
            </a:r>
            <a:r>
              <a:rPr dirty="0" spc="0">
                <a:hlinkClick r:id="rId4" action="ppaction://hlinksldjump"/>
              </a:rPr>
              <a:t>p</a:t>
            </a:r>
            <a:r>
              <a:rPr dirty="0" spc="-15">
                <a:hlinkClick r:id="rId4" action="ppaction://hlinksldjump"/>
              </a:rPr>
              <a:t>erazioni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6/35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2117" y="24034"/>
            <a:ext cx="11398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Radici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fatt</a:t>
            </a:r>
            <a:r>
              <a:rPr dirty="0" sz="500" spc="-3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rizzazione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un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olinomio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613645"/>
            <a:ext cx="476884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7F00"/>
                </a:solidFill>
                <a:latin typeface="Gill Sans MT"/>
                <a:cs typeface="Gill Sans MT"/>
              </a:rPr>
              <a:t>Esempi: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708417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2666301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2717101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615007"/>
            <a:ext cx="50800" cy="206399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78508"/>
            <a:ext cx="50800" cy="200049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790976"/>
            <a:ext cx="4457065" cy="1939289"/>
          </a:xfrm>
          <a:custGeom>
            <a:avLst/>
            <a:gdLst/>
            <a:ahLst/>
            <a:cxnLst/>
            <a:rect l="l" t="t" r="r" b="b"/>
            <a:pathLst>
              <a:path w="4457065" h="1939289">
                <a:moveTo>
                  <a:pt x="4456606" y="0"/>
                </a:moveTo>
                <a:lnTo>
                  <a:pt x="0" y="0"/>
                </a:lnTo>
                <a:lnTo>
                  <a:pt x="0" y="1888024"/>
                </a:lnTo>
                <a:lnTo>
                  <a:pt x="16636" y="1925538"/>
                </a:lnTo>
                <a:lnTo>
                  <a:pt x="4405806" y="1938825"/>
                </a:lnTo>
                <a:lnTo>
                  <a:pt x="4420049" y="1936780"/>
                </a:lnTo>
                <a:lnTo>
                  <a:pt x="4451170" y="191082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665808"/>
            <a:ext cx="0" cy="2032635"/>
          </a:xfrm>
          <a:custGeom>
            <a:avLst/>
            <a:gdLst/>
            <a:ahLst/>
            <a:cxnLst/>
            <a:rect l="l" t="t" r="r" b="b"/>
            <a:pathLst>
              <a:path w="0" h="2032635">
                <a:moveTo>
                  <a:pt x="0" y="203224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5310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4040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2770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60865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245097" y="807766"/>
            <a:ext cx="3975100" cy="4603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3985" indent="-121285">
              <a:lnSpc>
                <a:spcPts val="1200"/>
              </a:lnSpc>
              <a:buClr>
                <a:srgbClr val="007F00"/>
              </a:buClr>
              <a:buSzPct val="90000"/>
              <a:buFont typeface="Arial"/>
              <a:buChar char="•"/>
              <a:tabLst>
                <a:tab pos="134620" algn="l"/>
              </a:tabLst>
            </a:pPr>
            <a:r>
              <a:rPr dirty="0" sz="1000" spc="-50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4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81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ammette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radici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25">
                <a:latin typeface="Tahoma"/>
                <a:cs typeface="Tahoma"/>
              </a:rPr>
              <a:t>al</a:t>
            </a:r>
            <a:r>
              <a:rPr dirty="0" sz="1000" spc="-15">
                <a:latin typeface="Tahoma"/>
                <a:cs typeface="Tahoma"/>
              </a:rPr>
              <a:t>i.</a:t>
            </a:r>
            <a:endParaRPr sz="1000">
              <a:latin typeface="Tahoma"/>
              <a:cs typeface="Tahoma"/>
            </a:endParaRPr>
          </a:p>
          <a:p>
            <a:pPr marL="133985" marR="5080">
              <a:lnSpc>
                <a:spcPts val="1200"/>
              </a:lnSpc>
              <a:spcBef>
                <a:spcPts val="35"/>
              </a:spcBef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te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rema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fatt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rizzazione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ap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60">
                <a:latin typeface="Tahoma"/>
                <a:cs typeface="Tahoma"/>
              </a:rPr>
              <a:t>ena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visto,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risulta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riducibile,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infatti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decom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60">
                <a:latin typeface="Tahoma"/>
                <a:cs typeface="Tahoma"/>
              </a:rPr>
              <a:t>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m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40">
                <a:latin typeface="Tahoma"/>
                <a:cs typeface="Tahoma"/>
              </a:rPr>
              <a:t>niera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9" action="ppaction://hlinksldjump"/>
              </a:rPr>
              <a:t>Alge</a:t>
            </a:r>
            <a:r>
              <a:rPr dirty="0" spc="-15">
                <a:hlinkClick r:id="rId9" action="ppaction://hlinksldjump"/>
              </a:rPr>
              <a:t>b</a:t>
            </a:r>
            <a:r>
              <a:rPr dirty="0" spc="-20">
                <a:hlinkClick r:id="rId9" action="ppaction://hlinksldjump"/>
              </a:rPr>
              <a:t>ra1:</a:t>
            </a:r>
            <a:r>
              <a:rPr dirty="0">
                <a:hlinkClick r:id="rId9" action="ppaction://hlinksldjump"/>
              </a:rPr>
              <a:t> </a:t>
            </a:r>
            <a:r>
              <a:rPr dirty="0" spc="-70">
                <a:hlinkClick r:id="rId9" action="ppaction://hlinksldjump"/>
              </a:rPr>
              <a:t> </a:t>
            </a:r>
            <a:r>
              <a:rPr dirty="0" spc="40">
                <a:hlinkClick r:id="rId9" action="ppaction://hlinksldjump"/>
              </a:rPr>
              <a:t>P</a:t>
            </a:r>
            <a:r>
              <a:rPr dirty="0" spc="-10">
                <a:hlinkClick r:id="rId9" action="ppaction://hlinksldjump"/>
              </a:rPr>
              <a:t>olinomi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e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0">
                <a:hlinkClick r:id="rId9" action="ppaction://hlinksldjump"/>
              </a:rPr>
              <a:t>o</a:t>
            </a:r>
            <a:r>
              <a:rPr dirty="0" spc="0">
                <a:hlinkClick r:id="rId9" action="ppaction://hlinksldjump"/>
              </a:rPr>
              <a:t>p</a:t>
            </a:r>
            <a:r>
              <a:rPr dirty="0" spc="-15">
                <a:hlinkClick r:id="rId9" action="ppaction://hlinksldjump"/>
              </a:rPr>
              <a:t>erazioni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30/35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2117" y="24034"/>
            <a:ext cx="11398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Radici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fatt</a:t>
            </a:r>
            <a:r>
              <a:rPr dirty="0" sz="500" spc="-3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rizzazione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un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olinomio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613645"/>
            <a:ext cx="476884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7F00"/>
                </a:solidFill>
                <a:latin typeface="Gill Sans MT"/>
                <a:cs typeface="Gill Sans MT"/>
              </a:rPr>
              <a:t>Esempi: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708417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2666301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2717101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615007"/>
            <a:ext cx="50800" cy="206399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78508"/>
            <a:ext cx="50800" cy="200049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790976"/>
            <a:ext cx="4457065" cy="1939289"/>
          </a:xfrm>
          <a:custGeom>
            <a:avLst/>
            <a:gdLst/>
            <a:ahLst/>
            <a:cxnLst/>
            <a:rect l="l" t="t" r="r" b="b"/>
            <a:pathLst>
              <a:path w="4457065" h="1939289">
                <a:moveTo>
                  <a:pt x="4456606" y="0"/>
                </a:moveTo>
                <a:lnTo>
                  <a:pt x="0" y="0"/>
                </a:lnTo>
                <a:lnTo>
                  <a:pt x="0" y="1888024"/>
                </a:lnTo>
                <a:lnTo>
                  <a:pt x="16636" y="1925538"/>
                </a:lnTo>
                <a:lnTo>
                  <a:pt x="4405806" y="1938825"/>
                </a:lnTo>
                <a:lnTo>
                  <a:pt x="4420049" y="1936780"/>
                </a:lnTo>
                <a:lnTo>
                  <a:pt x="4451170" y="191082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665808"/>
            <a:ext cx="0" cy="2032635"/>
          </a:xfrm>
          <a:custGeom>
            <a:avLst/>
            <a:gdLst/>
            <a:ahLst/>
            <a:cxnLst/>
            <a:rect l="l" t="t" r="r" b="b"/>
            <a:pathLst>
              <a:path w="0" h="2032635">
                <a:moveTo>
                  <a:pt x="0" y="203224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5310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4040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2770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60865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245097" y="807766"/>
            <a:ext cx="3975100" cy="7391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3985" indent="-121285">
              <a:lnSpc>
                <a:spcPts val="1200"/>
              </a:lnSpc>
              <a:buClr>
                <a:srgbClr val="007F00"/>
              </a:buClr>
              <a:buSzPct val="90000"/>
              <a:buFont typeface="Arial"/>
              <a:buChar char="•"/>
              <a:tabLst>
                <a:tab pos="134620" algn="l"/>
              </a:tabLst>
            </a:pPr>
            <a:r>
              <a:rPr dirty="0" sz="1000" spc="-50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4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81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ammette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radici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25">
                <a:latin typeface="Tahoma"/>
                <a:cs typeface="Tahoma"/>
              </a:rPr>
              <a:t>al</a:t>
            </a:r>
            <a:r>
              <a:rPr dirty="0" sz="1000" spc="-15">
                <a:latin typeface="Tahoma"/>
                <a:cs typeface="Tahoma"/>
              </a:rPr>
              <a:t>i.</a:t>
            </a:r>
            <a:endParaRPr sz="1000">
              <a:latin typeface="Tahoma"/>
              <a:cs typeface="Tahoma"/>
            </a:endParaRPr>
          </a:p>
          <a:p>
            <a:pPr marL="133985" marR="5080">
              <a:lnSpc>
                <a:spcPts val="1200"/>
              </a:lnSpc>
              <a:spcBef>
                <a:spcPts val="35"/>
              </a:spcBef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te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rema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fatt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rizzazione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ap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60">
                <a:latin typeface="Tahoma"/>
                <a:cs typeface="Tahoma"/>
              </a:rPr>
              <a:t>ena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visto,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risulta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riducibile,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infatti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decom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60">
                <a:latin typeface="Tahoma"/>
                <a:cs typeface="Tahoma"/>
              </a:rPr>
              <a:t>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m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40">
                <a:latin typeface="Tahoma"/>
                <a:cs typeface="Tahoma"/>
              </a:rPr>
              <a:t>niera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800">
              <a:latin typeface="Times New Roman"/>
              <a:cs typeface="Times New Roman"/>
            </a:endParaRPr>
          </a:p>
          <a:p>
            <a:pPr marL="762000">
              <a:lnSpc>
                <a:spcPct val="100000"/>
              </a:lnSpc>
            </a:pP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4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81</a:t>
            </a:r>
            <a:r>
              <a:rPr dirty="0" sz="1000" spc="-204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9" action="ppaction://hlinksldjump"/>
              </a:rPr>
              <a:t>Alge</a:t>
            </a:r>
            <a:r>
              <a:rPr dirty="0" spc="-15">
                <a:hlinkClick r:id="rId9" action="ppaction://hlinksldjump"/>
              </a:rPr>
              <a:t>b</a:t>
            </a:r>
            <a:r>
              <a:rPr dirty="0" spc="-20">
                <a:hlinkClick r:id="rId9" action="ppaction://hlinksldjump"/>
              </a:rPr>
              <a:t>ra1:</a:t>
            </a:r>
            <a:r>
              <a:rPr dirty="0">
                <a:hlinkClick r:id="rId9" action="ppaction://hlinksldjump"/>
              </a:rPr>
              <a:t> </a:t>
            </a:r>
            <a:r>
              <a:rPr dirty="0" spc="-70">
                <a:hlinkClick r:id="rId9" action="ppaction://hlinksldjump"/>
              </a:rPr>
              <a:t> </a:t>
            </a:r>
            <a:r>
              <a:rPr dirty="0" spc="40">
                <a:hlinkClick r:id="rId9" action="ppaction://hlinksldjump"/>
              </a:rPr>
              <a:t>P</a:t>
            </a:r>
            <a:r>
              <a:rPr dirty="0" spc="-10">
                <a:hlinkClick r:id="rId9" action="ppaction://hlinksldjump"/>
              </a:rPr>
              <a:t>olinomi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e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0">
                <a:hlinkClick r:id="rId9" action="ppaction://hlinksldjump"/>
              </a:rPr>
              <a:t>o</a:t>
            </a:r>
            <a:r>
              <a:rPr dirty="0" spc="0">
                <a:hlinkClick r:id="rId9" action="ppaction://hlinksldjump"/>
              </a:rPr>
              <a:t>p</a:t>
            </a:r>
            <a:r>
              <a:rPr dirty="0" spc="-15">
                <a:hlinkClick r:id="rId9" action="ppaction://hlinksldjump"/>
              </a:rPr>
              <a:t>erazioni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30/35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2117" y="24034"/>
            <a:ext cx="11398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Radici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fatt</a:t>
            </a:r>
            <a:r>
              <a:rPr dirty="0" sz="500" spc="-3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rizzazione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un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olinomio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613645"/>
            <a:ext cx="476884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7F00"/>
                </a:solidFill>
                <a:latin typeface="Gill Sans MT"/>
                <a:cs typeface="Gill Sans MT"/>
              </a:rPr>
              <a:t>Esempi: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708417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2666301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2717101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615007"/>
            <a:ext cx="50800" cy="206399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78508"/>
            <a:ext cx="50800" cy="200049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790976"/>
            <a:ext cx="4457065" cy="1939289"/>
          </a:xfrm>
          <a:custGeom>
            <a:avLst/>
            <a:gdLst/>
            <a:ahLst/>
            <a:cxnLst/>
            <a:rect l="l" t="t" r="r" b="b"/>
            <a:pathLst>
              <a:path w="4457065" h="1939289">
                <a:moveTo>
                  <a:pt x="4456606" y="0"/>
                </a:moveTo>
                <a:lnTo>
                  <a:pt x="0" y="0"/>
                </a:lnTo>
                <a:lnTo>
                  <a:pt x="0" y="1888024"/>
                </a:lnTo>
                <a:lnTo>
                  <a:pt x="16636" y="1925538"/>
                </a:lnTo>
                <a:lnTo>
                  <a:pt x="4405806" y="1938825"/>
                </a:lnTo>
                <a:lnTo>
                  <a:pt x="4420049" y="1936780"/>
                </a:lnTo>
                <a:lnTo>
                  <a:pt x="4451170" y="191082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665808"/>
            <a:ext cx="0" cy="2032635"/>
          </a:xfrm>
          <a:custGeom>
            <a:avLst/>
            <a:gdLst/>
            <a:ahLst/>
            <a:cxnLst/>
            <a:rect l="l" t="t" r="r" b="b"/>
            <a:pathLst>
              <a:path w="0" h="2032635">
                <a:moveTo>
                  <a:pt x="0" y="203224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5310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4040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2770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60865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245097" y="807766"/>
            <a:ext cx="3975100" cy="777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3985" indent="-121285">
              <a:lnSpc>
                <a:spcPts val="1200"/>
              </a:lnSpc>
              <a:buClr>
                <a:srgbClr val="007F00"/>
              </a:buClr>
              <a:buSzPct val="90000"/>
              <a:buFont typeface="Arial"/>
              <a:buChar char="•"/>
              <a:tabLst>
                <a:tab pos="134620" algn="l"/>
              </a:tabLst>
            </a:pPr>
            <a:r>
              <a:rPr dirty="0" sz="1000" spc="-50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4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81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ammette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radici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25">
                <a:latin typeface="Tahoma"/>
                <a:cs typeface="Tahoma"/>
              </a:rPr>
              <a:t>al</a:t>
            </a:r>
            <a:r>
              <a:rPr dirty="0" sz="1000" spc="-15">
                <a:latin typeface="Tahoma"/>
                <a:cs typeface="Tahoma"/>
              </a:rPr>
              <a:t>i.</a:t>
            </a:r>
            <a:endParaRPr sz="1000">
              <a:latin typeface="Tahoma"/>
              <a:cs typeface="Tahoma"/>
            </a:endParaRPr>
          </a:p>
          <a:p>
            <a:pPr marL="133985" marR="5080">
              <a:lnSpc>
                <a:spcPts val="1200"/>
              </a:lnSpc>
              <a:spcBef>
                <a:spcPts val="35"/>
              </a:spcBef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te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rema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fatt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rizzazione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ap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60">
                <a:latin typeface="Tahoma"/>
                <a:cs typeface="Tahoma"/>
              </a:rPr>
              <a:t>ena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visto,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risulta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riducibile,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infatti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decom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60">
                <a:latin typeface="Tahoma"/>
                <a:cs typeface="Tahoma"/>
              </a:rPr>
              <a:t>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m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40">
                <a:latin typeface="Tahoma"/>
                <a:cs typeface="Tahoma"/>
              </a:rPr>
              <a:t>niera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800">
              <a:latin typeface="Times New Roman"/>
              <a:cs typeface="Times New Roman"/>
            </a:endParaRPr>
          </a:p>
          <a:p>
            <a:pPr marL="762000">
              <a:lnSpc>
                <a:spcPct val="100000"/>
              </a:lnSpc>
            </a:pP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4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81</a:t>
            </a:r>
            <a:r>
              <a:rPr dirty="0" sz="1000" spc="-204">
                <a:latin typeface="Tahoma"/>
                <a:cs typeface="Tahoma"/>
              </a:rPr>
              <a:t> </a:t>
            </a:r>
            <a:r>
              <a:rPr dirty="0" sz="1000" spc="150">
                <a:latin typeface="Tahoma"/>
                <a:cs typeface="Tahoma"/>
              </a:rPr>
              <a:t>=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4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18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81)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18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-75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9" action="ppaction://hlinksldjump"/>
              </a:rPr>
              <a:t>Alge</a:t>
            </a:r>
            <a:r>
              <a:rPr dirty="0" spc="-15">
                <a:hlinkClick r:id="rId9" action="ppaction://hlinksldjump"/>
              </a:rPr>
              <a:t>b</a:t>
            </a:r>
            <a:r>
              <a:rPr dirty="0" spc="-20">
                <a:hlinkClick r:id="rId9" action="ppaction://hlinksldjump"/>
              </a:rPr>
              <a:t>ra1:</a:t>
            </a:r>
            <a:r>
              <a:rPr dirty="0">
                <a:hlinkClick r:id="rId9" action="ppaction://hlinksldjump"/>
              </a:rPr>
              <a:t> </a:t>
            </a:r>
            <a:r>
              <a:rPr dirty="0" spc="-70">
                <a:hlinkClick r:id="rId9" action="ppaction://hlinksldjump"/>
              </a:rPr>
              <a:t> </a:t>
            </a:r>
            <a:r>
              <a:rPr dirty="0" spc="40">
                <a:hlinkClick r:id="rId9" action="ppaction://hlinksldjump"/>
              </a:rPr>
              <a:t>P</a:t>
            </a:r>
            <a:r>
              <a:rPr dirty="0" spc="-10">
                <a:hlinkClick r:id="rId9" action="ppaction://hlinksldjump"/>
              </a:rPr>
              <a:t>olinomi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e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0">
                <a:hlinkClick r:id="rId9" action="ppaction://hlinksldjump"/>
              </a:rPr>
              <a:t>o</a:t>
            </a:r>
            <a:r>
              <a:rPr dirty="0" spc="0">
                <a:hlinkClick r:id="rId9" action="ppaction://hlinksldjump"/>
              </a:rPr>
              <a:t>p</a:t>
            </a:r>
            <a:r>
              <a:rPr dirty="0" spc="-15">
                <a:hlinkClick r:id="rId9" action="ppaction://hlinksldjump"/>
              </a:rPr>
              <a:t>erazioni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30/35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2117" y="24034"/>
            <a:ext cx="11398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Radici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fatt</a:t>
            </a:r>
            <a:r>
              <a:rPr dirty="0" sz="500" spc="-3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rizzazione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un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olinomio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613645"/>
            <a:ext cx="476884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7F00"/>
                </a:solidFill>
                <a:latin typeface="Gill Sans MT"/>
                <a:cs typeface="Gill Sans MT"/>
              </a:rPr>
              <a:t>Esempi: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708417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2666301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2717101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615007"/>
            <a:ext cx="50800" cy="206399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78508"/>
            <a:ext cx="50800" cy="200049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790976"/>
            <a:ext cx="4457065" cy="1939289"/>
          </a:xfrm>
          <a:custGeom>
            <a:avLst/>
            <a:gdLst/>
            <a:ahLst/>
            <a:cxnLst/>
            <a:rect l="l" t="t" r="r" b="b"/>
            <a:pathLst>
              <a:path w="4457065" h="1939289">
                <a:moveTo>
                  <a:pt x="4456606" y="0"/>
                </a:moveTo>
                <a:lnTo>
                  <a:pt x="0" y="0"/>
                </a:lnTo>
                <a:lnTo>
                  <a:pt x="0" y="1888024"/>
                </a:lnTo>
                <a:lnTo>
                  <a:pt x="16636" y="1925538"/>
                </a:lnTo>
                <a:lnTo>
                  <a:pt x="4405806" y="1938825"/>
                </a:lnTo>
                <a:lnTo>
                  <a:pt x="4420049" y="1936780"/>
                </a:lnTo>
                <a:lnTo>
                  <a:pt x="4451170" y="191082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665808"/>
            <a:ext cx="0" cy="2032635"/>
          </a:xfrm>
          <a:custGeom>
            <a:avLst/>
            <a:gdLst/>
            <a:ahLst/>
            <a:cxnLst/>
            <a:rect l="l" t="t" r="r" b="b"/>
            <a:pathLst>
              <a:path w="0" h="2032635">
                <a:moveTo>
                  <a:pt x="0" y="203224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5310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4040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2770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60865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245097" y="807766"/>
            <a:ext cx="3975100" cy="777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3985" indent="-121285">
              <a:lnSpc>
                <a:spcPts val="1200"/>
              </a:lnSpc>
              <a:buClr>
                <a:srgbClr val="007F00"/>
              </a:buClr>
              <a:buSzPct val="90000"/>
              <a:buFont typeface="Arial"/>
              <a:buChar char="•"/>
              <a:tabLst>
                <a:tab pos="134620" algn="l"/>
              </a:tabLst>
            </a:pPr>
            <a:r>
              <a:rPr dirty="0" sz="1000" spc="-50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4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81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ammette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radici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25">
                <a:latin typeface="Tahoma"/>
                <a:cs typeface="Tahoma"/>
              </a:rPr>
              <a:t>al</a:t>
            </a:r>
            <a:r>
              <a:rPr dirty="0" sz="1000" spc="-15">
                <a:latin typeface="Tahoma"/>
                <a:cs typeface="Tahoma"/>
              </a:rPr>
              <a:t>i.</a:t>
            </a:r>
            <a:endParaRPr sz="1000">
              <a:latin typeface="Tahoma"/>
              <a:cs typeface="Tahoma"/>
            </a:endParaRPr>
          </a:p>
          <a:p>
            <a:pPr marL="133985" marR="5080">
              <a:lnSpc>
                <a:spcPts val="1200"/>
              </a:lnSpc>
              <a:spcBef>
                <a:spcPts val="35"/>
              </a:spcBef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te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rema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fatt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rizzazione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ap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60">
                <a:latin typeface="Tahoma"/>
                <a:cs typeface="Tahoma"/>
              </a:rPr>
              <a:t>ena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visto,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risulta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riducibile,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infatti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decom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60">
                <a:latin typeface="Tahoma"/>
                <a:cs typeface="Tahoma"/>
              </a:rPr>
              <a:t>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m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40">
                <a:latin typeface="Tahoma"/>
                <a:cs typeface="Tahoma"/>
              </a:rPr>
              <a:t>niera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800">
              <a:latin typeface="Times New Roman"/>
              <a:cs typeface="Times New Roman"/>
            </a:endParaRPr>
          </a:p>
          <a:p>
            <a:pPr marL="762000">
              <a:lnSpc>
                <a:spcPct val="100000"/>
              </a:lnSpc>
            </a:pP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4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81</a:t>
            </a:r>
            <a:r>
              <a:rPr dirty="0" sz="1000" spc="-204">
                <a:latin typeface="Tahoma"/>
                <a:cs typeface="Tahoma"/>
              </a:rPr>
              <a:t> </a:t>
            </a:r>
            <a:r>
              <a:rPr dirty="0" sz="1000" spc="150">
                <a:latin typeface="Tahoma"/>
                <a:cs typeface="Tahoma"/>
              </a:rPr>
              <a:t>=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4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18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81)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18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-75">
                <a:latin typeface="Trebuchet MS"/>
                <a:cs typeface="Trebuchet MS"/>
              </a:rPr>
              <a:t> </a:t>
            </a:r>
            <a:r>
              <a:rPr dirty="0" sz="1000" spc="150">
                <a:latin typeface="Tahoma"/>
                <a:cs typeface="Tahoma"/>
              </a:rPr>
              <a:t>=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9)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18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endParaRPr baseline="31746" sz="1050">
              <a:latin typeface="Trebuchet MS"/>
              <a:cs typeface="Trebuchet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9" action="ppaction://hlinksldjump"/>
              </a:rPr>
              <a:t>Alge</a:t>
            </a:r>
            <a:r>
              <a:rPr dirty="0" spc="-15">
                <a:hlinkClick r:id="rId9" action="ppaction://hlinksldjump"/>
              </a:rPr>
              <a:t>b</a:t>
            </a:r>
            <a:r>
              <a:rPr dirty="0" spc="-20">
                <a:hlinkClick r:id="rId9" action="ppaction://hlinksldjump"/>
              </a:rPr>
              <a:t>ra1:</a:t>
            </a:r>
            <a:r>
              <a:rPr dirty="0">
                <a:hlinkClick r:id="rId9" action="ppaction://hlinksldjump"/>
              </a:rPr>
              <a:t> </a:t>
            </a:r>
            <a:r>
              <a:rPr dirty="0" spc="-70">
                <a:hlinkClick r:id="rId9" action="ppaction://hlinksldjump"/>
              </a:rPr>
              <a:t> </a:t>
            </a:r>
            <a:r>
              <a:rPr dirty="0" spc="40">
                <a:hlinkClick r:id="rId9" action="ppaction://hlinksldjump"/>
              </a:rPr>
              <a:t>P</a:t>
            </a:r>
            <a:r>
              <a:rPr dirty="0" spc="-10">
                <a:hlinkClick r:id="rId9" action="ppaction://hlinksldjump"/>
              </a:rPr>
              <a:t>olinomi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e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0">
                <a:hlinkClick r:id="rId9" action="ppaction://hlinksldjump"/>
              </a:rPr>
              <a:t>o</a:t>
            </a:r>
            <a:r>
              <a:rPr dirty="0" spc="0">
                <a:hlinkClick r:id="rId9" action="ppaction://hlinksldjump"/>
              </a:rPr>
              <a:t>p</a:t>
            </a:r>
            <a:r>
              <a:rPr dirty="0" spc="-15">
                <a:hlinkClick r:id="rId9" action="ppaction://hlinksldjump"/>
              </a:rPr>
              <a:t>erazioni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30/35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2117" y="24034"/>
            <a:ext cx="11398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Radici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fatt</a:t>
            </a:r>
            <a:r>
              <a:rPr dirty="0" sz="500" spc="-3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rizzazione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un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olinomio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613645"/>
            <a:ext cx="476884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7F00"/>
                </a:solidFill>
                <a:latin typeface="Gill Sans MT"/>
                <a:cs typeface="Gill Sans MT"/>
              </a:rPr>
              <a:t>Esempi: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708417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2666301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2717101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615007"/>
            <a:ext cx="50800" cy="206399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78508"/>
            <a:ext cx="50800" cy="200049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790976"/>
            <a:ext cx="4457065" cy="1939289"/>
          </a:xfrm>
          <a:custGeom>
            <a:avLst/>
            <a:gdLst/>
            <a:ahLst/>
            <a:cxnLst/>
            <a:rect l="l" t="t" r="r" b="b"/>
            <a:pathLst>
              <a:path w="4457065" h="1939289">
                <a:moveTo>
                  <a:pt x="4456606" y="0"/>
                </a:moveTo>
                <a:lnTo>
                  <a:pt x="0" y="0"/>
                </a:lnTo>
                <a:lnTo>
                  <a:pt x="0" y="1888024"/>
                </a:lnTo>
                <a:lnTo>
                  <a:pt x="16636" y="1925538"/>
                </a:lnTo>
                <a:lnTo>
                  <a:pt x="4405806" y="1938825"/>
                </a:lnTo>
                <a:lnTo>
                  <a:pt x="4420049" y="1936780"/>
                </a:lnTo>
                <a:lnTo>
                  <a:pt x="4451170" y="191082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665808"/>
            <a:ext cx="0" cy="2032635"/>
          </a:xfrm>
          <a:custGeom>
            <a:avLst/>
            <a:gdLst/>
            <a:ahLst/>
            <a:cxnLst/>
            <a:rect l="l" t="t" r="r" b="b"/>
            <a:pathLst>
              <a:path w="0" h="2032635">
                <a:moveTo>
                  <a:pt x="0" y="203224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5310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4040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2770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60865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245097" y="807766"/>
            <a:ext cx="3975100" cy="12077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3985" indent="-121285">
              <a:lnSpc>
                <a:spcPts val="1200"/>
              </a:lnSpc>
              <a:buClr>
                <a:srgbClr val="007F00"/>
              </a:buClr>
              <a:buSzPct val="90000"/>
              <a:buFont typeface="Arial"/>
              <a:buChar char="•"/>
              <a:tabLst>
                <a:tab pos="134620" algn="l"/>
              </a:tabLst>
            </a:pPr>
            <a:r>
              <a:rPr dirty="0" sz="1000" spc="-50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4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81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ammette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radici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25">
                <a:latin typeface="Tahoma"/>
                <a:cs typeface="Tahoma"/>
              </a:rPr>
              <a:t>al</a:t>
            </a:r>
            <a:r>
              <a:rPr dirty="0" sz="1000" spc="-15">
                <a:latin typeface="Tahoma"/>
                <a:cs typeface="Tahoma"/>
              </a:rPr>
              <a:t>i.</a:t>
            </a:r>
            <a:endParaRPr sz="1000">
              <a:latin typeface="Tahoma"/>
              <a:cs typeface="Tahoma"/>
            </a:endParaRPr>
          </a:p>
          <a:p>
            <a:pPr marL="133985" marR="5080">
              <a:lnSpc>
                <a:spcPts val="1200"/>
              </a:lnSpc>
              <a:spcBef>
                <a:spcPts val="35"/>
              </a:spcBef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te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rema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fatt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rizzazione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ap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60">
                <a:latin typeface="Tahoma"/>
                <a:cs typeface="Tahoma"/>
              </a:rPr>
              <a:t>ena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visto,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risulta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riducibile,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infatti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decom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60">
                <a:latin typeface="Tahoma"/>
                <a:cs typeface="Tahoma"/>
              </a:rPr>
              <a:t>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m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40">
                <a:latin typeface="Tahoma"/>
                <a:cs typeface="Tahoma"/>
              </a:rPr>
              <a:t>niera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800">
              <a:latin typeface="Times New Roman"/>
              <a:cs typeface="Times New Roman"/>
            </a:endParaRPr>
          </a:p>
          <a:p>
            <a:pPr algn="ctr" marL="410209">
              <a:lnSpc>
                <a:spcPct val="100000"/>
              </a:lnSpc>
            </a:pP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4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81</a:t>
            </a:r>
            <a:r>
              <a:rPr dirty="0" sz="1000" spc="-204">
                <a:latin typeface="Tahoma"/>
                <a:cs typeface="Tahoma"/>
              </a:rPr>
              <a:t> </a:t>
            </a:r>
            <a:r>
              <a:rPr dirty="0" sz="1000" spc="150">
                <a:latin typeface="Tahoma"/>
                <a:cs typeface="Tahoma"/>
              </a:rPr>
              <a:t>=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4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18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81)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18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-75">
                <a:latin typeface="Trebuchet MS"/>
                <a:cs typeface="Trebuchet MS"/>
              </a:rPr>
              <a:t> </a:t>
            </a:r>
            <a:r>
              <a:rPr dirty="0" sz="1000" spc="150">
                <a:latin typeface="Tahoma"/>
                <a:cs typeface="Tahoma"/>
              </a:rPr>
              <a:t>=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9)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18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endParaRPr baseline="31746" sz="1050">
              <a:latin typeface="Trebuchet MS"/>
              <a:cs typeface="Trebuchet MS"/>
            </a:endParaRPr>
          </a:p>
          <a:p>
            <a:pPr marL="1946275">
              <a:lnSpc>
                <a:spcPts val="1040"/>
              </a:lnSpc>
              <a:spcBef>
                <a:spcPts val="1305"/>
              </a:spcBef>
              <a:tabLst>
                <a:tab pos="2842895" algn="l"/>
                <a:tab pos="3039745" algn="l"/>
              </a:tabLst>
            </a:pPr>
            <a:r>
              <a:rPr dirty="0" sz="1000" spc="15">
                <a:solidFill>
                  <a:srgbClr val="FF0000"/>
                </a:solidFill>
                <a:latin typeface="Lucida Sans Unicode"/>
                <a:cs typeface="Lucida Sans Unicode"/>
              </a:rPr>
              <a:t>√</a:t>
            </a:r>
            <a:r>
              <a:rPr dirty="0" sz="1000" spc="-5" u="sng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000" spc="-5" u="sng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000" spc="-30" u="sng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dirty="0" sz="1000" spc="15">
                <a:solidFill>
                  <a:srgbClr val="FF0000"/>
                </a:solidFill>
                <a:latin typeface="Lucida Sans Unicode"/>
                <a:cs typeface="Lucida Sans Unicode"/>
              </a:rPr>
              <a:t>√</a:t>
            </a:r>
            <a:r>
              <a:rPr dirty="0" sz="1000" spc="-5" u="sng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000" u="sng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  <a:p>
            <a:pPr algn="ctr" marL="395605">
              <a:lnSpc>
                <a:spcPts val="1040"/>
              </a:lnSpc>
            </a:pP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baseline="31746" sz="1050">
                <a:solidFill>
                  <a:srgbClr val="FF0000"/>
                </a:solidFill>
                <a:latin typeface="Trebuchet MS"/>
                <a:cs typeface="Trebuchet MS"/>
              </a:rPr>
              <a:t>2</a:t>
            </a:r>
            <a:r>
              <a:rPr dirty="0" baseline="31746" sz="1050" spc="89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9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3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  </a:t>
            </a:r>
            <a:r>
              <a:rPr dirty="0" sz="1000" spc="-11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baseline="31746" sz="1050">
                <a:solidFill>
                  <a:srgbClr val="FF0000"/>
                </a:solidFill>
                <a:latin typeface="Trebuchet MS"/>
                <a:cs typeface="Trebuchet MS"/>
              </a:rPr>
              <a:t>2</a:t>
            </a:r>
            <a:r>
              <a:rPr dirty="0" baseline="31746" sz="1050" spc="89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9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3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  </a:t>
            </a:r>
            <a:r>
              <a:rPr dirty="0" sz="1000" spc="-11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9" action="ppaction://hlinksldjump"/>
              </a:rPr>
              <a:t>Alge</a:t>
            </a:r>
            <a:r>
              <a:rPr dirty="0" spc="-15">
                <a:hlinkClick r:id="rId9" action="ppaction://hlinksldjump"/>
              </a:rPr>
              <a:t>b</a:t>
            </a:r>
            <a:r>
              <a:rPr dirty="0" spc="-20">
                <a:hlinkClick r:id="rId9" action="ppaction://hlinksldjump"/>
              </a:rPr>
              <a:t>ra1:</a:t>
            </a:r>
            <a:r>
              <a:rPr dirty="0">
                <a:hlinkClick r:id="rId9" action="ppaction://hlinksldjump"/>
              </a:rPr>
              <a:t> </a:t>
            </a:r>
            <a:r>
              <a:rPr dirty="0" spc="-70">
                <a:hlinkClick r:id="rId9" action="ppaction://hlinksldjump"/>
              </a:rPr>
              <a:t> </a:t>
            </a:r>
            <a:r>
              <a:rPr dirty="0" spc="40">
                <a:hlinkClick r:id="rId9" action="ppaction://hlinksldjump"/>
              </a:rPr>
              <a:t>P</a:t>
            </a:r>
            <a:r>
              <a:rPr dirty="0" spc="-10">
                <a:hlinkClick r:id="rId9" action="ppaction://hlinksldjump"/>
              </a:rPr>
              <a:t>olinomi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e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0">
                <a:hlinkClick r:id="rId9" action="ppaction://hlinksldjump"/>
              </a:rPr>
              <a:t>o</a:t>
            </a:r>
            <a:r>
              <a:rPr dirty="0" spc="0">
                <a:hlinkClick r:id="rId9" action="ppaction://hlinksldjump"/>
              </a:rPr>
              <a:t>p</a:t>
            </a:r>
            <a:r>
              <a:rPr dirty="0" spc="-15">
                <a:hlinkClick r:id="rId9" action="ppaction://hlinksldjump"/>
              </a:rPr>
              <a:t>erazioni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30/35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2117" y="24034"/>
            <a:ext cx="11398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Radici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fatt</a:t>
            </a:r>
            <a:r>
              <a:rPr dirty="0" sz="500" spc="-3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rizzazione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un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olinomio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613645"/>
            <a:ext cx="476884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7F00"/>
                </a:solidFill>
                <a:latin typeface="Gill Sans MT"/>
                <a:cs typeface="Gill Sans MT"/>
              </a:rPr>
              <a:t>Esempi: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708417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2666301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2717101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615007"/>
            <a:ext cx="50800" cy="206399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78508"/>
            <a:ext cx="50800" cy="200049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790976"/>
            <a:ext cx="4457065" cy="1939289"/>
          </a:xfrm>
          <a:custGeom>
            <a:avLst/>
            <a:gdLst/>
            <a:ahLst/>
            <a:cxnLst/>
            <a:rect l="l" t="t" r="r" b="b"/>
            <a:pathLst>
              <a:path w="4457065" h="1939289">
                <a:moveTo>
                  <a:pt x="4456606" y="0"/>
                </a:moveTo>
                <a:lnTo>
                  <a:pt x="0" y="0"/>
                </a:lnTo>
                <a:lnTo>
                  <a:pt x="0" y="1888024"/>
                </a:lnTo>
                <a:lnTo>
                  <a:pt x="16636" y="1925538"/>
                </a:lnTo>
                <a:lnTo>
                  <a:pt x="4405806" y="1938825"/>
                </a:lnTo>
                <a:lnTo>
                  <a:pt x="4420049" y="1936780"/>
                </a:lnTo>
                <a:lnTo>
                  <a:pt x="4451170" y="191082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665808"/>
            <a:ext cx="0" cy="2032635"/>
          </a:xfrm>
          <a:custGeom>
            <a:avLst/>
            <a:gdLst/>
            <a:ahLst/>
            <a:cxnLst/>
            <a:rect l="l" t="t" r="r" b="b"/>
            <a:pathLst>
              <a:path w="0" h="2032635">
                <a:moveTo>
                  <a:pt x="0" y="203224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5310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4040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2770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60865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245097" y="807766"/>
            <a:ext cx="4249420" cy="1548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3985" indent="-121285">
              <a:lnSpc>
                <a:spcPts val="1200"/>
              </a:lnSpc>
              <a:buClr>
                <a:srgbClr val="007F00"/>
              </a:buClr>
              <a:buSzPct val="90000"/>
              <a:buFont typeface="Arial"/>
              <a:buChar char="•"/>
              <a:tabLst>
                <a:tab pos="134620" algn="l"/>
              </a:tabLst>
            </a:pPr>
            <a:r>
              <a:rPr dirty="0" sz="1000" spc="-50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4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81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ammette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radici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25">
                <a:latin typeface="Tahoma"/>
                <a:cs typeface="Tahoma"/>
              </a:rPr>
              <a:t>al</a:t>
            </a:r>
            <a:r>
              <a:rPr dirty="0" sz="1000" spc="-15">
                <a:latin typeface="Tahoma"/>
                <a:cs typeface="Tahoma"/>
              </a:rPr>
              <a:t>i.</a:t>
            </a:r>
            <a:endParaRPr sz="1000">
              <a:latin typeface="Tahoma"/>
              <a:cs typeface="Tahoma"/>
            </a:endParaRPr>
          </a:p>
          <a:p>
            <a:pPr marL="133985" marR="278765">
              <a:lnSpc>
                <a:spcPts val="1200"/>
              </a:lnSpc>
              <a:spcBef>
                <a:spcPts val="35"/>
              </a:spcBef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te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rema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fatt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rizzazione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ap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60">
                <a:latin typeface="Tahoma"/>
                <a:cs typeface="Tahoma"/>
              </a:rPr>
              <a:t>ena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visto,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risulta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riducibile,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infatti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decom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60">
                <a:latin typeface="Tahoma"/>
                <a:cs typeface="Tahoma"/>
              </a:rPr>
              <a:t>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m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40">
                <a:latin typeface="Tahoma"/>
                <a:cs typeface="Tahoma"/>
              </a:rPr>
              <a:t>niera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800">
              <a:latin typeface="Times New Roman"/>
              <a:cs typeface="Times New Roman"/>
            </a:endParaRPr>
          </a:p>
          <a:p>
            <a:pPr algn="ctr" marL="135890">
              <a:lnSpc>
                <a:spcPct val="100000"/>
              </a:lnSpc>
            </a:pP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4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81</a:t>
            </a:r>
            <a:r>
              <a:rPr dirty="0" sz="1000" spc="-204">
                <a:latin typeface="Tahoma"/>
                <a:cs typeface="Tahoma"/>
              </a:rPr>
              <a:t> </a:t>
            </a:r>
            <a:r>
              <a:rPr dirty="0" sz="1000" spc="150">
                <a:latin typeface="Tahoma"/>
                <a:cs typeface="Tahoma"/>
              </a:rPr>
              <a:t>=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4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18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81)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18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-75">
                <a:latin typeface="Trebuchet MS"/>
                <a:cs typeface="Trebuchet MS"/>
              </a:rPr>
              <a:t> </a:t>
            </a:r>
            <a:r>
              <a:rPr dirty="0" sz="1000" spc="150">
                <a:latin typeface="Tahoma"/>
                <a:cs typeface="Tahoma"/>
              </a:rPr>
              <a:t>=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9)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18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endParaRPr baseline="31746" sz="1050">
              <a:latin typeface="Trebuchet MS"/>
              <a:cs typeface="Trebuchet MS"/>
            </a:endParaRPr>
          </a:p>
          <a:p>
            <a:pPr marL="1946275">
              <a:lnSpc>
                <a:spcPts val="1040"/>
              </a:lnSpc>
              <a:spcBef>
                <a:spcPts val="1305"/>
              </a:spcBef>
              <a:tabLst>
                <a:tab pos="2842895" algn="l"/>
                <a:tab pos="3039745" algn="l"/>
              </a:tabLst>
            </a:pPr>
            <a:r>
              <a:rPr dirty="0" sz="1000" spc="15">
                <a:solidFill>
                  <a:srgbClr val="FF0000"/>
                </a:solidFill>
                <a:latin typeface="Lucida Sans Unicode"/>
                <a:cs typeface="Lucida Sans Unicode"/>
              </a:rPr>
              <a:t>√</a:t>
            </a:r>
            <a:r>
              <a:rPr dirty="0" sz="1000" spc="-5" u="sng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000" spc="-5" u="sng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000" spc="-30" u="sng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dirty="0" sz="1000" spc="15">
                <a:solidFill>
                  <a:srgbClr val="FF0000"/>
                </a:solidFill>
                <a:latin typeface="Lucida Sans Unicode"/>
                <a:cs typeface="Lucida Sans Unicode"/>
              </a:rPr>
              <a:t>√</a:t>
            </a:r>
            <a:r>
              <a:rPr dirty="0" sz="1000" spc="-5" u="sng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000" u="sng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  <a:p>
            <a:pPr algn="ctr" marL="121285">
              <a:lnSpc>
                <a:spcPts val="1040"/>
              </a:lnSpc>
            </a:pP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baseline="31746" sz="1050">
                <a:solidFill>
                  <a:srgbClr val="FF0000"/>
                </a:solidFill>
                <a:latin typeface="Trebuchet MS"/>
                <a:cs typeface="Trebuchet MS"/>
              </a:rPr>
              <a:t>2</a:t>
            </a:r>
            <a:r>
              <a:rPr dirty="0" baseline="31746" sz="1050" spc="89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9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3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  </a:t>
            </a:r>
            <a:r>
              <a:rPr dirty="0" sz="1000" spc="-11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baseline="31746" sz="1050">
                <a:solidFill>
                  <a:srgbClr val="FF0000"/>
                </a:solidFill>
                <a:latin typeface="Trebuchet MS"/>
                <a:cs typeface="Trebuchet MS"/>
              </a:rPr>
              <a:t>2</a:t>
            </a:r>
            <a:r>
              <a:rPr dirty="0" baseline="31746" sz="1050" spc="89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9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3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  </a:t>
            </a:r>
            <a:r>
              <a:rPr dirty="0" sz="1000" spc="-11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33985" marR="5080">
              <a:lnSpc>
                <a:spcPct val="100000"/>
              </a:lnSpc>
              <a:spcBef>
                <a:spcPts val="590"/>
              </a:spcBef>
            </a:pPr>
            <a:r>
              <a:rPr dirty="0" sz="1000" spc="-105">
                <a:latin typeface="Tahoma"/>
                <a:cs typeface="Tahoma"/>
              </a:rPr>
              <a:t>I</a:t>
            </a:r>
            <a:r>
              <a:rPr dirty="0" sz="1000" spc="-10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olinomi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secondo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cui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risulta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decom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osto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rtenza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irriducibili.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9" action="ppaction://hlinksldjump"/>
              </a:rPr>
              <a:t>Alge</a:t>
            </a:r>
            <a:r>
              <a:rPr dirty="0" spc="-15">
                <a:hlinkClick r:id="rId9" action="ppaction://hlinksldjump"/>
              </a:rPr>
              <a:t>b</a:t>
            </a:r>
            <a:r>
              <a:rPr dirty="0" spc="-20">
                <a:hlinkClick r:id="rId9" action="ppaction://hlinksldjump"/>
              </a:rPr>
              <a:t>ra1:</a:t>
            </a:r>
            <a:r>
              <a:rPr dirty="0">
                <a:hlinkClick r:id="rId9" action="ppaction://hlinksldjump"/>
              </a:rPr>
              <a:t> </a:t>
            </a:r>
            <a:r>
              <a:rPr dirty="0" spc="-70">
                <a:hlinkClick r:id="rId9" action="ppaction://hlinksldjump"/>
              </a:rPr>
              <a:t> </a:t>
            </a:r>
            <a:r>
              <a:rPr dirty="0" spc="40">
                <a:hlinkClick r:id="rId9" action="ppaction://hlinksldjump"/>
              </a:rPr>
              <a:t>P</a:t>
            </a:r>
            <a:r>
              <a:rPr dirty="0" spc="-10">
                <a:hlinkClick r:id="rId9" action="ppaction://hlinksldjump"/>
              </a:rPr>
              <a:t>olinomi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e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0">
                <a:hlinkClick r:id="rId9" action="ppaction://hlinksldjump"/>
              </a:rPr>
              <a:t>o</a:t>
            </a:r>
            <a:r>
              <a:rPr dirty="0" spc="0">
                <a:hlinkClick r:id="rId9" action="ppaction://hlinksldjump"/>
              </a:rPr>
              <a:t>p</a:t>
            </a:r>
            <a:r>
              <a:rPr dirty="0" spc="-15">
                <a:hlinkClick r:id="rId9" action="ppaction://hlinksldjump"/>
              </a:rPr>
              <a:t>erazioni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30/35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2117" y="24034"/>
            <a:ext cx="113982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Radici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fatt</a:t>
            </a:r>
            <a:r>
              <a:rPr dirty="0" sz="500" spc="-3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rizzazione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un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olinomio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613645"/>
            <a:ext cx="476884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7F00"/>
                </a:solidFill>
                <a:latin typeface="Gill Sans MT"/>
                <a:cs typeface="Gill Sans MT"/>
              </a:rPr>
              <a:t>Esempi: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708417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2666301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2717101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615007"/>
            <a:ext cx="50800" cy="206399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78508"/>
            <a:ext cx="50800" cy="200049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790976"/>
            <a:ext cx="4457065" cy="1939289"/>
          </a:xfrm>
          <a:custGeom>
            <a:avLst/>
            <a:gdLst/>
            <a:ahLst/>
            <a:cxnLst/>
            <a:rect l="l" t="t" r="r" b="b"/>
            <a:pathLst>
              <a:path w="4457065" h="1939289">
                <a:moveTo>
                  <a:pt x="4456606" y="0"/>
                </a:moveTo>
                <a:lnTo>
                  <a:pt x="0" y="0"/>
                </a:lnTo>
                <a:lnTo>
                  <a:pt x="0" y="1888024"/>
                </a:lnTo>
                <a:lnTo>
                  <a:pt x="16636" y="1925538"/>
                </a:lnTo>
                <a:lnTo>
                  <a:pt x="4405806" y="1938825"/>
                </a:lnTo>
                <a:lnTo>
                  <a:pt x="4420049" y="1936780"/>
                </a:lnTo>
                <a:lnTo>
                  <a:pt x="4451170" y="191082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665808"/>
            <a:ext cx="0" cy="2032635"/>
          </a:xfrm>
          <a:custGeom>
            <a:avLst/>
            <a:gdLst/>
            <a:ahLst/>
            <a:cxnLst/>
            <a:rect l="l" t="t" r="r" b="b"/>
            <a:pathLst>
              <a:path w="0" h="2032635">
                <a:moveTo>
                  <a:pt x="0" y="203224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5310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4040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2770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60865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245097" y="807766"/>
            <a:ext cx="3975100" cy="777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3985" indent="-121285">
              <a:lnSpc>
                <a:spcPts val="1200"/>
              </a:lnSpc>
              <a:buClr>
                <a:srgbClr val="007F00"/>
              </a:buClr>
              <a:buSzPct val="90000"/>
              <a:buFont typeface="Arial"/>
              <a:buChar char="•"/>
              <a:tabLst>
                <a:tab pos="134620" algn="l"/>
              </a:tabLst>
            </a:pPr>
            <a:r>
              <a:rPr dirty="0" sz="1000" spc="-50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4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81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ammette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radici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25">
                <a:latin typeface="Tahoma"/>
                <a:cs typeface="Tahoma"/>
              </a:rPr>
              <a:t>al</a:t>
            </a:r>
            <a:r>
              <a:rPr dirty="0" sz="1000" spc="-15">
                <a:latin typeface="Tahoma"/>
                <a:cs typeface="Tahoma"/>
              </a:rPr>
              <a:t>i.</a:t>
            </a:r>
            <a:endParaRPr sz="1000">
              <a:latin typeface="Tahoma"/>
              <a:cs typeface="Tahoma"/>
            </a:endParaRPr>
          </a:p>
          <a:p>
            <a:pPr marL="133985" marR="5080">
              <a:lnSpc>
                <a:spcPts val="1200"/>
              </a:lnSpc>
              <a:spcBef>
                <a:spcPts val="35"/>
              </a:spcBef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te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rema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fatt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rizzazione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ap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60">
                <a:latin typeface="Tahoma"/>
                <a:cs typeface="Tahoma"/>
              </a:rPr>
              <a:t>ena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visto,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risulta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riducibile,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infatti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decom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60">
                <a:latin typeface="Tahoma"/>
                <a:cs typeface="Tahoma"/>
              </a:rPr>
              <a:t>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m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40">
                <a:latin typeface="Tahoma"/>
                <a:cs typeface="Tahoma"/>
              </a:rPr>
              <a:t>niera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800">
              <a:latin typeface="Times New Roman"/>
              <a:cs typeface="Times New Roman"/>
            </a:endParaRPr>
          </a:p>
          <a:p>
            <a:pPr marL="762000">
              <a:lnSpc>
                <a:spcPct val="100000"/>
              </a:lnSpc>
            </a:pP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4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81</a:t>
            </a:r>
            <a:r>
              <a:rPr dirty="0" sz="1000" spc="-204">
                <a:latin typeface="Tahoma"/>
                <a:cs typeface="Tahoma"/>
              </a:rPr>
              <a:t> </a:t>
            </a:r>
            <a:r>
              <a:rPr dirty="0" sz="1000" spc="150">
                <a:latin typeface="Tahoma"/>
                <a:cs typeface="Tahoma"/>
              </a:rPr>
              <a:t>=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4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18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81)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18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-75">
                <a:latin typeface="Trebuchet MS"/>
                <a:cs typeface="Trebuchet MS"/>
              </a:rPr>
              <a:t> </a:t>
            </a:r>
            <a:r>
              <a:rPr dirty="0" sz="1000" spc="150">
                <a:latin typeface="Tahoma"/>
                <a:cs typeface="Tahoma"/>
              </a:rPr>
              <a:t>=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9)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18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endParaRPr baseline="31746" sz="105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5097" y="1800932"/>
            <a:ext cx="4249420" cy="7842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04595">
              <a:lnSpc>
                <a:spcPct val="100000"/>
              </a:lnSpc>
            </a:pP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baseline="31746" sz="1050">
                <a:solidFill>
                  <a:srgbClr val="FF0000"/>
                </a:solidFill>
                <a:latin typeface="Trebuchet MS"/>
                <a:cs typeface="Trebuchet MS"/>
              </a:rPr>
              <a:t>2</a:t>
            </a:r>
            <a:r>
              <a:rPr dirty="0" baseline="31746" sz="1050" spc="89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9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3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  </a:t>
            </a:r>
            <a:r>
              <a:rPr dirty="0" sz="1000" spc="-11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baseline="31746" sz="1050">
                <a:solidFill>
                  <a:srgbClr val="FF0000"/>
                </a:solidFill>
                <a:latin typeface="Trebuchet MS"/>
                <a:cs typeface="Trebuchet MS"/>
              </a:rPr>
              <a:t>2</a:t>
            </a:r>
            <a:r>
              <a:rPr dirty="0" baseline="31746" sz="1050" spc="89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9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3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  </a:t>
            </a:r>
            <a:r>
              <a:rPr dirty="0" sz="1000" spc="-11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33985" marR="5080">
              <a:lnSpc>
                <a:spcPct val="100000"/>
              </a:lnSpc>
              <a:spcBef>
                <a:spcPts val="590"/>
              </a:spcBef>
            </a:pPr>
            <a:r>
              <a:rPr dirty="0" sz="1000" spc="-105">
                <a:latin typeface="Tahoma"/>
                <a:cs typeface="Tahoma"/>
              </a:rPr>
              <a:t>I</a:t>
            </a:r>
            <a:r>
              <a:rPr dirty="0" sz="1000" spc="-10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olinomi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secondo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cui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risulta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decom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osto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rtenza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irriducibili.</a:t>
            </a:r>
            <a:endParaRPr sz="1000">
              <a:latin typeface="Tahoma"/>
              <a:cs typeface="Tahoma"/>
            </a:endParaRPr>
          </a:p>
          <a:p>
            <a:pPr marL="133985" indent="-121285">
              <a:lnSpc>
                <a:spcPct val="100000"/>
              </a:lnSpc>
              <a:spcBef>
                <a:spcPts val="295"/>
              </a:spcBef>
              <a:buClr>
                <a:srgbClr val="007F00"/>
              </a:buClr>
              <a:buSzPct val="90000"/>
              <a:buFont typeface="Arial"/>
              <a:buChar char="•"/>
              <a:tabLst>
                <a:tab pos="134620" algn="l"/>
              </a:tabLst>
            </a:pPr>
            <a:r>
              <a:rPr dirty="0" sz="1000" spc="-50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5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4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3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12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5">
                <a:latin typeface="Tahoma"/>
                <a:cs typeface="Tahoma"/>
              </a:rPr>
              <a:t>ri,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quindi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79180" y="1706490"/>
            <a:ext cx="1118870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908685" algn="l"/>
                <a:tab pos="1105535" algn="l"/>
              </a:tabLst>
            </a:pPr>
            <a:r>
              <a:rPr dirty="0" sz="1000" spc="15">
                <a:solidFill>
                  <a:srgbClr val="FF0000"/>
                </a:solidFill>
                <a:latin typeface="Lucida Sans Unicode"/>
                <a:cs typeface="Lucida Sans Unicode"/>
              </a:rPr>
              <a:t>√</a:t>
            </a:r>
            <a:r>
              <a:rPr dirty="0" sz="1000" spc="-5" u="sng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000" spc="-5" u="sng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000" spc="-30" u="sng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dirty="0" sz="1000" spc="15">
                <a:solidFill>
                  <a:srgbClr val="FF0000"/>
                </a:solidFill>
                <a:latin typeface="Lucida Sans Unicode"/>
                <a:cs typeface="Lucida Sans Unicode"/>
              </a:rPr>
              <a:t>√</a:t>
            </a:r>
            <a:r>
              <a:rPr dirty="0" sz="1000" spc="-5" u="sng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000" u="sng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6877" y="2545865"/>
            <a:ext cx="39122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almeno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-10">
                <a:latin typeface="Tahoma"/>
                <a:cs typeface="Tahoma"/>
              </a:rPr>
              <a:t>ic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reale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(anche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sappiamo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t</a:t>
            </a:r>
            <a:r>
              <a:rPr dirty="0" sz="1000" spc="-5">
                <a:latin typeface="Tahoma"/>
                <a:cs typeface="Tahoma"/>
              </a:rPr>
              <a:t>r</a:t>
            </a:r>
            <a:r>
              <a:rPr dirty="0" sz="1000" spc="-50">
                <a:latin typeface="Tahoma"/>
                <a:cs typeface="Tahoma"/>
              </a:rPr>
              <a:t>ov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25">
                <a:latin typeface="Tahoma"/>
                <a:cs typeface="Tahoma"/>
              </a:rPr>
              <a:t>rla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esplicitamente).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9" action="ppaction://hlinksldjump"/>
              </a:rPr>
              <a:t>Alge</a:t>
            </a:r>
            <a:r>
              <a:rPr dirty="0" spc="-15">
                <a:hlinkClick r:id="rId9" action="ppaction://hlinksldjump"/>
              </a:rPr>
              <a:t>b</a:t>
            </a:r>
            <a:r>
              <a:rPr dirty="0" spc="-20">
                <a:hlinkClick r:id="rId9" action="ppaction://hlinksldjump"/>
              </a:rPr>
              <a:t>ra1:</a:t>
            </a:r>
            <a:r>
              <a:rPr dirty="0">
                <a:hlinkClick r:id="rId9" action="ppaction://hlinksldjump"/>
              </a:rPr>
              <a:t> </a:t>
            </a:r>
            <a:r>
              <a:rPr dirty="0" spc="-70">
                <a:hlinkClick r:id="rId9" action="ppaction://hlinksldjump"/>
              </a:rPr>
              <a:t> </a:t>
            </a:r>
            <a:r>
              <a:rPr dirty="0" spc="40">
                <a:hlinkClick r:id="rId9" action="ppaction://hlinksldjump"/>
              </a:rPr>
              <a:t>P</a:t>
            </a:r>
            <a:r>
              <a:rPr dirty="0" spc="-10">
                <a:hlinkClick r:id="rId9" action="ppaction://hlinksldjump"/>
              </a:rPr>
              <a:t>olinomi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e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0">
                <a:hlinkClick r:id="rId9" action="ppaction://hlinksldjump"/>
              </a:rPr>
              <a:t>o</a:t>
            </a:r>
            <a:r>
              <a:rPr dirty="0" spc="0">
                <a:hlinkClick r:id="rId9" action="ppaction://hlinksldjump"/>
              </a:rPr>
              <a:t>p</a:t>
            </a:r>
            <a:r>
              <a:rPr dirty="0" spc="-15">
                <a:hlinkClick r:id="rId9" action="ppaction://hlinksldjump"/>
              </a:rPr>
              <a:t>erazioni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30/35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5066" y="24034"/>
            <a:ext cx="10941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ricapitolazione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0"/>
              <a:t>ricapitolazione</a:t>
            </a:r>
            <a:r>
              <a:rPr dirty="0" spc="20"/>
              <a:t> </a:t>
            </a:r>
            <a:r>
              <a:rPr dirty="0" spc="-50"/>
              <a:t>sui</a:t>
            </a:r>
            <a:r>
              <a:rPr dirty="0" spc="30"/>
              <a:t> </a:t>
            </a:r>
            <a:r>
              <a:rPr dirty="0" spc="-20"/>
              <a:t>p</a:t>
            </a:r>
            <a:r>
              <a:rPr dirty="0" spc="-35"/>
              <a:t>olinomi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4" action="ppaction://hlinksldjump"/>
              </a:rPr>
              <a:t>Alge</a:t>
            </a:r>
            <a:r>
              <a:rPr dirty="0" spc="-15">
                <a:hlinkClick r:id="rId4" action="ppaction://hlinksldjump"/>
              </a:rPr>
              <a:t>b</a:t>
            </a:r>
            <a:r>
              <a:rPr dirty="0" spc="-20">
                <a:hlinkClick r:id="rId4" action="ppaction://hlinksldjump"/>
              </a:rPr>
              <a:t>ra1:</a:t>
            </a:r>
            <a:r>
              <a:rPr dirty="0">
                <a:hlinkClick r:id="rId4" action="ppaction://hlinksldjump"/>
              </a:rPr>
              <a:t> </a:t>
            </a:r>
            <a:r>
              <a:rPr dirty="0" spc="-70">
                <a:hlinkClick r:id="rId4" action="ppaction://hlinksldjump"/>
              </a:rPr>
              <a:t> </a:t>
            </a:r>
            <a:r>
              <a:rPr dirty="0" spc="40">
                <a:hlinkClick r:id="rId4" action="ppaction://hlinksldjump"/>
              </a:rPr>
              <a:t>P</a:t>
            </a:r>
            <a:r>
              <a:rPr dirty="0" spc="-10">
                <a:hlinkClick r:id="rId4" action="ppaction://hlinksldjump"/>
              </a:rPr>
              <a:t>olinomi</a:t>
            </a:r>
            <a:r>
              <a:rPr dirty="0" spc="25">
                <a:hlinkClick r:id="rId4" action="ppaction://hlinksldjump"/>
              </a:rPr>
              <a:t> </a:t>
            </a:r>
            <a:r>
              <a:rPr dirty="0" spc="-40">
                <a:hlinkClick r:id="rId4" action="ppaction://hlinksldjump"/>
              </a:rPr>
              <a:t>e</a:t>
            </a:r>
            <a:r>
              <a:rPr dirty="0" spc="25">
                <a:hlinkClick r:id="rId4" action="ppaction://hlinksldjump"/>
              </a:rPr>
              <a:t> </a:t>
            </a:r>
            <a:r>
              <a:rPr dirty="0" spc="-10">
                <a:hlinkClick r:id="rId4" action="ppaction://hlinksldjump"/>
              </a:rPr>
              <a:t>o</a:t>
            </a:r>
            <a:r>
              <a:rPr dirty="0" spc="0">
                <a:hlinkClick r:id="rId4" action="ppaction://hlinksldjump"/>
              </a:rPr>
              <a:t>p</a:t>
            </a:r>
            <a:r>
              <a:rPr dirty="0" spc="-15">
                <a:hlinkClick r:id="rId4" action="ppaction://hlinksldjump"/>
              </a:rPr>
              <a:t>erazioni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31/35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5066" y="24034"/>
            <a:ext cx="10941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ricapitolazione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0"/>
              <a:t>ricapitolazione</a:t>
            </a:r>
            <a:r>
              <a:rPr dirty="0" spc="20"/>
              <a:t> </a:t>
            </a:r>
            <a:r>
              <a:rPr dirty="0" spc="-50"/>
              <a:t>sui</a:t>
            </a:r>
            <a:r>
              <a:rPr dirty="0" spc="30"/>
              <a:t> </a:t>
            </a:r>
            <a:r>
              <a:rPr dirty="0" spc="-20"/>
              <a:t>p</a:t>
            </a:r>
            <a:r>
              <a:rPr dirty="0" spc="-35"/>
              <a:t>olinomi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1116113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618955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669756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028326"/>
            <a:ext cx="50800" cy="16033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091826"/>
            <a:ext cx="50800" cy="153982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198671"/>
            <a:ext cx="4457065" cy="1483995"/>
          </a:xfrm>
          <a:custGeom>
            <a:avLst/>
            <a:gdLst/>
            <a:ahLst/>
            <a:cxnLst/>
            <a:rect l="l" t="t" r="r" b="b"/>
            <a:pathLst>
              <a:path w="4457065" h="1483995">
                <a:moveTo>
                  <a:pt x="4456606" y="0"/>
                </a:moveTo>
                <a:lnTo>
                  <a:pt x="0" y="0"/>
                </a:lnTo>
                <a:lnTo>
                  <a:pt x="0" y="1432984"/>
                </a:lnTo>
                <a:lnTo>
                  <a:pt x="16636" y="1470498"/>
                </a:lnTo>
                <a:lnTo>
                  <a:pt x="4405806" y="1483784"/>
                </a:lnTo>
                <a:lnTo>
                  <a:pt x="4420049" y="1481739"/>
                </a:lnTo>
                <a:lnTo>
                  <a:pt x="4451170" y="145578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079126"/>
            <a:ext cx="0" cy="1571625"/>
          </a:xfrm>
          <a:custGeom>
            <a:avLst/>
            <a:gdLst/>
            <a:ahLst/>
            <a:cxnLst/>
            <a:rect l="l" t="t" r="r" b="b"/>
            <a:pathLst>
              <a:path w="0" h="1571625">
                <a:moveTo>
                  <a:pt x="0" y="157157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06642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05372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104102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1021976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1014253"/>
            <a:ext cx="2747645" cy="396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FF0000"/>
                </a:solidFill>
                <a:latin typeface="Tahoma"/>
                <a:cs typeface="Tahoma"/>
              </a:rPr>
              <a:t>fatt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o</a:t>
            </a:r>
            <a:r>
              <a:rPr dirty="0" sz="1000" spc="-10">
                <a:solidFill>
                  <a:srgbClr val="FF0000"/>
                </a:solidFill>
                <a:latin typeface="Tahoma"/>
                <a:cs typeface="Tahoma"/>
              </a:rPr>
              <a:t>rizzi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FF0000"/>
                </a:solidFill>
                <a:latin typeface="Tahoma"/>
                <a:cs typeface="Tahoma"/>
              </a:rPr>
              <a:t>il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olinomio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85" i="1">
                <a:solidFill>
                  <a:srgbClr val="FF0000"/>
                </a:solidFill>
                <a:latin typeface="Arial Narrow"/>
                <a:cs typeface="Arial Narrow"/>
              </a:rPr>
              <a:t>p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baseline="27777" sz="1050">
                <a:solidFill>
                  <a:srgbClr val="FF0000"/>
                </a:solidFill>
                <a:latin typeface="Trebuchet MS"/>
                <a:cs typeface="Trebuchet MS"/>
              </a:rPr>
              <a:t>3</a:t>
            </a:r>
            <a:r>
              <a:rPr dirty="0" baseline="27777" sz="1050" spc="89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5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baseline="27777" sz="1050">
                <a:solidFill>
                  <a:srgbClr val="FF0000"/>
                </a:solidFill>
                <a:latin typeface="Trebuchet MS"/>
                <a:cs typeface="Trebuchet MS"/>
              </a:rPr>
              <a:t>2</a:t>
            </a:r>
            <a:r>
              <a:rPr dirty="0" baseline="27777" sz="1050" spc="89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85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6.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9" action="ppaction://hlinksldjump"/>
              </a:rPr>
              <a:t>Alge</a:t>
            </a:r>
            <a:r>
              <a:rPr dirty="0" spc="-15">
                <a:hlinkClick r:id="rId9" action="ppaction://hlinksldjump"/>
              </a:rPr>
              <a:t>b</a:t>
            </a:r>
            <a:r>
              <a:rPr dirty="0" spc="-20">
                <a:hlinkClick r:id="rId9" action="ppaction://hlinksldjump"/>
              </a:rPr>
              <a:t>ra1:</a:t>
            </a:r>
            <a:r>
              <a:rPr dirty="0">
                <a:hlinkClick r:id="rId9" action="ppaction://hlinksldjump"/>
              </a:rPr>
              <a:t> </a:t>
            </a:r>
            <a:r>
              <a:rPr dirty="0" spc="-70">
                <a:hlinkClick r:id="rId9" action="ppaction://hlinksldjump"/>
              </a:rPr>
              <a:t> </a:t>
            </a:r>
            <a:r>
              <a:rPr dirty="0" spc="40">
                <a:hlinkClick r:id="rId9" action="ppaction://hlinksldjump"/>
              </a:rPr>
              <a:t>P</a:t>
            </a:r>
            <a:r>
              <a:rPr dirty="0" spc="-10">
                <a:hlinkClick r:id="rId9" action="ppaction://hlinksldjump"/>
              </a:rPr>
              <a:t>olinomi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e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0">
                <a:hlinkClick r:id="rId9" action="ppaction://hlinksldjump"/>
              </a:rPr>
              <a:t>o</a:t>
            </a:r>
            <a:r>
              <a:rPr dirty="0" spc="0">
                <a:hlinkClick r:id="rId9" action="ppaction://hlinksldjump"/>
              </a:rPr>
              <a:t>p</a:t>
            </a:r>
            <a:r>
              <a:rPr dirty="0" spc="-15">
                <a:hlinkClick r:id="rId9" action="ppaction://hlinksldjump"/>
              </a:rPr>
              <a:t>erazioni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31/35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5066" y="24034"/>
            <a:ext cx="10941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ricapitolazione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0"/>
              <a:t>ricapitolazione</a:t>
            </a:r>
            <a:r>
              <a:rPr dirty="0" spc="20"/>
              <a:t> </a:t>
            </a:r>
            <a:r>
              <a:rPr dirty="0" spc="-50"/>
              <a:t>sui</a:t>
            </a:r>
            <a:r>
              <a:rPr dirty="0" spc="30"/>
              <a:t> </a:t>
            </a:r>
            <a:r>
              <a:rPr dirty="0" spc="-20"/>
              <a:t>p</a:t>
            </a:r>
            <a:r>
              <a:rPr dirty="0" spc="-35"/>
              <a:t>olinomi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1116113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618955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669756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028326"/>
            <a:ext cx="50800" cy="16033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091826"/>
            <a:ext cx="50800" cy="153982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198671"/>
            <a:ext cx="4457065" cy="1483995"/>
          </a:xfrm>
          <a:custGeom>
            <a:avLst/>
            <a:gdLst/>
            <a:ahLst/>
            <a:cxnLst/>
            <a:rect l="l" t="t" r="r" b="b"/>
            <a:pathLst>
              <a:path w="4457065" h="1483995">
                <a:moveTo>
                  <a:pt x="4456606" y="0"/>
                </a:moveTo>
                <a:lnTo>
                  <a:pt x="0" y="0"/>
                </a:lnTo>
                <a:lnTo>
                  <a:pt x="0" y="1432984"/>
                </a:lnTo>
                <a:lnTo>
                  <a:pt x="16636" y="1470498"/>
                </a:lnTo>
                <a:lnTo>
                  <a:pt x="4405806" y="1483784"/>
                </a:lnTo>
                <a:lnTo>
                  <a:pt x="4420049" y="1481739"/>
                </a:lnTo>
                <a:lnTo>
                  <a:pt x="4451170" y="145578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079126"/>
            <a:ext cx="0" cy="1571625"/>
          </a:xfrm>
          <a:custGeom>
            <a:avLst/>
            <a:gdLst/>
            <a:ahLst/>
            <a:cxnLst/>
            <a:rect l="l" t="t" r="r" b="b"/>
            <a:pathLst>
              <a:path w="0" h="1571625">
                <a:moveTo>
                  <a:pt x="0" y="157157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06642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05372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104102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1021976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1014253"/>
            <a:ext cx="2747645" cy="396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FF0000"/>
                </a:solidFill>
                <a:latin typeface="Tahoma"/>
                <a:cs typeface="Tahoma"/>
              </a:rPr>
              <a:t>fatt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o</a:t>
            </a:r>
            <a:r>
              <a:rPr dirty="0" sz="1000" spc="-10">
                <a:solidFill>
                  <a:srgbClr val="FF0000"/>
                </a:solidFill>
                <a:latin typeface="Tahoma"/>
                <a:cs typeface="Tahoma"/>
              </a:rPr>
              <a:t>rizzi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FF0000"/>
                </a:solidFill>
                <a:latin typeface="Tahoma"/>
                <a:cs typeface="Tahoma"/>
              </a:rPr>
              <a:t>il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olinomio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85" i="1">
                <a:solidFill>
                  <a:srgbClr val="FF0000"/>
                </a:solidFill>
                <a:latin typeface="Arial Narrow"/>
                <a:cs typeface="Arial Narrow"/>
              </a:rPr>
              <a:t>p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baseline="27777" sz="1050">
                <a:solidFill>
                  <a:srgbClr val="FF0000"/>
                </a:solidFill>
                <a:latin typeface="Trebuchet MS"/>
                <a:cs typeface="Trebuchet MS"/>
              </a:rPr>
              <a:t>3</a:t>
            </a:r>
            <a:r>
              <a:rPr dirty="0" baseline="27777" sz="1050" spc="89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5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baseline="27777" sz="1050">
                <a:solidFill>
                  <a:srgbClr val="FF0000"/>
                </a:solidFill>
                <a:latin typeface="Trebuchet MS"/>
                <a:cs typeface="Trebuchet MS"/>
              </a:rPr>
              <a:t>2</a:t>
            </a:r>
            <a:r>
              <a:rPr dirty="0" baseline="27777" sz="1050" spc="89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85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6.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9" action="ppaction://hlinksldjump"/>
              </a:rPr>
              <a:t>Alge</a:t>
            </a:r>
            <a:r>
              <a:rPr dirty="0" spc="-15">
                <a:hlinkClick r:id="rId9" action="ppaction://hlinksldjump"/>
              </a:rPr>
              <a:t>b</a:t>
            </a:r>
            <a:r>
              <a:rPr dirty="0" spc="-20">
                <a:hlinkClick r:id="rId9" action="ppaction://hlinksldjump"/>
              </a:rPr>
              <a:t>ra1:</a:t>
            </a:r>
            <a:r>
              <a:rPr dirty="0">
                <a:hlinkClick r:id="rId9" action="ppaction://hlinksldjump"/>
              </a:rPr>
              <a:t> </a:t>
            </a:r>
            <a:r>
              <a:rPr dirty="0" spc="-70">
                <a:hlinkClick r:id="rId9" action="ppaction://hlinksldjump"/>
              </a:rPr>
              <a:t> </a:t>
            </a:r>
            <a:r>
              <a:rPr dirty="0" spc="40">
                <a:hlinkClick r:id="rId9" action="ppaction://hlinksldjump"/>
              </a:rPr>
              <a:t>P</a:t>
            </a:r>
            <a:r>
              <a:rPr dirty="0" spc="-10">
                <a:hlinkClick r:id="rId9" action="ppaction://hlinksldjump"/>
              </a:rPr>
              <a:t>olinomi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e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0">
                <a:hlinkClick r:id="rId9" action="ppaction://hlinksldjump"/>
              </a:rPr>
              <a:t>o</a:t>
            </a:r>
            <a:r>
              <a:rPr dirty="0" spc="0">
                <a:hlinkClick r:id="rId9" action="ppaction://hlinksldjump"/>
              </a:rPr>
              <a:t>p</a:t>
            </a:r>
            <a:r>
              <a:rPr dirty="0" spc="-15">
                <a:hlinkClick r:id="rId9" action="ppaction://hlinksldjump"/>
              </a:rPr>
              <a:t>erazioni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31/35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678" y="24034"/>
            <a:ext cx="690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65" b="1">
                <a:latin typeface="Gill Sans MT"/>
                <a:cs typeface="Gill Sans MT"/>
              </a:rPr>
              <a:t>O</a:t>
            </a:r>
            <a:r>
              <a:rPr dirty="0" spc="-5" b="1">
                <a:latin typeface="Gill Sans MT"/>
                <a:cs typeface="Gill Sans MT"/>
              </a:rPr>
              <a:t>p</a:t>
            </a:r>
            <a:r>
              <a:rPr dirty="0" spc="-35" b="1">
                <a:latin typeface="Gill Sans MT"/>
                <a:cs typeface="Gill Sans MT"/>
              </a:rPr>
              <a:t>erazioni</a:t>
            </a:r>
            <a:r>
              <a:rPr dirty="0" spc="135" b="1">
                <a:latin typeface="Gill Sans MT"/>
                <a:cs typeface="Gill Sans MT"/>
              </a:rPr>
              <a:t> </a:t>
            </a:r>
            <a:r>
              <a:rPr dirty="0" spc="-30" b="1">
                <a:latin typeface="Gill Sans MT"/>
                <a:cs typeface="Gill Sans MT"/>
              </a:rPr>
              <a:t>tra</a:t>
            </a:r>
            <a:r>
              <a:rPr dirty="0" spc="135" b="1">
                <a:latin typeface="Gill Sans MT"/>
                <a:cs typeface="Gill Sans MT"/>
              </a:rPr>
              <a:t> </a:t>
            </a:r>
            <a:r>
              <a:rPr dirty="0" spc="20" b="1">
                <a:latin typeface="Gill Sans MT"/>
                <a:cs typeface="Gill Sans MT"/>
              </a:rPr>
              <a:t>p</a:t>
            </a:r>
            <a:r>
              <a:rPr dirty="0" spc="-40" b="1">
                <a:latin typeface="Gill Sans MT"/>
                <a:cs typeface="Gill Sans MT"/>
              </a:rPr>
              <a:t>olinomi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1019427"/>
            <a:ext cx="4337050" cy="8940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20">
                <a:latin typeface="Tahoma"/>
                <a:cs typeface="Tahoma"/>
              </a:rPr>
              <a:t>finir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somma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dotto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olinomi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seguono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usuali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regole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calcolo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letterale,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rie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delle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erazioni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som</a:t>
            </a:r>
            <a:r>
              <a:rPr dirty="0" sz="1000" spc="-55">
                <a:latin typeface="Tahoma"/>
                <a:cs typeface="Tahoma"/>
              </a:rPr>
              <a:t>ma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dotto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numeri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reali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(commutativa,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distributiva,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i="1">
                <a:latin typeface="Cambria"/>
                <a:cs typeface="Cambria"/>
              </a:rPr>
              <a:t>etc</a:t>
            </a:r>
            <a:r>
              <a:rPr dirty="0" sz="1000" spc="-25">
                <a:latin typeface="Tahoma"/>
                <a:cs typeface="Tahoma"/>
              </a:rPr>
              <a:t>...)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rie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delle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45">
                <a:latin typeface="Tahoma"/>
                <a:cs typeface="Tahoma"/>
              </a:rPr>
              <a:t>otenze.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7F00"/>
                </a:solidFill>
                <a:latin typeface="Gill Sans MT"/>
                <a:cs typeface="Gill Sans MT"/>
              </a:rPr>
              <a:t>Esempi: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729" y="1868791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68835" y="2499055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7330" y="2549855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775393"/>
            <a:ext cx="50800" cy="73636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1838893"/>
            <a:ext cx="50800" cy="67286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729" y="1951362"/>
            <a:ext cx="4457065" cy="611505"/>
          </a:xfrm>
          <a:custGeom>
            <a:avLst/>
            <a:gdLst/>
            <a:ahLst/>
            <a:cxnLst/>
            <a:rect l="l" t="t" r="r" b="b"/>
            <a:pathLst>
              <a:path w="4457065" h="611505">
                <a:moveTo>
                  <a:pt x="4456606" y="0"/>
                </a:moveTo>
                <a:lnTo>
                  <a:pt x="0" y="0"/>
                </a:lnTo>
                <a:lnTo>
                  <a:pt x="0" y="560392"/>
                </a:lnTo>
                <a:lnTo>
                  <a:pt x="16636" y="597906"/>
                </a:lnTo>
                <a:lnTo>
                  <a:pt x="4405806" y="611193"/>
                </a:lnTo>
                <a:lnTo>
                  <a:pt x="4420049" y="609148"/>
                </a:lnTo>
                <a:lnTo>
                  <a:pt x="4451170" y="583189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826193"/>
            <a:ext cx="0" cy="704850"/>
          </a:xfrm>
          <a:custGeom>
            <a:avLst/>
            <a:gdLst/>
            <a:ahLst/>
            <a:cxnLst/>
            <a:rect l="l" t="t" r="r" b="b"/>
            <a:pathLst>
              <a:path w="0" h="704850">
                <a:moveTo>
                  <a:pt x="0" y="70461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81349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180079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178809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2336" y="176904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9" action="ppaction://hlinksldjump"/>
              </a:rPr>
              <a:t>Alge</a:t>
            </a:r>
            <a:r>
              <a:rPr dirty="0" spc="-15">
                <a:hlinkClick r:id="rId9" action="ppaction://hlinksldjump"/>
              </a:rPr>
              <a:t>b</a:t>
            </a:r>
            <a:r>
              <a:rPr dirty="0" spc="-20">
                <a:hlinkClick r:id="rId9" action="ppaction://hlinksldjump"/>
              </a:rPr>
              <a:t>ra1:</a:t>
            </a:r>
            <a:r>
              <a:rPr dirty="0">
                <a:hlinkClick r:id="rId9" action="ppaction://hlinksldjump"/>
              </a:rPr>
              <a:t> </a:t>
            </a:r>
            <a:r>
              <a:rPr dirty="0" spc="-70">
                <a:hlinkClick r:id="rId9" action="ppaction://hlinksldjump"/>
              </a:rPr>
              <a:t> </a:t>
            </a:r>
            <a:r>
              <a:rPr dirty="0" spc="40">
                <a:hlinkClick r:id="rId9" action="ppaction://hlinksldjump"/>
              </a:rPr>
              <a:t>P</a:t>
            </a:r>
            <a:r>
              <a:rPr dirty="0" spc="-10">
                <a:hlinkClick r:id="rId9" action="ppaction://hlinksldjump"/>
              </a:rPr>
              <a:t>olinomi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e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0">
                <a:hlinkClick r:id="rId9" action="ppaction://hlinksldjump"/>
              </a:rPr>
              <a:t>o</a:t>
            </a:r>
            <a:r>
              <a:rPr dirty="0" spc="0">
                <a:hlinkClick r:id="rId9" action="ppaction://hlinksldjump"/>
              </a:rPr>
              <a:t>p</a:t>
            </a:r>
            <a:r>
              <a:rPr dirty="0" spc="-15">
                <a:hlinkClick r:id="rId9" action="ppaction://hlinksldjump"/>
              </a:rPr>
              <a:t>erazioni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6/35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5066" y="24034"/>
            <a:ext cx="10941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ricapitolazione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0"/>
              <a:t>ricapitolazione</a:t>
            </a:r>
            <a:r>
              <a:rPr dirty="0" spc="20"/>
              <a:t> </a:t>
            </a:r>
            <a:r>
              <a:rPr dirty="0" spc="-50"/>
              <a:t>sui</a:t>
            </a:r>
            <a:r>
              <a:rPr dirty="0" spc="30"/>
              <a:t> </a:t>
            </a:r>
            <a:r>
              <a:rPr dirty="0" spc="-20"/>
              <a:t>p</a:t>
            </a:r>
            <a:r>
              <a:rPr dirty="0" spc="-35"/>
              <a:t>olinomi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1116113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618955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669756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028326"/>
            <a:ext cx="50800" cy="16033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091826"/>
            <a:ext cx="50800" cy="153982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198671"/>
            <a:ext cx="4457065" cy="1483995"/>
          </a:xfrm>
          <a:custGeom>
            <a:avLst/>
            <a:gdLst/>
            <a:ahLst/>
            <a:cxnLst/>
            <a:rect l="l" t="t" r="r" b="b"/>
            <a:pathLst>
              <a:path w="4457065" h="1483995">
                <a:moveTo>
                  <a:pt x="4456606" y="0"/>
                </a:moveTo>
                <a:lnTo>
                  <a:pt x="0" y="0"/>
                </a:lnTo>
                <a:lnTo>
                  <a:pt x="0" y="1432984"/>
                </a:lnTo>
                <a:lnTo>
                  <a:pt x="16636" y="1470498"/>
                </a:lnTo>
                <a:lnTo>
                  <a:pt x="4405806" y="1483784"/>
                </a:lnTo>
                <a:lnTo>
                  <a:pt x="4420049" y="1481739"/>
                </a:lnTo>
                <a:lnTo>
                  <a:pt x="4451170" y="145578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079126"/>
            <a:ext cx="0" cy="1571625"/>
          </a:xfrm>
          <a:custGeom>
            <a:avLst/>
            <a:gdLst/>
            <a:ahLst/>
            <a:cxnLst/>
            <a:rect l="l" t="t" r="r" b="b"/>
            <a:pathLst>
              <a:path w="0" h="1571625">
                <a:moveTo>
                  <a:pt x="0" y="157157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06642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05372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104102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1021976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5"/>
              <a:t>Esercizio</a:t>
            </a:r>
          </a:p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dirty="0" b="0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pc="15" b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pc="-15" b="0">
                <a:solidFill>
                  <a:srgbClr val="FF0000"/>
                </a:solidFill>
                <a:latin typeface="Tahoma"/>
                <a:cs typeface="Tahoma"/>
              </a:rPr>
              <a:t>fatt</a:t>
            </a:r>
            <a:r>
              <a:rPr dirty="0" spc="-50" b="0">
                <a:solidFill>
                  <a:srgbClr val="FF0000"/>
                </a:solidFill>
                <a:latin typeface="Tahoma"/>
                <a:cs typeface="Tahoma"/>
              </a:rPr>
              <a:t>o</a:t>
            </a:r>
            <a:r>
              <a:rPr dirty="0" spc="-10" b="0">
                <a:solidFill>
                  <a:srgbClr val="FF0000"/>
                </a:solidFill>
                <a:latin typeface="Tahoma"/>
                <a:cs typeface="Tahoma"/>
              </a:rPr>
              <a:t>rizzi</a:t>
            </a:r>
            <a:r>
              <a:rPr dirty="0" spc="20" b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pc="5" b="0">
                <a:solidFill>
                  <a:srgbClr val="FF0000"/>
                </a:solidFill>
                <a:latin typeface="Tahoma"/>
                <a:cs typeface="Tahoma"/>
              </a:rPr>
              <a:t>il</a:t>
            </a:r>
            <a:r>
              <a:rPr dirty="0" spc="15" b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pc="-20" b="0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pc="-30" b="0">
                <a:solidFill>
                  <a:srgbClr val="FF0000"/>
                </a:solidFill>
                <a:latin typeface="Tahoma"/>
                <a:cs typeface="Tahoma"/>
              </a:rPr>
              <a:t>olinomio</a:t>
            </a:r>
            <a:r>
              <a:rPr dirty="0" spc="20" b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pc="85" b="0" i="1">
                <a:solidFill>
                  <a:srgbClr val="FF0000"/>
                </a:solidFill>
                <a:latin typeface="Arial Narrow"/>
                <a:cs typeface="Arial Narrow"/>
              </a:rPr>
              <a:t>p</a:t>
            </a:r>
            <a:r>
              <a:rPr dirty="0" b="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pc="45" b="0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pc="-140" b="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b="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pc="-40" b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pc="40" b="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pc="-40" b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pc="-55" b="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pc="45" b="0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pc="-140" b="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baseline="27777" sz="1050" b="0">
                <a:solidFill>
                  <a:srgbClr val="FF0000"/>
                </a:solidFill>
                <a:latin typeface="Trebuchet MS"/>
                <a:cs typeface="Trebuchet MS"/>
              </a:rPr>
              <a:t>3</a:t>
            </a:r>
            <a:r>
              <a:rPr dirty="0" baseline="27777" sz="1050" spc="89" b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25" b="0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 b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 b="0">
                <a:solidFill>
                  <a:srgbClr val="FF0000"/>
                </a:solidFill>
                <a:latin typeface="Tahoma"/>
                <a:cs typeface="Tahoma"/>
              </a:rPr>
              <a:t>5</a:t>
            </a:r>
            <a:r>
              <a:rPr dirty="0" sz="1000" spc="45" b="0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b="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baseline="27777" sz="1050" b="0">
                <a:solidFill>
                  <a:srgbClr val="FF0000"/>
                </a:solidFill>
                <a:latin typeface="Trebuchet MS"/>
                <a:cs typeface="Trebuchet MS"/>
              </a:rPr>
              <a:t>2</a:t>
            </a:r>
            <a:r>
              <a:rPr dirty="0" baseline="27777" sz="1050" spc="89" b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25" b="0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 b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45" b="0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85" b="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 spc="40" b="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 b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0" b="0">
                <a:solidFill>
                  <a:srgbClr val="FF0000"/>
                </a:solidFill>
                <a:latin typeface="Tahoma"/>
                <a:cs typeface="Tahoma"/>
              </a:rPr>
              <a:t>6.</a:t>
            </a: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844"/>
              </a:spcBef>
            </a:pPr>
            <a:r>
              <a:rPr dirty="0" spc="-25">
                <a:solidFill>
                  <a:srgbClr val="000000"/>
                </a:solidFill>
              </a:rPr>
              <a:t>Soluzione:</a:t>
            </a:r>
            <a:r>
              <a:rPr dirty="0" spc="-25">
                <a:solidFill>
                  <a:srgbClr val="000000"/>
                </a:solidFill>
              </a:rPr>
              <a:t> </a:t>
            </a:r>
            <a:r>
              <a:rPr dirty="0" spc="-114">
                <a:solidFill>
                  <a:srgbClr val="000000"/>
                </a:solidFill>
              </a:rPr>
              <a:t> </a:t>
            </a:r>
            <a:r>
              <a:rPr dirty="0" spc="-50" b="0">
                <a:solidFill>
                  <a:srgbClr val="000000"/>
                </a:solidFill>
                <a:latin typeface="Tahoma"/>
                <a:cs typeface="Tahoma"/>
              </a:rPr>
              <a:t>Osservando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55" b="0">
                <a:solidFill>
                  <a:srgbClr val="000000"/>
                </a:solidFill>
                <a:latin typeface="Tahoma"/>
                <a:cs typeface="Tahoma"/>
              </a:rPr>
              <a:t>che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85" b="0" i="1">
                <a:solidFill>
                  <a:srgbClr val="000000"/>
                </a:solidFill>
                <a:latin typeface="Arial Narrow"/>
                <a:cs typeface="Arial Narrow"/>
              </a:rPr>
              <a:t>p</a:t>
            </a:r>
            <a:r>
              <a:rPr dirty="0" b="0">
                <a:solidFill>
                  <a:srgbClr val="000000"/>
                </a:solidFill>
                <a:latin typeface="Tahoma"/>
                <a:cs typeface="Tahoma"/>
              </a:rPr>
              <a:t>(</a:t>
            </a:r>
            <a:r>
              <a:rPr dirty="0" spc="-25" b="0">
                <a:solidFill>
                  <a:srgbClr val="000000"/>
                </a:solidFill>
                <a:latin typeface="Lucida Sans Unicode"/>
                <a:cs typeface="Lucida Sans Unicode"/>
              </a:rPr>
              <a:t>−</a:t>
            </a:r>
            <a:r>
              <a:rPr dirty="0" spc="-25" b="0">
                <a:solidFill>
                  <a:srgbClr val="000000"/>
                </a:solidFill>
                <a:latin typeface="Tahoma"/>
                <a:cs typeface="Tahoma"/>
              </a:rPr>
              <a:t>1)</a:t>
            </a:r>
            <a:r>
              <a:rPr dirty="0" spc="-4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40" b="0">
                <a:solidFill>
                  <a:srgbClr val="000000"/>
                </a:solidFill>
                <a:latin typeface="Tahoma"/>
                <a:cs typeface="Tahoma"/>
              </a:rPr>
              <a:t>=</a:t>
            </a:r>
            <a:r>
              <a:rPr dirty="0" spc="-4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40" b="0">
                <a:solidFill>
                  <a:srgbClr val="000000"/>
                </a:solidFill>
                <a:latin typeface="Tahoma"/>
                <a:cs typeface="Tahoma"/>
              </a:rPr>
              <a:t>0,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5" b="0">
                <a:solidFill>
                  <a:srgbClr val="000000"/>
                </a:solidFill>
                <a:latin typeface="Tahoma"/>
                <a:cs typeface="Tahoma"/>
              </a:rPr>
              <a:t>il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p</a:t>
            </a:r>
            <a:r>
              <a:rPr dirty="0" spc="-30" b="0">
                <a:solidFill>
                  <a:srgbClr val="000000"/>
                </a:solidFill>
                <a:latin typeface="Tahoma"/>
                <a:cs typeface="Tahoma"/>
              </a:rPr>
              <a:t>olinomio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85" b="0" i="1">
                <a:solidFill>
                  <a:srgbClr val="000000"/>
                </a:solidFill>
                <a:latin typeface="Arial Narrow"/>
                <a:cs typeface="Arial Narrow"/>
              </a:rPr>
              <a:t>p</a:t>
            </a:r>
            <a:r>
              <a:rPr dirty="0" b="0">
                <a:solidFill>
                  <a:srgbClr val="000000"/>
                </a:solidFill>
                <a:latin typeface="Tahoma"/>
                <a:cs typeface="Tahoma"/>
              </a:rPr>
              <a:t>(</a:t>
            </a:r>
            <a:r>
              <a:rPr dirty="0" spc="45" b="0" i="1">
                <a:solidFill>
                  <a:srgbClr val="000000"/>
                </a:solidFill>
                <a:latin typeface="Arial Narrow"/>
                <a:cs typeface="Arial Narrow"/>
              </a:rPr>
              <a:t>x</a:t>
            </a:r>
            <a:r>
              <a:rPr dirty="0" spc="-140" b="0" i="1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dirty="0" b="0">
                <a:solidFill>
                  <a:srgbClr val="000000"/>
                </a:solidFill>
                <a:latin typeface="Tahoma"/>
                <a:cs typeface="Tahoma"/>
              </a:rPr>
              <a:t>)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risulta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30" b="0">
                <a:solidFill>
                  <a:srgbClr val="000000"/>
                </a:solidFill>
                <a:latin typeface="Tahoma"/>
                <a:cs typeface="Tahoma"/>
              </a:rPr>
              <a:t>divisibile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p</a:t>
            </a:r>
            <a:r>
              <a:rPr dirty="0" spc="-55" b="0">
                <a:solidFill>
                  <a:srgbClr val="000000"/>
                </a:solidFill>
                <a:latin typeface="Tahoma"/>
                <a:cs typeface="Tahoma"/>
              </a:rPr>
              <a:t>er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5" b="0">
                <a:solidFill>
                  <a:srgbClr val="000000"/>
                </a:solidFill>
                <a:latin typeface="Tahoma"/>
                <a:cs typeface="Tahoma"/>
              </a:rPr>
              <a:t>il</a:t>
            </a:r>
            <a:r>
              <a:rPr dirty="0" spc="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30" b="0">
                <a:solidFill>
                  <a:srgbClr val="000000"/>
                </a:solidFill>
                <a:latin typeface="Tahoma"/>
                <a:cs typeface="Tahoma"/>
              </a:rPr>
              <a:t>binomio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45" b="0" i="1">
                <a:solidFill>
                  <a:srgbClr val="000000"/>
                </a:solidFill>
                <a:latin typeface="Arial Narrow"/>
                <a:cs typeface="Arial Narrow"/>
              </a:rPr>
              <a:t>x</a:t>
            </a:r>
            <a:r>
              <a:rPr dirty="0" spc="80" b="0" i="1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dirty="0" spc="40" b="0">
                <a:solidFill>
                  <a:srgbClr val="000000"/>
                </a:solidFill>
                <a:latin typeface="Tahoma"/>
                <a:cs typeface="Tahoma"/>
              </a:rPr>
              <a:t>+</a:t>
            </a:r>
            <a:r>
              <a:rPr dirty="0" spc="-9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40" b="0">
                <a:solidFill>
                  <a:srgbClr val="000000"/>
                </a:solidFill>
                <a:latin typeface="Tahoma"/>
                <a:cs typeface="Tahoma"/>
              </a:rPr>
              <a:t>1.</a:t>
            </a: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9" action="ppaction://hlinksldjump"/>
              </a:rPr>
              <a:t>Alge</a:t>
            </a:r>
            <a:r>
              <a:rPr dirty="0" spc="-15">
                <a:hlinkClick r:id="rId9" action="ppaction://hlinksldjump"/>
              </a:rPr>
              <a:t>b</a:t>
            </a:r>
            <a:r>
              <a:rPr dirty="0" spc="-20">
                <a:hlinkClick r:id="rId9" action="ppaction://hlinksldjump"/>
              </a:rPr>
              <a:t>ra1:</a:t>
            </a:r>
            <a:r>
              <a:rPr dirty="0">
                <a:hlinkClick r:id="rId9" action="ppaction://hlinksldjump"/>
              </a:rPr>
              <a:t> </a:t>
            </a:r>
            <a:r>
              <a:rPr dirty="0" spc="-70">
                <a:hlinkClick r:id="rId9" action="ppaction://hlinksldjump"/>
              </a:rPr>
              <a:t> </a:t>
            </a:r>
            <a:r>
              <a:rPr dirty="0" spc="40">
                <a:hlinkClick r:id="rId9" action="ppaction://hlinksldjump"/>
              </a:rPr>
              <a:t>P</a:t>
            </a:r>
            <a:r>
              <a:rPr dirty="0" spc="-10">
                <a:hlinkClick r:id="rId9" action="ppaction://hlinksldjump"/>
              </a:rPr>
              <a:t>olinomi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e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0">
                <a:hlinkClick r:id="rId9" action="ppaction://hlinksldjump"/>
              </a:rPr>
              <a:t>o</a:t>
            </a:r>
            <a:r>
              <a:rPr dirty="0" spc="0">
                <a:hlinkClick r:id="rId9" action="ppaction://hlinksldjump"/>
              </a:rPr>
              <a:t>p</a:t>
            </a:r>
            <a:r>
              <a:rPr dirty="0" spc="-15">
                <a:hlinkClick r:id="rId9" action="ppaction://hlinksldjump"/>
              </a:rPr>
              <a:t>erazioni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31/35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5066" y="24034"/>
            <a:ext cx="10941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ricapitolazione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0"/>
              <a:t>ricapitolazione</a:t>
            </a:r>
            <a:r>
              <a:rPr dirty="0" spc="20"/>
              <a:t> </a:t>
            </a:r>
            <a:r>
              <a:rPr dirty="0" spc="-50"/>
              <a:t>sui</a:t>
            </a:r>
            <a:r>
              <a:rPr dirty="0" spc="30"/>
              <a:t> </a:t>
            </a:r>
            <a:r>
              <a:rPr dirty="0" spc="-20"/>
              <a:t>p</a:t>
            </a:r>
            <a:r>
              <a:rPr dirty="0" spc="-35"/>
              <a:t>olinomi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1116113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618955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669756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028326"/>
            <a:ext cx="50800" cy="16033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091826"/>
            <a:ext cx="50800" cy="153982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198671"/>
            <a:ext cx="4457065" cy="1483995"/>
          </a:xfrm>
          <a:custGeom>
            <a:avLst/>
            <a:gdLst/>
            <a:ahLst/>
            <a:cxnLst/>
            <a:rect l="l" t="t" r="r" b="b"/>
            <a:pathLst>
              <a:path w="4457065" h="1483995">
                <a:moveTo>
                  <a:pt x="4456606" y="0"/>
                </a:moveTo>
                <a:lnTo>
                  <a:pt x="0" y="0"/>
                </a:lnTo>
                <a:lnTo>
                  <a:pt x="0" y="1432984"/>
                </a:lnTo>
                <a:lnTo>
                  <a:pt x="16636" y="1470498"/>
                </a:lnTo>
                <a:lnTo>
                  <a:pt x="4405806" y="1483784"/>
                </a:lnTo>
                <a:lnTo>
                  <a:pt x="4420049" y="1481739"/>
                </a:lnTo>
                <a:lnTo>
                  <a:pt x="4451170" y="145578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079126"/>
            <a:ext cx="0" cy="1571625"/>
          </a:xfrm>
          <a:custGeom>
            <a:avLst/>
            <a:gdLst/>
            <a:ahLst/>
            <a:cxnLst/>
            <a:rect l="l" t="t" r="r" b="b"/>
            <a:pathLst>
              <a:path w="0" h="1571625">
                <a:moveTo>
                  <a:pt x="0" y="157157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06642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05372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104102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1021976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1014253"/>
            <a:ext cx="4380230" cy="1225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endParaRPr sz="1000">
              <a:latin typeface="Gill Sans MT"/>
              <a:cs typeface="Gill Sans MT"/>
            </a:endParaRPr>
          </a:p>
          <a:p>
            <a:pPr algn="just" marL="12700">
              <a:lnSpc>
                <a:spcPct val="100000"/>
              </a:lnSpc>
              <a:spcBef>
                <a:spcPts val="415"/>
              </a:spcBef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FF0000"/>
                </a:solidFill>
                <a:latin typeface="Tahoma"/>
                <a:cs typeface="Tahoma"/>
              </a:rPr>
              <a:t>fatt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o</a:t>
            </a:r>
            <a:r>
              <a:rPr dirty="0" sz="1000" spc="-10">
                <a:solidFill>
                  <a:srgbClr val="FF0000"/>
                </a:solidFill>
                <a:latin typeface="Tahoma"/>
                <a:cs typeface="Tahoma"/>
              </a:rPr>
              <a:t>rizzi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FF0000"/>
                </a:solidFill>
                <a:latin typeface="Tahoma"/>
                <a:cs typeface="Tahoma"/>
              </a:rPr>
              <a:t>il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olinomio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85" i="1">
                <a:solidFill>
                  <a:srgbClr val="FF0000"/>
                </a:solidFill>
                <a:latin typeface="Arial Narrow"/>
                <a:cs typeface="Arial Narrow"/>
              </a:rPr>
              <a:t>p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baseline="27777" sz="1050">
                <a:solidFill>
                  <a:srgbClr val="FF0000"/>
                </a:solidFill>
                <a:latin typeface="Trebuchet MS"/>
                <a:cs typeface="Trebuchet MS"/>
              </a:rPr>
              <a:t>3</a:t>
            </a:r>
            <a:r>
              <a:rPr dirty="0" baseline="27777" sz="1050" spc="89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5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baseline="27777" sz="1050">
                <a:solidFill>
                  <a:srgbClr val="FF0000"/>
                </a:solidFill>
                <a:latin typeface="Trebuchet MS"/>
                <a:cs typeface="Trebuchet MS"/>
              </a:rPr>
              <a:t>2</a:t>
            </a:r>
            <a:r>
              <a:rPr dirty="0" baseline="27777" sz="1050" spc="89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85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6.</a:t>
            </a:r>
            <a:endParaRPr sz="1000">
              <a:latin typeface="Tahoma"/>
              <a:cs typeface="Tahoma"/>
            </a:endParaRPr>
          </a:p>
          <a:p>
            <a:pPr marL="12700" marR="146685">
              <a:lnSpc>
                <a:spcPct val="100000"/>
              </a:lnSpc>
              <a:spcBef>
                <a:spcPts val="844"/>
              </a:spcBef>
            </a:pPr>
            <a:r>
              <a:rPr dirty="0" sz="1000" spc="-25" b="1">
                <a:latin typeface="Gill Sans MT"/>
                <a:cs typeface="Gill Sans MT"/>
              </a:rPr>
              <a:t>Soluzione:</a:t>
            </a:r>
            <a:r>
              <a:rPr dirty="0" sz="1000" spc="-25" b="1">
                <a:latin typeface="Gill Sans MT"/>
                <a:cs typeface="Gill Sans MT"/>
              </a:rPr>
              <a:t> </a:t>
            </a:r>
            <a:r>
              <a:rPr dirty="0" sz="1000" spc="-114" b="1">
                <a:latin typeface="Gill Sans MT"/>
                <a:cs typeface="Gill Sans MT"/>
              </a:rPr>
              <a:t> </a:t>
            </a:r>
            <a:r>
              <a:rPr dirty="0" sz="1000" spc="-50">
                <a:latin typeface="Tahoma"/>
                <a:cs typeface="Tahoma"/>
              </a:rPr>
              <a:t>Osservando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85" i="1">
                <a:latin typeface="Arial Narrow"/>
                <a:cs typeface="Arial Narrow"/>
              </a:rPr>
              <a:t>p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0,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85" i="1">
                <a:latin typeface="Arial Narrow"/>
                <a:cs typeface="Arial Narrow"/>
              </a:rPr>
              <a:t>p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risulta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divisibile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binomio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1.</a:t>
            </a:r>
            <a:endParaRPr sz="1000">
              <a:latin typeface="Tahoma"/>
              <a:cs typeface="Tahoma"/>
            </a:endParaRPr>
          </a:p>
          <a:p>
            <a:pPr algn="just" marL="12700" marR="5080">
              <a:lnSpc>
                <a:spcPts val="1200"/>
              </a:lnSpc>
              <a:spcBef>
                <a:spcPts val="35"/>
              </a:spcBef>
            </a:pPr>
            <a:r>
              <a:rPr dirty="0" sz="1000" spc="-15">
                <a:latin typeface="Tahoma"/>
                <a:cs typeface="Tahoma"/>
              </a:rPr>
              <a:t>Utilizzando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40">
                <a:latin typeface="Tahoma"/>
                <a:cs typeface="Tahoma"/>
              </a:rPr>
              <a:t>gola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Ruffini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t</a:t>
            </a:r>
            <a:r>
              <a:rPr dirty="0" sz="1000" spc="-5">
                <a:latin typeface="Tahoma"/>
                <a:cs typeface="Tahoma"/>
              </a:rPr>
              <a:t>r</a:t>
            </a:r>
            <a:r>
              <a:rPr dirty="0" sz="1000" spc="-50">
                <a:latin typeface="Tahoma"/>
                <a:cs typeface="Tahoma"/>
              </a:rPr>
              <a:t>ov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quoziente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divisione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85" i="1">
                <a:latin typeface="Arial Narrow"/>
                <a:cs typeface="Arial Narrow"/>
              </a:rPr>
              <a:t>p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7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10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1),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rmula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scom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osizione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trinomio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secondo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grado,</a:t>
            </a:r>
            <a:r>
              <a:rPr dirty="0" sz="1000" spc="-30">
                <a:latin typeface="Tahoma"/>
                <a:cs typeface="Tahoma"/>
              </a:rPr>
              <a:t> 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9" action="ppaction://hlinksldjump"/>
              </a:rPr>
              <a:t>Alge</a:t>
            </a:r>
            <a:r>
              <a:rPr dirty="0" spc="-15">
                <a:hlinkClick r:id="rId9" action="ppaction://hlinksldjump"/>
              </a:rPr>
              <a:t>b</a:t>
            </a:r>
            <a:r>
              <a:rPr dirty="0" spc="-20">
                <a:hlinkClick r:id="rId9" action="ppaction://hlinksldjump"/>
              </a:rPr>
              <a:t>ra1:</a:t>
            </a:r>
            <a:r>
              <a:rPr dirty="0">
                <a:hlinkClick r:id="rId9" action="ppaction://hlinksldjump"/>
              </a:rPr>
              <a:t> </a:t>
            </a:r>
            <a:r>
              <a:rPr dirty="0" spc="-70">
                <a:hlinkClick r:id="rId9" action="ppaction://hlinksldjump"/>
              </a:rPr>
              <a:t> </a:t>
            </a:r>
            <a:r>
              <a:rPr dirty="0" spc="40">
                <a:hlinkClick r:id="rId9" action="ppaction://hlinksldjump"/>
              </a:rPr>
              <a:t>P</a:t>
            </a:r>
            <a:r>
              <a:rPr dirty="0" spc="-10">
                <a:hlinkClick r:id="rId9" action="ppaction://hlinksldjump"/>
              </a:rPr>
              <a:t>olinomi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e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0">
                <a:hlinkClick r:id="rId9" action="ppaction://hlinksldjump"/>
              </a:rPr>
              <a:t>o</a:t>
            </a:r>
            <a:r>
              <a:rPr dirty="0" spc="0">
                <a:hlinkClick r:id="rId9" action="ppaction://hlinksldjump"/>
              </a:rPr>
              <a:t>p</a:t>
            </a:r>
            <a:r>
              <a:rPr dirty="0" spc="-15">
                <a:hlinkClick r:id="rId9" action="ppaction://hlinksldjump"/>
              </a:rPr>
              <a:t>erazioni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31/35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5066" y="24034"/>
            <a:ext cx="10941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ricapitolazione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30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40"/>
              <a:t>ricapitolazione</a:t>
            </a:r>
            <a:r>
              <a:rPr dirty="0" spc="20"/>
              <a:t> </a:t>
            </a:r>
            <a:r>
              <a:rPr dirty="0" spc="-50"/>
              <a:t>sui</a:t>
            </a:r>
            <a:r>
              <a:rPr dirty="0" spc="30"/>
              <a:t> </a:t>
            </a:r>
            <a:r>
              <a:rPr dirty="0" spc="-20"/>
              <a:t>p</a:t>
            </a:r>
            <a:r>
              <a:rPr dirty="0" spc="-35"/>
              <a:t>olinomi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1116113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618955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669756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028326"/>
            <a:ext cx="50800" cy="16033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091826"/>
            <a:ext cx="50800" cy="153982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198671"/>
            <a:ext cx="4457065" cy="1483995"/>
          </a:xfrm>
          <a:custGeom>
            <a:avLst/>
            <a:gdLst/>
            <a:ahLst/>
            <a:cxnLst/>
            <a:rect l="l" t="t" r="r" b="b"/>
            <a:pathLst>
              <a:path w="4457065" h="1483995">
                <a:moveTo>
                  <a:pt x="4456606" y="0"/>
                </a:moveTo>
                <a:lnTo>
                  <a:pt x="0" y="0"/>
                </a:lnTo>
                <a:lnTo>
                  <a:pt x="0" y="1432984"/>
                </a:lnTo>
                <a:lnTo>
                  <a:pt x="16636" y="1470498"/>
                </a:lnTo>
                <a:lnTo>
                  <a:pt x="4405806" y="1483784"/>
                </a:lnTo>
                <a:lnTo>
                  <a:pt x="4420049" y="1481739"/>
                </a:lnTo>
                <a:lnTo>
                  <a:pt x="4451170" y="145578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079126"/>
            <a:ext cx="0" cy="1571625"/>
          </a:xfrm>
          <a:custGeom>
            <a:avLst/>
            <a:gdLst/>
            <a:ahLst/>
            <a:cxnLst/>
            <a:rect l="l" t="t" r="r" b="b"/>
            <a:pathLst>
              <a:path w="0" h="1571625">
                <a:moveTo>
                  <a:pt x="0" y="157157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06642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05372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104102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1021976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1014253"/>
            <a:ext cx="4380230" cy="1225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endParaRPr sz="1000">
              <a:latin typeface="Gill Sans MT"/>
              <a:cs typeface="Gill Sans MT"/>
            </a:endParaRPr>
          </a:p>
          <a:p>
            <a:pPr algn="just" marL="12700">
              <a:lnSpc>
                <a:spcPct val="100000"/>
              </a:lnSpc>
              <a:spcBef>
                <a:spcPts val="415"/>
              </a:spcBef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FF0000"/>
                </a:solidFill>
                <a:latin typeface="Tahoma"/>
                <a:cs typeface="Tahoma"/>
              </a:rPr>
              <a:t>fatt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o</a:t>
            </a:r>
            <a:r>
              <a:rPr dirty="0" sz="1000" spc="-10">
                <a:solidFill>
                  <a:srgbClr val="FF0000"/>
                </a:solidFill>
                <a:latin typeface="Tahoma"/>
                <a:cs typeface="Tahoma"/>
              </a:rPr>
              <a:t>rizzi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FF0000"/>
                </a:solidFill>
                <a:latin typeface="Tahoma"/>
                <a:cs typeface="Tahoma"/>
              </a:rPr>
              <a:t>il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olinomio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85" i="1">
                <a:solidFill>
                  <a:srgbClr val="FF0000"/>
                </a:solidFill>
                <a:latin typeface="Arial Narrow"/>
                <a:cs typeface="Arial Narrow"/>
              </a:rPr>
              <a:t>p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baseline="27777" sz="1050">
                <a:solidFill>
                  <a:srgbClr val="FF0000"/>
                </a:solidFill>
                <a:latin typeface="Trebuchet MS"/>
                <a:cs typeface="Trebuchet MS"/>
              </a:rPr>
              <a:t>3</a:t>
            </a:r>
            <a:r>
              <a:rPr dirty="0" baseline="27777" sz="1050" spc="89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5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baseline="27777" sz="1050">
                <a:solidFill>
                  <a:srgbClr val="FF0000"/>
                </a:solidFill>
                <a:latin typeface="Trebuchet MS"/>
                <a:cs typeface="Trebuchet MS"/>
              </a:rPr>
              <a:t>2</a:t>
            </a:r>
            <a:r>
              <a:rPr dirty="0" baseline="27777" sz="1050" spc="89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85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6.</a:t>
            </a:r>
            <a:endParaRPr sz="1000">
              <a:latin typeface="Tahoma"/>
              <a:cs typeface="Tahoma"/>
            </a:endParaRPr>
          </a:p>
          <a:p>
            <a:pPr marL="12700" marR="146685">
              <a:lnSpc>
                <a:spcPct val="100000"/>
              </a:lnSpc>
              <a:spcBef>
                <a:spcPts val="844"/>
              </a:spcBef>
            </a:pPr>
            <a:r>
              <a:rPr dirty="0" sz="1000" spc="-25" b="1">
                <a:latin typeface="Gill Sans MT"/>
                <a:cs typeface="Gill Sans MT"/>
              </a:rPr>
              <a:t>Soluzione:</a:t>
            </a:r>
            <a:r>
              <a:rPr dirty="0" sz="1000" spc="-25" b="1">
                <a:latin typeface="Gill Sans MT"/>
                <a:cs typeface="Gill Sans MT"/>
              </a:rPr>
              <a:t> </a:t>
            </a:r>
            <a:r>
              <a:rPr dirty="0" sz="1000" spc="-114" b="1">
                <a:latin typeface="Gill Sans MT"/>
                <a:cs typeface="Gill Sans MT"/>
              </a:rPr>
              <a:t> </a:t>
            </a:r>
            <a:r>
              <a:rPr dirty="0" sz="1000" spc="-50">
                <a:latin typeface="Tahoma"/>
                <a:cs typeface="Tahoma"/>
              </a:rPr>
              <a:t>Osservando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85" i="1">
                <a:latin typeface="Arial Narrow"/>
                <a:cs typeface="Arial Narrow"/>
              </a:rPr>
              <a:t>p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0,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85" i="1">
                <a:latin typeface="Arial Narrow"/>
                <a:cs typeface="Arial Narrow"/>
              </a:rPr>
              <a:t>p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risulta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divisibile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binomio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1.</a:t>
            </a:r>
            <a:endParaRPr sz="1000">
              <a:latin typeface="Tahoma"/>
              <a:cs typeface="Tahoma"/>
            </a:endParaRPr>
          </a:p>
          <a:p>
            <a:pPr algn="just" marL="12700" marR="5080">
              <a:lnSpc>
                <a:spcPts val="1200"/>
              </a:lnSpc>
              <a:spcBef>
                <a:spcPts val="35"/>
              </a:spcBef>
            </a:pPr>
            <a:r>
              <a:rPr dirty="0" sz="1000" spc="-15">
                <a:latin typeface="Tahoma"/>
                <a:cs typeface="Tahoma"/>
              </a:rPr>
              <a:t>Utilizzando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40">
                <a:latin typeface="Tahoma"/>
                <a:cs typeface="Tahoma"/>
              </a:rPr>
              <a:t>gola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Ruffini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t</a:t>
            </a:r>
            <a:r>
              <a:rPr dirty="0" sz="1000" spc="-5">
                <a:latin typeface="Tahoma"/>
                <a:cs typeface="Tahoma"/>
              </a:rPr>
              <a:t>r</a:t>
            </a:r>
            <a:r>
              <a:rPr dirty="0" sz="1000" spc="-50">
                <a:latin typeface="Tahoma"/>
                <a:cs typeface="Tahoma"/>
              </a:rPr>
              <a:t>ov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quoziente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divisione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85" i="1">
                <a:latin typeface="Arial Narrow"/>
                <a:cs typeface="Arial Narrow"/>
              </a:rPr>
              <a:t>p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7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10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1),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rmula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scom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osizione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trinomio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secondo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grado,</a:t>
            </a:r>
            <a:r>
              <a:rPr dirty="0" sz="1000" spc="-30">
                <a:latin typeface="Tahoma"/>
                <a:cs typeface="Tahoma"/>
              </a:rPr>
              <a:t> 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34098" y="2324351"/>
            <a:ext cx="3031490" cy="2762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85" i="1">
                <a:latin typeface="Arial Narrow"/>
                <a:cs typeface="Arial Narrow"/>
              </a:rPr>
              <a:t>p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1)(2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7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6)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2(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8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1)(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8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2)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  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8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2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baseline="36111" sz="1500" spc="-75">
                <a:solidFill>
                  <a:srgbClr val="FF0000"/>
                </a:solidFill>
                <a:latin typeface="Tahoma"/>
                <a:cs typeface="Tahoma"/>
              </a:rPr>
              <a:t>3</a:t>
            </a:r>
            <a:endParaRPr baseline="36111" sz="150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689616" y="2486190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3344011" y="2300556"/>
            <a:ext cx="5302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23545" algn="l"/>
              </a:tabLst>
            </a:pPr>
            <a:r>
              <a:rPr dirty="0" sz="1000" spc="395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dirty="0" sz="1000" spc="395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dirty="0" sz="1000" spc="450">
                <a:solidFill>
                  <a:srgbClr val="FF0000"/>
                </a:solidFill>
                <a:latin typeface="Arial"/>
                <a:cs typeface="Arial"/>
              </a:rPr>
              <a:t>\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676916" y="2496741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9" action="ppaction://hlinksldjump"/>
              </a:rPr>
              <a:t>Alge</a:t>
            </a:r>
            <a:r>
              <a:rPr dirty="0" spc="-15">
                <a:hlinkClick r:id="rId9" action="ppaction://hlinksldjump"/>
              </a:rPr>
              <a:t>b</a:t>
            </a:r>
            <a:r>
              <a:rPr dirty="0" spc="-20">
                <a:hlinkClick r:id="rId9" action="ppaction://hlinksldjump"/>
              </a:rPr>
              <a:t>ra1:</a:t>
            </a:r>
            <a:r>
              <a:rPr dirty="0">
                <a:hlinkClick r:id="rId9" action="ppaction://hlinksldjump"/>
              </a:rPr>
              <a:t> </a:t>
            </a:r>
            <a:r>
              <a:rPr dirty="0" spc="-70">
                <a:hlinkClick r:id="rId9" action="ppaction://hlinksldjump"/>
              </a:rPr>
              <a:t> </a:t>
            </a:r>
            <a:r>
              <a:rPr dirty="0" spc="40">
                <a:hlinkClick r:id="rId9" action="ppaction://hlinksldjump"/>
              </a:rPr>
              <a:t>P</a:t>
            </a:r>
            <a:r>
              <a:rPr dirty="0" spc="-10">
                <a:hlinkClick r:id="rId9" action="ppaction://hlinksldjump"/>
              </a:rPr>
              <a:t>olinomi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e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0">
                <a:hlinkClick r:id="rId9" action="ppaction://hlinksldjump"/>
              </a:rPr>
              <a:t>o</a:t>
            </a:r>
            <a:r>
              <a:rPr dirty="0" spc="0">
                <a:hlinkClick r:id="rId9" action="ppaction://hlinksldjump"/>
              </a:rPr>
              <a:t>p</a:t>
            </a:r>
            <a:r>
              <a:rPr dirty="0" spc="-15">
                <a:hlinkClick r:id="rId9" action="ppaction://hlinksldjump"/>
              </a:rPr>
              <a:t>erazioni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31/35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5066" y="24034"/>
            <a:ext cx="10941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ricapitolazione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512057"/>
            <a:ext cx="52895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601204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2483396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2534196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513416"/>
            <a:ext cx="50800" cy="19826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576917"/>
            <a:ext cx="50800" cy="191917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683762"/>
            <a:ext cx="4457065" cy="1863725"/>
          </a:xfrm>
          <a:custGeom>
            <a:avLst/>
            <a:gdLst/>
            <a:ahLst/>
            <a:cxnLst/>
            <a:rect l="l" t="t" r="r" b="b"/>
            <a:pathLst>
              <a:path w="4457065" h="1863725">
                <a:moveTo>
                  <a:pt x="4456606" y="0"/>
                </a:moveTo>
                <a:lnTo>
                  <a:pt x="0" y="0"/>
                </a:lnTo>
                <a:lnTo>
                  <a:pt x="0" y="1812333"/>
                </a:lnTo>
                <a:lnTo>
                  <a:pt x="16636" y="1849847"/>
                </a:lnTo>
                <a:lnTo>
                  <a:pt x="4405806" y="1863134"/>
                </a:lnTo>
                <a:lnTo>
                  <a:pt x="4420049" y="1861089"/>
                </a:lnTo>
                <a:lnTo>
                  <a:pt x="4451170" y="183513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564217"/>
            <a:ext cx="0" cy="1951355"/>
          </a:xfrm>
          <a:custGeom>
            <a:avLst/>
            <a:gdLst/>
            <a:ahLst/>
            <a:cxnLst/>
            <a:rect l="l" t="t" r="r" b="b"/>
            <a:pathLst>
              <a:path w="0" h="1951355">
                <a:moveTo>
                  <a:pt x="0" y="195092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5515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5388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5261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50706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700540"/>
            <a:ext cx="4175125" cy="3473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effettui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la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divisione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con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resto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del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olinomio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85" i="1">
                <a:solidFill>
                  <a:srgbClr val="FF0000"/>
                </a:solidFill>
                <a:latin typeface="Arial Narrow"/>
                <a:cs typeface="Arial Narrow"/>
              </a:rPr>
              <a:t>p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Tahoma"/>
                <a:cs typeface="Tahoma"/>
              </a:rPr>
              <a:t>3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baseline="27777" sz="1050">
                <a:solidFill>
                  <a:srgbClr val="FF0000"/>
                </a:solidFill>
                <a:latin typeface="Trebuchet MS"/>
                <a:cs typeface="Trebuchet MS"/>
              </a:rPr>
              <a:t>5</a:t>
            </a:r>
            <a:r>
              <a:rPr dirty="0" baseline="27777" sz="1050" spc="89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baseline="27777" sz="1050">
                <a:solidFill>
                  <a:srgbClr val="FF0000"/>
                </a:solidFill>
                <a:latin typeface="Trebuchet MS"/>
                <a:cs typeface="Trebuchet MS"/>
              </a:rPr>
              <a:t>2</a:t>
            </a:r>
            <a:r>
              <a:rPr dirty="0" baseline="27777" sz="1050" spc="89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8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z="1000" spc="-55">
                <a:solidFill>
                  <a:srgbClr val="FF0000"/>
                </a:solidFill>
                <a:latin typeface="Tahoma"/>
                <a:cs typeface="Tahoma"/>
              </a:rPr>
              <a:t>er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FF0000"/>
                </a:solidFill>
                <a:latin typeface="Tahoma"/>
                <a:cs typeface="Tahoma"/>
              </a:rPr>
              <a:t>il</a:t>
            </a:r>
            <a:r>
              <a:rPr dirty="0" sz="1000" spc="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olinomio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90" i="1">
                <a:solidFill>
                  <a:srgbClr val="FF0000"/>
                </a:solidFill>
                <a:latin typeface="Arial Narrow"/>
                <a:cs typeface="Arial Narrow"/>
              </a:rPr>
              <a:t>q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baseline="27777" sz="1050">
                <a:solidFill>
                  <a:srgbClr val="FF0000"/>
                </a:solidFill>
                <a:latin typeface="Trebuchet MS"/>
                <a:cs typeface="Trebuchet MS"/>
              </a:rPr>
              <a:t>3</a:t>
            </a:r>
            <a:r>
              <a:rPr dirty="0" baseline="27777" sz="1050" spc="89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3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8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9" action="ppaction://hlinksldjump"/>
              </a:rPr>
              <a:t>Alge</a:t>
            </a:r>
            <a:r>
              <a:rPr dirty="0" spc="-15">
                <a:hlinkClick r:id="rId9" action="ppaction://hlinksldjump"/>
              </a:rPr>
              <a:t>b</a:t>
            </a:r>
            <a:r>
              <a:rPr dirty="0" spc="-20">
                <a:hlinkClick r:id="rId9" action="ppaction://hlinksldjump"/>
              </a:rPr>
              <a:t>ra1:</a:t>
            </a:r>
            <a:r>
              <a:rPr dirty="0">
                <a:hlinkClick r:id="rId9" action="ppaction://hlinksldjump"/>
              </a:rPr>
              <a:t> </a:t>
            </a:r>
            <a:r>
              <a:rPr dirty="0" spc="-70">
                <a:hlinkClick r:id="rId9" action="ppaction://hlinksldjump"/>
              </a:rPr>
              <a:t> </a:t>
            </a:r>
            <a:r>
              <a:rPr dirty="0" spc="40">
                <a:hlinkClick r:id="rId9" action="ppaction://hlinksldjump"/>
              </a:rPr>
              <a:t>P</a:t>
            </a:r>
            <a:r>
              <a:rPr dirty="0" spc="-10">
                <a:hlinkClick r:id="rId9" action="ppaction://hlinksldjump"/>
              </a:rPr>
              <a:t>olinomi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e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0">
                <a:hlinkClick r:id="rId9" action="ppaction://hlinksldjump"/>
              </a:rPr>
              <a:t>o</a:t>
            </a:r>
            <a:r>
              <a:rPr dirty="0" spc="0">
                <a:hlinkClick r:id="rId9" action="ppaction://hlinksldjump"/>
              </a:rPr>
              <a:t>p</a:t>
            </a:r>
            <a:r>
              <a:rPr dirty="0" spc="-15">
                <a:hlinkClick r:id="rId9" action="ppaction://hlinksldjump"/>
              </a:rPr>
              <a:t>erazioni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32/35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5066" y="24034"/>
            <a:ext cx="10941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ricapitolazione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512057"/>
            <a:ext cx="52895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601204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2483396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2534196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513416"/>
            <a:ext cx="50800" cy="19826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576917"/>
            <a:ext cx="50800" cy="191917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683762"/>
            <a:ext cx="4457065" cy="1863725"/>
          </a:xfrm>
          <a:custGeom>
            <a:avLst/>
            <a:gdLst/>
            <a:ahLst/>
            <a:cxnLst/>
            <a:rect l="l" t="t" r="r" b="b"/>
            <a:pathLst>
              <a:path w="4457065" h="1863725">
                <a:moveTo>
                  <a:pt x="4456606" y="0"/>
                </a:moveTo>
                <a:lnTo>
                  <a:pt x="0" y="0"/>
                </a:lnTo>
                <a:lnTo>
                  <a:pt x="0" y="1812333"/>
                </a:lnTo>
                <a:lnTo>
                  <a:pt x="16636" y="1849847"/>
                </a:lnTo>
                <a:lnTo>
                  <a:pt x="4405806" y="1863134"/>
                </a:lnTo>
                <a:lnTo>
                  <a:pt x="4420049" y="1861089"/>
                </a:lnTo>
                <a:lnTo>
                  <a:pt x="4451170" y="183513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564217"/>
            <a:ext cx="0" cy="1951355"/>
          </a:xfrm>
          <a:custGeom>
            <a:avLst/>
            <a:gdLst/>
            <a:ahLst/>
            <a:cxnLst/>
            <a:rect l="l" t="t" r="r" b="b"/>
            <a:pathLst>
              <a:path w="0" h="1951355">
                <a:moveTo>
                  <a:pt x="0" y="195092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5515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5388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5261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50706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700540"/>
            <a:ext cx="4175125" cy="3473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effettui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la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divisione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con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resto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del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olinomio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85" i="1">
                <a:solidFill>
                  <a:srgbClr val="FF0000"/>
                </a:solidFill>
                <a:latin typeface="Arial Narrow"/>
                <a:cs typeface="Arial Narrow"/>
              </a:rPr>
              <a:t>p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Tahoma"/>
                <a:cs typeface="Tahoma"/>
              </a:rPr>
              <a:t>3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baseline="27777" sz="1050">
                <a:solidFill>
                  <a:srgbClr val="FF0000"/>
                </a:solidFill>
                <a:latin typeface="Trebuchet MS"/>
                <a:cs typeface="Trebuchet MS"/>
              </a:rPr>
              <a:t>5</a:t>
            </a:r>
            <a:r>
              <a:rPr dirty="0" baseline="27777" sz="1050" spc="89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baseline="27777" sz="1050">
                <a:solidFill>
                  <a:srgbClr val="FF0000"/>
                </a:solidFill>
                <a:latin typeface="Trebuchet MS"/>
                <a:cs typeface="Trebuchet MS"/>
              </a:rPr>
              <a:t>2</a:t>
            </a:r>
            <a:r>
              <a:rPr dirty="0" baseline="27777" sz="1050" spc="89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8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z="1000" spc="-55">
                <a:solidFill>
                  <a:srgbClr val="FF0000"/>
                </a:solidFill>
                <a:latin typeface="Tahoma"/>
                <a:cs typeface="Tahoma"/>
              </a:rPr>
              <a:t>er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FF0000"/>
                </a:solidFill>
                <a:latin typeface="Tahoma"/>
                <a:cs typeface="Tahoma"/>
              </a:rPr>
              <a:t>il</a:t>
            </a:r>
            <a:r>
              <a:rPr dirty="0" sz="1000" spc="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olinomio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90" i="1">
                <a:solidFill>
                  <a:srgbClr val="FF0000"/>
                </a:solidFill>
                <a:latin typeface="Arial Narrow"/>
                <a:cs typeface="Arial Narrow"/>
              </a:rPr>
              <a:t>q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baseline="27777" sz="1050">
                <a:solidFill>
                  <a:srgbClr val="FF0000"/>
                </a:solidFill>
                <a:latin typeface="Trebuchet MS"/>
                <a:cs typeface="Trebuchet MS"/>
              </a:rPr>
              <a:t>3</a:t>
            </a:r>
            <a:r>
              <a:rPr dirty="0" baseline="27777" sz="1050" spc="89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3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8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9" action="ppaction://hlinksldjump"/>
              </a:rPr>
              <a:t>Alge</a:t>
            </a:r>
            <a:r>
              <a:rPr dirty="0" spc="-15">
                <a:hlinkClick r:id="rId9" action="ppaction://hlinksldjump"/>
              </a:rPr>
              <a:t>b</a:t>
            </a:r>
            <a:r>
              <a:rPr dirty="0" spc="-20">
                <a:hlinkClick r:id="rId9" action="ppaction://hlinksldjump"/>
              </a:rPr>
              <a:t>ra1:</a:t>
            </a:r>
            <a:r>
              <a:rPr dirty="0">
                <a:hlinkClick r:id="rId9" action="ppaction://hlinksldjump"/>
              </a:rPr>
              <a:t> </a:t>
            </a:r>
            <a:r>
              <a:rPr dirty="0" spc="-70">
                <a:hlinkClick r:id="rId9" action="ppaction://hlinksldjump"/>
              </a:rPr>
              <a:t> </a:t>
            </a:r>
            <a:r>
              <a:rPr dirty="0" spc="40">
                <a:hlinkClick r:id="rId9" action="ppaction://hlinksldjump"/>
              </a:rPr>
              <a:t>P</a:t>
            </a:r>
            <a:r>
              <a:rPr dirty="0" spc="-10">
                <a:hlinkClick r:id="rId9" action="ppaction://hlinksldjump"/>
              </a:rPr>
              <a:t>olinomi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e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0">
                <a:hlinkClick r:id="rId9" action="ppaction://hlinksldjump"/>
              </a:rPr>
              <a:t>o</a:t>
            </a:r>
            <a:r>
              <a:rPr dirty="0" spc="0">
                <a:hlinkClick r:id="rId9" action="ppaction://hlinksldjump"/>
              </a:rPr>
              <a:t>p</a:t>
            </a:r>
            <a:r>
              <a:rPr dirty="0" spc="-15">
                <a:hlinkClick r:id="rId9" action="ppaction://hlinksldjump"/>
              </a:rPr>
              <a:t>erazioni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32/35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5066" y="24034"/>
            <a:ext cx="10941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ricapitolazione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512057"/>
            <a:ext cx="52895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601204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2483396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2534196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513416"/>
            <a:ext cx="50800" cy="19826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576917"/>
            <a:ext cx="50800" cy="191917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683762"/>
            <a:ext cx="4457065" cy="1863725"/>
          </a:xfrm>
          <a:custGeom>
            <a:avLst/>
            <a:gdLst/>
            <a:ahLst/>
            <a:cxnLst/>
            <a:rect l="l" t="t" r="r" b="b"/>
            <a:pathLst>
              <a:path w="4457065" h="1863725">
                <a:moveTo>
                  <a:pt x="4456606" y="0"/>
                </a:moveTo>
                <a:lnTo>
                  <a:pt x="0" y="0"/>
                </a:lnTo>
                <a:lnTo>
                  <a:pt x="0" y="1812333"/>
                </a:lnTo>
                <a:lnTo>
                  <a:pt x="16636" y="1849847"/>
                </a:lnTo>
                <a:lnTo>
                  <a:pt x="4405806" y="1863134"/>
                </a:lnTo>
                <a:lnTo>
                  <a:pt x="4420049" y="1861089"/>
                </a:lnTo>
                <a:lnTo>
                  <a:pt x="4451170" y="183513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564217"/>
            <a:ext cx="0" cy="1951355"/>
          </a:xfrm>
          <a:custGeom>
            <a:avLst/>
            <a:gdLst/>
            <a:ahLst/>
            <a:cxnLst/>
            <a:rect l="l" t="t" r="r" b="b"/>
            <a:pathLst>
              <a:path w="0" h="1951355">
                <a:moveTo>
                  <a:pt x="0" y="195092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5515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5388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5261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50706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700540"/>
            <a:ext cx="4175125" cy="182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effettui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la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divisione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con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resto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del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olinomio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85" i="1">
                <a:solidFill>
                  <a:srgbClr val="FF0000"/>
                </a:solidFill>
                <a:latin typeface="Arial Narrow"/>
                <a:cs typeface="Arial Narrow"/>
              </a:rPr>
              <a:t>p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Tahoma"/>
                <a:cs typeface="Tahoma"/>
              </a:rPr>
              <a:t>3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baseline="27777" sz="1050">
                <a:solidFill>
                  <a:srgbClr val="FF0000"/>
                </a:solidFill>
                <a:latin typeface="Trebuchet MS"/>
                <a:cs typeface="Trebuchet MS"/>
              </a:rPr>
              <a:t>5</a:t>
            </a:r>
            <a:r>
              <a:rPr dirty="0" baseline="27777" sz="1050" spc="89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baseline="27777" sz="1050">
                <a:solidFill>
                  <a:srgbClr val="FF0000"/>
                </a:solidFill>
                <a:latin typeface="Trebuchet MS"/>
                <a:cs typeface="Trebuchet MS"/>
              </a:rPr>
              <a:t>2</a:t>
            </a:r>
            <a:r>
              <a:rPr dirty="0" baseline="27777" sz="1050" spc="89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8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z="1000" spc="-55">
                <a:solidFill>
                  <a:srgbClr val="FF0000"/>
                </a:solidFill>
                <a:latin typeface="Tahoma"/>
                <a:cs typeface="Tahoma"/>
              </a:rPr>
              <a:t>er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FF0000"/>
                </a:solidFill>
                <a:latin typeface="Tahoma"/>
                <a:cs typeface="Tahoma"/>
              </a:rPr>
              <a:t>il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3830" y="839681"/>
            <a:ext cx="3695065" cy="4292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olinomio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90" i="1">
                <a:solidFill>
                  <a:srgbClr val="FF0000"/>
                </a:solidFill>
                <a:latin typeface="Arial Narrow"/>
                <a:cs typeface="Arial Narrow"/>
              </a:rPr>
              <a:t>q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baseline="27777" sz="1050">
                <a:solidFill>
                  <a:srgbClr val="FF0000"/>
                </a:solidFill>
                <a:latin typeface="Trebuchet MS"/>
                <a:cs typeface="Trebuchet MS"/>
              </a:rPr>
              <a:t>3</a:t>
            </a:r>
            <a:r>
              <a:rPr dirty="0" baseline="27777" sz="1050" spc="89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3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8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dirty="0" sz="1000" spc="-25" b="1">
                <a:latin typeface="Gill Sans MT"/>
                <a:cs typeface="Gill Sans MT"/>
              </a:rPr>
              <a:t>Soluzione:</a:t>
            </a:r>
            <a:r>
              <a:rPr dirty="0" sz="1000" spc="-25" b="1">
                <a:latin typeface="Gill Sans MT"/>
                <a:cs typeface="Gill Sans MT"/>
              </a:rPr>
              <a:t> </a:t>
            </a:r>
            <a:r>
              <a:rPr dirty="0" sz="1000" spc="-114" b="1">
                <a:latin typeface="Gill Sans MT"/>
                <a:cs typeface="Gill Sans MT"/>
              </a:rPr>
              <a:t> </a:t>
            </a:r>
            <a:r>
              <a:rPr dirty="0" sz="1000" spc="-70">
                <a:latin typeface="Tahoma"/>
                <a:cs typeface="Tahoma"/>
              </a:rPr>
              <a:t>Im</a:t>
            </a:r>
            <a:r>
              <a:rPr dirty="0" sz="1000" spc="-40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ostando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lo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sc</a:t>
            </a:r>
            <a:r>
              <a:rPr dirty="0" sz="1000" spc="-50">
                <a:latin typeface="Tahoma"/>
                <a:cs typeface="Tahoma"/>
              </a:rPr>
              <a:t>h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55">
                <a:latin typeface="Tahoma"/>
                <a:cs typeface="Tahoma"/>
              </a:rPr>
              <a:t>ma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divisione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tra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olinomi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ha: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9" action="ppaction://hlinksldjump"/>
              </a:rPr>
              <a:t>Alge</a:t>
            </a:r>
            <a:r>
              <a:rPr dirty="0" spc="-15">
                <a:hlinkClick r:id="rId9" action="ppaction://hlinksldjump"/>
              </a:rPr>
              <a:t>b</a:t>
            </a:r>
            <a:r>
              <a:rPr dirty="0" spc="-20">
                <a:hlinkClick r:id="rId9" action="ppaction://hlinksldjump"/>
              </a:rPr>
              <a:t>ra1:</a:t>
            </a:r>
            <a:r>
              <a:rPr dirty="0">
                <a:hlinkClick r:id="rId9" action="ppaction://hlinksldjump"/>
              </a:rPr>
              <a:t> </a:t>
            </a:r>
            <a:r>
              <a:rPr dirty="0" spc="-70">
                <a:hlinkClick r:id="rId9" action="ppaction://hlinksldjump"/>
              </a:rPr>
              <a:t> </a:t>
            </a:r>
            <a:r>
              <a:rPr dirty="0" spc="40">
                <a:hlinkClick r:id="rId9" action="ppaction://hlinksldjump"/>
              </a:rPr>
              <a:t>P</a:t>
            </a:r>
            <a:r>
              <a:rPr dirty="0" spc="-10">
                <a:hlinkClick r:id="rId9" action="ppaction://hlinksldjump"/>
              </a:rPr>
              <a:t>olinomi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e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0">
                <a:hlinkClick r:id="rId9" action="ppaction://hlinksldjump"/>
              </a:rPr>
              <a:t>o</a:t>
            </a:r>
            <a:r>
              <a:rPr dirty="0" spc="0">
                <a:hlinkClick r:id="rId9" action="ppaction://hlinksldjump"/>
              </a:rPr>
              <a:t>p</a:t>
            </a:r>
            <a:r>
              <a:rPr dirty="0" spc="-15">
                <a:hlinkClick r:id="rId9" action="ppaction://hlinksldjump"/>
              </a:rPr>
              <a:t>erazioni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32/35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5066" y="24034"/>
            <a:ext cx="10941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ricapitolazione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512057"/>
            <a:ext cx="52895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601204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2483396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2534196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513416"/>
            <a:ext cx="50800" cy="19826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576917"/>
            <a:ext cx="50800" cy="191917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683762"/>
            <a:ext cx="4457065" cy="1863725"/>
          </a:xfrm>
          <a:custGeom>
            <a:avLst/>
            <a:gdLst/>
            <a:ahLst/>
            <a:cxnLst/>
            <a:rect l="l" t="t" r="r" b="b"/>
            <a:pathLst>
              <a:path w="4457065" h="1863725">
                <a:moveTo>
                  <a:pt x="4456606" y="0"/>
                </a:moveTo>
                <a:lnTo>
                  <a:pt x="0" y="0"/>
                </a:lnTo>
                <a:lnTo>
                  <a:pt x="0" y="1812333"/>
                </a:lnTo>
                <a:lnTo>
                  <a:pt x="16636" y="1849847"/>
                </a:lnTo>
                <a:lnTo>
                  <a:pt x="4405806" y="1863134"/>
                </a:lnTo>
                <a:lnTo>
                  <a:pt x="4420049" y="1861089"/>
                </a:lnTo>
                <a:lnTo>
                  <a:pt x="4451170" y="183513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564217"/>
            <a:ext cx="0" cy="1951355"/>
          </a:xfrm>
          <a:custGeom>
            <a:avLst/>
            <a:gdLst/>
            <a:ahLst/>
            <a:cxnLst/>
            <a:rect l="l" t="t" r="r" b="b"/>
            <a:pathLst>
              <a:path w="0" h="1951355">
                <a:moveTo>
                  <a:pt x="0" y="195092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5515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5388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5261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50706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700540"/>
            <a:ext cx="4175125" cy="182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effettui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la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divisione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con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resto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del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olinomio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85" i="1">
                <a:solidFill>
                  <a:srgbClr val="FF0000"/>
                </a:solidFill>
                <a:latin typeface="Arial Narrow"/>
                <a:cs typeface="Arial Narrow"/>
              </a:rPr>
              <a:t>p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Tahoma"/>
                <a:cs typeface="Tahoma"/>
              </a:rPr>
              <a:t>3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baseline="27777" sz="1050">
                <a:solidFill>
                  <a:srgbClr val="FF0000"/>
                </a:solidFill>
                <a:latin typeface="Trebuchet MS"/>
                <a:cs typeface="Trebuchet MS"/>
              </a:rPr>
              <a:t>5</a:t>
            </a:r>
            <a:r>
              <a:rPr dirty="0" baseline="27777" sz="1050" spc="89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baseline="27777" sz="1050">
                <a:solidFill>
                  <a:srgbClr val="FF0000"/>
                </a:solidFill>
                <a:latin typeface="Trebuchet MS"/>
                <a:cs typeface="Trebuchet MS"/>
              </a:rPr>
              <a:t>2</a:t>
            </a:r>
            <a:r>
              <a:rPr dirty="0" baseline="27777" sz="1050" spc="89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8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z="1000" spc="-55">
                <a:solidFill>
                  <a:srgbClr val="FF0000"/>
                </a:solidFill>
                <a:latin typeface="Tahoma"/>
                <a:cs typeface="Tahoma"/>
              </a:rPr>
              <a:t>er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FF0000"/>
                </a:solidFill>
                <a:latin typeface="Tahoma"/>
                <a:cs typeface="Tahoma"/>
              </a:rPr>
              <a:t>il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3830" y="839681"/>
            <a:ext cx="3695065" cy="4292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olinomio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90" i="1">
                <a:solidFill>
                  <a:srgbClr val="FF0000"/>
                </a:solidFill>
                <a:latin typeface="Arial Narrow"/>
                <a:cs typeface="Arial Narrow"/>
              </a:rPr>
              <a:t>q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baseline="27777" sz="1050">
                <a:solidFill>
                  <a:srgbClr val="FF0000"/>
                </a:solidFill>
                <a:latin typeface="Trebuchet MS"/>
                <a:cs typeface="Trebuchet MS"/>
              </a:rPr>
              <a:t>3</a:t>
            </a:r>
            <a:r>
              <a:rPr dirty="0" baseline="27777" sz="1050" spc="89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3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8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dirty="0" sz="1000" spc="-25" b="1">
                <a:latin typeface="Gill Sans MT"/>
                <a:cs typeface="Gill Sans MT"/>
              </a:rPr>
              <a:t>Soluzione:</a:t>
            </a:r>
            <a:r>
              <a:rPr dirty="0" sz="1000" spc="-25" b="1">
                <a:latin typeface="Gill Sans MT"/>
                <a:cs typeface="Gill Sans MT"/>
              </a:rPr>
              <a:t> </a:t>
            </a:r>
            <a:r>
              <a:rPr dirty="0" sz="1000" spc="-114" b="1">
                <a:latin typeface="Gill Sans MT"/>
                <a:cs typeface="Gill Sans MT"/>
              </a:rPr>
              <a:t> </a:t>
            </a:r>
            <a:r>
              <a:rPr dirty="0" sz="1000" spc="-70">
                <a:latin typeface="Tahoma"/>
                <a:cs typeface="Tahoma"/>
              </a:rPr>
              <a:t>Im</a:t>
            </a:r>
            <a:r>
              <a:rPr dirty="0" sz="1000" spc="-40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ostando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lo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sc</a:t>
            </a:r>
            <a:r>
              <a:rPr dirty="0" sz="1000" spc="-50">
                <a:latin typeface="Tahoma"/>
                <a:cs typeface="Tahoma"/>
              </a:rPr>
              <a:t>h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55">
                <a:latin typeface="Tahoma"/>
                <a:cs typeface="Tahoma"/>
              </a:rPr>
              <a:t>ma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divisione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tra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olinomi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ha: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281633" y="1363281"/>
            <a:ext cx="2044700" cy="113919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10" action="ppaction://hlinksldjump"/>
              </a:rPr>
              <a:t>Alge</a:t>
            </a:r>
            <a:r>
              <a:rPr dirty="0" spc="-15">
                <a:hlinkClick r:id="rId10" action="ppaction://hlinksldjump"/>
              </a:rPr>
              <a:t>b</a:t>
            </a:r>
            <a:r>
              <a:rPr dirty="0" spc="-20">
                <a:hlinkClick r:id="rId10" action="ppaction://hlinksldjump"/>
              </a:rPr>
              <a:t>ra1:</a:t>
            </a:r>
            <a:r>
              <a:rPr dirty="0">
                <a:hlinkClick r:id="rId10" action="ppaction://hlinksldjump"/>
              </a:rPr>
              <a:t> </a:t>
            </a:r>
            <a:r>
              <a:rPr dirty="0" spc="-70">
                <a:hlinkClick r:id="rId10" action="ppaction://hlinksldjump"/>
              </a:rPr>
              <a:t> </a:t>
            </a:r>
            <a:r>
              <a:rPr dirty="0" spc="40">
                <a:hlinkClick r:id="rId10" action="ppaction://hlinksldjump"/>
              </a:rPr>
              <a:t>P</a:t>
            </a:r>
            <a:r>
              <a:rPr dirty="0" spc="-10">
                <a:hlinkClick r:id="rId10" action="ppaction://hlinksldjump"/>
              </a:rPr>
              <a:t>olinomi</a:t>
            </a:r>
            <a:r>
              <a:rPr dirty="0" spc="25">
                <a:hlinkClick r:id="rId10" action="ppaction://hlinksldjump"/>
              </a:rPr>
              <a:t> </a:t>
            </a:r>
            <a:r>
              <a:rPr dirty="0" spc="-40">
                <a:hlinkClick r:id="rId10" action="ppaction://hlinksldjump"/>
              </a:rPr>
              <a:t>e</a:t>
            </a:r>
            <a:r>
              <a:rPr dirty="0" spc="25">
                <a:hlinkClick r:id="rId10" action="ppaction://hlinksldjump"/>
              </a:rPr>
              <a:t> </a:t>
            </a:r>
            <a:r>
              <a:rPr dirty="0" spc="-10">
                <a:hlinkClick r:id="rId10" action="ppaction://hlinksldjump"/>
              </a:rPr>
              <a:t>o</a:t>
            </a:r>
            <a:r>
              <a:rPr dirty="0" spc="0">
                <a:hlinkClick r:id="rId10" action="ppaction://hlinksldjump"/>
              </a:rPr>
              <a:t>p</a:t>
            </a:r>
            <a:r>
              <a:rPr dirty="0" spc="-15">
                <a:hlinkClick r:id="rId10" action="ppaction://hlinksldjump"/>
              </a:rPr>
              <a:t>erazioni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32/35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5066" y="24034"/>
            <a:ext cx="10941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ricapitolazione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512057"/>
            <a:ext cx="52895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601204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2483396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2534196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513416"/>
            <a:ext cx="50800" cy="19826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576917"/>
            <a:ext cx="50800" cy="191917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683762"/>
            <a:ext cx="4457065" cy="1863725"/>
          </a:xfrm>
          <a:custGeom>
            <a:avLst/>
            <a:gdLst/>
            <a:ahLst/>
            <a:cxnLst/>
            <a:rect l="l" t="t" r="r" b="b"/>
            <a:pathLst>
              <a:path w="4457065" h="1863725">
                <a:moveTo>
                  <a:pt x="4456606" y="0"/>
                </a:moveTo>
                <a:lnTo>
                  <a:pt x="0" y="0"/>
                </a:lnTo>
                <a:lnTo>
                  <a:pt x="0" y="1812333"/>
                </a:lnTo>
                <a:lnTo>
                  <a:pt x="16636" y="1849847"/>
                </a:lnTo>
                <a:lnTo>
                  <a:pt x="4405806" y="1863134"/>
                </a:lnTo>
                <a:lnTo>
                  <a:pt x="4420049" y="1861089"/>
                </a:lnTo>
                <a:lnTo>
                  <a:pt x="4451170" y="183513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564217"/>
            <a:ext cx="0" cy="1951355"/>
          </a:xfrm>
          <a:custGeom>
            <a:avLst/>
            <a:gdLst/>
            <a:ahLst/>
            <a:cxnLst/>
            <a:rect l="l" t="t" r="r" b="b"/>
            <a:pathLst>
              <a:path w="0" h="1951355">
                <a:moveTo>
                  <a:pt x="0" y="195092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5515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5388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5261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50706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700540"/>
            <a:ext cx="4175125" cy="182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effettui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la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divisione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con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resto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del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olinomio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85" i="1">
                <a:solidFill>
                  <a:srgbClr val="FF0000"/>
                </a:solidFill>
                <a:latin typeface="Arial Narrow"/>
                <a:cs typeface="Arial Narrow"/>
              </a:rPr>
              <a:t>p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Tahoma"/>
                <a:cs typeface="Tahoma"/>
              </a:rPr>
              <a:t>3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baseline="27777" sz="1050">
                <a:solidFill>
                  <a:srgbClr val="FF0000"/>
                </a:solidFill>
                <a:latin typeface="Trebuchet MS"/>
                <a:cs typeface="Trebuchet MS"/>
              </a:rPr>
              <a:t>5</a:t>
            </a:r>
            <a:r>
              <a:rPr dirty="0" baseline="27777" sz="1050" spc="89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baseline="27777" sz="1050">
                <a:solidFill>
                  <a:srgbClr val="FF0000"/>
                </a:solidFill>
                <a:latin typeface="Trebuchet MS"/>
                <a:cs typeface="Trebuchet MS"/>
              </a:rPr>
              <a:t>2</a:t>
            </a:r>
            <a:r>
              <a:rPr dirty="0" baseline="27777" sz="1050" spc="89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8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z="1000" spc="-55">
                <a:solidFill>
                  <a:srgbClr val="FF0000"/>
                </a:solidFill>
                <a:latin typeface="Tahoma"/>
                <a:cs typeface="Tahoma"/>
              </a:rPr>
              <a:t>er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FF0000"/>
                </a:solidFill>
                <a:latin typeface="Tahoma"/>
                <a:cs typeface="Tahoma"/>
              </a:rPr>
              <a:t>il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3830" y="839681"/>
            <a:ext cx="3695065" cy="4292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olinomio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90" i="1">
                <a:solidFill>
                  <a:srgbClr val="FF0000"/>
                </a:solidFill>
                <a:latin typeface="Arial Narrow"/>
                <a:cs typeface="Arial Narrow"/>
              </a:rPr>
              <a:t>q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baseline="27777" sz="1050">
                <a:solidFill>
                  <a:srgbClr val="FF0000"/>
                </a:solidFill>
                <a:latin typeface="Trebuchet MS"/>
                <a:cs typeface="Trebuchet MS"/>
              </a:rPr>
              <a:t>3</a:t>
            </a:r>
            <a:r>
              <a:rPr dirty="0" baseline="27777" sz="1050" spc="89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3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8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dirty="0" sz="1000" spc="-25" b="1">
                <a:latin typeface="Gill Sans MT"/>
                <a:cs typeface="Gill Sans MT"/>
              </a:rPr>
              <a:t>Soluzione:</a:t>
            </a:r>
            <a:r>
              <a:rPr dirty="0" sz="1000" spc="-25" b="1">
                <a:latin typeface="Gill Sans MT"/>
                <a:cs typeface="Gill Sans MT"/>
              </a:rPr>
              <a:t> </a:t>
            </a:r>
            <a:r>
              <a:rPr dirty="0" sz="1000" spc="-114" b="1">
                <a:latin typeface="Gill Sans MT"/>
                <a:cs typeface="Gill Sans MT"/>
              </a:rPr>
              <a:t> </a:t>
            </a:r>
            <a:r>
              <a:rPr dirty="0" sz="1000" spc="-70">
                <a:latin typeface="Tahoma"/>
                <a:cs typeface="Tahoma"/>
              </a:rPr>
              <a:t>Im</a:t>
            </a:r>
            <a:r>
              <a:rPr dirty="0" sz="1000" spc="-40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ostando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lo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sc</a:t>
            </a:r>
            <a:r>
              <a:rPr dirty="0" sz="1000" spc="-50">
                <a:latin typeface="Tahoma"/>
                <a:cs typeface="Tahoma"/>
              </a:rPr>
              <a:t>h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55">
                <a:latin typeface="Tahoma"/>
                <a:cs typeface="Tahoma"/>
              </a:rPr>
              <a:t>ma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divisione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tra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olinomi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ha: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281633" y="1363281"/>
            <a:ext cx="2044700" cy="113919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13830" y="2624095"/>
            <a:ext cx="4380865" cy="3600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ertanto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olinomi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quoziente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resto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dati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ris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ettivamente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da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90" i="1">
                <a:solidFill>
                  <a:srgbClr val="FF0000"/>
                </a:solidFill>
                <a:latin typeface="Arial Narrow"/>
                <a:cs typeface="Arial Narrow"/>
              </a:rPr>
              <a:t>q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3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baseline="27777" sz="1050">
                <a:solidFill>
                  <a:srgbClr val="FF0000"/>
                </a:solidFill>
                <a:latin typeface="Trebuchet MS"/>
                <a:cs typeface="Trebuchet MS"/>
              </a:rPr>
              <a:t>2</a:t>
            </a:r>
            <a:r>
              <a:rPr dirty="0" baseline="27777" sz="1050" spc="6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11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9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65" i="1">
                <a:solidFill>
                  <a:srgbClr val="FF0000"/>
                </a:solidFill>
                <a:latin typeface="Arial Narrow"/>
                <a:cs typeface="Arial Narrow"/>
              </a:rPr>
              <a:t>r</a:t>
            </a:r>
            <a:r>
              <a:rPr dirty="0" sz="1000" spc="-12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5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baseline="27777" sz="1050">
                <a:solidFill>
                  <a:srgbClr val="FF0000"/>
                </a:solidFill>
                <a:latin typeface="Trebuchet MS"/>
                <a:cs typeface="Trebuchet MS"/>
              </a:rPr>
              <a:t>2</a:t>
            </a:r>
            <a:r>
              <a:rPr dirty="0" baseline="27777" sz="1050" spc="89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28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8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8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10" action="ppaction://hlinksldjump"/>
              </a:rPr>
              <a:t>Alge</a:t>
            </a:r>
            <a:r>
              <a:rPr dirty="0" spc="-15">
                <a:hlinkClick r:id="rId10" action="ppaction://hlinksldjump"/>
              </a:rPr>
              <a:t>b</a:t>
            </a:r>
            <a:r>
              <a:rPr dirty="0" spc="-20">
                <a:hlinkClick r:id="rId10" action="ppaction://hlinksldjump"/>
              </a:rPr>
              <a:t>ra1:</a:t>
            </a:r>
            <a:r>
              <a:rPr dirty="0">
                <a:hlinkClick r:id="rId10" action="ppaction://hlinksldjump"/>
              </a:rPr>
              <a:t> </a:t>
            </a:r>
            <a:r>
              <a:rPr dirty="0" spc="-70">
                <a:hlinkClick r:id="rId10" action="ppaction://hlinksldjump"/>
              </a:rPr>
              <a:t> </a:t>
            </a:r>
            <a:r>
              <a:rPr dirty="0" spc="40">
                <a:hlinkClick r:id="rId10" action="ppaction://hlinksldjump"/>
              </a:rPr>
              <a:t>P</a:t>
            </a:r>
            <a:r>
              <a:rPr dirty="0" spc="-10">
                <a:hlinkClick r:id="rId10" action="ppaction://hlinksldjump"/>
              </a:rPr>
              <a:t>olinomi</a:t>
            </a:r>
            <a:r>
              <a:rPr dirty="0" spc="25">
                <a:hlinkClick r:id="rId10" action="ppaction://hlinksldjump"/>
              </a:rPr>
              <a:t> </a:t>
            </a:r>
            <a:r>
              <a:rPr dirty="0" spc="-40">
                <a:hlinkClick r:id="rId10" action="ppaction://hlinksldjump"/>
              </a:rPr>
              <a:t>e</a:t>
            </a:r>
            <a:r>
              <a:rPr dirty="0" spc="25">
                <a:hlinkClick r:id="rId10" action="ppaction://hlinksldjump"/>
              </a:rPr>
              <a:t> </a:t>
            </a:r>
            <a:r>
              <a:rPr dirty="0" spc="-10">
                <a:hlinkClick r:id="rId10" action="ppaction://hlinksldjump"/>
              </a:rPr>
              <a:t>o</a:t>
            </a:r>
            <a:r>
              <a:rPr dirty="0" spc="0">
                <a:hlinkClick r:id="rId10" action="ppaction://hlinksldjump"/>
              </a:rPr>
              <a:t>p</a:t>
            </a:r>
            <a:r>
              <a:rPr dirty="0" spc="-15">
                <a:hlinkClick r:id="rId10" action="ppaction://hlinksldjump"/>
              </a:rPr>
              <a:t>erazioni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32/35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5066" y="24034"/>
            <a:ext cx="10941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ricapitolazione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842105"/>
            <a:ext cx="52895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931264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2323604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2374405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843472"/>
            <a:ext cx="50800" cy="14928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906972"/>
            <a:ext cx="50800" cy="14293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1013817"/>
            <a:ext cx="4457065" cy="1373505"/>
          </a:xfrm>
          <a:custGeom>
            <a:avLst/>
            <a:gdLst/>
            <a:ahLst/>
            <a:cxnLst/>
            <a:rect l="l" t="t" r="r" b="b"/>
            <a:pathLst>
              <a:path w="4457065" h="1373505">
                <a:moveTo>
                  <a:pt x="4456606" y="0"/>
                </a:moveTo>
                <a:lnTo>
                  <a:pt x="0" y="0"/>
                </a:lnTo>
                <a:lnTo>
                  <a:pt x="0" y="1322486"/>
                </a:lnTo>
                <a:lnTo>
                  <a:pt x="16636" y="1360000"/>
                </a:lnTo>
                <a:lnTo>
                  <a:pt x="4405806" y="1373287"/>
                </a:lnTo>
                <a:lnTo>
                  <a:pt x="4420049" y="1371242"/>
                </a:lnTo>
                <a:lnTo>
                  <a:pt x="4451170" y="134528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94272"/>
            <a:ext cx="0" cy="1461135"/>
          </a:xfrm>
          <a:custGeom>
            <a:avLst/>
            <a:gdLst/>
            <a:ahLst/>
            <a:cxnLst/>
            <a:rect l="l" t="t" r="r" b="b"/>
            <a:pathLst>
              <a:path w="0" h="1461135">
                <a:moveTo>
                  <a:pt x="0" y="146108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88157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6887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5617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83712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1030601"/>
            <a:ext cx="3377565" cy="182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scom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onga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in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FF0000"/>
                </a:solidFill>
                <a:latin typeface="Tahoma"/>
                <a:cs typeface="Tahoma"/>
              </a:rPr>
              <a:t>fatt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o</a:t>
            </a:r>
            <a:r>
              <a:rPr dirty="0" sz="1000" spc="-10">
                <a:solidFill>
                  <a:srgbClr val="FF0000"/>
                </a:solidFill>
                <a:latin typeface="Tahoma"/>
                <a:cs typeface="Tahoma"/>
              </a:rPr>
              <a:t>ri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FF0000"/>
                </a:solidFill>
                <a:latin typeface="Tahoma"/>
                <a:cs typeface="Tahoma"/>
              </a:rPr>
              <a:t>il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olinomio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85" i="1">
                <a:solidFill>
                  <a:srgbClr val="FF0000"/>
                </a:solidFill>
                <a:latin typeface="Arial Narrow"/>
                <a:cs typeface="Arial Narrow"/>
              </a:rPr>
              <a:t>p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Tahoma"/>
                <a:cs typeface="Tahoma"/>
              </a:rPr>
              <a:t>8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baseline="27777" sz="1050">
                <a:solidFill>
                  <a:srgbClr val="FF0000"/>
                </a:solidFill>
                <a:latin typeface="Trebuchet MS"/>
                <a:cs typeface="Trebuchet MS"/>
              </a:rPr>
              <a:t>4</a:t>
            </a:r>
            <a:r>
              <a:rPr dirty="0" baseline="27777" sz="1050" spc="89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8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baseline="27777" sz="1050">
                <a:solidFill>
                  <a:srgbClr val="FF0000"/>
                </a:solidFill>
                <a:latin typeface="Trebuchet MS"/>
                <a:cs typeface="Trebuchet MS"/>
              </a:rPr>
              <a:t>3</a:t>
            </a:r>
            <a:r>
              <a:rPr dirty="0" baseline="27777" sz="1050" spc="89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8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1.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9" action="ppaction://hlinksldjump"/>
              </a:rPr>
              <a:t>Alge</a:t>
            </a:r>
            <a:r>
              <a:rPr dirty="0" spc="-15">
                <a:hlinkClick r:id="rId9" action="ppaction://hlinksldjump"/>
              </a:rPr>
              <a:t>b</a:t>
            </a:r>
            <a:r>
              <a:rPr dirty="0" spc="-20">
                <a:hlinkClick r:id="rId9" action="ppaction://hlinksldjump"/>
              </a:rPr>
              <a:t>ra1:</a:t>
            </a:r>
            <a:r>
              <a:rPr dirty="0">
                <a:hlinkClick r:id="rId9" action="ppaction://hlinksldjump"/>
              </a:rPr>
              <a:t> </a:t>
            </a:r>
            <a:r>
              <a:rPr dirty="0" spc="-70">
                <a:hlinkClick r:id="rId9" action="ppaction://hlinksldjump"/>
              </a:rPr>
              <a:t> </a:t>
            </a:r>
            <a:r>
              <a:rPr dirty="0" spc="40">
                <a:hlinkClick r:id="rId9" action="ppaction://hlinksldjump"/>
              </a:rPr>
              <a:t>P</a:t>
            </a:r>
            <a:r>
              <a:rPr dirty="0" spc="-10">
                <a:hlinkClick r:id="rId9" action="ppaction://hlinksldjump"/>
              </a:rPr>
              <a:t>olinomi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e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0">
                <a:hlinkClick r:id="rId9" action="ppaction://hlinksldjump"/>
              </a:rPr>
              <a:t>o</a:t>
            </a:r>
            <a:r>
              <a:rPr dirty="0" spc="0">
                <a:hlinkClick r:id="rId9" action="ppaction://hlinksldjump"/>
              </a:rPr>
              <a:t>p</a:t>
            </a:r>
            <a:r>
              <a:rPr dirty="0" spc="-15">
                <a:hlinkClick r:id="rId9" action="ppaction://hlinksldjump"/>
              </a:rPr>
              <a:t>erazioni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33/35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5066" y="24034"/>
            <a:ext cx="10941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ricapitolazione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842105"/>
            <a:ext cx="52895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931264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2323604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2374405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843472"/>
            <a:ext cx="50800" cy="14928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906972"/>
            <a:ext cx="50800" cy="14293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1013817"/>
            <a:ext cx="4457065" cy="1373505"/>
          </a:xfrm>
          <a:custGeom>
            <a:avLst/>
            <a:gdLst/>
            <a:ahLst/>
            <a:cxnLst/>
            <a:rect l="l" t="t" r="r" b="b"/>
            <a:pathLst>
              <a:path w="4457065" h="1373505">
                <a:moveTo>
                  <a:pt x="4456606" y="0"/>
                </a:moveTo>
                <a:lnTo>
                  <a:pt x="0" y="0"/>
                </a:lnTo>
                <a:lnTo>
                  <a:pt x="0" y="1322486"/>
                </a:lnTo>
                <a:lnTo>
                  <a:pt x="16636" y="1360000"/>
                </a:lnTo>
                <a:lnTo>
                  <a:pt x="4405806" y="1373287"/>
                </a:lnTo>
                <a:lnTo>
                  <a:pt x="4420049" y="1371242"/>
                </a:lnTo>
                <a:lnTo>
                  <a:pt x="4451170" y="134528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94272"/>
            <a:ext cx="0" cy="1461135"/>
          </a:xfrm>
          <a:custGeom>
            <a:avLst/>
            <a:gdLst/>
            <a:ahLst/>
            <a:cxnLst/>
            <a:rect l="l" t="t" r="r" b="b"/>
            <a:pathLst>
              <a:path w="0" h="1461135">
                <a:moveTo>
                  <a:pt x="0" y="146108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88157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6887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5617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83712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1030601"/>
            <a:ext cx="3377565" cy="182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scom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onga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in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FF0000"/>
                </a:solidFill>
                <a:latin typeface="Tahoma"/>
                <a:cs typeface="Tahoma"/>
              </a:rPr>
              <a:t>fatt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o</a:t>
            </a:r>
            <a:r>
              <a:rPr dirty="0" sz="1000" spc="-10">
                <a:solidFill>
                  <a:srgbClr val="FF0000"/>
                </a:solidFill>
                <a:latin typeface="Tahoma"/>
                <a:cs typeface="Tahoma"/>
              </a:rPr>
              <a:t>ri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FF0000"/>
                </a:solidFill>
                <a:latin typeface="Tahoma"/>
                <a:cs typeface="Tahoma"/>
              </a:rPr>
              <a:t>il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olinomio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85" i="1">
                <a:solidFill>
                  <a:srgbClr val="FF0000"/>
                </a:solidFill>
                <a:latin typeface="Arial Narrow"/>
                <a:cs typeface="Arial Narrow"/>
              </a:rPr>
              <a:t>p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Tahoma"/>
                <a:cs typeface="Tahoma"/>
              </a:rPr>
              <a:t>8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baseline="27777" sz="1050">
                <a:solidFill>
                  <a:srgbClr val="FF0000"/>
                </a:solidFill>
                <a:latin typeface="Trebuchet MS"/>
                <a:cs typeface="Trebuchet MS"/>
              </a:rPr>
              <a:t>4</a:t>
            </a:r>
            <a:r>
              <a:rPr dirty="0" baseline="27777" sz="1050" spc="89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8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baseline="27777" sz="1050">
                <a:solidFill>
                  <a:srgbClr val="FF0000"/>
                </a:solidFill>
                <a:latin typeface="Trebuchet MS"/>
                <a:cs typeface="Trebuchet MS"/>
              </a:rPr>
              <a:t>3</a:t>
            </a:r>
            <a:r>
              <a:rPr dirty="0" baseline="27777" sz="1050" spc="89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8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1.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9" action="ppaction://hlinksldjump"/>
              </a:rPr>
              <a:t>Alge</a:t>
            </a:r>
            <a:r>
              <a:rPr dirty="0" spc="-15">
                <a:hlinkClick r:id="rId9" action="ppaction://hlinksldjump"/>
              </a:rPr>
              <a:t>b</a:t>
            </a:r>
            <a:r>
              <a:rPr dirty="0" spc="-20">
                <a:hlinkClick r:id="rId9" action="ppaction://hlinksldjump"/>
              </a:rPr>
              <a:t>ra1:</a:t>
            </a:r>
            <a:r>
              <a:rPr dirty="0">
                <a:hlinkClick r:id="rId9" action="ppaction://hlinksldjump"/>
              </a:rPr>
              <a:t> </a:t>
            </a:r>
            <a:r>
              <a:rPr dirty="0" spc="-70">
                <a:hlinkClick r:id="rId9" action="ppaction://hlinksldjump"/>
              </a:rPr>
              <a:t> </a:t>
            </a:r>
            <a:r>
              <a:rPr dirty="0" spc="40">
                <a:hlinkClick r:id="rId9" action="ppaction://hlinksldjump"/>
              </a:rPr>
              <a:t>P</a:t>
            </a:r>
            <a:r>
              <a:rPr dirty="0" spc="-10">
                <a:hlinkClick r:id="rId9" action="ppaction://hlinksldjump"/>
              </a:rPr>
              <a:t>olinomi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e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0">
                <a:hlinkClick r:id="rId9" action="ppaction://hlinksldjump"/>
              </a:rPr>
              <a:t>o</a:t>
            </a:r>
            <a:r>
              <a:rPr dirty="0" spc="0">
                <a:hlinkClick r:id="rId9" action="ppaction://hlinksldjump"/>
              </a:rPr>
              <a:t>p</a:t>
            </a:r>
            <a:r>
              <a:rPr dirty="0" spc="-15">
                <a:hlinkClick r:id="rId9" action="ppaction://hlinksldjump"/>
              </a:rPr>
              <a:t>erazioni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33/35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678" y="24034"/>
            <a:ext cx="690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65" b="1">
                <a:latin typeface="Gill Sans MT"/>
                <a:cs typeface="Gill Sans MT"/>
              </a:rPr>
              <a:t>O</a:t>
            </a:r>
            <a:r>
              <a:rPr dirty="0" spc="-5" b="1">
                <a:latin typeface="Gill Sans MT"/>
                <a:cs typeface="Gill Sans MT"/>
              </a:rPr>
              <a:t>p</a:t>
            </a:r>
            <a:r>
              <a:rPr dirty="0" spc="-35" b="1">
                <a:latin typeface="Gill Sans MT"/>
                <a:cs typeface="Gill Sans MT"/>
              </a:rPr>
              <a:t>erazioni</a:t>
            </a:r>
            <a:r>
              <a:rPr dirty="0" spc="135" b="1">
                <a:latin typeface="Gill Sans MT"/>
                <a:cs typeface="Gill Sans MT"/>
              </a:rPr>
              <a:t> </a:t>
            </a:r>
            <a:r>
              <a:rPr dirty="0" spc="-30" b="1">
                <a:latin typeface="Gill Sans MT"/>
                <a:cs typeface="Gill Sans MT"/>
              </a:rPr>
              <a:t>tra</a:t>
            </a:r>
            <a:r>
              <a:rPr dirty="0" spc="135" b="1">
                <a:latin typeface="Gill Sans MT"/>
                <a:cs typeface="Gill Sans MT"/>
              </a:rPr>
              <a:t> </a:t>
            </a:r>
            <a:r>
              <a:rPr dirty="0" spc="20" b="1">
                <a:latin typeface="Gill Sans MT"/>
                <a:cs typeface="Gill Sans MT"/>
              </a:rPr>
              <a:t>p</a:t>
            </a:r>
            <a:r>
              <a:rPr dirty="0" spc="-40" b="1">
                <a:latin typeface="Gill Sans MT"/>
                <a:cs typeface="Gill Sans MT"/>
              </a:rPr>
              <a:t>olinomi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1868791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499055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549855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775393"/>
            <a:ext cx="50800" cy="73636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838893"/>
            <a:ext cx="50800" cy="67286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951362"/>
            <a:ext cx="4457065" cy="611505"/>
          </a:xfrm>
          <a:custGeom>
            <a:avLst/>
            <a:gdLst/>
            <a:ahLst/>
            <a:cxnLst/>
            <a:rect l="l" t="t" r="r" b="b"/>
            <a:pathLst>
              <a:path w="4457065" h="611505">
                <a:moveTo>
                  <a:pt x="4456606" y="0"/>
                </a:moveTo>
                <a:lnTo>
                  <a:pt x="0" y="0"/>
                </a:lnTo>
                <a:lnTo>
                  <a:pt x="0" y="560392"/>
                </a:lnTo>
                <a:lnTo>
                  <a:pt x="16636" y="597906"/>
                </a:lnTo>
                <a:lnTo>
                  <a:pt x="4405806" y="611193"/>
                </a:lnTo>
                <a:lnTo>
                  <a:pt x="4420049" y="609148"/>
                </a:lnTo>
                <a:lnTo>
                  <a:pt x="4451170" y="583189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826193"/>
            <a:ext cx="0" cy="704850"/>
          </a:xfrm>
          <a:custGeom>
            <a:avLst/>
            <a:gdLst/>
            <a:ahLst/>
            <a:cxnLst/>
            <a:rect l="l" t="t" r="r" b="b"/>
            <a:pathLst>
              <a:path w="0" h="704850">
                <a:moveTo>
                  <a:pt x="0" y="70461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81349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80079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178809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176904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1019427"/>
            <a:ext cx="4337050" cy="12160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20">
                <a:latin typeface="Tahoma"/>
                <a:cs typeface="Tahoma"/>
              </a:rPr>
              <a:t>finir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somma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dotto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olinomi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seguono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usuali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regole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calcolo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letterale,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rie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delle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erazioni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som</a:t>
            </a:r>
            <a:r>
              <a:rPr dirty="0" sz="1000" spc="-55">
                <a:latin typeface="Tahoma"/>
                <a:cs typeface="Tahoma"/>
              </a:rPr>
              <a:t>ma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dotto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numeri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reali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(commutativa,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distributiva,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i="1">
                <a:latin typeface="Cambria"/>
                <a:cs typeface="Cambria"/>
              </a:rPr>
              <a:t>etc</a:t>
            </a:r>
            <a:r>
              <a:rPr dirty="0" sz="1000" spc="-25">
                <a:latin typeface="Tahoma"/>
                <a:cs typeface="Tahoma"/>
              </a:rPr>
              <a:t>...)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rie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delle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45">
                <a:latin typeface="Tahoma"/>
                <a:cs typeface="Tahoma"/>
              </a:rPr>
              <a:t>otenze.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7F00"/>
                </a:solidFill>
                <a:latin typeface="Gill Sans MT"/>
                <a:cs typeface="Gill Sans MT"/>
              </a:rPr>
              <a:t>Esempi: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49"/>
              </a:spcBef>
            </a:pPr>
            <a:endParaRPr sz="850">
              <a:latin typeface="Times New Roman"/>
              <a:cs typeface="Times New Roman"/>
            </a:endParaRPr>
          </a:p>
          <a:p>
            <a:pPr marL="143510">
              <a:lnSpc>
                <a:spcPct val="100000"/>
              </a:lnSpc>
            </a:pP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1000" spc="-25">
                <a:latin typeface="Tahoma"/>
                <a:cs typeface="Tahoma"/>
              </a:rPr>
              <a:t>(2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2)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5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3)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9" action="ppaction://hlinksldjump"/>
              </a:rPr>
              <a:t>Alge</a:t>
            </a:r>
            <a:r>
              <a:rPr dirty="0" spc="-15">
                <a:hlinkClick r:id="rId9" action="ppaction://hlinksldjump"/>
              </a:rPr>
              <a:t>b</a:t>
            </a:r>
            <a:r>
              <a:rPr dirty="0" spc="-20">
                <a:hlinkClick r:id="rId9" action="ppaction://hlinksldjump"/>
              </a:rPr>
              <a:t>ra1:</a:t>
            </a:r>
            <a:r>
              <a:rPr dirty="0">
                <a:hlinkClick r:id="rId9" action="ppaction://hlinksldjump"/>
              </a:rPr>
              <a:t> </a:t>
            </a:r>
            <a:r>
              <a:rPr dirty="0" spc="-70">
                <a:hlinkClick r:id="rId9" action="ppaction://hlinksldjump"/>
              </a:rPr>
              <a:t> </a:t>
            </a:r>
            <a:r>
              <a:rPr dirty="0" spc="40">
                <a:hlinkClick r:id="rId9" action="ppaction://hlinksldjump"/>
              </a:rPr>
              <a:t>P</a:t>
            </a:r>
            <a:r>
              <a:rPr dirty="0" spc="-10">
                <a:hlinkClick r:id="rId9" action="ppaction://hlinksldjump"/>
              </a:rPr>
              <a:t>olinomi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e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0">
                <a:hlinkClick r:id="rId9" action="ppaction://hlinksldjump"/>
              </a:rPr>
              <a:t>o</a:t>
            </a:r>
            <a:r>
              <a:rPr dirty="0" spc="0">
                <a:hlinkClick r:id="rId9" action="ppaction://hlinksldjump"/>
              </a:rPr>
              <a:t>p</a:t>
            </a:r>
            <a:r>
              <a:rPr dirty="0" spc="-15">
                <a:hlinkClick r:id="rId9" action="ppaction://hlinksldjump"/>
              </a:rPr>
              <a:t>erazioni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6/35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5066" y="24034"/>
            <a:ext cx="10941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ricapitolazione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842105"/>
            <a:ext cx="52895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931264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2323604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2374405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843472"/>
            <a:ext cx="50800" cy="14928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906972"/>
            <a:ext cx="50800" cy="14293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1013817"/>
            <a:ext cx="4457065" cy="1373505"/>
          </a:xfrm>
          <a:custGeom>
            <a:avLst/>
            <a:gdLst/>
            <a:ahLst/>
            <a:cxnLst/>
            <a:rect l="l" t="t" r="r" b="b"/>
            <a:pathLst>
              <a:path w="4457065" h="1373505">
                <a:moveTo>
                  <a:pt x="4456606" y="0"/>
                </a:moveTo>
                <a:lnTo>
                  <a:pt x="0" y="0"/>
                </a:lnTo>
                <a:lnTo>
                  <a:pt x="0" y="1322486"/>
                </a:lnTo>
                <a:lnTo>
                  <a:pt x="16636" y="1360000"/>
                </a:lnTo>
                <a:lnTo>
                  <a:pt x="4405806" y="1373287"/>
                </a:lnTo>
                <a:lnTo>
                  <a:pt x="4420049" y="1371242"/>
                </a:lnTo>
                <a:lnTo>
                  <a:pt x="4451170" y="134528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94272"/>
            <a:ext cx="0" cy="1461135"/>
          </a:xfrm>
          <a:custGeom>
            <a:avLst/>
            <a:gdLst/>
            <a:ahLst/>
            <a:cxnLst/>
            <a:rect l="l" t="t" r="r" b="b"/>
            <a:pathLst>
              <a:path w="0" h="1461135">
                <a:moveTo>
                  <a:pt x="0" y="146108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88157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6887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5617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83712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1030601"/>
            <a:ext cx="4315460" cy="1331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scom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onga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in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FF0000"/>
                </a:solidFill>
                <a:latin typeface="Tahoma"/>
                <a:cs typeface="Tahoma"/>
              </a:rPr>
              <a:t>fatt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o</a:t>
            </a:r>
            <a:r>
              <a:rPr dirty="0" sz="1000" spc="-10">
                <a:solidFill>
                  <a:srgbClr val="FF0000"/>
                </a:solidFill>
                <a:latin typeface="Tahoma"/>
                <a:cs typeface="Tahoma"/>
              </a:rPr>
              <a:t>ri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FF0000"/>
                </a:solidFill>
                <a:latin typeface="Tahoma"/>
                <a:cs typeface="Tahoma"/>
              </a:rPr>
              <a:t>il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olinomio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85" i="1">
                <a:solidFill>
                  <a:srgbClr val="FF0000"/>
                </a:solidFill>
                <a:latin typeface="Arial Narrow"/>
                <a:cs typeface="Arial Narrow"/>
              </a:rPr>
              <a:t>p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Tahoma"/>
                <a:cs typeface="Tahoma"/>
              </a:rPr>
              <a:t>8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baseline="27777" sz="1050">
                <a:solidFill>
                  <a:srgbClr val="FF0000"/>
                </a:solidFill>
                <a:latin typeface="Trebuchet MS"/>
                <a:cs typeface="Trebuchet MS"/>
              </a:rPr>
              <a:t>4</a:t>
            </a:r>
            <a:r>
              <a:rPr dirty="0" baseline="27777" sz="1050" spc="89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8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baseline="27777" sz="1050">
                <a:solidFill>
                  <a:srgbClr val="FF0000"/>
                </a:solidFill>
                <a:latin typeface="Trebuchet MS"/>
                <a:cs typeface="Trebuchet MS"/>
              </a:rPr>
              <a:t>3</a:t>
            </a:r>
            <a:r>
              <a:rPr dirty="0" baseline="27777" sz="1050" spc="89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8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1.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  <a:spcBef>
                <a:spcPts val="844"/>
              </a:spcBef>
            </a:pPr>
            <a:r>
              <a:rPr dirty="0" sz="1000" spc="-25" b="1">
                <a:latin typeface="Gill Sans MT"/>
                <a:cs typeface="Gill Sans MT"/>
              </a:rPr>
              <a:t>Soluzione: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ts val="1200"/>
              </a:lnSpc>
            </a:pPr>
            <a:r>
              <a:rPr dirty="0" sz="1000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ctr" marL="64769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8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4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8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3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8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31746" sz="1050" spc="75">
                <a:latin typeface="Trebuchet MS"/>
                <a:cs typeface="Trebuchet MS"/>
              </a:rPr>
              <a:t>3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1)(8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3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endParaRPr sz="1000">
              <a:latin typeface="Tahoma"/>
              <a:cs typeface="Tahoma"/>
            </a:endParaRPr>
          </a:p>
          <a:p>
            <a:pPr marL="2085339">
              <a:lnSpc>
                <a:spcPct val="100000"/>
              </a:lnSpc>
              <a:spcBef>
                <a:spcPts val="425"/>
              </a:spcBef>
            </a:pP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0000FF"/>
                </a:solidFill>
                <a:latin typeface="Arial Narrow"/>
                <a:cs typeface="Arial Narrow"/>
              </a:rPr>
              <a:t>x</a:t>
            </a:r>
            <a:r>
              <a:rPr dirty="0" sz="1000" spc="85" i="1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Tahoma"/>
                <a:cs typeface="Tahoma"/>
              </a:rPr>
              <a:t>1)(2</a:t>
            </a:r>
            <a:r>
              <a:rPr dirty="0" sz="1000" spc="45" i="1">
                <a:solidFill>
                  <a:srgbClr val="0000FF"/>
                </a:solidFill>
                <a:latin typeface="Arial Narrow"/>
                <a:cs typeface="Arial Narrow"/>
              </a:rPr>
              <a:t>x</a:t>
            </a:r>
            <a:r>
              <a:rPr dirty="0" sz="1000" spc="80" i="1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Tahoma"/>
                <a:cs typeface="Tahoma"/>
              </a:rPr>
              <a:t>1)(4</a:t>
            </a:r>
            <a:r>
              <a:rPr dirty="0" sz="1000" spc="45" i="1">
                <a:solidFill>
                  <a:srgbClr val="0000FF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r>
              <a:rPr dirty="0" baseline="31746" sz="1050">
                <a:solidFill>
                  <a:srgbClr val="0000FF"/>
                </a:solidFill>
                <a:latin typeface="Trebuchet MS"/>
                <a:cs typeface="Trebuchet MS"/>
              </a:rPr>
              <a:t>2</a:t>
            </a:r>
            <a:r>
              <a:rPr dirty="0" baseline="31746" sz="1050" spc="89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+</a:t>
            </a:r>
            <a:r>
              <a:rPr dirty="0" sz="1000" spc="-9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5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sz="1000" spc="45" i="1">
                <a:solidFill>
                  <a:srgbClr val="0000FF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dirty="0" sz="1000" spc="-55">
                <a:latin typeface="Tahoma"/>
                <a:cs typeface="Tahoma"/>
              </a:rPr>
              <a:t>dove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nell’ultimo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passaggio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abbiamo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utilizzato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rmula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diffe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40">
                <a:latin typeface="Tahoma"/>
                <a:cs typeface="Tahoma"/>
              </a:rPr>
              <a:t>nza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tra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cubi.</a:t>
            </a:r>
            <a:endParaRPr sz="1000">
              <a:latin typeface="Tahoma"/>
              <a:cs typeface="Tahoma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5066" y="24034"/>
            <a:ext cx="10941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ricapitolazione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842105"/>
            <a:ext cx="52895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931264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2323604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2374405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843472"/>
            <a:ext cx="50800" cy="14928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906972"/>
            <a:ext cx="50800" cy="14293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1013817"/>
            <a:ext cx="4457065" cy="1373505"/>
          </a:xfrm>
          <a:custGeom>
            <a:avLst/>
            <a:gdLst/>
            <a:ahLst/>
            <a:cxnLst/>
            <a:rect l="l" t="t" r="r" b="b"/>
            <a:pathLst>
              <a:path w="4457065" h="1373505">
                <a:moveTo>
                  <a:pt x="4456606" y="0"/>
                </a:moveTo>
                <a:lnTo>
                  <a:pt x="0" y="0"/>
                </a:lnTo>
                <a:lnTo>
                  <a:pt x="0" y="1322486"/>
                </a:lnTo>
                <a:lnTo>
                  <a:pt x="16636" y="1360000"/>
                </a:lnTo>
                <a:lnTo>
                  <a:pt x="4405806" y="1373287"/>
                </a:lnTo>
                <a:lnTo>
                  <a:pt x="4420049" y="1371242"/>
                </a:lnTo>
                <a:lnTo>
                  <a:pt x="4451170" y="134528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94272"/>
            <a:ext cx="0" cy="1461135"/>
          </a:xfrm>
          <a:custGeom>
            <a:avLst/>
            <a:gdLst/>
            <a:ahLst/>
            <a:cxnLst/>
            <a:rect l="l" t="t" r="r" b="b"/>
            <a:pathLst>
              <a:path w="0" h="1461135">
                <a:moveTo>
                  <a:pt x="0" y="146108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88157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6887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5617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83712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1030601"/>
            <a:ext cx="4315460" cy="1331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scom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onga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in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FF0000"/>
                </a:solidFill>
                <a:latin typeface="Tahoma"/>
                <a:cs typeface="Tahoma"/>
              </a:rPr>
              <a:t>fatt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o</a:t>
            </a:r>
            <a:r>
              <a:rPr dirty="0" sz="1000" spc="-10">
                <a:solidFill>
                  <a:srgbClr val="FF0000"/>
                </a:solidFill>
                <a:latin typeface="Tahoma"/>
                <a:cs typeface="Tahoma"/>
              </a:rPr>
              <a:t>ri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FF0000"/>
                </a:solidFill>
                <a:latin typeface="Tahoma"/>
                <a:cs typeface="Tahoma"/>
              </a:rPr>
              <a:t>il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olinomio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85" i="1">
                <a:solidFill>
                  <a:srgbClr val="FF0000"/>
                </a:solidFill>
                <a:latin typeface="Arial Narrow"/>
                <a:cs typeface="Arial Narrow"/>
              </a:rPr>
              <a:t>p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Tahoma"/>
                <a:cs typeface="Tahoma"/>
              </a:rPr>
              <a:t>8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baseline="27777" sz="1050">
                <a:solidFill>
                  <a:srgbClr val="FF0000"/>
                </a:solidFill>
                <a:latin typeface="Trebuchet MS"/>
                <a:cs typeface="Trebuchet MS"/>
              </a:rPr>
              <a:t>4</a:t>
            </a:r>
            <a:r>
              <a:rPr dirty="0" baseline="27777" sz="1050" spc="89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8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baseline="27777" sz="1050">
                <a:solidFill>
                  <a:srgbClr val="FF0000"/>
                </a:solidFill>
                <a:latin typeface="Trebuchet MS"/>
                <a:cs typeface="Trebuchet MS"/>
              </a:rPr>
              <a:t>3</a:t>
            </a:r>
            <a:r>
              <a:rPr dirty="0" baseline="27777" sz="1050" spc="89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8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1.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  <a:spcBef>
                <a:spcPts val="844"/>
              </a:spcBef>
            </a:pPr>
            <a:r>
              <a:rPr dirty="0" sz="1000" spc="-25" b="1">
                <a:latin typeface="Gill Sans MT"/>
                <a:cs typeface="Gill Sans MT"/>
              </a:rPr>
              <a:t>Soluzione: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ts val="1200"/>
              </a:lnSpc>
            </a:pPr>
            <a:r>
              <a:rPr dirty="0" sz="1000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ctr" marL="64769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8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4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8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3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8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31746" sz="1050" spc="75">
                <a:latin typeface="Trebuchet MS"/>
                <a:cs typeface="Trebuchet MS"/>
              </a:rPr>
              <a:t>3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1)(8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3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endParaRPr sz="1000">
              <a:latin typeface="Tahoma"/>
              <a:cs typeface="Tahoma"/>
            </a:endParaRPr>
          </a:p>
          <a:p>
            <a:pPr marL="2085339">
              <a:lnSpc>
                <a:spcPct val="100000"/>
              </a:lnSpc>
              <a:spcBef>
                <a:spcPts val="425"/>
              </a:spcBef>
            </a:pP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0000FF"/>
                </a:solidFill>
                <a:latin typeface="Arial Narrow"/>
                <a:cs typeface="Arial Narrow"/>
              </a:rPr>
              <a:t>x</a:t>
            </a:r>
            <a:r>
              <a:rPr dirty="0" sz="1000" spc="85" i="1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Tahoma"/>
                <a:cs typeface="Tahoma"/>
              </a:rPr>
              <a:t>1)(2</a:t>
            </a:r>
            <a:r>
              <a:rPr dirty="0" sz="1000" spc="45" i="1">
                <a:solidFill>
                  <a:srgbClr val="0000FF"/>
                </a:solidFill>
                <a:latin typeface="Arial Narrow"/>
                <a:cs typeface="Arial Narrow"/>
              </a:rPr>
              <a:t>x</a:t>
            </a:r>
            <a:r>
              <a:rPr dirty="0" sz="1000" spc="80" i="1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Tahoma"/>
                <a:cs typeface="Tahoma"/>
              </a:rPr>
              <a:t>1)(4</a:t>
            </a:r>
            <a:r>
              <a:rPr dirty="0" sz="1000" spc="45" i="1">
                <a:solidFill>
                  <a:srgbClr val="0000FF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r>
              <a:rPr dirty="0" baseline="31746" sz="1050">
                <a:solidFill>
                  <a:srgbClr val="0000FF"/>
                </a:solidFill>
                <a:latin typeface="Trebuchet MS"/>
                <a:cs typeface="Trebuchet MS"/>
              </a:rPr>
              <a:t>2</a:t>
            </a:r>
            <a:r>
              <a:rPr dirty="0" baseline="31746" sz="1050" spc="89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+</a:t>
            </a:r>
            <a:r>
              <a:rPr dirty="0" sz="1000" spc="-9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5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sz="1000" spc="45" i="1">
                <a:solidFill>
                  <a:srgbClr val="0000FF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dirty="0" sz="1000" spc="-55">
                <a:latin typeface="Tahoma"/>
                <a:cs typeface="Tahoma"/>
              </a:rPr>
              <a:t>dove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nell’ultimo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passaggio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abbiamo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utilizzato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rmula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diffe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40">
                <a:latin typeface="Tahoma"/>
                <a:cs typeface="Tahoma"/>
              </a:rPr>
              <a:t>nza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tra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cubi.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cut thruBlk="0"/>
  </p:transition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5066" y="24034"/>
            <a:ext cx="10941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ricapitolazione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863987"/>
            <a:ext cx="52895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953133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2290787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2341588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865349"/>
            <a:ext cx="50800" cy="14381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928849"/>
            <a:ext cx="50800" cy="13746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1035695"/>
            <a:ext cx="4457065" cy="1318895"/>
          </a:xfrm>
          <a:custGeom>
            <a:avLst/>
            <a:gdLst/>
            <a:ahLst/>
            <a:cxnLst/>
            <a:rect l="l" t="t" r="r" b="b"/>
            <a:pathLst>
              <a:path w="4457065" h="1318895">
                <a:moveTo>
                  <a:pt x="4456606" y="0"/>
                </a:moveTo>
                <a:lnTo>
                  <a:pt x="0" y="0"/>
                </a:lnTo>
                <a:lnTo>
                  <a:pt x="0" y="1267792"/>
                </a:lnTo>
                <a:lnTo>
                  <a:pt x="16636" y="1305306"/>
                </a:lnTo>
                <a:lnTo>
                  <a:pt x="4405806" y="1318593"/>
                </a:lnTo>
                <a:lnTo>
                  <a:pt x="4420049" y="1316548"/>
                </a:lnTo>
                <a:lnTo>
                  <a:pt x="4451170" y="1290589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916149"/>
            <a:ext cx="0" cy="1406525"/>
          </a:xfrm>
          <a:custGeom>
            <a:avLst/>
            <a:gdLst/>
            <a:ahLst/>
            <a:cxnLst/>
            <a:rect l="l" t="t" r="r" b="b"/>
            <a:pathLst>
              <a:path w="0" h="1406525">
                <a:moveTo>
                  <a:pt x="0" y="1406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90344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9074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7804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85899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1052470"/>
            <a:ext cx="3680460" cy="144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scom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onga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in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FF0000"/>
                </a:solidFill>
                <a:latin typeface="Tahoma"/>
                <a:cs typeface="Tahoma"/>
              </a:rPr>
              <a:t>fatt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o</a:t>
            </a:r>
            <a:r>
              <a:rPr dirty="0" sz="1000" spc="-10">
                <a:solidFill>
                  <a:srgbClr val="FF0000"/>
                </a:solidFill>
                <a:latin typeface="Tahoma"/>
                <a:cs typeface="Tahoma"/>
              </a:rPr>
              <a:t>ri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FF0000"/>
                </a:solidFill>
                <a:latin typeface="Tahoma"/>
                <a:cs typeface="Tahoma"/>
              </a:rPr>
              <a:t>il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olinomio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85" i="1">
                <a:solidFill>
                  <a:srgbClr val="FF0000"/>
                </a:solidFill>
                <a:latin typeface="Arial Narrow"/>
                <a:cs typeface="Arial Narrow"/>
              </a:rPr>
              <a:t>p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baseline="27777" sz="1050">
                <a:solidFill>
                  <a:srgbClr val="FF0000"/>
                </a:solidFill>
                <a:latin typeface="Trebuchet MS"/>
                <a:cs typeface="Trebuchet MS"/>
              </a:rPr>
              <a:t>5</a:t>
            </a:r>
            <a:r>
              <a:rPr dirty="0" baseline="27777" sz="1050" spc="89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9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baseline="27777" sz="1050">
                <a:solidFill>
                  <a:srgbClr val="FF0000"/>
                </a:solidFill>
                <a:latin typeface="Trebuchet MS"/>
                <a:cs typeface="Trebuchet MS"/>
              </a:rPr>
              <a:t>4</a:t>
            </a:r>
            <a:r>
              <a:rPr dirty="0" baseline="27777" sz="1050" spc="89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27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baseline="27777" sz="1050">
                <a:solidFill>
                  <a:srgbClr val="FF0000"/>
                </a:solidFill>
                <a:latin typeface="Trebuchet MS"/>
                <a:cs typeface="Trebuchet MS"/>
              </a:rPr>
              <a:t>3</a:t>
            </a:r>
            <a:r>
              <a:rPr dirty="0" baseline="27777" sz="1050" spc="89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27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baseline="27777" sz="1050" spc="75">
                <a:solidFill>
                  <a:srgbClr val="FF0000"/>
                </a:solidFill>
                <a:latin typeface="Trebuchet MS"/>
                <a:cs typeface="Trebuchet MS"/>
              </a:rPr>
              <a:t>2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9" action="ppaction://hlinksldjump"/>
              </a:rPr>
              <a:t>Alge</a:t>
            </a:r>
            <a:r>
              <a:rPr dirty="0" spc="-15">
                <a:hlinkClick r:id="rId9" action="ppaction://hlinksldjump"/>
              </a:rPr>
              <a:t>b</a:t>
            </a:r>
            <a:r>
              <a:rPr dirty="0" spc="-20">
                <a:hlinkClick r:id="rId9" action="ppaction://hlinksldjump"/>
              </a:rPr>
              <a:t>ra1:</a:t>
            </a:r>
            <a:r>
              <a:rPr dirty="0">
                <a:hlinkClick r:id="rId9" action="ppaction://hlinksldjump"/>
              </a:rPr>
              <a:t> </a:t>
            </a:r>
            <a:r>
              <a:rPr dirty="0" spc="-70">
                <a:hlinkClick r:id="rId9" action="ppaction://hlinksldjump"/>
              </a:rPr>
              <a:t> </a:t>
            </a:r>
            <a:r>
              <a:rPr dirty="0" spc="40">
                <a:hlinkClick r:id="rId9" action="ppaction://hlinksldjump"/>
              </a:rPr>
              <a:t>P</a:t>
            </a:r>
            <a:r>
              <a:rPr dirty="0" spc="-10">
                <a:hlinkClick r:id="rId9" action="ppaction://hlinksldjump"/>
              </a:rPr>
              <a:t>olinomi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e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0">
                <a:hlinkClick r:id="rId9" action="ppaction://hlinksldjump"/>
              </a:rPr>
              <a:t>o</a:t>
            </a:r>
            <a:r>
              <a:rPr dirty="0" spc="0">
                <a:hlinkClick r:id="rId9" action="ppaction://hlinksldjump"/>
              </a:rPr>
              <a:t>p</a:t>
            </a:r>
            <a:r>
              <a:rPr dirty="0" spc="-15">
                <a:hlinkClick r:id="rId9" action="ppaction://hlinksldjump"/>
              </a:rPr>
              <a:t>erazioni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34/35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5066" y="24034"/>
            <a:ext cx="10941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ricapitolazione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863987"/>
            <a:ext cx="52895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953133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2290787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2341588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865349"/>
            <a:ext cx="50800" cy="14381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928849"/>
            <a:ext cx="50800" cy="13746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1035695"/>
            <a:ext cx="4457065" cy="1318895"/>
          </a:xfrm>
          <a:custGeom>
            <a:avLst/>
            <a:gdLst/>
            <a:ahLst/>
            <a:cxnLst/>
            <a:rect l="l" t="t" r="r" b="b"/>
            <a:pathLst>
              <a:path w="4457065" h="1318895">
                <a:moveTo>
                  <a:pt x="4456606" y="0"/>
                </a:moveTo>
                <a:lnTo>
                  <a:pt x="0" y="0"/>
                </a:lnTo>
                <a:lnTo>
                  <a:pt x="0" y="1267792"/>
                </a:lnTo>
                <a:lnTo>
                  <a:pt x="16636" y="1305306"/>
                </a:lnTo>
                <a:lnTo>
                  <a:pt x="4405806" y="1318593"/>
                </a:lnTo>
                <a:lnTo>
                  <a:pt x="4420049" y="1316548"/>
                </a:lnTo>
                <a:lnTo>
                  <a:pt x="4451170" y="1290589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916149"/>
            <a:ext cx="0" cy="1406525"/>
          </a:xfrm>
          <a:custGeom>
            <a:avLst/>
            <a:gdLst/>
            <a:ahLst/>
            <a:cxnLst/>
            <a:rect l="l" t="t" r="r" b="b"/>
            <a:pathLst>
              <a:path w="0" h="1406525">
                <a:moveTo>
                  <a:pt x="0" y="1406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90344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9074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7804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85899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1052470"/>
            <a:ext cx="3680460" cy="144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scom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onga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in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FF0000"/>
                </a:solidFill>
                <a:latin typeface="Tahoma"/>
                <a:cs typeface="Tahoma"/>
              </a:rPr>
              <a:t>fatt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o</a:t>
            </a:r>
            <a:r>
              <a:rPr dirty="0" sz="1000" spc="-10">
                <a:solidFill>
                  <a:srgbClr val="FF0000"/>
                </a:solidFill>
                <a:latin typeface="Tahoma"/>
                <a:cs typeface="Tahoma"/>
              </a:rPr>
              <a:t>ri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FF0000"/>
                </a:solidFill>
                <a:latin typeface="Tahoma"/>
                <a:cs typeface="Tahoma"/>
              </a:rPr>
              <a:t>il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olinomio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85" i="1">
                <a:solidFill>
                  <a:srgbClr val="FF0000"/>
                </a:solidFill>
                <a:latin typeface="Arial Narrow"/>
                <a:cs typeface="Arial Narrow"/>
              </a:rPr>
              <a:t>p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baseline="27777" sz="1050">
                <a:solidFill>
                  <a:srgbClr val="FF0000"/>
                </a:solidFill>
                <a:latin typeface="Trebuchet MS"/>
                <a:cs typeface="Trebuchet MS"/>
              </a:rPr>
              <a:t>5</a:t>
            </a:r>
            <a:r>
              <a:rPr dirty="0" baseline="27777" sz="1050" spc="89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9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baseline="27777" sz="1050">
                <a:solidFill>
                  <a:srgbClr val="FF0000"/>
                </a:solidFill>
                <a:latin typeface="Trebuchet MS"/>
                <a:cs typeface="Trebuchet MS"/>
              </a:rPr>
              <a:t>4</a:t>
            </a:r>
            <a:r>
              <a:rPr dirty="0" baseline="27777" sz="1050" spc="89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27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baseline="27777" sz="1050">
                <a:solidFill>
                  <a:srgbClr val="FF0000"/>
                </a:solidFill>
                <a:latin typeface="Trebuchet MS"/>
                <a:cs typeface="Trebuchet MS"/>
              </a:rPr>
              <a:t>3</a:t>
            </a:r>
            <a:r>
              <a:rPr dirty="0" baseline="27777" sz="1050" spc="89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27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baseline="27777" sz="1050" spc="75">
                <a:solidFill>
                  <a:srgbClr val="FF0000"/>
                </a:solidFill>
                <a:latin typeface="Trebuchet MS"/>
                <a:cs typeface="Trebuchet MS"/>
              </a:rPr>
              <a:t>2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9" action="ppaction://hlinksldjump"/>
              </a:rPr>
              <a:t>Alge</a:t>
            </a:r>
            <a:r>
              <a:rPr dirty="0" spc="-15">
                <a:hlinkClick r:id="rId9" action="ppaction://hlinksldjump"/>
              </a:rPr>
              <a:t>b</a:t>
            </a:r>
            <a:r>
              <a:rPr dirty="0" spc="-20">
                <a:hlinkClick r:id="rId9" action="ppaction://hlinksldjump"/>
              </a:rPr>
              <a:t>ra1:</a:t>
            </a:r>
            <a:r>
              <a:rPr dirty="0">
                <a:hlinkClick r:id="rId9" action="ppaction://hlinksldjump"/>
              </a:rPr>
              <a:t> </a:t>
            </a:r>
            <a:r>
              <a:rPr dirty="0" spc="-70">
                <a:hlinkClick r:id="rId9" action="ppaction://hlinksldjump"/>
              </a:rPr>
              <a:t> </a:t>
            </a:r>
            <a:r>
              <a:rPr dirty="0" spc="40">
                <a:hlinkClick r:id="rId9" action="ppaction://hlinksldjump"/>
              </a:rPr>
              <a:t>P</a:t>
            </a:r>
            <a:r>
              <a:rPr dirty="0" spc="-10">
                <a:hlinkClick r:id="rId9" action="ppaction://hlinksldjump"/>
              </a:rPr>
              <a:t>olinomi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e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0">
                <a:hlinkClick r:id="rId9" action="ppaction://hlinksldjump"/>
              </a:rPr>
              <a:t>o</a:t>
            </a:r>
            <a:r>
              <a:rPr dirty="0" spc="0">
                <a:hlinkClick r:id="rId9" action="ppaction://hlinksldjump"/>
              </a:rPr>
              <a:t>p</a:t>
            </a:r>
            <a:r>
              <a:rPr dirty="0" spc="-15">
                <a:hlinkClick r:id="rId9" action="ppaction://hlinksldjump"/>
              </a:rPr>
              <a:t>erazioni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34/35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5066" y="24034"/>
            <a:ext cx="10941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ricapitolazione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863987"/>
            <a:ext cx="52895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953133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2290787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2341588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865349"/>
            <a:ext cx="50800" cy="14381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928849"/>
            <a:ext cx="50800" cy="13746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1035695"/>
            <a:ext cx="4457065" cy="1318895"/>
          </a:xfrm>
          <a:custGeom>
            <a:avLst/>
            <a:gdLst/>
            <a:ahLst/>
            <a:cxnLst/>
            <a:rect l="l" t="t" r="r" b="b"/>
            <a:pathLst>
              <a:path w="4457065" h="1318895">
                <a:moveTo>
                  <a:pt x="4456606" y="0"/>
                </a:moveTo>
                <a:lnTo>
                  <a:pt x="0" y="0"/>
                </a:lnTo>
                <a:lnTo>
                  <a:pt x="0" y="1267792"/>
                </a:lnTo>
                <a:lnTo>
                  <a:pt x="16636" y="1305306"/>
                </a:lnTo>
                <a:lnTo>
                  <a:pt x="4405806" y="1318593"/>
                </a:lnTo>
                <a:lnTo>
                  <a:pt x="4420049" y="1316548"/>
                </a:lnTo>
                <a:lnTo>
                  <a:pt x="4451170" y="1290589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916149"/>
            <a:ext cx="0" cy="1406525"/>
          </a:xfrm>
          <a:custGeom>
            <a:avLst/>
            <a:gdLst/>
            <a:ahLst/>
            <a:cxnLst/>
            <a:rect l="l" t="t" r="r" b="b"/>
            <a:pathLst>
              <a:path w="0" h="1406525">
                <a:moveTo>
                  <a:pt x="0" y="1406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90344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9074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7804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85899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1052470"/>
            <a:ext cx="3680460" cy="8470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scom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onga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in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FF0000"/>
                </a:solidFill>
                <a:latin typeface="Tahoma"/>
                <a:cs typeface="Tahoma"/>
              </a:rPr>
              <a:t>fatt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o</a:t>
            </a:r>
            <a:r>
              <a:rPr dirty="0" sz="1000" spc="-10">
                <a:solidFill>
                  <a:srgbClr val="FF0000"/>
                </a:solidFill>
                <a:latin typeface="Tahoma"/>
                <a:cs typeface="Tahoma"/>
              </a:rPr>
              <a:t>ri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FF0000"/>
                </a:solidFill>
                <a:latin typeface="Tahoma"/>
                <a:cs typeface="Tahoma"/>
              </a:rPr>
              <a:t>il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olinomio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85" i="1">
                <a:solidFill>
                  <a:srgbClr val="FF0000"/>
                </a:solidFill>
                <a:latin typeface="Arial Narrow"/>
                <a:cs typeface="Arial Narrow"/>
              </a:rPr>
              <a:t>p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baseline="27777" sz="1050">
                <a:solidFill>
                  <a:srgbClr val="FF0000"/>
                </a:solidFill>
                <a:latin typeface="Trebuchet MS"/>
                <a:cs typeface="Trebuchet MS"/>
              </a:rPr>
              <a:t>5</a:t>
            </a:r>
            <a:r>
              <a:rPr dirty="0" baseline="27777" sz="1050" spc="89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9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baseline="27777" sz="1050">
                <a:solidFill>
                  <a:srgbClr val="FF0000"/>
                </a:solidFill>
                <a:latin typeface="Trebuchet MS"/>
                <a:cs typeface="Trebuchet MS"/>
              </a:rPr>
              <a:t>4</a:t>
            </a:r>
            <a:r>
              <a:rPr dirty="0" baseline="27777" sz="1050" spc="89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27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baseline="27777" sz="1050">
                <a:solidFill>
                  <a:srgbClr val="FF0000"/>
                </a:solidFill>
                <a:latin typeface="Trebuchet MS"/>
                <a:cs typeface="Trebuchet MS"/>
              </a:rPr>
              <a:t>3</a:t>
            </a:r>
            <a:r>
              <a:rPr dirty="0" baseline="27777" sz="1050" spc="89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27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baseline="27777" sz="1050" spc="75">
                <a:solidFill>
                  <a:srgbClr val="FF0000"/>
                </a:solidFill>
                <a:latin typeface="Trebuchet MS"/>
                <a:cs typeface="Trebuchet MS"/>
              </a:rPr>
              <a:t>2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  <a:spcBef>
                <a:spcPts val="844"/>
              </a:spcBef>
            </a:pPr>
            <a:r>
              <a:rPr dirty="0" sz="1000" spc="-25" b="1">
                <a:latin typeface="Gill Sans MT"/>
                <a:cs typeface="Gill Sans MT"/>
              </a:rPr>
              <a:t>Soluzione: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ts val="1200"/>
              </a:lnSpc>
            </a:pPr>
            <a:r>
              <a:rPr dirty="0" sz="1000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443865">
              <a:lnSpc>
                <a:spcPct val="100000"/>
              </a:lnSpc>
            </a:pP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5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9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4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27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3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27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2 </a:t>
            </a:r>
            <a:r>
              <a:rPr dirty="0" baseline="31746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9" action="ppaction://hlinksldjump"/>
              </a:rPr>
              <a:t>Alge</a:t>
            </a:r>
            <a:r>
              <a:rPr dirty="0" spc="-15">
                <a:hlinkClick r:id="rId9" action="ppaction://hlinksldjump"/>
              </a:rPr>
              <a:t>b</a:t>
            </a:r>
            <a:r>
              <a:rPr dirty="0" spc="-20">
                <a:hlinkClick r:id="rId9" action="ppaction://hlinksldjump"/>
              </a:rPr>
              <a:t>ra1:</a:t>
            </a:r>
            <a:r>
              <a:rPr dirty="0">
                <a:hlinkClick r:id="rId9" action="ppaction://hlinksldjump"/>
              </a:rPr>
              <a:t> </a:t>
            </a:r>
            <a:r>
              <a:rPr dirty="0" spc="-70">
                <a:hlinkClick r:id="rId9" action="ppaction://hlinksldjump"/>
              </a:rPr>
              <a:t> </a:t>
            </a:r>
            <a:r>
              <a:rPr dirty="0" spc="40">
                <a:hlinkClick r:id="rId9" action="ppaction://hlinksldjump"/>
              </a:rPr>
              <a:t>P</a:t>
            </a:r>
            <a:r>
              <a:rPr dirty="0" spc="-10">
                <a:hlinkClick r:id="rId9" action="ppaction://hlinksldjump"/>
              </a:rPr>
              <a:t>olinomi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e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0">
                <a:hlinkClick r:id="rId9" action="ppaction://hlinksldjump"/>
              </a:rPr>
              <a:t>o</a:t>
            </a:r>
            <a:r>
              <a:rPr dirty="0" spc="0">
                <a:hlinkClick r:id="rId9" action="ppaction://hlinksldjump"/>
              </a:rPr>
              <a:t>p</a:t>
            </a:r>
            <a:r>
              <a:rPr dirty="0" spc="-15">
                <a:hlinkClick r:id="rId9" action="ppaction://hlinksldjump"/>
              </a:rPr>
              <a:t>erazioni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34/35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5066" y="24034"/>
            <a:ext cx="10941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ricapitolazione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863987"/>
            <a:ext cx="52895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953133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2290787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2341588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865349"/>
            <a:ext cx="50800" cy="14381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928849"/>
            <a:ext cx="50800" cy="13746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1035695"/>
            <a:ext cx="4457065" cy="1318895"/>
          </a:xfrm>
          <a:custGeom>
            <a:avLst/>
            <a:gdLst/>
            <a:ahLst/>
            <a:cxnLst/>
            <a:rect l="l" t="t" r="r" b="b"/>
            <a:pathLst>
              <a:path w="4457065" h="1318895">
                <a:moveTo>
                  <a:pt x="4456606" y="0"/>
                </a:moveTo>
                <a:lnTo>
                  <a:pt x="0" y="0"/>
                </a:lnTo>
                <a:lnTo>
                  <a:pt x="0" y="1267792"/>
                </a:lnTo>
                <a:lnTo>
                  <a:pt x="16636" y="1305306"/>
                </a:lnTo>
                <a:lnTo>
                  <a:pt x="4405806" y="1318593"/>
                </a:lnTo>
                <a:lnTo>
                  <a:pt x="4420049" y="1316548"/>
                </a:lnTo>
                <a:lnTo>
                  <a:pt x="4451170" y="1290589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916149"/>
            <a:ext cx="0" cy="1406525"/>
          </a:xfrm>
          <a:custGeom>
            <a:avLst/>
            <a:gdLst/>
            <a:ahLst/>
            <a:cxnLst/>
            <a:rect l="l" t="t" r="r" b="b"/>
            <a:pathLst>
              <a:path w="0" h="1406525">
                <a:moveTo>
                  <a:pt x="0" y="1406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90344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9074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7804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85899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1052470"/>
            <a:ext cx="3680460" cy="8470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scom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onga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in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FF0000"/>
                </a:solidFill>
                <a:latin typeface="Tahoma"/>
                <a:cs typeface="Tahoma"/>
              </a:rPr>
              <a:t>fatt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o</a:t>
            </a:r>
            <a:r>
              <a:rPr dirty="0" sz="1000" spc="-10">
                <a:solidFill>
                  <a:srgbClr val="FF0000"/>
                </a:solidFill>
                <a:latin typeface="Tahoma"/>
                <a:cs typeface="Tahoma"/>
              </a:rPr>
              <a:t>ri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FF0000"/>
                </a:solidFill>
                <a:latin typeface="Tahoma"/>
                <a:cs typeface="Tahoma"/>
              </a:rPr>
              <a:t>il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olinomio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85" i="1">
                <a:solidFill>
                  <a:srgbClr val="FF0000"/>
                </a:solidFill>
                <a:latin typeface="Arial Narrow"/>
                <a:cs typeface="Arial Narrow"/>
              </a:rPr>
              <a:t>p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baseline="27777" sz="1050">
                <a:solidFill>
                  <a:srgbClr val="FF0000"/>
                </a:solidFill>
                <a:latin typeface="Trebuchet MS"/>
                <a:cs typeface="Trebuchet MS"/>
              </a:rPr>
              <a:t>5</a:t>
            </a:r>
            <a:r>
              <a:rPr dirty="0" baseline="27777" sz="1050" spc="89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9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baseline="27777" sz="1050">
                <a:solidFill>
                  <a:srgbClr val="FF0000"/>
                </a:solidFill>
                <a:latin typeface="Trebuchet MS"/>
                <a:cs typeface="Trebuchet MS"/>
              </a:rPr>
              <a:t>4</a:t>
            </a:r>
            <a:r>
              <a:rPr dirty="0" baseline="27777" sz="1050" spc="89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27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baseline="27777" sz="1050">
                <a:solidFill>
                  <a:srgbClr val="FF0000"/>
                </a:solidFill>
                <a:latin typeface="Trebuchet MS"/>
                <a:cs typeface="Trebuchet MS"/>
              </a:rPr>
              <a:t>3</a:t>
            </a:r>
            <a:r>
              <a:rPr dirty="0" baseline="27777" sz="1050" spc="89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27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baseline="27777" sz="1050" spc="75">
                <a:solidFill>
                  <a:srgbClr val="FF0000"/>
                </a:solidFill>
                <a:latin typeface="Trebuchet MS"/>
                <a:cs typeface="Trebuchet MS"/>
              </a:rPr>
              <a:t>2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  <a:spcBef>
                <a:spcPts val="844"/>
              </a:spcBef>
            </a:pPr>
            <a:r>
              <a:rPr dirty="0" sz="1000" spc="-25" b="1">
                <a:latin typeface="Gill Sans MT"/>
                <a:cs typeface="Gill Sans MT"/>
              </a:rPr>
              <a:t>Soluzione: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ts val="1200"/>
              </a:lnSpc>
            </a:pPr>
            <a:r>
              <a:rPr dirty="0" sz="1000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ctr" marL="101600">
              <a:lnSpc>
                <a:spcPct val="100000"/>
              </a:lnSpc>
            </a:pP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5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9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4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27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3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27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2 </a:t>
            </a:r>
            <a:r>
              <a:rPr dirty="0" baseline="31746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31746" sz="1050" spc="75">
                <a:latin typeface="Trebuchet MS"/>
                <a:cs typeface="Trebuchet MS"/>
              </a:rPr>
              <a:t>2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3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9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27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5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27)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9" action="ppaction://hlinksldjump"/>
              </a:rPr>
              <a:t>Alge</a:t>
            </a:r>
            <a:r>
              <a:rPr dirty="0" spc="-15">
                <a:hlinkClick r:id="rId9" action="ppaction://hlinksldjump"/>
              </a:rPr>
              <a:t>b</a:t>
            </a:r>
            <a:r>
              <a:rPr dirty="0" spc="-20">
                <a:hlinkClick r:id="rId9" action="ppaction://hlinksldjump"/>
              </a:rPr>
              <a:t>ra1:</a:t>
            </a:r>
            <a:r>
              <a:rPr dirty="0">
                <a:hlinkClick r:id="rId9" action="ppaction://hlinksldjump"/>
              </a:rPr>
              <a:t> </a:t>
            </a:r>
            <a:r>
              <a:rPr dirty="0" spc="-70">
                <a:hlinkClick r:id="rId9" action="ppaction://hlinksldjump"/>
              </a:rPr>
              <a:t> </a:t>
            </a:r>
            <a:r>
              <a:rPr dirty="0" spc="40">
                <a:hlinkClick r:id="rId9" action="ppaction://hlinksldjump"/>
              </a:rPr>
              <a:t>P</a:t>
            </a:r>
            <a:r>
              <a:rPr dirty="0" spc="-10">
                <a:hlinkClick r:id="rId9" action="ppaction://hlinksldjump"/>
              </a:rPr>
              <a:t>olinomi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e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0">
                <a:hlinkClick r:id="rId9" action="ppaction://hlinksldjump"/>
              </a:rPr>
              <a:t>o</a:t>
            </a:r>
            <a:r>
              <a:rPr dirty="0" spc="0">
                <a:hlinkClick r:id="rId9" action="ppaction://hlinksldjump"/>
              </a:rPr>
              <a:t>p</a:t>
            </a:r>
            <a:r>
              <a:rPr dirty="0" spc="-15">
                <a:hlinkClick r:id="rId9" action="ppaction://hlinksldjump"/>
              </a:rPr>
              <a:t>erazioni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34/35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5066" y="24034"/>
            <a:ext cx="10941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ricapitolazione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863987"/>
            <a:ext cx="52895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953133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2290787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2341588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865349"/>
            <a:ext cx="50800" cy="14381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928849"/>
            <a:ext cx="50800" cy="13746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1035695"/>
            <a:ext cx="4457065" cy="1318895"/>
          </a:xfrm>
          <a:custGeom>
            <a:avLst/>
            <a:gdLst/>
            <a:ahLst/>
            <a:cxnLst/>
            <a:rect l="l" t="t" r="r" b="b"/>
            <a:pathLst>
              <a:path w="4457065" h="1318895">
                <a:moveTo>
                  <a:pt x="4456606" y="0"/>
                </a:moveTo>
                <a:lnTo>
                  <a:pt x="0" y="0"/>
                </a:lnTo>
                <a:lnTo>
                  <a:pt x="0" y="1267792"/>
                </a:lnTo>
                <a:lnTo>
                  <a:pt x="16636" y="1305306"/>
                </a:lnTo>
                <a:lnTo>
                  <a:pt x="4405806" y="1318593"/>
                </a:lnTo>
                <a:lnTo>
                  <a:pt x="4420049" y="1316548"/>
                </a:lnTo>
                <a:lnTo>
                  <a:pt x="4451170" y="1290589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916149"/>
            <a:ext cx="0" cy="1406525"/>
          </a:xfrm>
          <a:custGeom>
            <a:avLst/>
            <a:gdLst/>
            <a:ahLst/>
            <a:cxnLst/>
            <a:rect l="l" t="t" r="r" b="b"/>
            <a:pathLst>
              <a:path w="0" h="1406525">
                <a:moveTo>
                  <a:pt x="0" y="1406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90344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9074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7804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85899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1052470"/>
            <a:ext cx="4291965" cy="12769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scom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onga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in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FF0000"/>
                </a:solidFill>
                <a:latin typeface="Tahoma"/>
                <a:cs typeface="Tahoma"/>
              </a:rPr>
              <a:t>fatt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o</a:t>
            </a:r>
            <a:r>
              <a:rPr dirty="0" sz="1000" spc="-10">
                <a:solidFill>
                  <a:srgbClr val="FF0000"/>
                </a:solidFill>
                <a:latin typeface="Tahoma"/>
                <a:cs typeface="Tahoma"/>
              </a:rPr>
              <a:t>ri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FF0000"/>
                </a:solidFill>
                <a:latin typeface="Tahoma"/>
                <a:cs typeface="Tahoma"/>
              </a:rPr>
              <a:t>il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olinomio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85" i="1">
                <a:solidFill>
                  <a:srgbClr val="FF0000"/>
                </a:solidFill>
                <a:latin typeface="Arial Narrow"/>
                <a:cs typeface="Arial Narrow"/>
              </a:rPr>
              <a:t>p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baseline="27777" sz="1050">
                <a:solidFill>
                  <a:srgbClr val="FF0000"/>
                </a:solidFill>
                <a:latin typeface="Trebuchet MS"/>
                <a:cs typeface="Trebuchet MS"/>
              </a:rPr>
              <a:t>5</a:t>
            </a:r>
            <a:r>
              <a:rPr dirty="0" baseline="27777" sz="1050" spc="89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9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baseline="27777" sz="1050">
                <a:solidFill>
                  <a:srgbClr val="FF0000"/>
                </a:solidFill>
                <a:latin typeface="Trebuchet MS"/>
                <a:cs typeface="Trebuchet MS"/>
              </a:rPr>
              <a:t>4</a:t>
            </a:r>
            <a:r>
              <a:rPr dirty="0" baseline="27777" sz="1050" spc="89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27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baseline="27777" sz="1050">
                <a:solidFill>
                  <a:srgbClr val="FF0000"/>
                </a:solidFill>
                <a:latin typeface="Trebuchet MS"/>
                <a:cs typeface="Trebuchet MS"/>
              </a:rPr>
              <a:t>3</a:t>
            </a:r>
            <a:r>
              <a:rPr dirty="0" baseline="27777" sz="1050" spc="89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27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baseline="27777" sz="1050" spc="75">
                <a:solidFill>
                  <a:srgbClr val="FF0000"/>
                </a:solidFill>
                <a:latin typeface="Trebuchet MS"/>
                <a:cs typeface="Trebuchet MS"/>
              </a:rPr>
              <a:t>2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  <a:spcBef>
                <a:spcPts val="844"/>
              </a:spcBef>
            </a:pPr>
            <a:r>
              <a:rPr dirty="0" sz="1000" spc="-25" b="1">
                <a:latin typeface="Gill Sans MT"/>
                <a:cs typeface="Gill Sans MT"/>
              </a:rPr>
              <a:t>Soluzione: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ts val="1200"/>
              </a:lnSpc>
            </a:pPr>
            <a:r>
              <a:rPr dirty="0" sz="1000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ctr" marL="81915">
              <a:lnSpc>
                <a:spcPct val="100000"/>
              </a:lnSpc>
            </a:pP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5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9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4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27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3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27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2 </a:t>
            </a:r>
            <a:r>
              <a:rPr dirty="0" baseline="31746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31746" sz="1050" spc="75">
                <a:latin typeface="Trebuchet MS"/>
                <a:cs typeface="Trebuchet MS"/>
              </a:rPr>
              <a:t>2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3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9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27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5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27)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5" i="1">
                <a:solidFill>
                  <a:srgbClr val="0000FF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r>
              <a:rPr dirty="0" baseline="31746" sz="1050" spc="75">
                <a:solidFill>
                  <a:srgbClr val="0000FF"/>
                </a:solidFill>
                <a:latin typeface="Trebuchet MS"/>
                <a:cs typeface="Trebuchet MS"/>
              </a:rPr>
              <a:t>2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0000FF"/>
                </a:solidFill>
                <a:latin typeface="Arial Narrow"/>
                <a:cs typeface="Arial Narrow"/>
              </a:rPr>
              <a:t>x</a:t>
            </a:r>
            <a:r>
              <a:rPr dirty="0" sz="1000" spc="80" i="1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Tahoma"/>
                <a:cs typeface="Tahoma"/>
              </a:rPr>
              <a:t>3)</a:t>
            </a:r>
            <a:r>
              <a:rPr dirty="0" baseline="31746" sz="1050">
                <a:solidFill>
                  <a:srgbClr val="0000FF"/>
                </a:solidFill>
                <a:latin typeface="Trebuchet MS"/>
                <a:cs typeface="Trebuchet MS"/>
              </a:rPr>
              <a:t>3</a:t>
            </a:r>
            <a:endParaRPr baseline="31746" sz="10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dirty="0" sz="1000" spc="-55">
                <a:latin typeface="Tahoma"/>
                <a:cs typeface="Tahoma"/>
              </a:rPr>
              <a:t>dove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nell’ultimo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passaggio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abbiamo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utilizzato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rmula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cu</a:t>
            </a:r>
            <a:r>
              <a:rPr dirty="0" sz="1000" spc="-15">
                <a:latin typeface="Tahoma"/>
                <a:cs typeface="Tahoma"/>
              </a:rPr>
              <a:t>b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binomio.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9" action="ppaction://hlinksldjump"/>
              </a:rPr>
              <a:t>Alge</a:t>
            </a:r>
            <a:r>
              <a:rPr dirty="0" spc="-15">
                <a:hlinkClick r:id="rId9" action="ppaction://hlinksldjump"/>
              </a:rPr>
              <a:t>b</a:t>
            </a:r>
            <a:r>
              <a:rPr dirty="0" spc="-20">
                <a:hlinkClick r:id="rId9" action="ppaction://hlinksldjump"/>
              </a:rPr>
              <a:t>ra1:</a:t>
            </a:r>
            <a:r>
              <a:rPr dirty="0">
                <a:hlinkClick r:id="rId9" action="ppaction://hlinksldjump"/>
              </a:rPr>
              <a:t> </a:t>
            </a:r>
            <a:r>
              <a:rPr dirty="0" spc="-70">
                <a:hlinkClick r:id="rId9" action="ppaction://hlinksldjump"/>
              </a:rPr>
              <a:t> </a:t>
            </a:r>
            <a:r>
              <a:rPr dirty="0" spc="40">
                <a:hlinkClick r:id="rId9" action="ppaction://hlinksldjump"/>
              </a:rPr>
              <a:t>P</a:t>
            </a:r>
            <a:r>
              <a:rPr dirty="0" spc="-10">
                <a:hlinkClick r:id="rId9" action="ppaction://hlinksldjump"/>
              </a:rPr>
              <a:t>olinomi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e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0">
                <a:hlinkClick r:id="rId9" action="ppaction://hlinksldjump"/>
              </a:rPr>
              <a:t>o</a:t>
            </a:r>
            <a:r>
              <a:rPr dirty="0" spc="0">
                <a:hlinkClick r:id="rId9" action="ppaction://hlinksldjump"/>
              </a:rPr>
              <a:t>p</a:t>
            </a:r>
            <a:r>
              <a:rPr dirty="0" spc="-15">
                <a:hlinkClick r:id="rId9" action="ppaction://hlinksldjump"/>
              </a:rPr>
              <a:t>erazioni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34/35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5066" y="24034"/>
            <a:ext cx="10941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ricapitolazione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772890"/>
            <a:ext cx="52895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862036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2427439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2478240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774252"/>
            <a:ext cx="50800" cy="16658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37753"/>
            <a:ext cx="50800" cy="160238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944598"/>
            <a:ext cx="4457065" cy="1546860"/>
          </a:xfrm>
          <a:custGeom>
            <a:avLst/>
            <a:gdLst/>
            <a:ahLst/>
            <a:cxnLst/>
            <a:rect l="l" t="t" r="r" b="b"/>
            <a:pathLst>
              <a:path w="4457065" h="1546860">
                <a:moveTo>
                  <a:pt x="4456606" y="0"/>
                </a:moveTo>
                <a:lnTo>
                  <a:pt x="0" y="0"/>
                </a:lnTo>
                <a:lnTo>
                  <a:pt x="0" y="1495541"/>
                </a:lnTo>
                <a:lnTo>
                  <a:pt x="16636" y="1533055"/>
                </a:lnTo>
                <a:lnTo>
                  <a:pt x="4405806" y="1546342"/>
                </a:lnTo>
                <a:lnTo>
                  <a:pt x="4420049" y="1544297"/>
                </a:lnTo>
                <a:lnTo>
                  <a:pt x="4451170" y="151833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25052"/>
            <a:ext cx="0" cy="1634489"/>
          </a:xfrm>
          <a:custGeom>
            <a:avLst/>
            <a:gdLst/>
            <a:ahLst/>
            <a:cxnLst/>
            <a:rect l="l" t="t" r="r" b="b"/>
            <a:pathLst>
              <a:path w="0" h="1634489">
                <a:moveTo>
                  <a:pt x="0" y="163413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81235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9965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78695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76790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961373"/>
            <a:ext cx="3440429" cy="182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scom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onga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in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FF0000"/>
                </a:solidFill>
                <a:latin typeface="Tahoma"/>
                <a:cs typeface="Tahoma"/>
              </a:rPr>
              <a:t>fatt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o</a:t>
            </a:r>
            <a:r>
              <a:rPr dirty="0" sz="1000" spc="-10">
                <a:solidFill>
                  <a:srgbClr val="FF0000"/>
                </a:solidFill>
                <a:latin typeface="Tahoma"/>
                <a:cs typeface="Tahoma"/>
              </a:rPr>
              <a:t>ri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FF0000"/>
                </a:solidFill>
                <a:latin typeface="Tahoma"/>
                <a:cs typeface="Tahoma"/>
              </a:rPr>
              <a:t>il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olinomio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85" i="1">
                <a:solidFill>
                  <a:srgbClr val="FF0000"/>
                </a:solidFill>
                <a:latin typeface="Arial Narrow"/>
                <a:cs typeface="Arial Narrow"/>
              </a:rPr>
              <a:t>p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Tahoma"/>
                <a:cs typeface="Tahoma"/>
              </a:rPr>
              <a:t>8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baseline="27777" sz="1050">
                <a:solidFill>
                  <a:srgbClr val="FF0000"/>
                </a:solidFill>
                <a:latin typeface="Trebuchet MS"/>
                <a:cs typeface="Trebuchet MS"/>
              </a:rPr>
              <a:t>3</a:t>
            </a:r>
            <a:r>
              <a:rPr dirty="0" baseline="27777" sz="1050" spc="89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4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baseline="27777" sz="1050">
                <a:solidFill>
                  <a:srgbClr val="FF0000"/>
                </a:solidFill>
                <a:latin typeface="Trebuchet MS"/>
                <a:cs typeface="Trebuchet MS"/>
              </a:rPr>
              <a:t>2</a:t>
            </a:r>
            <a:r>
              <a:rPr dirty="0" baseline="27777" sz="1050" spc="89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8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1.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9" action="ppaction://hlinksldjump"/>
              </a:rPr>
              <a:t>Alge</a:t>
            </a:r>
            <a:r>
              <a:rPr dirty="0" spc="-15">
                <a:hlinkClick r:id="rId9" action="ppaction://hlinksldjump"/>
              </a:rPr>
              <a:t>b</a:t>
            </a:r>
            <a:r>
              <a:rPr dirty="0" spc="-20">
                <a:hlinkClick r:id="rId9" action="ppaction://hlinksldjump"/>
              </a:rPr>
              <a:t>ra1:</a:t>
            </a:r>
            <a:r>
              <a:rPr dirty="0">
                <a:hlinkClick r:id="rId9" action="ppaction://hlinksldjump"/>
              </a:rPr>
              <a:t> </a:t>
            </a:r>
            <a:r>
              <a:rPr dirty="0" spc="-70">
                <a:hlinkClick r:id="rId9" action="ppaction://hlinksldjump"/>
              </a:rPr>
              <a:t> </a:t>
            </a:r>
            <a:r>
              <a:rPr dirty="0" spc="40">
                <a:hlinkClick r:id="rId9" action="ppaction://hlinksldjump"/>
              </a:rPr>
              <a:t>P</a:t>
            </a:r>
            <a:r>
              <a:rPr dirty="0" spc="-10">
                <a:hlinkClick r:id="rId9" action="ppaction://hlinksldjump"/>
              </a:rPr>
              <a:t>olinomi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e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0">
                <a:hlinkClick r:id="rId9" action="ppaction://hlinksldjump"/>
              </a:rPr>
              <a:t>o</a:t>
            </a:r>
            <a:r>
              <a:rPr dirty="0" spc="0">
                <a:hlinkClick r:id="rId9" action="ppaction://hlinksldjump"/>
              </a:rPr>
              <a:t>p</a:t>
            </a:r>
            <a:r>
              <a:rPr dirty="0" spc="-15">
                <a:hlinkClick r:id="rId9" action="ppaction://hlinksldjump"/>
              </a:rPr>
              <a:t>erazioni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35/35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5066" y="24034"/>
            <a:ext cx="10941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ricapitolazione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772890"/>
            <a:ext cx="52895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862036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2427439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2478240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774252"/>
            <a:ext cx="50800" cy="16658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37753"/>
            <a:ext cx="50800" cy="160238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944598"/>
            <a:ext cx="4457065" cy="1546860"/>
          </a:xfrm>
          <a:custGeom>
            <a:avLst/>
            <a:gdLst/>
            <a:ahLst/>
            <a:cxnLst/>
            <a:rect l="l" t="t" r="r" b="b"/>
            <a:pathLst>
              <a:path w="4457065" h="1546860">
                <a:moveTo>
                  <a:pt x="4456606" y="0"/>
                </a:moveTo>
                <a:lnTo>
                  <a:pt x="0" y="0"/>
                </a:lnTo>
                <a:lnTo>
                  <a:pt x="0" y="1495541"/>
                </a:lnTo>
                <a:lnTo>
                  <a:pt x="16636" y="1533055"/>
                </a:lnTo>
                <a:lnTo>
                  <a:pt x="4405806" y="1546342"/>
                </a:lnTo>
                <a:lnTo>
                  <a:pt x="4420049" y="1544297"/>
                </a:lnTo>
                <a:lnTo>
                  <a:pt x="4451170" y="151833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25052"/>
            <a:ext cx="0" cy="1634489"/>
          </a:xfrm>
          <a:custGeom>
            <a:avLst/>
            <a:gdLst/>
            <a:ahLst/>
            <a:cxnLst/>
            <a:rect l="l" t="t" r="r" b="b"/>
            <a:pathLst>
              <a:path w="0" h="1634489">
                <a:moveTo>
                  <a:pt x="0" y="163413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81235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9965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78695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76790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961373"/>
            <a:ext cx="3440429" cy="182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scom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onga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in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FF0000"/>
                </a:solidFill>
                <a:latin typeface="Tahoma"/>
                <a:cs typeface="Tahoma"/>
              </a:rPr>
              <a:t>fatt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o</a:t>
            </a:r>
            <a:r>
              <a:rPr dirty="0" sz="1000" spc="-10">
                <a:solidFill>
                  <a:srgbClr val="FF0000"/>
                </a:solidFill>
                <a:latin typeface="Tahoma"/>
                <a:cs typeface="Tahoma"/>
              </a:rPr>
              <a:t>ri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FF0000"/>
                </a:solidFill>
                <a:latin typeface="Tahoma"/>
                <a:cs typeface="Tahoma"/>
              </a:rPr>
              <a:t>il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olinomio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85" i="1">
                <a:solidFill>
                  <a:srgbClr val="FF0000"/>
                </a:solidFill>
                <a:latin typeface="Arial Narrow"/>
                <a:cs typeface="Arial Narrow"/>
              </a:rPr>
              <a:t>p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Tahoma"/>
                <a:cs typeface="Tahoma"/>
              </a:rPr>
              <a:t>8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baseline="27777" sz="1050">
                <a:solidFill>
                  <a:srgbClr val="FF0000"/>
                </a:solidFill>
                <a:latin typeface="Trebuchet MS"/>
                <a:cs typeface="Trebuchet MS"/>
              </a:rPr>
              <a:t>3</a:t>
            </a:r>
            <a:r>
              <a:rPr dirty="0" baseline="27777" sz="1050" spc="89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4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baseline="27777" sz="1050">
                <a:solidFill>
                  <a:srgbClr val="FF0000"/>
                </a:solidFill>
                <a:latin typeface="Trebuchet MS"/>
                <a:cs typeface="Trebuchet MS"/>
              </a:rPr>
              <a:t>2</a:t>
            </a:r>
            <a:r>
              <a:rPr dirty="0" baseline="27777" sz="1050" spc="89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8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1.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9" action="ppaction://hlinksldjump"/>
              </a:rPr>
              <a:t>Alge</a:t>
            </a:r>
            <a:r>
              <a:rPr dirty="0" spc="-15">
                <a:hlinkClick r:id="rId9" action="ppaction://hlinksldjump"/>
              </a:rPr>
              <a:t>b</a:t>
            </a:r>
            <a:r>
              <a:rPr dirty="0" spc="-20">
                <a:hlinkClick r:id="rId9" action="ppaction://hlinksldjump"/>
              </a:rPr>
              <a:t>ra1:</a:t>
            </a:r>
            <a:r>
              <a:rPr dirty="0">
                <a:hlinkClick r:id="rId9" action="ppaction://hlinksldjump"/>
              </a:rPr>
              <a:t> </a:t>
            </a:r>
            <a:r>
              <a:rPr dirty="0" spc="-70">
                <a:hlinkClick r:id="rId9" action="ppaction://hlinksldjump"/>
              </a:rPr>
              <a:t> </a:t>
            </a:r>
            <a:r>
              <a:rPr dirty="0" spc="40">
                <a:hlinkClick r:id="rId9" action="ppaction://hlinksldjump"/>
              </a:rPr>
              <a:t>P</a:t>
            </a:r>
            <a:r>
              <a:rPr dirty="0" spc="-10">
                <a:hlinkClick r:id="rId9" action="ppaction://hlinksldjump"/>
              </a:rPr>
              <a:t>olinomi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e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0">
                <a:hlinkClick r:id="rId9" action="ppaction://hlinksldjump"/>
              </a:rPr>
              <a:t>o</a:t>
            </a:r>
            <a:r>
              <a:rPr dirty="0" spc="0">
                <a:hlinkClick r:id="rId9" action="ppaction://hlinksldjump"/>
              </a:rPr>
              <a:t>p</a:t>
            </a:r>
            <a:r>
              <a:rPr dirty="0" spc="-15">
                <a:hlinkClick r:id="rId9" action="ppaction://hlinksldjump"/>
              </a:rPr>
              <a:t>erazioni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35/35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5066" y="24034"/>
            <a:ext cx="10941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ricapitolazione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772890"/>
            <a:ext cx="52895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862036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2427439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2478240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774252"/>
            <a:ext cx="50800" cy="16658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37753"/>
            <a:ext cx="50800" cy="160238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944598"/>
            <a:ext cx="4457065" cy="1546860"/>
          </a:xfrm>
          <a:custGeom>
            <a:avLst/>
            <a:gdLst/>
            <a:ahLst/>
            <a:cxnLst/>
            <a:rect l="l" t="t" r="r" b="b"/>
            <a:pathLst>
              <a:path w="4457065" h="1546860">
                <a:moveTo>
                  <a:pt x="4456606" y="0"/>
                </a:moveTo>
                <a:lnTo>
                  <a:pt x="0" y="0"/>
                </a:lnTo>
                <a:lnTo>
                  <a:pt x="0" y="1495541"/>
                </a:lnTo>
                <a:lnTo>
                  <a:pt x="16636" y="1533055"/>
                </a:lnTo>
                <a:lnTo>
                  <a:pt x="4405806" y="1546342"/>
                </a:lnTo>
                <a:lnTo>
                  <a:pt x="4420049" y="1544297"/>
                </a:lnTo>
                <a:lnTo>
                  <a:pt x="4451170" y="151833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25052"/>
            <a:ext cx="0" cy="1634489"/>
          </a:xfrm>
          <a:custGeom>
            <a:avLst/>
            <a:gdLst/>
            <a:ahLst/>
            <a:cxnLst/>
            <a:rect l="l" t="t" r="r" b="b"/>
            <a:pathLst>
              <a:path w="0" h="1634489">
                <a:moveTo>
                  <a:pt x="0" y="163413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81235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9965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78695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76790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961373"/>
            <a:ext cx="3440429" cy="8858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scom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onga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in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FF0000"/>
                </a:solidFill>
                <a:latin typeface="Tahoma"/>
                <a:cs typeface="Tahoma"/>
              </a:rPr>
              <a:t>fatt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o</a:t>
            </a:r>
            <a:r>
              <a:rPr dirty="0" sz="1000" spc="-10">
                <a:solidFill>
                  <a:srgbClr val="FF0000"/>
                </a:solidFill>
                <a:latin typeface="Tahoma"/>
                <a:cs typeface="Tahoma"/>
              </a:rPr>
              <a:t>ri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FF0000"/>
                </a:solidFill>
                <a:latin typeface="Tahoma"/>
                <a:cs typeface="Tahoma"/>
              </a:rPr>
              <a:t>il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olinomio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85" i="1">
                <a:solidFill>
                  <a:srgbClr val="FF0000"/>
                </a:solidFill>
                <a:latin typeface="Arial Narrow"/>
                <a:cs typeface="Arial Narrow"/>
              </a:rPr>
              <a:t>p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Tahoma"/>
                <a:cs typeface="Tahoma"/>
              </a:rPr>
              <a:t>8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baseline="27777" sz="1050">
                <a:solidFill>
                  <a:srgbClr val="FF0000"/>
                </a:solidFill>
                <a:latin typeface="Trebuchet MS"/>
                <a:cs typeface="Trebuchet MS"/>
              </a:rPr>
              <a:t>3</a:t>
            </a:r>
            <a:r>
              <a:rPr dirty="0" baseline="27777" sz="1050" spc="89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4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baseline="27777" sz="1050">
                <a:solidFill>
                  <a:srgbClr val="FF0000"/>
                </a:solidFill>
                <a:latin typeface="Trebuchet MS"/>
                <a:cs typeface="Trebuchet MS"/>
              </a:rPr>
              <a:t>2</a:t>
            </a:r>
            <a:r>
              <a:rPr dirty="0" baseline="27777" sz="1050" spc="89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8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1.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  <a:spcBef>
                <a:spcPts val="844"/>
              </a:spcBef>
            </a:pPr>
            <a:r>
              <a:rPr dirty="0" sz="1000" spc="-25" b="1">
                <a:latin typeface="Gill Sans MT"/>
                <a:cs typeface="Gill Sans MT"/>
              </a:rPr>
              <a:t>Soluzione: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ts val="1200"/>
              </a:lnSpc>
            </a:pPr>
            <a:r>
              <a:rPr dirty="0" sz="1000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313055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8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3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9" action="ppaction://hlinksldjump"/>
              </a:rPr>
              <a:t>Alge</a:t>
            </a:r>
            <a:r>
              <a:rPr dirty="0" spc="-15">
                <a:hlinkClick r:id="rId9" action="ppaction://hlinksldjump"/>
              </a:rPr>
              <a:t>b</a:t>
            </a:r>
            <a:r>
              <a:rPr dirty="0" spc="-20">
                <a:hlinkClick r:id="rId9" action="ppaction://hlinksldjump"/>
              </a:rPr>
              <a:t>ra1:</a:t>
            </a:r>
            <a:r>
              <a:rPr dirty="0">
                <a:hlinkClick r:id="rId9" action="ppaction://hlinksldjump"/>
              </a:rPr>
              <a:t> </a:t>
            </a:r>
            <a:r>
              <a:rPr dirty="0" spc="-70">
                <a:hlinkClick r:id="rId9" action="ppaction://hlinksldjump"/>
              </a:rPr>
              <a:t> </a:t>
            </a:r>
            <a:r>
              <a:rPr dirty="0" spc="40">
                <a:hlinkClick r:id="rId9" action="ppaction://hlinksldjump"/>
              </a:rPr>
              <a:t>P</a:t>
            </a:r>
            <a:r>
              <a:rPr dirty="0" spc="-10">
                <a:hlinkClick r:id="rId9" action="ppaction://hlinksldjump"/>
              </a:rPr>
              <a:t>olinomi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e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0">
                <a:hlinkClick r:id="rId9" action="ppaction://hlinksldjump"/>
              </a:rPr>
              <a:t>o</a:t>
            </a:r>
            <a:r>
              <a:rPr dirty="0" spc="0">
                <a:hlinkClick r:id="rId9" action="ppaction://hlinksldjump"/>
              </a:rPr>
              <a:t>p</a:t>
            </a:r>
            <a:r>
              <a:rPr dirty="0" spc="-15">
                <a:hlinkClick r:id="rId9" action="ppaction://hlinksldjump"/>
              </a:rPr>
              <a:t>erazioni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35/35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678" y="24034"/>
            <a:ext cx="690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65" b="1">
                <a:latin typeface="Gill Sans MT"/>
                <a:cs typeface="Gill Sans MT"/>
              </a:rPr>
              <a:t>O</a:t>
            </a:r>
            <a:r>
              <a:rPr dirty="0" spc="-5" b="1">
                <a:latin typeface="Gill Sans MT"/>
                <a:cs typeface="Gill Sans MT"/>
              </a:rPr>
              <a:t>p</a:t>
            </a:r>
            <a:r>
              <a:rPr dirty="0" spc="-35" b="1">
                <a:latin typeface="Gill Sans MT"/>
                <a:cs typeface="Gill Sans MT"/>
              </a:rPr>
              <a:t>erazioni</a:t>
            </a:r>
            <a:r>
              <a:rPr dirty="0" spc="135" b="1">
                <a:latin typeface="Gill Sans MT"/>
                <a:cs typeface="Gill Sans MT"/>
              </a:rPr>
              <a:t> </a:t>
            </a:r>
            <a:r>
              <a:rPr dirty="0" spc="-30" b="1">
                <a:latin typeface="Gill Sans MT"/>
                <a:cs typeface="Gill Sans MT"/>
              </a:rPr>
              <a:t>tra</a:t>
            </a:r>
            <a:r>
              <a:rPr dirty="0" spc="135" b="1">
                <a:latin typeface="Gill Sans MT"/>
                <a:cs typeface="Gill Sans MT"/>
              </a:rPr>
              <a:t> </a:t>
            </a:r>
            <a:r>
              <a:rPr dirty="0" spc="20" b="1">
                <a:latin typeface="Gill Sans MT"/>
                <a:cs typeface="Gill Sans MT"/>
              </a:rPr>
              <a:t>p</a:t>
            </a:r>
            <a:r>
              <a:rPr dirty="0" spc="-40" b="1">
                <a:latin typeface="Gill Sans MT"/>
                <a:cs typeface="Gill Sans MT"/>
              </a:rPr>
              <a:t>olinomi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1868791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499055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549855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775393"/>
            <a:ext cx="50800" cy="73636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838893"/>
            <a:ext cx="50800" cy="67286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951362"/>
            <a:ext cx="4457065" cy="611505"/>
          </a:xfrm>
          <a:custGeom>
            <a:avLst/>
            <a:gdLst/>
            <a:ahLst/>
            <a:cxnLst/>
            <a:rect l="l" t="t" r="r" b="b"/>
            <a:pathLst>
              <a:path w="4457065" h="611505">
                <a:moveTo>
                  <a:pt x="4456606" y="0"/>
                </a:moveTo>
                <a:lnTo>
                  <a:pt x="0" y="0"/>
                </a:lnTo>
                <a:lnTo>
                  <a:pt x="0" y="560392"/>
                </a:lnTo>
                <a:lnTo>
                  <a:pt x="16636" y="597906"/>
                </a:lnTo>
                <a:lnTo>
                  <a:pt x="4405806" y="611193"/>
                </a:lnTo>
                <a:lnTo>
                  <a:pt x="4420049" y="609148"/>
                </a:lnTo>
                <a:lnTo>
                  <a:pt x="4451170" y="583189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826193"/>
            <a:ext cx="0" cy="704850"/>
          </a:xfrm>
          <a:custGeom>
            <a:avLst/>
            <a:gdLst/>
            <a:ahLst/>
            <a:cxnLst/>
            <a:rect l="l" t="t" r="r" b="b"/>
            <a:pathLst>
              <a:path w="0" h="704850">
                <a:moveTo>
                  <a:pt x="0" y="70461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81349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80079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178809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176904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1019427"/>
            <a:ext cx="4337050" cy="155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20">
                <a:latin typeface="Tahoma"/>
                <a:cs typeface="Tahoma"/>
              </a:rPr>
              <a:t>finir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somma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dotto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olinomi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seguono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usuali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regole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calcolo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letterale,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rie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delle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erazioni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som</a:t>
            </a:r>
            <a:r>
              <a:rPr dirty="0" sz="1000" spc="-55">
                <a:latin typeface="Tahoma"/>
                <a:cs typeface="Tahoma"/>
              </a:rPr>
              <a:t>ma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dotto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numeri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reali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(commutativa,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distributiva,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i="1">
                <a:latin typeface="Cambria"/>
                <a:cs typeface="Cambria"/>
              </a:rPr>
              <a:t>etc</a:t>
            </a:r>
            <a:r>
              <a:rPr dirty="0" sz="1000" spc="-25">
                <a:latin typeface="Tahoma"/>
                <a:cs typeface="Tahoma"/>
              </a:rPr>
              <a:t>...)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rie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delle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45">
                <a:latin typeface="Tahoma"/>
                <a:cs typeface="Tahoma"/>
              </a:rPr>
              <a:t>otenze.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7F00"/>
                </a:solidFill>
                <a:latin typeface="Gill Sans MT"/>
                <a:cs typeface="Gill Sans MT"/>
              </a:rPr>
              <a:t>Esempi: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49"/>
              </a:spcBef>
            </a:pPr>
            <a:endParaRPr sz="850">
              <a:latin typeface="Times New Roman"/>
              <a:cs typeface="Times New Roman"/>
            </a:endParaRPr>
          </a:p>
          <a:p>
            <a:pPr marL="143510">
              <a:lnSpc>
                <a:spcPct val="100000"/>
              </a:lnSpc>
            </a:pP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1000" spc="-25">
                <a:latin typeface="Tahoma"/>
                <a:cs typeface="Tahoma"/>
              </a:rPr>
              <a:t>(2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2)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5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3)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8"/>
              </a:spcBef>
            </a:pPr>
            <a:endParaRPr sz="1200">
              <a:latin typeface="Times New Roman"/>
              <a:cs typeface="Times New Roman"/>
            </a:endParaRPr>
          </a:p>
          <a:p>
            <a:pPr marL="143510">
              <a:lnSpc>
                <a:spcPct val="100000"/>
              </a:lnSpc>
            </a:pP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1000" spc="-25">
                <a:latin typeface="Tahoma"/>
                <a:cs typeface="Tahoma"/>
              </a:rPr>
              <a:t>(2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2)(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3)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2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4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10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3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8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10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6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9" action="ppaction://hlinksldjump"/>
              </a:rPr>
              <a:t>Alge</a:t>
            </a:r>
            <a:r>
              <a:rPr dirty="0" spc="-15">
                <a:hlinkClick r:id="rId9" action="ppaction://hlinksldjump"/>
              </a:rPr>
              <a:t>b</a:t>
            </a:r>
            <a:r>
              <a:rPr dirty="0" spc="-20">
                <a:hlinkClick r:id="rId9" action="ppaction://hlinksldjump"/>
              </a:rPr>
              <a:t>ra1:</a:t>
            </a:r>
            <a:r>
              <a:rPr dirty="0">
                <a:hlinkClick r:id="rId9" action="ppaction://hlinksldjump"/>
              </a:rPr>
              <a:t> </a:t>
            </a:r>
            <a:r>
              <a:rPr dirty="0" spc="-70">
                <a:hlinkClick r:id="rId9" action="ppaction://hlinksldjump"/>
              </a:rPr>
              <a:t> </a:t>
            </a:r>
            <a:r>
              <a:rPr dirty="0" spc="40">
                <a:hlinkClick r:id="rId9" action="ppaction://hlinksldjump"/>
              </a:rPr>
              <a:t>P</a:t>
            </a:r>
            <a:r>
              <a:rPr dirty="0" spc="-10">
                <a:hlinkClick r:id="rId9" action="ppaction://hlinksldjump"/>
              </a:rPr>
              <a:t>olinomi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e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0">
                <a:hlinkClick r:id="rId9" action="ppaction://hlinksldjump"/>
              </a:rPr>
              <a:t>o</a:t>
            </a:r>
            <a:r>
              <a:rPr dirty="0" spc="0">
                <a:hlinkClick r:id="rId9" action="ppaction://hlinksldjump"/>
              </a:rPr>
              <a:t>p</a:t>
            </a:r>
            <a:r>
              <a:rPr dirty="0" spc="-15">
                <a:hlinkClick r:id="rId9" action="ppaction://hlinksldjump"/>
              </a:rPr>
              <a:t>erazioni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6/35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5066" y="24034"/>
            <a:ext cx="10941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ricapitolazione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772890"/>
            <a:ext cx="52895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862036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2427439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2478240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774252"/>
            <a:ext cx="50800" cy="16658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37753"/>
            <a:ext cx="50800" cy="160238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944598"/>
            <a:ext cx="4457065" cy="1546860"/>
          </a:xfrm>
          <a:custGeom>
            <a:avLst/>
            <a:gdLst/>
            <a:ahLst/>
            <a:cxnLst/>
            <a:rect l="l" t="t" r="r" b="b"/>
            <a:pathLst>
              <a:path w="4457065" h="1546860">
                <a:moveTo>
                  <a:pt x="4456606" y="0"/>
                </a:moveTo>
                <a:lnTo>
                  <a:pt x="0" y="0"/>
                </a:lnTo>
                <a:lnTo>
                  <a:pt x="0" y="1495541"/>
                </a:lnTo>
                <a:lnTo>
                  <a:pt x="16636" y="1533055"/>
                </a:lnTo>
                <a:lnTo>
                  <a:pt x="4405806" y="1546342"/>
                </a:lnTo>
                <a:lnTo>
                  <a:pt x="4420049" y="1544297"/>
                </a:lnTo>
                <a:lnTo>
                  <a:pt x="4451170" y="151833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25052"/>
            <a:ext cx="0" cy="1634489"/>
          </a:xfrm>
          <a:custGeom>
            <a:avLst/>
            <a:gdLst/>
            <a:ahLst/>
            <a:cxnLst/>
            <a:rect l="l" t="t" r="r" b="b"/>
            <a:pathLst>
              <a:path w="0" h="1634489">
                <a:moveTo>
                  <a:pt x="0" y="163413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81235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9965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78695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76790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961373"/>
            <a:ext cx="3440429" cy="8858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scom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onga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in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FF0000"/>
                </a:solidFill>
                <a:latin typeface="Tahoma"/>
                <a:cs typeface="Tahoma"/>
              </a:rPr>
              <a:t>fatt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o</a:t>
            </a:r>
            <a:r>
              <a:rPr dirty="0" sz="1000" spc="-10">
                <a:solidFill>
                  <a:srgbClr val="FF0000"/>
                </a:solidFill>
                <a:latin typeface="Tahoma"/>
                <a:cs typeface="Tahoma"/>
              </a:rPr>
              <a:t>ri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FF0000"/>
                </a:solidFill>
                <a:latin typeface="Tahoma"/>
                <a:cs typeface="Tahoma"/>
              </a:rPr>
              <a:t>il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olinomio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85" i="1">
                <a:solidFill>
                  <a:srgbClr val="FF0000"/>
                </a:solidFill>
                <a:latin typeface="Arial Narrow"/>
                <a:cs typeface="Arial Narrow"/>
              </a:rPr>
              <a:t>p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Tahoma"/>
                <a:cs typeface="Tahoma"/>
              </a:rPr>
              <a:t>8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baseline="27777" sz="1050">
                <a:solidFill>
                  <a:srgbClr val="FF0000"/>
                </a:solidFill>
                <a:latin typeface="Trebuchet MS"/>
                <a:cs typeface="Trebuchet MS"/>
              </a:rPr>
              <a:t>3</a:t>
            </a:r>
            <a:r>
              <a:rPr dirty="0" baseline="27777" sz="1050" spc="89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4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baseline="27777" sz="1050">
                <a:solidFill>
                  <a:srgbClr val="FF0000"/>
                </a:solidFill>
                <a:latin typeface="Trebuchet MS"/>
                <a:cs typeface="Trebuchet MS"/>
              </a:rPr>
              <a:t>2</a:t>
            </a:r>
            <a:r>
              <a:rPr dirty="0" baseline="27777" sz="1050" spc="89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8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1.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  <a:spcBef>
                <a:spcPts val="844"/>
              </a:spcBef>
            </a:pPr>
            <a:r>
              <a:rPr dirty="0" sz="1000" spc="-25" b="1">
                <a:latin typeface="Gill Sans MT"/>
                <a:cs typeface="Gill Sans MT"/>
              </a:rPr>
              <a:t>Soluzione: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ts val="1200"/>
              </a:lnSpc>
            </a:pPr>
            <a:r>
              <a:rPr dirty="0" sz="1000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313055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8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3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31746" sz="1050" spc="75">
                <a:latin typeface="Trebuchet MS"/>
                <a:cs typeface="Trebuchet MS"/>
              </a:rPr>
              <a:t>2</a:t>
            </a:r>
            <a:r>
              <a:rPr dirty="0" sz="1000" spc="-25">
                <a:latin typeface="Tahoma"/>
                <a:cs typeface="Tahoma"/>
              </a:rPr>
              <a:t>(2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5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9" action="ppaction://hlinksldjump"/>
              </a:rPr>
              <a:t>Alge</a:t>
            </a:r>
            <a:r>
              <a:rPr dirty="0" spc="-15">
                <a:hlinkClick r:id="rId9" action="ppaction://hlinksldjump"/>
              </a:rPr>
              <a:t>b</a:t>
            </a:r>
            <a:r>
              <a:rPr dirty="0" spc="-20">
                <a:hlinkClick r:id="rId9" action="ppaction://hlinksldjump"/>
              </a:rPr>
              <a:t>ra1:</a:t>
            </a:r>
            <a:r>
              <a:rPr dirty="0">
                <a:hlinkClick r:id="rId9" action="ppaction://hlinksldjump"/>
              </a:rPr>
              <a:t> </a:t>
            </a:r>
            <a:r>
              <a:rPr dirty="0" spc="-70">
                <a:hlinkClick r:id="rId9" action="ppaction://hlinksldjump"/>
              </a:rPr>
              <a:t> </a:t>
            </a:r>
            <a:r>
              <a:rPr dirty="0" spc="40">
                <a:hlinkClick r:id="rId9" action="ppaction://hlinksldjump"/>
              </a:rPr>
              <a:t>P</a:t>
            </a:r>
            <a:r>
              <a:rPr dirty="0" spc="-10">
                <a:hlinkClick r:id="rId9" action="ppaction://hlinksldjump"/>
              </a:rPr>
              <a:t>olinomi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e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0">
                <a:hlinkClick r:id="rId9" action="ppaction://hlinksldjump"/>
              </a:rPr>
              <a:t>o</a:t>
            </a:r>
            <a:r>
              <a:rPr dirty="0" spc="0">
                <a:hlinkClick r:id="rId9" action="ppaction://hlinksldjump"/>
              </a:rPr>
              <a:t>p</a:t>
            </a:r>
            <a:r>
              <a:rPr dirty="0" spc="-15">
                <a:hlinkClick r:id="rId9" action="ppaction://hlinksldjump"/>
              </a:rPr>
              <a:t>erazioni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35/35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5066" y="24034"/>
            <a:ext cx="10941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ricapitolazione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772890"/>
            <a:ext cx="52895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862036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2427439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2478240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774252"/>
            <a:ext cx="50800" cy="16658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37753"/>
            <a:ext cx="50800" cy="160238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944598"/>
            <a:ext cx="4457065" cy="1546860"/>
          </a:xfrm>
          <a:custGeom>
            <a:avLst/>
            <a:gdLst/>
            <a:ahLst/>
            <a:cxnLst/>
            <a:rect l="l" t="t" r="r" b="b"/>
            <a:pathLst>
              <a:path w="4457065" h="1546860">
                <a:moveTo>
                  <a:pt x="4456606" y="0"/>
                </a:moveTo>
                <a:lnTo>
                  <a:pt x="0" y="0"/>
                </a:lnTo>
                <a:lnTo>
                  <a:pt x="0" y="1495541"/>
                </a:lnTo>
                <a:lnTo>
                  <a:pt x="16636" y="1533055"/>
                </a:lnTo>
                <a:lnTo>
                  <a:pt x="4405806" y="1546342"/>
                </a:lnTo>
                <a:lnTo>
                  <a:pt x="4420049" y="1544297"/>
                </a:lnTo>
                <a:lnTo>
                  <a:pt x="4451170" y="151833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25052"/>
            <a:ext cx="0" cy="1634489"/>
          </a:xfrm>
          <a:custGeom>
            <a:avLst/>
            <a:gdLst/>
            <a:ahLst/>
            <a:cxnLst/>
            <a:rect l="l" t="t" r="r" b="b"/>
            <a:pathLst>
              <a:path w="0" h="1634489">
                <a:moveTo>
                  <a:pt x="0" y="163413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81235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9965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78695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76790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961373"/>
            <a:ext cx="4079875" cy="8858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scom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onga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in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FF0000"/>
                </a:solidFill>
                <a:latin typeface="Tahoma"/>
                <a:cs typeface="Tahoma"/>
              </a:rPr>
              <a:t>fatt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o</a:t>
            </a:r>
            <a:r>
              <a:rPr dirty="0" sz="1000" spc="-10">
                <a:solidFill>
                  <a:srgbClr val="FF0000"/>
                </a:solidFill>
                <a:latin typeface="Tahoma"/>
                <a:cs typeface="Tahoma"/>
              </a:rPr>
              <a:t>ri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FF0000"/>
                </a:solidFill>
                <a:latin typeface="Tahoma"/>
                <a:cs typeface="Tahoma"/>
              </a:rPr>
              <a:t>il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olinomio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85" i="1">
                <a:solidFill>
                  <a:srgbClr val="FF0000"/>
                </a:solidFill>
                <a:latin typeface="Arial Narrow"/>
                <a:cs typeface="Arial Narrow"/>
              </a:rPr>
              <a:t>p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Tahoma"/>
                <a:cs typeface="Tahoma"/>
              </a:rPr>
              <a:t>8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baseline="27777" sz="1050">
                <a:solidFill>
                  <a:srgbClr val="FF0000"/>
                </a:solidFill>
                <a:latin typeface="Trebuchet MS"/>
                <a:cs typeface="Trebuchet MS"/>
              </a:rPr>
              <a:t>3</a:t>
            </a:r>
            <a:r>
              <a:rPr dirty="0" baseline="27777" sz="1050" spc="89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4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baseline="27777" sz="1050">
                <a:solidFill>
                  <a:srgbClr val="FF0000"/>
                </a:solidFill>
                <a:latin typeface="Trebuchet MS"/>
                <a:cs typeface="Trebuchet MS"/>
              </a:rPr>
              <a:t>2</a:t>
            </a:r>
            <a:r>
              <a:rPr dirty="0" baseline="27777" sz="1050" spc="89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8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1.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  <a:spcBef>
                <a:spcPts val="844"/>
              </a:spcBef>
            </a:pPr>
            <a:r>
              <a:rPr dirty="0" sz="1000" spc="-25" b="1">
                <a:latin typeface="Gill Sans MT"/>
                <a:cs typeface="Gill Sans MT"/>
              </a:rPr>
              <a:t>Soluzione: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ts val="1200"/>
              </a:lnSpc>
            </a:pPr>
            <a:r>
              <a:rPr dirty="0" sz="1000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313055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8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3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31746" sz="1050" spc="75">
                <a:latin typeface="Trebuchet MS"/>
                <a:cs typeface="Trebuchet MS"/>
              </a:rPr>
              <a:t>2</a:t>
            </a:r>
            <a:r>
              <a:rPr dirty="0" sz="1000" spc="-25">
                <a:latin typeface="Tahoma"/>
                <a:cs typeface="Tahoma"/>
              </a:rPr>
              <a:t>(2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5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31746" sz="1050" spc="75">
                <a:latin typeface="Trebuchet MS"/>
                <a:cs typeface="Trebuchet MS"/>
              </a:rPr>
              <a:t>2</a:t>
            </a:r>
            <a:r>
              <a:rPr dirty="0" sz="1000" spc="-25">
                <a:latin typeface="Tahoma"/>
                <a:cs typeface="Tahoma"/>
              </a:rPr>
              <a:t>(2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5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(2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9" action="ppaction://hlinksldjump"/>
              </a:rPr>
              <a:t>Alge</a:t>
            </a:r>
            <a:r>
              <a:rPr dirty="0" spc="-15">
                <a:hlinkClick r:id="rId9" action="ppaction://hlinksldjump"/>
              </a:rPr>
              <a:t>b</a:t>
            </a:r>
            <a:r>
              <a:rPr dirty="0" spc="-20">
                <a:hlinkClick r:id="rId9" action="ppaction://hlinksldjump"/>
              </a:rPr>
              <a:t>ra1:</a:t>
            </a:r>
            <a:r>
              <a:rPr dirty="0">
                <a:hlinkClick r:id="rId9" action="ppaction://hlinksldjump"/>
              </a:rPr>
              <a:t> </a:t>
            </a:r>
            <a:r>
              <a:rPr dirty="0" spc="-70">
                <a:hlinkClick r:id="rId9" action="ppaction://hlinksldjump"/>
              </a:rPr>
              <a:t> </a:t>
            </a:r>
            <a:r>
              <a:rPr dirty="0" spc="40">
                <a:hlinkClick r:id="rId9" action="ppaction://hlinksldjump"/>
              </a:rPr>
              <a:t>P</a:t>
            </a:r>
            <a:r>
              <a:rPr dirty="0" spc="-10">
                <a:hlinkClick r:id="rId9" action="ppaction://hlinksldjump"/>
              </a:rPr>
              <a:t>olinomi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e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0">
                <a:hlinkClick r:id="rId9" action="ppaction://hlinksldjump"/>
              </a:rPr>
              <a:t>o</a:t>
            </a:r>
            <a:r>
              <a:rPr dirty="0" spc="0">
                <a:hlinkClick r:id="rId9" action="ppaction://hlinksldjump"/>
              </a:rPr>
              <a:t>p</a:t>
            </a:r>
            <a:r>
              <a:rPr dirty="0" spc="-15">
                <a:hlinkClick r:id="rId9" action="ppaction://hlinksldjump"/>
              </a:rPr>
              <a:t>erazioni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35/35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5066" y="24034"/>
            <a:ext cx="10941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Esercizi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di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ricapitolazione</a:t>
            </a: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sui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772890"/>
            <a:ext cx="52895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862036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2427439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2478240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774252"/>
            <a:ext cx="50800" cy="16658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37753"/>
            <a:ext cx="50800" cy="160238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944598"/>
            <a:ext cx="4457065" cy="1546860"/>
          </a:xfrm>
          <a:custGeom>
            <a:avLst/>
            <a:gdLst/>
            <a:ahLst/>
            <a:cxnLst/>
            <a:rect l="l" t="t" r="r" b="b"/>
            <a:pathLst>
              <a:path w="4457065" h="1546860">
                <a:moveTo>
                  <a:pt x="4456606" y="0"/>
                </a:moveTo>
                <a:lnTo>
                  <a:pt x="0" y="0"/>
                </a:lnTo>
                <a:lnTo>
                  <a:pt x="0" y="1495541"/>
                </a:lnTo>
                <a:lnTo>
                  <a:pt x="16636" y="1533055"/>
                </a:lnTo>
                <a:lnTo>
                  <a:pt x="4405806" y="1546342"/>
                </a:lnTo>
                <a:lnTo>
                  <a:pt x="4420049" y="1544297"/>
                </a:lnTo>
                <a:lnTo>
                  <a:pt x="4451170" y="151833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25052"/>
            <a:ext cx="0" cy="1634489"/>
          </a:xfrm>
          <a:custGeom>
            <a:avLst/>
            <a:gdLst/>
            <a:ahLst/>
            <a:cxnLst/>
            <a:rect l="l" t="t" r="r" b="b"/>
            <a:pathLst>
              <a:path w="0" h="1634489">
                <a:moveTo>
                  <a:pt x="0" y="163413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81235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9965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78695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76790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961373"/>
            <a:ext cx="4079875" cy="1504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scom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onga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in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FF0000"/>
                </a:solidFill>
                <a:latin typeface="Tahoma"/>
                <a:cs typeface="Tahoma"/>
              </a:rPr>
              <a:t>fatt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o</a:t>
            </a:r>
            <a:r>
              <a:rPr dirty="0" sz="1000" spc="-10">
                <a:solidFill>
                  <a:srgbClr val="FF0000"/>
                </a:solidFill>
                <a:latin typeface="Tahoma"/>
                <a:cs typeface="Tahoma"/>
              </a:rPr>
              <a:t>ri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FF0000"/>
                </a:solidFill>
                <a:latin typeface="Tahoma"/>
                <a:cs typeface="Tahoma"/>
              </a:rPr>
              <a:t>il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olinomio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85" i="1">
                <a:solidFill>
                  <a:srgbClr val="FF0000"/>
                </a:solidFill>
                <a:latin typeface="Arial Narrow"/>
                <a:cs typeface="Arial Narrow"/>
              </a:rPr>
              <a:t>p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Tahoma"/>
                <a:cs typeface="Tahoma"/>
              </a:rPr>
              <a:t>8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baseline="27777" sz="1050">
                <a:solidFill>
                  <a:srgbClr val="FF0000"/>
                </a:solidFill>
                <a:latin typeface="Trebuchet MS"/>
                <a:cs typeface="Trebuchet MS"/>
              </a:rPr>
              <a:t>3</a:t>
            </a:r>
            <a:r>
              <a:rPr dirty="0" baseline="27777" sz="1050" spc="89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4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baseline="27777" sz="1050">
                <a:solidFill>
                  <a:srgbClr val="FF0000"/>
                </a:solidFill>
                <a:latin typeface="Trebuchet MS"/>
                <a:cs typeface="Trebuchet MS"/>
              </a:rPr>
              <a:t>2</a:t>
            </a:r>
            <a:r>
              <a:rPr dirty="0" baseline="27777" sz="1050" spc="89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8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1.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  <a:spcBef>
                <a:spcPts val="844"/>
              </a:spcBef>
            </a:pPr>
            <a:r>
              <a:rPr dirty="0" sz="1000" spc="-25" b="1">
                <a:latin typeface="Gill Sans MT"/>
                <a:cs typeface="Gill Sans MT"/>
              </a:rPr>
              <a:t>Soluzione: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ts val="1200"/>
              </a:lnSpc>
            </a:pPr>
            <a:r>
              <a:rPr dirty="0" sz="1000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313055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8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3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31746" sz="1050" spc="75">
                <a:latin typeface="Trebuchet MS"/>
                <a:cs typeface="Trebuchet MS"/>
              </a:rPr>
              <a:t>2</a:t>
            </a:r>
            <a:r>
              <a:rPr dirty="0" sz="1000" spc="-25">
                <a:latin typeface="Tahoma"/>
                <a:cs typeface="Tahoma"/>
              </a:rPr>
              <a:t>(2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5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31746" sz="1050" spc="75">
                <a:latin typeface="Trebuchet MS"/>
                <a:cs typeface="Trebuchet MS"/>
              </a:rPr>
              <a:t>2</a:t>
            </a:r>
            <a:r>
              <a:rPr dirty="0" sz="1000" spc="-25">
                <a:latin typeface="Tahoma"/>
                <a:cs typeface="Tahoma"/>
              </a:rPr>
              <a:t>(2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5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(2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900">
              <a:latin typeface="Times New Roman"/>
              <a:cs typeface="Times New Roman"/>
            </a:endParaRPr>
          </a:p>
          <a:p>
            <a:pPr marL="32766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(</a:t>
            </a:r>
            <a:r>
              <a:rPr dirty="0" sz="1000" spc="-35">
                <a:latin typeface="Tahoma"/>
                <a:cs typeface="Tahoma"/>
              </a:rPr>
              <a:t>2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1)(4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(</a:t>
            </a:r>
            <a:r>
              <a:rPr dirty="0" sz="1000" spc="-35">
                <a:latin typeface="Tahoma"/>
                <a:cs typeface="Tahoma"/>
              </a:rPr>
              <a:t>2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1)(2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5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1)(2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-35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sz="1000" spc="45" i="1">
                <a:solidFill>
                  <a:srgbClr val="0000FF"/>
                </a:solidFill>
                <a:latin typeface="Arial Narrow"/>
                <a:cs typeface="Arial Narrow"/>
              </a:rPr>
              <a:t>x</a:t>
            </a:r>
            <a:r>
              <a:rPr dirty="0" sz="1000" spc="85" i="1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Tahoma"/>
                <a:cs typeface="Tahoma"/>
              </a:rPr>
              <a:t>1)</a:t>
            </a:r>
            <a:r>
              <a:rPr dirty="0" baseline="31746" sz="1050" spc="75">
                <a:solidFill>
                  <a:srgbClr val="0000FF"/>
                </a:solidFill>
                <a:latin typeface="Trebuchet MS"/>
                <a:cs typeface="Trebuchet MS"/>
              </a:rPr>
              <a:t>2</a:t>
            </a:r>
            <a:r>
              <a:rPr dirty="0" sz="1000" spc="-25">
                <a:solidFill>
                  <a:srgbClr val="0000FF"/>
                </a:solidFill>
                <a:latin typeface="Tahoma"/>
                <a:cs typeface="Tahoma"/>
              </a:rPr>
              <a:t>(2</a:t>
            </a:r>
            <a:r>
              <a:rPr dirty="0" sz="1000" spc="45" i="1">
                <a:solidFill>
                  <a:srgbClr val="0000FF"/>
                </a:solidFill>
                <a:latin typeface="Arial Narrow"/>
                <a:cs typeface="Arial Narrow"/>
              </a:rPr>
              <a:t>x</a:t>
            </a:r>
            <a:r>
              <a:rPr dirty="0" sz="1000" spc="80" i="1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Tahoma"/>
                <a:cs typeface="Tahoma"/>
              </a:rPr>
              <a:t>1)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dirty="0" sz="1000" spc="-55">
                <a:latin typeface="Tahoma"/>
                <a:cs typeface="Tahoma"/>
              </a:rPr>
              <a:t>dove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abbiamo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utilizzato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rmula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differenza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q</a:t>
            </a:r>
            <a:r>
              <a:rPr dirty="0" sz="1000" spc="-30">
                <a:latin typeface="Tahoma"/>
                <a:cs typeface="Tahoma"/>
              </a:rPr>
              <a:t>uadrati.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9" action="ppaction://hlinksldjump"/>
              </a:rPr>
              <a:t>Alge</a:t>
            </a:r>
            <a:r>
              <a:rPr dirty="0" spc="-15">
                <a:hlinkClick r:id="rId9" action="ppaction://hlinksldjump"/>
              </a:rPr>
              <a:t>b</a:t>
            </a:r>
            <a:r>
              <a:rPr dirty="0" spc="-20">
                <a:hlinkClick r:id="rId9" action="ppaction://hlinksldjump"/>
              </a:rPr>
              <a:t>ra1:</a:t>
            </a:r>
            <a:r>
              <a:rPr dirty="0">
                <a:hlinkClick r:id="rId9" action="ppaction://hlinksldjump"/>
              </a:rPr>
              <a:t> </a:t>
            </a:r>
            <a:r>
              <a:rPr dirty="0" spc="-70">
                <a:hlinkClick r:id="rId9" action="ppaction://hlinksldjump"/>
              </a:rPr>
              <a:t> </a:t>
            </a:r>
            <a:r>
              <a:rPr dirty="0" spc="40">
                <a:hlinkClick r:id="rId9" action="ppaction://hlinksldjump"/>
              </a:rPr>
              <a:t>P</a:t>
            </a:r>
            <a:r>
              <a:rPr dirty="0" spc="-10">
                <a:hlinkClick r:id="rId9" action="ppaction://hlinksldjump"/>
              </a:rPr>
              <a:t>olinomi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e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0">
                <a:hlinkClick r:id="rId9" action="ppaction://hlinksldjump"/>
              </a:rPr>
              <a:t>o</a:t>
            </a:r>
            <a:r>
              <a:rPr dirty="0" spc="0">
                <a:hlinkClick r:id="rId9" action="ppaction://hlinksldjump"/>
              </a:rPr>
              <a:t>p</a:t>
            </a:r>
            <a:r>
              <a:rPr dirty="0" spc="-15">
                <a:hlinkClick r:id="rId9" action="ppaction://hlinksldjump"/>
              </a:rPr>
              <a:t>erazioni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35/35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678" y="24034"/>
            <a:ext cx="690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65" b="1">
                <a:latin typeface="Gill Sans MT"/>
                <a:cs typeface="Gill Sans MT"/>
              </a:rPr>
              <a:t>O</a:t>
            </a:r>
            <a:r>
              <a:rPr dirty="0" spc="-5" b="1">
                <a:latin typeface="Gill Sans MT"/>
                <a:cs typeface="Gill Sans MT"/>
              </a:rPr>
              <a:t>p</a:t>
            </a:r>
            <a:r>
              <a:rPr dirty="0" spc="-35" b="1">
                <a:latin typeface="Gill Sans MT"/>
                <a:cs typeface="Gill Sans MT"/>
              </a:rPr>
              <a:t>erazioni</a:t>
            </a:r>
            <a:r>
              <a:rPr dirty="0" spc="135" b="1">
                <a:latin typeface="Gill Sans MT"/>
                <a:cs typeface="Gill Sans MT"/>
              </a:rPr>
              <a:t> </a:t>
            </a:r>
            <a:r>
              <a:rPr dirty="0" spc="-30" b="1">
                <a:latin typeface="Gill Sans MT"/>
                <a:cs typeface="Gill Sans MT"/>
              </a:rPr>
              <a:t>tra</a:t>
            </a:r>
            <a:r>
              <a:rPr dirty="0" spc="135" b="1">
                <a:latin typeface="Gill Sans MT"/>
                <a:cs typeface="Gill Sans MT"/>
              </a:rPr>
              <a:t> </a:t>
            </a:r>
            <a:r>
              <a:rPr dirty="0" spc="20" b="1">
                <a:latin typeface="Gill Sans MT"/>
                <a:cs typeface="Gill Sans MT"/>
              </a:rPr>
              <a:t>p</a:t>
            </a:r>
            <a:r>
              <a:rPr dirty="0" spc="-40" b="1">
                <a:latin typeface="Gill Sans MT"/>
                <a:cs typeface="Gill Sans MT"/>
              </a:rPr>
              <a:t>olinomi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1868791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499055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549855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775393"/>
            <a:ext cx="50800" cy="73636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838893"/>
            <a:ext cx="50800" cy="67286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951362"/>
            <a:ext cx="4457065" cy="611505"/>
          </a:xfrm>
          <a:custGeom>
            <a:avLst/>
            <a:gdLst/>
            <a:ahLst/>
            <a:cxnLst/>
            <a:rect l="l" t="t" r="r" b="b"/>
            <a:pathLst>
              <a:path w="4457065" h="611505">
                <a:moveTo>
                  <a:pt x="4456606" y="0"/>
                </a:moveTo>
                <a:lnTo>
                  <a:pt x="0" y="0"/>
                </a:lnTo>
                <a:lnTo>
                  <a:pt x="0" y="560392"/>
                </a:lnTo>
                <a:lnTo>
                  <a:pt x="16636" y="597906"/>
                </a:lnTo>
                <a:lnTo>
                  <a:pt x="4405806" y="611193"/>
                </a:lnTo>
                <a:lnTo>
                  <a:pt x="4420049" y="609148"/>
                </a:lnTo>
                <a:lnTo>
                  <a:pt x="4451170" y="583189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826193"/>
            <a:ext cx="0" cy="704850"/>
          </a:xfrm>
          <a:custGeom>
            <a:avLst/>
            <a:gdLst/>
            <a:ahLst/>
            <a:cxnLst/>
            <a:rect l="l" t="t" r="r" b="b"/>
            <a:pathLst>
              <a:path w="0" h="704850">
                <a:moveTo>
                  <a:pt x="0" y="70461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81349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80079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178809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176904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1019427"/>
            <a:ext cx="4337050" cy="155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20">
                <a:latin typeface="Tahoma"/>
                <a:cs typeface="Tahoma"/>
              </a:rPr>
              <a:t>finir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somma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dotto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olinomi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seguono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usuali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regole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calcolo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letterale,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rie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delle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erazioni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som</a:t>
            </a:r>
            <a:r>
              <a:rPr dirty="0" sz="1000" spc="-55">
                <a:latin typeface="Tahoma"/>
                <a:cs typeface="Tahoma"/>
              </a:rPr>
              <a:t>ma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dotto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numeri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reali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(commutativa,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distributiva,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i="1">
                <a:latin typeface="Cambria"/>
                <a:cs typeface="Cambria"/>
              </a:rPr>
              <a:t>etc</a:t>
            </a:r>
            <a:r>
              <a:rPr dirty="0" sz="1000" spc="-25">
                <a:latin typeface="Tahoma"/>
                <a:cs typeface="Tahoma"/>
              </a:rPr>
              <a:t>...)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rie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delle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45">
                <a:latin typeface="Tahoma"/>
                <a:cs typeface="Tahoma"/>
              </a:rPr>
              <a:t>otenze.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7F00"/>
                </a:solidFill>
                <a:latin typeface="Gill Sans MT"/>
                <a:cs typeface="Gill Sans MT"/>
              </a:rPr>
              <a:t>Esempi: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49"/>
              </a:spcBef>
            </a:pPr>
            <a:endParaRPr sz="850">
              <a:latin typeface="Times New Roman"/>
              <a:cs typeface="Times New Roman"/>
            </a:endParaRPr>
          </a:p>
          <a:p>
            <a:pPr marL="143510">
              <a:lnSpc>
                <a:spcPct val="100000"/>
              </a:lnSpc>
            </a:pP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1000" spc="-25">
                <a:latin typeface="Tahoma"/>
                <a:cs typeface="Tahoma"/>
              </a:rPr>
              <a:t>(2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2)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5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3)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8"/>
              </a:spcBef>
            </a:pPr>
            <a:endParaRPr sz="1200">
              <a:latin typeface="Times New Roman"/>
              <a:cs typeface="Times New Roman"/>
            </a:endParaRPr>
          </a:p>
          <a:p>
            <a:pPr marL="143510">
              <a:lnSpc>
                <a:spcPct val="100000"/>
              </a:lnSpc>
            </a:pP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1000" spc="-25">
                <a:latin typeface="Tahoma"/>
                <a:cs typeface="Tahoma"/>
              </a:rPr>
              <a:t>(2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2)(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3)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2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4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10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3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8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10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6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9" action="ppaction://hlinksldjump"/>
              </a:rPr>
              <a:t>Alge</a:t>
            </a:r>
            <a:r>
              <a:rPr dirty="0" spc="-15">
                <a:hlinkClick r:id="rId9" action="ppaction://hlinksldjump"/>
              </a:rPr>
              <a:t>b</a:t>
            </a:r>
            <a:r>
              <a:rPr dirty="0" spc="-20">
                <a:hlinkClick r:id="rId9" action="ppaction://hlinksldjump"/>
              </a:rPr>
              <a:t>ra1:</a:t>
            </a:r>
            <a:r>
              <a:rPr dirty="0">
                <a:hlinkClick r:id="rId9" action="ppaction://hlinksldjump"/>
              </a:rPr>
              <a:t> </a:t>
            </a:r>
            <a:r>
              <a:rPr dirty="0" spc="-70">
                <a:hlinkClick r:id="rId9" action="ppaction://hlinksldjump"/>
              </a:rPr>
              <a:t> </a:t>
            </a:r>
            <a:r>
              <a:rPr dirty="0" spc="40">
                <a:hlinkClick r:id="rId9" action="ppaction://hlinksldjump"/>
              </a:rPr>
              <a:t>P</a:t>
            </a:r>
            <a:r>
              <a:rPr dirty="0" spc="-10">
                <a:hlinkClick r:id="rId9" action="ppaction://hlinksldjump"/>
              </a:rPr>
              <a:t>olinomi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e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0">
                <a:hlinkClick r:id="rId9" action="ppaction://hlinksldjump"/>
              </a:rPr>
              <a:t>o</a:t>
            </a:r>
            <a:r>
              <a:rPr dirty="0" spc="0">
                <a:hlinkClick r:id="rId9" action="ppaction://hlinksldjump"/>
              </a:rPr>
              <a:t>p</a:t>
            </a:r>
            <a:r>
              <a:rPr dirty="0" spc="-15">
                <a:hlinkClick r:id="rId9" action="ppaction://hlinksldjump"/>
              </a:rPr>
              <a:t>erazioni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6/35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678" y="24034"/>
            <a:ext cx="690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65" b="1">
                <a:latin typeface="Gill Sans MT"/>
                <a:cs typeface="Gill Sans MT"/>
              </a:rPr>
              <a:t>O</a:t>
            </a:r>
            <a:r>
              <a:rPr dirty="0" spc="-5" b="1">
                <a:latin typeface="Gill Sans MT"/>
                <a:cs typeface="Gill Sans MT"/>
              </a:rPr>
              <a:t>p</a:t>
            </a:r>
            <a:r>
              <a:rPr dirty="0" spc="-35" b="1">
                <a:latin typeface="Gill Sans MT"/>
                <a:cs typeface="Gill Sans MT"/>
              </a:rPr>
              <a:t>erazioni</a:t>
            </a:r>
            <a:r>
              <a:rPr dirty="0" spc="135" b="1">
                <a:latin typeface="Gill Sans MT"/>
                <a:cs typeface="Gill Sans MT"/>
              </a:rPr>
              <a:t> </a:t>
            </a:r>
            <a:r>
              <a:rPr dirty="0" spc="-30" b="1">
                <a:latin typeface="Gill Sans MT"/>
                <a:cs typeface="Gill Sans MT"/>
              </a:rPr>
              <a:t>tra</a:t>
            </a:r>
            <a:r>
              <a:rPr dirty="0" spc="135" b="1">
                <a:latin typeface="Gill Sans MT"/>
                <a:cs typeface="Gill Sans MT"/>
              </a:rPr>
              <a:t> </a:t>
            </a:r>
            <a:r>
              <a:rPr dirty="0" spc="20" b="1">
                <a:latin typeface="Gill Sans MT"/>
                <a:cs typeface="Gill Sans MT"/>
              </a:rPr>
              <a:t>p</a:t>
            </a:r>
            <a:r>
              <a:rPr dirty="0" spc="-40" b="1">
                <a:latin typeface="Gill Sans MT"/>
                <a:cs typeface="Gill Sans MT"/>
              </a:rPr>
              <a:t>olinomi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1868791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499055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549855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775393"/>
            <a:ext cx="50800" cy="73636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838893"/>
            <a:ext cx="50800" cy="67286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951362"/>
            <a:ext cx="4457065" cy="611505"/>
          </a:xfrm>
          <a:custGeom>
            <a:avLst/>
            <a:gdLst/>
            <a:ahLst/>
            <a:cxnLst/>
            <a:rect l="l" t="t" r="r" b="b"/>
            <a:pathLst>
              <a:path w="4457065" h="611505">
                <a:moveTo>
                  <a:pt x="4456606" y="0"/>
                </a:moveTo>
                <a:lnTo>
                  <a:pt x="0" y="0"/>
                </a:lnTo>
                <a:lnTo>
                  <a:pt x="0" y="560392"/>
                </a:lnTo>
                <a:lnTo>
                  <a:pt x="16636" y="597906"/>
                </a:lnTo>
                <a:lnTo>
                  <a:pt x="4405806" y="611193"/>
                </a:lnTo>
                <a:lnTo>
                  <a:pt x="4420049" y="609148"/>
                </a:lnTo>
                <a:lnTo>
                  <a:pt x="4451170" y="583189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826193"/>
            <a:ext cx="0" cy="704850"/>
          </a:xfrm>
          <a:custGeom>
            <a:avLst/>
            <a:gdLst/>
            <a:ahLst/>
            <a:cxnLst/>
            <a:rect l="l" t="t" r="r" b="b"/>
            <a:pathLst>
              <a:path w="0" h="704850">
                <a:moveTo>
                  <a:pt x="0" y="70461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81349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80079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178809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176904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1019427"/>
            <a:ext cx="4337050" cy="155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20">
                <a:latin typeface="Tahoma"/>
                <a:cs typeface="Tahoma"/>
              </a:rPr>
              <a:t>finir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somma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dotto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olinomi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seguono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usuali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regole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calcolo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letterale,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rie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delle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erazioni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som</a:t>
            </a:r>
            <a:r>
              <a:rPr dirty="0" sz="1000" spc="-55">
                <a:latin typeface="Tahoma"/>
                <a:cs typeface="Tahoma"/>
              </a:rPr>
              <a:t>ma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dotto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numeri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reali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(commutativa,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distributiva,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i="1">
                <a:latin typeface="Cambria"/>
                <a:cs typeface="Cambria"/>
              </a:rPr>
              <a:t>etc</a:t>
            </a:r>
            <a:r>
              <a:rPr dirty="0" sz="1000" spc="-25">
                <a:latin typeface="Tahoma"/>
                <a:cs typeface="Tahoma"/>
              </a:rPr>
              <a:t>...)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rie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delle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45">
                <a:latin typeface="Tahoma"/>
                <a:cs typeface="Tahoma"/>
              </a:rPr>
              <a:t>otenze.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7F00"/>
                </a:solidFill>
                <a:latin typeface="Gill Sans MT"/>
                <a:cs typeface="Gill Sans MT"/>
              </a:rPr>
              <a:t>Esempi: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49"/>
              </a:spcBef>
            </a:pPr>
            <a:endParaRPr sz="850">
              <a:latin typeface="Times New Roman"/>
              <a:cs typeface="Times New Roman"/>
            </a:endParaRPr>
          </a:p>
          <a:p>
            <a:pPr marL="143510">
              <a:lnSpc>
                <a:spcPct val="100000"/>
              </a:lnSpc>
            </a:pP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1000" spc="-25">
                <a:latin typeface="Tahoma"/>
                <a:cs typeface="Tahoma"/>
              </a:rPr>
              <a:t>(2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2)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5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3)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8"/>
              </a:spcBef>
            </a:pPr>
            <a:endParaRPr sz="1200">
              <a:latin typeface="Times New Roman"/>
              <a:cs typeface="Times New Roman"/>
            </a:endParaRPr>
          </a:p>
          <a:p>
            <a:pPr marL="143510">
              <a:lnSpc>
                <a:spcPct val="100000"/>
              </a:lnSpc>
            </a:pP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1000" spc="-25">
                <a:latin typeface="Tahoma"/>
                <a:cs typeface="Tahoma"/>
              </a:rPr>
              <a:t>(2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2)(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3)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2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4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10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3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8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10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6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9" action="ppaction://hlinksldjump"/>
              </a:rPr>
              <a:t>Alge</a:t>
            </a:r>
            <a:r>
              <a:rPr dirty="0" spc="-15">
                <a:hlinkClick r:id="rId9" action="ppaction://hlinksldjump"/>
              </a:rPr>
              <a:t>b</a:t>
            </a:r>
            <a:r>
              <a:rPr dirty="0" spc="-20">
                <a:hlinkClick r:id="rId9" action="ppaction://hlinksldjump"/>
              </a:rPr>
              <a:t>ra1:</a:t>
            </a:r>
            <a:r>
              <a:rPr dirty="0">
                <a:hlinkClick r:id="rId9" action="ppaction://hlinksldjump"/>
              </a:rPr>
              <a:t> </a:t>
            </a:r>
            <a:r>
              <a:rPr dirty="0" spc="-70">
                <a:hlinkClick r:id="rId9" action="ppaction://hlinksldjump"/>
              </a:rPr>
              <a:t> </a:t>
            </a:r>
            <a:r>
              <a:rPr dirty="0" spc="40">
                <a:hlinkClick r:id="rId9" action="ppaction://hlinksldjump"/>
              </a:rPr>
              <a:t>P</a:t>
            </a:r>
            <a:r>
              <a:rPr dirty="0" spc="-10">
                <a:hlinkClick r:id="rId9" action="ppaction://hlinksldjump"/>
              </a:rPr>
              <a:t>olinomi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e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0">
                <a:hlinkClick r:id="rId9" action="ppaction://hlinksldjump"/>
              </a:rPr>
              <a:t>o</a:t>
            </a:r>
            <a:r>
              <a:rPr dirty="0" spc="0">
                <a:hlinkClick r:id="rId9" action="ppaction://hlinksldjump"/>
              </a:rPr>
              <a:t>p</a:t>
            </a:r>
            <a:r>
              <a:rPr dirty="0" spc="-15">
                <a:hlinkClick r:id="rId9" action="ppaction://hlinksldjump"/>
              </a:rPr>
              <a:t>erazioni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6/35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 b="1">
                <a:latin typeface="Gill Sans MT"/>
                <a:cs typeface="Gill Sans MT"/>
              </a:rPr>
              <a:t>Argomenti</a:t>
            </a:r>
          </a:p>
        </p:txBody>
      </p:sp>
      <p:sp>
        <p:nvSpPr>
          <p:cNvPr id="5" name="object 5"/>
          <p:cNvSpPr/>
          <p:nvPr/>
        </p:nvSpPr>
        <p:spPr>
          <a:xfrm>
            <a:off x="103683" y="1116787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80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3683" y="1566901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80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3683" y="2017001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80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3683" y="2467115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80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14198" y="1085517"/>
            <a:ext cx="2236470" cy="15024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solidFill>
                  <a:srgbClr val="FFFFFF"/>
                </a:solidFill>
                <a:latin typeface="Trebuchet MS"/>
                <a:cs typeface="Trebuchet MS"/>
              </a:rPr>
              <a:t>1 </a:t>
            </a:r>
            <a:r>
              <a:rPr dirty="0" sz="700" spc="9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000" spc="50">
                <a:latin typeface="Tahoma"/>
                <a:cs typeface="Tahoma"/>
                <a:hlinkClick r:id="rId2" action="ppaction://hlinksldjump"/>
              </a:rPr>
              <a:t>P</a:t>
            </a:r>
            <a:r>
              <a:rPr dirty="0" sz="1000" spc="-25">
                <a:latin typeface="Tahoma"/>
                <a:cs typeface="Tahoma"/>
                <a:hlinkClick r:id="rId2" action="ppaction://hlinksldjump"/>
              </a:rPr>
              <a:t>olinomi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700">
                <a:solidFill>
                  <a:srgbClr val="FFFFFF"/>
                </a:solidFill>
                <a:latin typeface="Trebuchet MS"/>
                <a:cs typeface="Trebuchet MS"/>
              </a:rPr>
              <a:t>2 </a:t>
            </a:r>
            <a:r>
              <a:rPr dirty="0" sz="700" spc="9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000" spc="-15">
                <a:latin typeface="Tahoma"/>
                <a:cs typeface="Tahoma"/>
                <a:hlinkClick r:id="rId3" action="ppaction://hlinksldjump"/>
              </a:rPr>
              <a:t>O</a:t>
            </a:r>
            <a:r>
              <a:rPr dirty="0" sz="1000" spc="10">
                <a:latin typeface="Tahoma"/>
                <a:cs typeface="Tahoma"/>
                <a:hlinkClick r:id="rId3" action="ppaction://hlinksldjump"/>
              </a:rPr>
              <a:t>p</a:t>
            </a:r>
            <a:r>
              <a:rPr dirty="0" sz="1000" spc="-30">
                <a:latin typeface="Tahoma"/>
                <a:cs typeface="Tahoma"/>
                <a:hlinkClick r:id="rId3" action="ppaction://hlinksldjump"/>
              </a:rPr>
              <a:t>erazioni</a:t>
            </a:r>
            <a:r>
              <a:rPr dirty="0" sz="1000" spc="20">
                <a:latin typeface="Tahoma"/>
                <a:cs typeface="Tahoma"/>
                <a:hlinkClick r:id="rId3" action="ppaction://hlinksldjump"/>
              </a:rPr>
              <a:t> </a:t>
            </a:r>
            <a:r>
              <a:rPr dirty="0" sz="1000" spc="-20">
                <a:latin typeface="Tahoma"/>
                <a:cs typeface="Tahoma"/>
                <a:hlinkClick r:id="rId3" action="ppaction://hlinksldjump"/>
              </a:rPr>
              <a:t>tra</a:t>
            </a:r>
            <a:r>
              <a:rPr dirty="0" sz="1000" spc="20">
                <a:latin typeface="Tahoma"/>
                <a:cs typeface="Tahoma"/>
                <a:hlinkClick r:id="rId3" action="ppaction://hlinksldjump"/>
              </a:rPr>
              <a:t> </a:t>
            </a:r>
            <a:r>
              <a:rPr dirty="0" sz="1000" spc="-20">
                <a:latin typeface="Tahoma"/>
                <a:cs typeface="Tahoma"/>
                <a:hlinkClick r:id="rId3" action="ppaction://hlinksldjump"/>
              </a:rPr>
              <a:t>p</a:t>
            </a:r>
            <a:r>
              <a:rPr dirty="0" sz="1000" spc="-25">
                <a:latin typeface="Tahoma"/>
                <a:cs typeface="Tahoma"/>
                <a:hlinkClick r:id="rId3" action="ppaction://hlinksldjump"/>
              </a:rPr>
              <a:t>olinomi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700">
                <a:solidFill>
                  <a:srgbClr val="FFFFFF"/>
                </a:solidFill>
                <a:latin typeface="Trebuchet MS"/>
                <a:cs typeface="Trebuchet MS"/>
              </a:rPr>
              <a:t>3 </a:t>
            </a:r>
            <a:r>
              <a:rPr dirty="0" sz="700" spc="9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000" spc="-15">
                <a:latin typeface="Tahoma"/>
                <a:cs typeface="Tahoma"/>
                <a:hlinkClick r:id="rId4" action="ppaction://hlinksldjump"/>
              </a:rPr>
              <a:t>Radici</a:t>
            </a:r>
            <a:r>
              <a:rPr dirty="0" sz="1000" spc="15">
                <a:latin typeface="Tahoma"/>
                <a:cs typeface="Tahoma"/>
                <a:hlinkClick r:id="rId4" action="ppaction://hlinksldjump"/>
              </a:rPr>
              <a:t> </a:t>
            </a:r>
            <a:r>
              <a:rPr dirty="0" sz="1000" spc="-85">
                <a:latin typeface="Tahoma"/>
                <a:cs typeface="Tahoma"/>
                <a:hlinkClick r:id="rId4" action="ppaction://hlinksldjump"/>
              </a:rPr>
              <a:t>e</a:t>
            </a:r>
            <a:r>
              <a:rPr dirty="0" sz="1000" spc="20">
                <a:latin typeface="Tahoma"/>
                <a:cs typeface="Tahoma"/>
                <a:hlinkClick r:id="rId4" action="ppaction://hlinksldjump"/>
              </a:rPr>
              <a:t> </a:t>
            </a:r>
            <a:r>
              <a:rPr dirty="0" sz="1000" spc="-15">
                <a:latin typeface="Tahoma"/>
                <a:cs typeface="Tahoma"/>
                <a:hlinkClick r:id="rId4" action="ppaction://hlinksldjump"/>
              </a:rPr>
              <a:t>fatt</a:t>
            </a:r>
            <a:r>
              <a:rPr dirty="0" sz="1000" spc="-50">
                <a:latin typeface="Tahoma"/>
                <a:cs typeface="Tahoma"/>
                <a:hlinkClick r:id="rId4" action="ppaction://hlinksldjump"/>
              </a:rPr>
              <a:t>o</a:t>
            </a:r>
            <a:r>
              <a:rPr dirty="0" sz="1000" spc="-35">
                <a:latin typeface="Tahoma"/>
                <a:cs typeface="Tahoma"/>
                <a:hlinkClick r:id="rId4" action="ppaction://hlinksldjump"/>
              </a:rPr>
              <a:t>rizzazione</a:t>
            </a:r>
            <a:r>
              <a:rPr dirty="0" sz="1000" spc="15">
                <a:latin typeface="Tahoma"/>
                <a:cs typeface="Tahoma"/>
                <a:hlinkClick r:id="rId4" action="ppaction://hlinksldjump"/>
              </a:rPr>
              <a:t> </a:t>
            </a:r>
            <a:r>
              <a:rPr dirty="0" sz="1000" spc="-20">
                <a:latin typeface="Tahoma"/>
                <a:cs typeface="Tahoma"/>
                <a:hlinkClick r:id="rId4" action="ppaction://hlinksldjump"/>
              </a:rPr>
              <a:t>di</a:t>
            </a:r>
            <a:r>
              <a:rPr dirty="0" sz="1000" spc="20">
                <a:latin typeface="Tahoma"/>
                <a:cs typeface="Tahoma"/>
                <a:hlinkClick r:id="rId4" action="ppaction://hlinksldjump"/>
              </a:rPr>
              <a:t> </a:t>
            </a:r>
            <a:r>
              <a:rPr dirty="0" sz="1000" spc="-50">
                <a:latin typeface="Tahoma"/>
                <a:cs typeface="Tahoma"/>
                <a:hlinkClick r:id="rId4" action="ppaction://hlinksldjump"/>
              </a:rPr>
              <a:t>u</a:t>
            </a:r>
            <a:r>
              <a:rPr dirty="0" sz="1000" spc="-45">
                <a:latin typeface="Tahoma"/>
                <a:cs typeface="Tahoma"/>
                <a:hlinkClick r:id="rId4" action="ppaction://hlinksldjump"/>
              </a:rPr>
              <a:t>n</a:t>
            </a:r>
            <a:r>
              <a:rPr dirty="0" sz="1000" spc="20">
                <a:latin typeface="Tahoma"/>
                <a:cs typeface="Tahoma"/>
                <a:hlinkClick r:id="rId4" action="ppaction://hlinksldjump"/>
              </a:rPr>
              <a:t> </a:t>
            </a:r>
            <a:r>
              <a:rPr dirty="0" sz="1000" spc="-20">
                <a:latin typeface="Tahoma"/>
                <a:cs typeface="Tahoma"/>
                <a:hlinkClick r:id="rId4" action="ppaction://hlinksldjump"/>
              </a:rPr>
              <a:t>p</a:t>
            </a:r>
            <a:r>
              <a:rPr dirty="0" sz="1000" spc="-20">
                <a:latin typeface="Tahoma"/>
                <a:cs typeface="Tahoma"/>
                <a:hlinkClick r:id="rId4" action="ppaction://hlinksldjump"/>
              </a:rPr>
              <a:t>olin</a:t>
            </a:r>
            <a:r>
              <a:rPr dirty="0" sz="1000" spc="-50">
                <a:latin typeface="Tahoma"/>
                <a:cs typeface="Tahoma"/>
                <a:hlinkClick r:id="rId4" action="ppaction://hlinksldjump"/>
              </a:rPr>
              <a:t>om</a:t>
            </a:r>
            <a:r>
              <a:rPr dirty="0" sz="1000" spc="-20">
                <a:latin typeface="Tahoma"/>
                <a:cs typeface="Tahoma"/>
                <a:hlinkClick r:id="rId4" action="ppaction://hlinksldjump"/>
              </a:rPr>
              <a:t>io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700">
                <a:solidFill>
                  <a:srgbClr val="FFFFFF"/>
                </a:solidFill>
                <a:latin typeface="Trebuchet MS"/>
                <a:cs typeface="Trebuchet MS"/>
              </a:rPr>
              <a:t>4 </a:t>
            </a:r>
            <a:r>
              <a:rPr dirty="0" sz="700" spc="9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latin typeface="Tahoma"/>
                <a:cs typeface="Tahoma"/>
                <a:hlinkClick r:id="rId5" action="ppaction://hlinksldjump"/>
              </a:rPr>
              <a:t>Esercizi</a:t>
            </a:r>
            <a:r>
              <a:rPr dirty="0" sz="1000" spc="20">
                <a:latin typeface="Tahoma"/>
                <a:cs typeface="Tahoma"/>
                <a:hlinkClick r:id="rId5" action="ppaction://hlinksldjump"/>
              </a:rPr>
              <a:t> </a:t>
            </a:r>
            <a:r>
              <a:rPr dirty="0" sz="1000" spc="-20">
                <a:latin typeface="Tahoma"/>
                <a:cs typeface="Tahoma"/>
                <a:hlinkClick r:id="rId5" action="ppaction://hlinksldjump"/>
              </a:rPr>
              <a:t>di</a:t>
            </a:r>
            <a:r>
              <a:rPr dirty="0" sz="1000" spc="20">
                <a:latin typeface="Tahoma"/>
                <a:cs typeface="Tahoma"/>
                <a:hlinkClick r:id="rId5" action="ppaction://hlinksldjump"/>
              </a:rPr>
              <a:t> </a:t>
            </a:r>
            <a:r>
              <a:rPr dirty="0" sz="1000" spc="-30">
                <a:latin typeface="Tahoma"/>
                <a:cs typeface="Tahoma"/>
                <a:hlinkClick r:id="rId5" action="ppaction://hlinksldjump"/>
              </a:rPr>
              <a:t>ricapitolazione</a:t>
            </a:r>
            <a:r>
              <a:rPr dirty="0" sz="1000" spc="15">
                <a:latin typeface="Tahoma"/>
                <a:cs typeface="Tahoma"/>
                <a:hlinkClick r:id="rId5" action="ppaction://hlinksldjump"/>
              </a:rPr>
              <a:t> </a:t>
            </a:r>
            <a:r>
              <a:rPr dirty="0" sz="1000" spc="-40">
                <a:latin typeface="Tahoma"/>
                <a:cs typeface="Tahoma"/>
                <a:hlinkClick r:id="rId5" action="ppaction://hlinksldjump"/>
              </a:rPr>
              <a:t>sui</a:t>
            </a:r>
            <a:r>
              <a:rPr dirty="0" sz="1000" spc="20">
                <a:latin typeface="Tahoma"/>
                <a:cs typeface="Tahoma"/>
                <a:hlinkClick r:id="rId5" action="ppaction://hlinksldjump"/>
              </a:rPr>
              <a:t> </a:t>
            </a:r>
            <a:r>
              <a:rPr dirty="0" sz="1000" spc="-20">
                <a:latin typeface="Tahoma"/>
                <a:cs typeface="Tahoma"/>
                <a:hlinkClick r:id="rId5" action="ppaction://hlinksldjump"/>
              </a:rPr>
              <a:t>p</a:t>
            </a:r>
            <a:r>
              <a:rPr dirty="0" sz="1000" spc="-25">
                <a:latin typeface="Tahoma"/>
                <a:cs typeface="Tahoma"/>
                <a:hlinkClick r:id="rId5" action="ppaction://hlinksldjump"/>
              </a:rPr>
              <a:t>olinomi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6" action="ppaction://hlinksldjump"/>
              </a:rPr>
              <a:t>Alge</a:t>
            </a:r>
            <a:r>
              <a:rPr dirty="0" spc="-15">
                <a:hlinkClick r:id="rId6" action="ppaction://hlinksldjump"/>
              </a:rPr>
              <a:t>b</a:t>
            </a:r>
            <a:r>
              <a:rPr dirty="0" spc="-20">
                <a:hlinkClick r:id="rId6" action="ppaction://hlinksldjump"/>
              </a:rPr>
              <a:t>ra1:</a:t>
            </a:r>
            <a:r>
              <a:rPr dirty="0">
                <a:hlinkClick r:id="rId6" action="ppaction://hlinksldjump"/>
              </a:rPr>
              <a:t> </a:t>
            </a:r>
            <a:r>
              <a:rPr dirty="0" spc="-70">
                <a:hlinkClick r:id="rId6" action="ppaction://hlinksldjump"/>
              </a:rPr>
              <a:t> </a:t>
            </a:r>
            <a:r>
              <a:rPr dirty="0" spc="40">
                <a:hlinkClick r:id="rId6" action="ppaction://hlinksldjump"/>
              </a:rPr>
              <a:t>P</a:t>
            </a:r>
            <a:r>
              <a:rPr dirty="0" spc="-10">
                <a:hlinkClick r:id="rId6" action="ppaction://hlinksldjump"/>
              </a:rPr>
              <a:t>olinomi</a:t>
            </a:r>
            <a:r>
              <a:rPr dirty="0" spc="25">
                <a:hlinkClick r:id="rId6" action="ppaction://hlinksldjump"/>
              </a:rPr>
              <a:t> </a:t>
            </a:r>
            <a:r>
              <a:rPr dirty="0" spc="-40">
                <a:hlinkClick r:id="rId6" action="ppaction://hlinksldjump"/>
              </a:rPr>
              <a:t>e</a:t>
            </a:r>
            <a:r>
              <a:rPr dirty="0" spc="25">
                <a:hlinkClick r:id="rId6" action="ppaction://hlinksldjump"/>
              </a:rPr>
              <a:t> </a:t>
            </a:r>
            <a:r>
              <a:rPr dirty="0" spc="-10">
                <a:hlinkClick r:id="rId6" action="ppaction://hlinksldjump"/>
              </a:rPr>
              <a:t>o</a:t>
            </a:r>
            <a:r>
              <a:rPr dirty="0" spc="0">
                <a:hlinkClick r:id="rId6" action="ppaction://hlinksldjump"/>
              </a:rPr>
              <a:t>p</a:t>
            </a:r>
            <a:r>
              <a:rPr dirty="0" spc="-15">
                <a:hlinkClick r:id="rId6" action="ppaction://hlinksldjump"/>
              </a:rPr>
              <a:t>erazioni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</a:t>
            </a:fld>
            <a:r>
              <a:rPr dirty="0"/>
              <a:t>/35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678" y="24034"/>
            <a:ext cx="690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503933"/>
            <a:ext cx="4239260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35">
                <a:latin typeface="Tahoma"/>
                <a:cs typeface="Tahoma"/>
              </a:rPr>
              <a:t>termin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somma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dotto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olinomi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valgono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seguenti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regole: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4" action="ppaction://hlinksldjump"/>
              </a:rPr>
              <a:t>Alge</a:t>
            </a:r>
            <a:r>
              <a:rPr dirty="0" spc="-15">
                <a:hlinkClick r:id="rId4" action="ppaction://hlinksldjump"/>
              </a:rPr>
              <a:t>b</a:t>
            </a:r>
            <a:r>
              <a:rPr dirty="0" spc="-20">
                <a:hlinkClick r:id="rId4" action="ppaction://hlinksldjump"/>
              </a:rPr>
              <a:t>ra1:</a:t>
            </a:r>
            <a:r>
              <a:rPr dirty="0">
                <a:hlinkClick r:id="rId4" action="ppaction://hlinksldjump"/>
              </a:rPr>
              <a:t> </a:t>
            </a:r>
            <a:r>
              <a:rPr dirty="0" spc="-70">
                <a:hlinkClick r:id="rId4" action="ppaction://hlinksldjump"/>
              </a:rPr>
              <a:t> </a:t>
            </a:r>
            <a:r>
              <a:rPr dirty="0" spc="40">
                <a:hlinkClick r:id="rId4" action="ppaction://hlinksldjump"/>
              </a:rPr>
              <a:t>P</a:t>
            </a:r>
            <a:r>
              <a:rPr dirty="0" spc="-10">
                <a:hlinkClick r:id="rId4" action="ppaction://hlinksldjump"/>
              </a:rPr>
              <a:t>olinomi</a:t>
            </a:r>
            <a:r>
              <a:rPr dirty="0" spc="25">
                <a:hlinkClick r:id="rId4" action="ppaction://hlinksldjump"/>
              </a:rPr>
              <a:t> </a:t>
            </a:r>
            <a:r>
              <a:rPr dirty="0" spc="-40">
                <a:hlinkClick r:id="rId4" action="ppaction://hlinksldjump"/>
              </a:rPr>
              <a:t>e</a:t>
            </a:r>
            <a:r>
              <a:rPr dirty="0" spc="25">
                <a:hlinkClick r:id="rId4" action="ppaction://hlinksldjump"/>
              </a:rPr>
              <a:t> </a:t>
            </a:r>
            <a:r>
              <a:rPr dirty="0" spc="-10">
                <a:hlinkClick r:id="rId4" action="ppaction://hlinksldjump"/>
              </a:rPr>
              <a:t>o</a:t>
            </a:r>
            <a:r>
              <a:rPr dirty="0" spc="0">
                <a:hlinkClick r:id="rId4" action="ppaction://hlinksldjump"/>
              </a:rPr>
              <a:t>p</a:t>
            </a:r>
            <a:r>
              <a:rPr dirty="0" spc="-15">
                <a:hlinkClick r:id="rId4" action="ppaction://hlinksldjump"/>
              </a:rPr>
              <a:t>erazioni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7/35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678" y="24034"/>
            <a:ext cx="690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516633"/>
            <a:ext cx="4239260" cy="278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35">
                <a:latin typeface="Tahoma"/>
                <a:cs typeface="Tahoma"/>
              </a:rPr>
              <a:t>termin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somma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dotto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olinomi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valgono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seguenti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regole: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5097" y="858251"/>
            <a:ext cx="4018915" cy="278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3985" marR="5080" indent="-121285">
              <a:lnSpc>
                <a:spcPct val="100000"/>
              </a:lnSpc>
              <a:buClr>
                <a:srgbClr val="FF0000"/>
              </a:buClr>
              <a:buSzPct val="90000"/>
              <a:buFont typeface="Arial"/>
              <a:buChar char="•"/>
              <a:tabLst>
                <a:tab pos="134620" algn="l"/>
              </a:tabLst>
            </a:pPr>
            <a:r>
              <a:rPr dirty="0" sz="1000" spc="5">
                <a:solidFill>
                  <a:srgbClr val="FF0000"/>
                </a:solidFill>
                <a:latin typeface="Tahoma"/>
                <a:cs typeface="Tahoma"/>
              </a:rPr>
              <a:t>il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grado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della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Tahoma"/>
                <a:cs typeface="Tahoma"/>
              </a:rPr>
              <a:t>somma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di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d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u</a:t>
            </a:r>
            <a:r>
              <a:rPr dirty="0" sz="1000" spc="-85">
                <a:solidFill>
                  <a:srgbClr val="FF0000"/>
                </a:solidFill>
                <a:latin typeface="Tahoma"/>
                <a:cs typeface="Tahoma"/>
              </a:rPr>
              <a:t>e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olinomi,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patto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Tahoma"/>
                <a:cs typeface="Tahoma"/>
              </a:rPr>
              <a:t>che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questa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non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70">
                <a:solidFill>
                  <a:srgbClr val="FF0000"/>
                </a:solidFill>
                <a:latin typeface="Tahoma"/>
                <a:cs typeface="Tahoma"/>
              </a:rPr>
              <a:t>s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ia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nulla,</a:t>
            </a:r>
            <a:r>
              <a:rPr dirty="0" sz="1000" spc="-1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25">
                <a:solidFill>
                  <a:srgbClr val="FF0000"/>
                </a:solidFill>
                <a:latin typeface="Tahoma"/>
                <a:cs typeface="Tahoma"/>
              </a:rPr>
              <a:t>`</a:t>
            </a:r>
            <a:r>
              <a:rPr dirty="0" sz="1000" spc="-85">
                <a:solidFill>
                  <a:srgbClr val="FF0000"/>
                </a:solidFill>
                <a:latin typeface="Tahoma"/>
                <a:cs typeface="Tahoma"/>
              </a:rPr>
              <a:t>e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min</a:t>
            </a:r>
            <a:r>
              <a:rPr dirty="0" sz="1000" spc="-65">
                <a:solidFill>
                  <a:srgbClr val="FF0000"/>
                </a:solidFill>
                <a:latin typeface="Tahoma"/>
                <a:cs typeface="Tahoma"/>
              </a:rPr>
              <a:t>o</a:t>
            </a:r>
            <a:r>
              <a:rPr dirty="0" sz="1000" spc="-55">
                <a:solidFill>
                  <a:srgbClr val="FF0000"/>
                </a:solidFill>
                <a:latin typeface="Tahoma"/>
                <a:cs typeface="Tahoma"/>
              </a:rPr>
              <a:t>re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o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uguale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del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massimo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dei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gradi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d</a:t>
            </a:r>
            <a:r>
              <a:rPr dirty="0" sz="1000" spc="-85">
                <a:solidFill>
                  <a:srgbClr val="FF0000"/>
                </a:solidFill>
                <a:latin typeface="Tahoma"/>
                <a:cs typeface="Tahoma"/>
              </a:rPr>
              <a:t>e</a:t>
            </a:r>
            <a:r>
              <a:rPr dirty="0" sz="1000" spc="5">
                <a:solidFill>
                  <a:srgbClr val="FF0000"/>
                </a:solidFill>
                <a:latin typeface="Tahoma"/>
                <a:cs typeface="Tahoma"/>
              </a:rPr>
              <a:t>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60">
                <a:solidFill>
                  <a:srgbClr val="FF0000"/>
                </a:solidFill>
                <a:latin typeface="Tahoma"/>
                <a:cs typeface="Tahoma"/>
              </a:rPr>
              <a:t>due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olinomi;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4" action="ppaction://hlinksldjump"/>
              </a:rPr>
              <a:t>Alge</a:t>
            </a:r>
            <a:r>
              <a:rPr dirty="0" spc="-15">
                <a:hlinkClick r:id="rId4" action="ppaction://hlinksldjump"/>
              </a:rPr>
              <a:t>b</a:t>
            </a:r>
            <a:r>
              <a:rPr dirty="0" spc="-20">
                <a:hlinkClick r:id="rId4" action="ppaction://hlinksldjump"/>
              </a:rPr>
              <a:t>ra1:</a:t>
            </a:r>
            <a:r>
              <a:rPr dirty="0">
                <a:hlinkClick r:id="rId4" action="ppaction://hlinksldjump"/>
              </a:rPr>
              <a:t> </a:t>
            </a:r>
            <a:r>
              <a:rPr dirty="0" spc="-70">
                <a:hlinkClick r:id="rId4" action="ppaction://hlinksldjump"/>
              </a:rPr>
              <a:t> </a:t>
            </a:r>
            <a:r>
              <a:rPr dirty="0" spc="40">
                <a:hlinkClick r:id="rId4" action="ppaction://hlinksldjump"/>
              </a:rPr>
              <a:t>P</a:t>
            </a:r>
            <a:r>
              <a:rPr dirty="0" spc="-10">
                <a:hlinkClick r:id="rId4" action="ppaction://hlinksldjump"/>
              </a:rPr>
              <a:t>olinomi</a:t>
            </a:r>
            <a:r>
              <a:rPr dirty="0" spc="25">
                <a:hlinkClick r:id="rId4" action="ppaction://hlinksldjump"/>
              </a:rPr>
              <a:t> </a:t>
            </a:r>
            <a:r>
              <a:rPr dirty="0" spc="-40">
                <a:hlinkClick r:id="rId4" action="ppaction://hlinksldjump"/>
              </a:rPr>
              <a:t>e</a:t>
            </a:r>
            <a:r>
              <a:rPr dirty="0" spc="25">
                <a:hlinkClick r:id="rId4" action="ppaction://hlinksldjump"/>
              </a:rPr>
              <a:t> </a:t>
            </a:r>
            <a:r>
              <a:rPr dirty="0" spc="-10">
                <a:hlinkClick r:id="rId4" action="ppaction://hlinksldjump"/>
              </a:rPr>
              <a:t>o</a:t>
            </a:r>
            <a:r>
              <a:rPr dirty="0" spc="0">
                <a:hlinkClick r:id="rId4" action="ppaction://hlinksldjump"/>
              </a:rPr>
              <a:t>p</a:t>
            </a:r>
            <a:r>
              <a:rPr dirty="0" spc="-15">
                <a:hlinkClick r:id="rId4" action="ppaction://hlinksldjump"/>
              </a:rPr>
              <a:t>erazioni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7/35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678" y="24034"/>
            <a:ext cx="690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516633"/>
            <a:ext cx="4239260" cy="278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35">
                <a:latin typeface="Tahoma"/>
                <a:cs typeface="Tahoma"/>
              </a:rPr>
              <a:t>termin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somma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dotto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olinomi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valgono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seguenti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regole: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5097" y="858251"/>
            <a:ext cx="4018915" cy="6203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3985" marR="5080" indent="-121285">
              <a:lnSpc>
                <a:spcPct val="100000"/>
              </a:lnSpc>
              <a:buClr>
                <a:srgbClr val="3333B2"/>
              </a:buClr>
              <a:buSzPct val="90000"/>
              <a:buFont typeface="Arial"/>
              <a:buChar char="•"/>
              <a:tabLst>
                <a:tab pos="134620" algn="l"/>
              </a:tabLst>
            </a:pP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somma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</a:t>
            </a:r>
            <a:r>
              <a:rPr dirty="0" sz="1000" spc="-50">
                <a:latin typeface="Tahoma"/>
                <a:cs typeface="Tahoma"/>
              </a:rPr>
              <a:t>u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patto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questa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25">
                <a:latin typeface="Tahoma"/>
                <a:cs typeface="Tahoma"/>
              </a:rPr>
              <a:t>ia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nulla,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5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min</a:t>
            </a:r>
            <a:r>
              <a:rPr dirty="0" sz="1000" spc="-65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uguale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massimo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gradi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olinomi;</a:t>
            </a:r>
            <a:endParaRPr sz="1000">
              <a:latin typeface="Tahoma"/>
              <a:cs typeface="Tahoma"/>
            </a:endParaRPr>
          </a:p>
          <a:p>
            <a:pPr marL="133985" marR="303530" indent="-121285">
              <a:lnSpc>
                <a:spcPct val="100000"/>
              </a:lnSpc>
              <a:spcBef>
                <a:spcPts val="295"/>
              </a:spcBef>
              <a:buClr>
                <a:srgbClr val="3333B2"/>
              </a:buClr>
              <a:buSzPct val="90000"/>
              <a:buFont typeface="Arial"/>
              <a:buChar char="•"/>
              <a:tabLst>
                <a:tab pos="134620" algn="l"/>
              </a:tabLst>
            </a:pPr>
            <a:r>
              <a:rPr dirty="0" sz="1000" spc="5">
                <a:solidFill>
                  <a:srgbClr val="FF0000"/>
                </a:solidFill>
                <a:latin typeface="Tahoma"/>
                <a:cs typeface="Tahoma"/>
              </a:rPr>
              <a:t>il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grado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del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75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r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o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dotto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di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60">
                <a:solidFill>
                  <a:srgbClr val="FF0000"/>
                </a:solidFill>
                <a:latin typeface="Tahoma"/>
                <a:cs typeface="Tahoma"/>
              </a:rPr>
              <a:t>due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olin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om</a:t>
            </a:r>
            <a:r>
              <a:rPr dirty="0" sz="1000" spc="5">
                <a:solidFill>
                  <a:srgbClr val="FF0000"/>
                </a:solidFill>
                <a:latin typeface="Tahoma"/>
                <a:cs typeface="Tahoma"/>
              </a:rPr>
              <a:t>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non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FF0000"/>
                </a:solidFill>
                <a:latin typeface="Tahoma"/>
                <a:cs typeface="Tahoma"/>
              </a:rPr>
              <a:t>nulli</a:t>
            </a:r>
            <a:r>
              <a:rPr dirty="0" sz="1000" spc="-1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25">
                <a:solidFill>
                  <a:srgbClr val="FF0000"/>
                </a:solidFill>
                <a:latin typeface="Tahoma"/>
                <a:cs typeface="Tahoma"/>
              </a:rPr>
              <a:t>`</a:t>
            </a:r>
            <a:r>
              <a:rPr dirty="0" sz="1000" spc="-85">
                <a:solidFill>
                  <a:srgbClr val="FF0000"/>
                </a:solidFill>
                <a:latin typeface="Tahoma"/>
                <a:cs typeface="Tahoma"/>
              </a:rPr>
              <a:t>e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uguale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alla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Tahoma"/>
                <a:cs typeface="Tahoma"/>
              </a:rPr>
              <a:t>somma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dei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gradi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dei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60">
                <a:solidFill>
                  <a:srgbClr val="FF0000"/>
                </a:solidFill>
                <a:latin typeface="Tahoma"/>
                <a:cs typeface="Tahoma"/>
              </a:rPr>
              <a:t>due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olinomi.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4" action="ppaction://hlinksldjump"/>
              </a:rPr>
              <a:t>Alge</a:t>
            </a:r>
            <a:r>
              <a:rPr dirty="0" spc="-15">
                <a:hlinkClick r:id="rId4" action="ppaction://hlinksldjump"/>
              </a:rPr>
              <a:t>b</a:t>
            </a:r>
            <a:r>
              <a:rPr dirty="0" spc="-20">
                <a:hlinkClick r:id="rId4" action="ppaction://hlinksldjump"/>
              </a:rPr>
              <a:t>ra1:</a:t>
            </a:r>
            <a:r>
              <a:rPr dirty="0">
                <a:hlinkClick r:id="rId4" action="ppaction://hlinksldjump"/>
              </a:rPr>
              <a:t> </a:t>
            </a:r>
            <a:r>
              <a:rPr dirty="0" spc="-70">
                <a:hlinkClick r:id="rId4" action="ppaction://hlinksldjump"/>
              </a:rPr>
              <a:t> </a:t>
            </a:r>
            <a:r>
              <a:rPr dirty="0" spc="40">
                <a:hlinkClick r:id="rId4" action="ppaction://hlinksldjump"/>
              </a:rPr>
              <a:t>P</a:t>
            </a:r>
            <a:r>
              <a:rPr dirty="0" spc="-10">
                <a:hlinkClick r:id="rId4" action="ppaction://hlinksldjump"/>
              </a:rPr>
              <a:t>olinomi</a:t>
            </a:r>
            <a:r>
              <a:rPr dirty="0" spc="25">
                <a:hlinkClick r:id="rId4" action="ppaction://hlinksldjump"/>
              </a:rPr>
              <a:t> </a:t>
            </a:r>
            <a:r>
              <a:rPr dirty="0" spc="-40">
                <a:hlinkClick r:id="rId4" action="ppaction://hlinksldjump"/>
              </a:rPr>
              <a:t>e</a:t>
            </a:r>
            <a:r>
              <a:rPr dirty="0" spc="25">
                <a:hlinkClick r:id="rId4" action="ppaction://hlinksldjump"/>
              </a:rPr>
              <a:t> </a:t>
            </a:r>
            <a:r>
              <a:rPr dirty="0" spc="-10">
                <a:hlinkClick r:id="rId4" action="ppaction://hlinksldjump"/>
              </a:rPr>
              <a:t>o</a:t>
            </a:r>
            <a:r>
              <a:rPr dirty="0" spc="0">
                <a:hlinkClick r:id="rId4" action="ppaction://hlinksldjump"/>
              </a:rPr>
              <a:t>p</a:t>
            </a:r>
            <a:r>
              <a:rPr dirty="0" spc="-15">
                <a:hlinkClick r:id="rId4" action="ppaction://hlinksldjump"/>
              </a:rPr>
              <a:t>erazioni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7/35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678" y="24034"/>
            <a:ext cx="690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516633"/>
            <a:ext cx="4239260" cy="278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35">
                <a:latin typeface="Tahoma"/>
                <a:cs typeface="Tahoma"/>
              </a:rPr>
              <a:t>termin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somma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dotto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olinomi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valgono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seguenti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regole: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830" y="858251"/>
            <a:ext cx="4149725" cy="9220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5430" marR="5080" indent="-121920">
              <a:lnSpc>
                <a:spcPct val="100000"/>
              </a:lnSpc>
              <a:buClr>
                <a:srgbClr val="3333B2"/>
              </a:buClr>
              <a:buSzPct val="90000"/>
              <a:buFont typeface="Arial"/>
              <a:buChar char="•"/>
              <a:tabLst>
                <a:tab pos="266065" algn="l"/>
              </a:tabLst>
            </a:pP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somma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</a:t>
            </a:r>
            <a:r>
              <a:rPr dirty="0" sz="1000" spc="-50">
                <a:latin typeface="Tahoma"/>
                <a:cs typeface="Tahoma"/>
              </a:rPr>
              <a:t>u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patto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questa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25">
                <a:latin typeface="Tahoma"/>
                <a:cs typeface="Tahoma"/>
              </a:rPr>
              <a:t>ia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nulla,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5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min</a:t>
            </a:r>
            <a:r>
              <a:rPr dirty="0" sz="1000" spc="-65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uguale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massimo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gradi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olinomi;</a:t>
            </a:r>
            <a:endParaRPr sz="1000">
              <a:latin typeface="Tahoma"/>
              <a:cs typeface="Tahoma"/>
            </a:endParaRPr>
          </a:p>
          <a:p>
            <a:pPr marL="265430" marR="303530" indent="-121920">
              <a:lnSpc>
                <a:spcPct val="100000"/>
              </a:lnSpc>
              <a:spcBef>
                <a:spcPts val="295"/>
              </a:spcBef>
              <a:buClr>
                <a:srgbClr val="3333B2"/>
              </a:buClr>
              <a:buSzPct val="90000"/>
              <a:buFont typeface="Arial"/>
              <a:buChar char="•"/>
              <a:tabLst>
                <a:tab pos="266065" algn="l"/>
              </a:tabLst>
            </a:pP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dotto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olin</a:t>
            </a:r>
            <a:r>
              <a:rPr dirty="0" sz="1000" spc="-50">
                <a:latin typeface="Tahoma"/>
                <a:cs typeface="Tahoma"/>
              </a:rPr>
              <a:t>om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nulli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uguale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somma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gradi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olinomi.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6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7F00"/>
                </a:solidFill>
                <a:latin typeface="Gill Sans MT"/>
                <a:cs typeface="Gill Sans MT"/>
              </a:rPr>
              <a:t>Esempi: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5729" y="1735631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699677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750477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642224"/>
            <a:ext cx="50800" cy="10701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705725"/>
            <a:ext cx="50800" cy="10066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818194"/>
            <a:ext cx="4457065" cy="945515"/>
          </a:xfrm>
          <a:custGeom>
            <a:avLst/>
            <a:gdLst/>
            <a:ahLst/>
            <a:cxnLst/>
            <a:rect l="l" t="t" r="r" b="b"/>
            <a:pathLst>
              <a:path w="4457065" h="945514">
                <a:moveTo>
                  <a:pt x="4456606" y="0"/>
                </a:moveTo>
                <a:lnTo>
                  <a:pt x="0" y="0"/>
                </a:lnTo>
                <a:lnTo>
                  <a:pt x="0" y="894182"/>
                </a:lnTo>
                <a:lnTo>
                  <a:pt x="16636" y="931696"/>
                </a:lnTo>
                <a:lnTo>
                  <a:pt x="4405806" y="944983"/>
                </a:lnTo>
                <a:lnTo>
                  <a:pt x="4420049" y="942938"/>
                </a:lnTo>
                <a:lnTo>
                  <a:pt x="4451170" y="916979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693025"/>
            <a:ext cx="0" cy="1038860"/>
          </a:xfrm>
          <a:custGeom>
            <a:avLst/>
            <a:gdLst/>
            <a:ahLst/>
            <a:cxnLst/>
            <a:rect l="l" t="t" r="r" b="b"/>
            <a:pathLst>
              <a:path w="0" h="1038860">
                <a:moveTo>
                  <a:pt x="0" y="103840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68032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66762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165492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163587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9" action="ppaction://hlinksldjump"/>
              </a:rPr>
              <a:t>Alge</a:t>
            </a:r>
            <a:r>
              <a:rPr dirty="0" spc="-15">
                <a:hlinkClick r:id="rId9" action="ppaction://hlinksldjump"/>
              </a:rPr>
              <a:t>b</a:t>
            </a:r>
            <a:r>
              <a:rPr dirty="0" spc="-20">
                <a:hlinkClick r:id="rId9" action="ppaction://hlinksldjump"/>
              </a:rPr>
              <a:t>ra1:</a:t>
            </a:r>
            <a:r>
              <a:rPr dirty="0">
                <a:hlinkClick r:id="rId9" action="ppaction://hlinksldjump"/>
              </a:rPr>
              <a:t> </a:t>
            </a:r>
            <a:r>
              <a:rPr dirty="0" spc="-70">
                <a:hlinkClick r:id="rId9" action="ppaction://hlinksldjump"/>
              </a:rPr>
              <a:t> </a:t>
            </a:r>
            <a:r>
              <a:rPr dirty="0" spc="40">
                <a:hlinkClick r:id="rId9" action="ppaction://hlinksldjump"/>
              </a:rPr>
              <a:t>P</a:t>
            </a:r>
            <a:r>
              <a:rPr dirty="0" spc="-10">
                <a:hlinkClick r:id="rId9" action="ppaction://hlinksldjump"/>
              </a:rPr>
              <a:t>olinomi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e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0">
                <a:hlinkClick r:id="rId9" action="ppaction://hlinksldjump"/>
              </a:rPr>
              <a:t>o</a:t>
            </a:r>
            <a:r>
              <a:rPr dirty="0" spc="0">
                <a:hlinkClick r:id="rId9" action="ppaction://hlinksldjump"/>
              </a:rPr>
              <a:t>p</a:t>
            </a:r>
            <a:r>
              <a:rPr dirty="0" spc="-15">
                <a:hlinkClick r:id="rId9" action="ppaction://hlinksldjump"/>
              </a:rPr>
              <a:t>erazioni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7/35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678" y="24034"/>
            <a:ext cx="690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516633"/>
            <a:ext cx="4239260" cy="278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35">
                <a:latin typeface="Tahoma"/>
                <a:cs typeface="Tahoma"/>
              </a:rPr>
              <a:t>termin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somma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dotto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olinomi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valgono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seguenti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regole: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830" y="858251"/>
            <a:ext cx="4149725" cy="9220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5430" marR="5080" indent="-121920">
              <a:lnSpc>
                <a:spcPct val="100000"/>
              </a:lnSpc>
              <a:buClr>
                <a:srgbClr val="3333B2"/>
              </a:buClr>
              <a:buSzPct val="90000"/>
              <a:buFont typeface="Arial"/>
              <a:buChar char="•"/>
              <a:tabLst>
                <a:tab pos="266065" algn="l"/>
              </a:tabLst>
            </a:pP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somma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</a:t>
            </a:r>
            <a:r>
              <a:rPr dirty="0" sz="1000" spc="-50">
                <a:latin typeface="Tahoma"/>
                <a:cs typeface="Tahoma"/>
              </a:rPr>
              <a:t>u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patto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questa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25">
                <a:latin typeface="Tahoma"/>
                <a:cs typeface="Tahoma"/>
              </a:rPr>
              <a:t>ia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nulla,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5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min</a:t>
            </a:r>
            <a:r>
              <a:rPr dirty="0" sz="1000" spc="-65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uguale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massimo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gradi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olinomi;</a:t>
            </a:r>
            <a:endParaRPr sz="1000">
              <a:latin typeface="Tahoma"/>
              <a:cs typeface="Tahoma"/>
            </a:endParaRPr>
          </a:p>
          <a:p>
            <a:pPr marL="265430" marR="303530" indent="-121920">
              <a:lnSpc>
                <a:spcPct val="100000"/>
              </a:lnSpc>
              <a:spcBef>
                <a:spcPts val="295"/>
              </a:spcBef>
              <a:buClr>
                <a:srgbClr val="3333B2"/>
              </a:buClr>
              <a:buSzPct val="90000"/>
              <a:buFont typeface="Arial"/>
              <a:buChar char="•"/>
              <a:tabLst>
                <a:tab pos="266065" algn="l"/>
              </a:tabLst>
            </a:pP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dotto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olin</a:t>
            </a:r>
            <a:r>
              <a:rPr dirty="0" sz="1000" spc="-50">
                <a:latin typeface="Tahoma"/>
                <a:cs typeface="Tahoma"/>
              </a:rPr>
              <a:t>om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nulli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uguale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somma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gradi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olinomi.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6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7F00"/>
                </a:solidFill>
                <a:latin typeface="Gill Sans MT"/>
                <a:cs typeface="Gill Sans MT"/>
              </a:rPr>
              <a:t>Esempi: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5729" y="1735631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699677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750477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642224"/>
            <a:ext cx="50800" cy="10701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705725"/>
            <a:ext cx="50800" cy="10066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818194"/>
            <a:ext cx="4457065" cy="945515"/>
          </a:xfrm>
          <a:custGeom>
            <a:avLst/>
            <a:gdLst/>
            <a:ahLst/>
            <a:cxnLst/>
            <a:rect l="l" t="t" r="r" b="b"/>
            <a:pathLst>
              <a:path w="4457065" h="945514">
                <a:moveTo>
                  <a:pt x="4456606" y="0"/>
                </a:moveTo>
                <a:lnTo>
                  <a:pt x="0" y="0"/>
                </a:lnTo>
                <a:lnTo>
                  <a:pt x="0" y="894182"/>
                </a:lnTo>
                <a:lnTo>
                  <a:pt x="16636" y="931696"/>
                </a:lnTo>
                <a:lnTo>
                  <a:pt x="4405806" y="944983"/>
                </a:lnTo>
                <a:lnTo>
                  <a:pt x="4420049" y="942938"/>
                </a:lnTo>
                <a:lnTo>
                  <a:pt x="4451170" y="916979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693025"/>
            <a:ext cx="0" cy="1038860"/>
          </a:xfrm>
          <a:custGeom>
            <a:avLst/>
            <a:gdLst/>
            <a:ahLst/>
            <a:cxnLst/>
            <a:rect l="l" t="t" r="r" b="b"/>
            <a:pathLst>
              <a:path w="0" h="1038860">
                <a:moveTo>
                  <a:pt x="0" y="103840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68032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66762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165492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163587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245097" y="1894264"/>
            <a:ext cx="1858645" cy="208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4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3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2)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5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3)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239517" y="1911665"/>
            <a:ext cx="89090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0355" algn="l"/>
              </a:tabLst>
            </a:pPr>
            <a:r>
              <a:rPr dirty="0" sz="1000" spc="55">
                <a:latin typeface="Lucida Sans Unicode"/>
                <a:cs typeface="Lucida Sans Unicode"/>
              </a:rPr>
              <a:t>→</a:t>
            </a:r>
            <a:r>
              <a:rPr dirty="0" sz="1000" spc="55">
                <a:latin typeface="Lucida Sans Unicode"/>
                <a:cs typeface="Lucida Sans Unicode"/>
              </a:rPr>
              <a:t>	</a:t>
            </a:r>
            <a:r>
              <a:rPr dirty="0" sz="1000" spc="-45">
                <a:solidFill>
                  <a:srgbClr val="0000FF"/>
                </a:solidFill>
                <a:latin typeface="Tahoma"/>
                <a:cs typeface="Tahoma"/>
              </a:rPr>
              <a:t>gr</a:t>
            </a:r>
            <a:r>
              <a:rPr dirty="0" sz="1000" spc="-15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Tahoma"/>
                <a:cs typeface="Tahoma"/>
              </a:rPr>
              <a:t>a(x)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9" action="ppaction://hlinksldjump"/>
              </a:rPr>
              <a:t>Alge</a:t>
            </a:r>
            <a:r>
              <a:rPr dirty="0" spc="-15">
                <a:hlinkClick r:id="rId9" action="ppaction://hlinksldjump"/>
              </a:rPr>
              <a:t>b</a:t>
            </a:r>
            <a:r>
              <a:rPr dirty="0" spc="-20">
                <a:hlinkClick r:id="rId9" action="ppaction://hlinksldjump"/>
              </a:rPr>
              <a:t>ra1:</a:t>
            </a:r>
            <a:r>
              <a:rPr dirty="0">
                <a:hlinkClick r:id="rId9" action="ppaction://hlinksldjump"/>
              </a:rPr>
              <a:t> </a:t>
            </a:r>
            <a:r>
              <a:rPr dirty="0" spc="-70">
                <a:hlinkClick r:id="rId9" action="ppaction://hlinksldjump"/>
              </a:rPr>
              <a:t> </a:t>
            </a:r>
            <a:r>
              <a:rPr dirty="0" spc="40">
                <a:hlinkClick r:id="rId9" action="ppaction://hlinksldjump"/>
              </a:rPr>
              <a:t>P</a:t>
            </a:r>
            <a:r>
              <a:rPr dirty="0" spc="-10">
                <a:hlinkClick r:id="rId9" action="ppaction://hlinksldjump"/>
              </a:rPr>
              <a:t>olinomi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e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0">
                <a:hlinkClick r:id="rId9" action="ppaction://hlinksldjump"/>
              </a:rPr>
              <a:t>o</a:t>
            </a:r>
            <a:r>
              <a:rPr dirty="0" spc="0">
                <a:hlinkClick r:id="rId9" action="ppaction://hlinksldjump"/>
              </a:rPr>
              <a:t>p</a:t>
            </a:r>
            <a:r>
              <a:rPr dirty="0" spc="-15">
                <a:hlinkClick r:id="rId9" action="ppaction://hlinksldjump"/>
              </a:rPr>
              <a:t>erazioni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7/35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678" y="24034"/>
            <a:ext cx="690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516633"/>
            <a:ext cx="4239260" cy="278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35">
                <a:latin typeface="Tahoma"/>
                <a:cs typeface="Tahoma"/>
              </a:rPr>
              <a:t>termin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somma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dotto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olinomi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valgono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seguenti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regole: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830" y="858251"/>
            <a:ext cx="4149725" cy="9220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5430" marR="5080" indent="-121920">
              <a:lnSpc>
                <a:spcPct val="100000"/>
              </a:lnSpc>
              <a:buClr>
                <a:srgbClr val="3333B2"/>
              </a:buClr>
              <a:buSzPct val="90000"/>
              <a:buFont typeface="Arial"/>
              <a:buChar char="•"/>
              <a:tabLst>
                <a:tab pos="266065" algn="l"/>
              </a:tabLst>
            </a:pP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somma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</a:t>
            </a:r>
            <a:r>
              <a:rPr dirty="0" sz="1000" spc="-50">
                <a:latin typeface="Tahoma"/>
                <a:cs typeface="Tahoma"/>
              </a:rPr>
              <a:t>u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patto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questa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25">
                <a:latin typeface="Tahoma"/>
                <a:cs typeface="Tahoma"/>
              </a:rPr>
              <a:t>ia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nulla,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5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min</a:t>
            </a:r>
            <a:r>
              <a:rPr dirty="0" sz="1000" spc="-65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uguale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massimo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gradi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olinomi;</a:t>
            </a:r>
            <a:endParaRPr sz="1000">
              <a:latin typeface="Tahoma"/>
              <a:cs typeface="Tahoma"/>
            </a:endParaRPr>
          </a:p>
          <a:p>
            <a:pPr marL="265430" marR="303530" indent="-121920">
              <a:lnSpc>
                <a:spcPct val="100000"/>
              </a:lnSpc>
              <a:spcBef>
                <a:spcPts val="295"/>
              </a:spcBef>
              <a:buClr>
                <a:srgbClr val="3333B2"/>
              </a:buClr>
              <a:buSzPct val="90000"/>
              <a:buFont typeface="Arial"/>
              <a:buChar char="•"/>
              <a:tabLst>
                <a:tab pos="266065" algn="l"/>
              </a:tabLst>
            </a:pP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dotto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olin</a:t>
            </a:r>
            <a:r>
              <a:rPr dirty="0" sz="1000" spc="-50">
                <a:latin typeface="Tahoma"/>
                <a:cs typeface="Tahoma"/>
              </a:rPr>
              <a:t>om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nulli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uguale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somma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gradi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olinomi.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6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7F00"/>
                </a:solidFill>
                <a:latin typeface="Gill Sans MT"/>
                <a:cs typeface="Gill Sans MT"/>
              </a:rPr>
              <a:t>Esempi: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5729" y="1735631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699677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750477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642224"/>
            <a:ext cx="50800" cy="10701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705725"/>
            <a:ext cx="50800" cy="10066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818194"/>
            <a:ext cx="4457065" cy="945515"/>
          </a:xfrm>
          <a:custGeom>
            <a:avLst/>
            <a:gdLst/>
            <a:ahLst/>
            <a:cxnLst/>
            <a:rect l="l" t="t" r="r" b="b"/>
            <a:pathLst>
              <a:path w="4457065" h="945514">
                <a:moveTo>
                  <a:pt x="4456606" y="0"/>
                </a:moveTo>
                <a:lnTo>
                  <a:pt x="0" y="0"/>
                </a:lnTo>
                <a:lnTo>
                  <a:pt x="0" y="894182"/>
                </a:lnTo>
                <a:lnTo>
                  <a:pt x="16636" y="931696"/>
                </a:lnTo>
                <a:lnTo>
                  <a:pt x="4405806" y="944983"/>
                </a:lnTo>
                <a:lnTo>
                  <a:pt x="4420049" y="942938"/>
                </a:lnTo>
                <a:lnTo>
                  <a:pt x="4451170" y="916979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693025"/>
            <a:ext cx="0" cy="1038860"/>
          </a:xfrm>
          <a:custGeom>
            <a:avLst/>
            <a:gdLst/>
            <a:ahLst/>
            <a:cxnLst/>
            <a:rect l="l" t="t" r="r" b="b"/>
            <a:pathLst>
              <a:path w="0" h="1038860">
                <a:moveTo>
                  <a:pt x="0" y="103840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68032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66762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165492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163587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245097" y="1894264"/>
            <a:ext cx="1998980" cy="542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4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3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2)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5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3)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8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2)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3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7)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239517" y="1911665"/>
            <a:ext cx="89090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0355" algn="l"/>
              </a:tabLst>
            </a:pPr>
            <a:r>
              <a:rPr dirty="0" sz="1000" spc="55">
                <a:latin typeface="Lucida Sans Unicode"/>
                <a:cs typeface="Lucida Sans Unicode"/>
              </a:rPr>
              <a:t>→</a:t>
            </a:r>
            <a:r>
              <a:rPr dirty="0" sz="1000" spc="55">
                <a:latin typeface="Lucida Sans Unicode"/>
                <a:cs typeface="Lucida Sans Unicode"/>
              </a:rPr>
              <a:t>	</a:t>
            </a:r>
            <a:r>
              <a:rPr dirty="0" sz="1000" spc="-45">
                <a:solidFill>
                  <a:srgbClr val="0000FF"/>
                </a:solidFill>
                <a:latin typeface="Tahoma"/>
                <a:cs typeface="Tahoma"/>
              </a:rPr>
              <a:t>gr</a:t>
            </a:r>
            <a:r>
              <a:rPr dirty="0" sz="1000" spc="-15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Tahoma"/>
                <a:cs typeface="Tahoma"/>
              </a:rPr>
              <a:t>a(x)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79916" y="2245459"/>
            <a:ext cx="89535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0355" algn="l"/>
              </a:tabLst>
            </a:pPr>
            <a:r>
              <a:rPr dirty="0" sz="1000" spc="55">
                <a:latin typeface="Lucida Sans Unicode"/>
                <a:cs typeface="Lucida Sans Unicode"/>
              </a:rPr>
              <a:t>→</a:t>
            </a:r>
            <a:r>
              <a:rPr dirty="0" sz="1000" spc="55">
                <a:latin typeface="Lucida Sans Unicode"/>
                <a:cs typeface="Lucida Sans Unicode"/>
              </a:rPr>
              <a:t>	</a:t>
            </a:r>
            <a:r>
              <a:rPr dirty="0" sz="1000" spc="-45">
                <a:solidFill>
                  <a:srgbClr val="0000FF"/>
                </a:solidFill>
                <a:latin typeface="Tahoma"/>
                <a:cs typeface="Tahoma"/>
              </a:rPr>
              <a:t>gr</a:t>
            </a:r>
            <a:r>
              <a:rPr dirty="0" sz="1000" spc="-15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0000FF"/>
                </a:solidFill>
                <a:latin typeface="Tahoma"/>
                <a:cs typeface="Tahoma"/>
              </a:rPr>
              <a:t>b(x)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9" action="ppaction://hlinksldjump"/>
              </a:rPr>
              <a:t>Alge</a:t>
            </a:r>
            <a:r>
              <a:rPr dirty="0" spc="-15">
                <a:hlinkClick r:id="rId9" action="ppaction://hlinksldjump"/>
              </a:rPr>
              <a:t>b</a:t>
            </a:r>
            <a:r>
              <a:rPr dirty="0" spc="-20">
                <a:hlinkClick r:id="rId9" action="ppaction://hlinksldjump"/>
              </a:rPr>
              <a:t>ra1:</a:t>
            </a:r>
            <a:r>
              <a:rPr dirty="0">
                <a:hlinkClick r:id="rId9" action="ppaction://hlinksldjump"/>
              </a:rPr>
              <a:t> </a:t>
            </a:r>
            <a:r>
              <a:rPr dirty="0" spc="-70">
                <a:hlinkClick r:id="rId9" action="ppaction://hlinksldjump"/>
              </a:rPr>
              <a:t> </a:t>
            </a:r>
            <a:r>
              <a:rPr dirty="0" spc="40">
                <a:hlinkClick r:id="rId9" action="ppaction://hlinksldjump"/>
              </a:rPr>
              <a:t>P</a:t>
            </a:r>
            <a:r>
              <a:rPr dirty="0" spc="-10">
                <a:hlinkClick r:id="rId9" action="ppaction://hlinksldjump"/>
              </a:rPr>
              <a:t>olinomi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e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0">
                <a:hlinkClick r:id="rId9" action="ppaction://hlinksldjump"/>
              </a:rPr>
              <a:t>o</a:t>
            </a:r>
            <a:r>
              <a:rPr dirty="0" spc="0">
                <a:hlinkClick r:id="rId9" action="ppaction://hlinksldjump"/>
              </a:rPr>
              <a:t>p</a:t>
            </a:r>
            <a:r>
              <a:rPr dirty="0" spc="-15">
                <a:hlinkClick r:id="rId9" action="ppaction://hlinksldjump"/>
              </a:rPr>
              <a:t>erazioni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7/35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678" y="24034"/>
            <a:ext cx="690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516633"/>
            <a:ext cx="4239260" cy="278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35">
                <a:latin typeface="Tahoma"/>
                <a:cs typeface="Tahoma"/>
              </a:rPr>
              <a:t>termin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somma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dotto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olinomi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valgono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seguenti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regole: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830" y="858251"/>
            <a:ext cx="4149725" cy="9220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5430" marR="5080" indent="-121920">
              <a:lnSpc>
                <a:spcPct val="100000"/>
              </a:lnSpc>
              <a:buClr>
                <a:srgbClr val="3333B2"/>
              </a:buClr>
              <a:buSzPct val="90000"/>
              <a:buFont typeface="Arial"/>
              <a:buChar char="•"/>
              <a:tabLst>
                <a:tab pos="266065" algn="l"/>
              </a:tabLst>
            </a:pP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somma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</a:t>
            </a:r>
            <a:r>
              <a:rPr dirty="0" sz="1000" spc="-50">
                <a:latin typeface="Tahoma"/>
                <a:cs typeface="Tahoma"/>
              </a:rPr>
              <a:t>u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patto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questa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25">
                <a:latin typeface="Tahoma"/>
                <a:cs typeface="Tahoma"/>
              </a:rPr>
              <a:t>ia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nulla,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5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min</a:t>
            </a:r>
            <a:r>
              <a:rPr dirty="0" sz="1000" spc="-65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uguale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massimo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gradi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olinomi;</a:t>
            </a:r>
            <a:endParaRPr sz="1000">
              <a:latin typeface="Tahoma"/>
              <a:cs typeface="Tahoma"/>
            </a:endParaRPr>
          </a:p>
          <a:p>
            <a:pPr marL="265430" marR="303530" indent="-121920">
              <a:lnSpc>
                <a:spcPct val="100000"/>
              </a:lnSpc>
              <a:spcBef>
                <a:spcPts val="295"/>
              </a:spcBef>
              <a:buClr>
                <a:srgbClr val="3333B2"/>
              </a:buClr>
              <a:buSzPct val="90000"/>
              <a:buFont typeface="Arial"/>
              <a:buChar char="•"/>
              <a:tabLst>
                <a:tab pos="266065" algn="l"/>
              </a:tabLst>
            </a:pP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dotto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olin</a:t>
            </a:r>
            <a:r>
              <a:rPr dirty="0" sz="1000" spc="-50">
                <a:latin typeface="Tahoma"/>
                <a:cs typeface="Tahoma"/>
              </a:rPr>
              <a:t>om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nulli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uguale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somma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gradi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olinomi.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6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7F00"/>
                </a:solidFill>
                <a:latin typeface="Gill Sans MT"/>
                <a:cs typeface="Gill Sans MT"/>
              </a:rPr>
              <a:t>Esempi: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5729" y="1735631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699677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750477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642224"/>
            <a:ext cx="50800" cy="10701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705725"/>
            <a:ext cx="50800" cy="10066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818194"/>
            <a:ext cx="4457065" cy="945515"/>
          </a:xfrm>
          <a:custGeom>
            <a:avLst/>
            <a:gdLst/>
            <a:ahLst/>
            <a:cxnLst/>
            <a:rect l="l" t="t" r="r" b="b"/>
            <a:pathLst>
              <a:path w="4457065" h="945514">
                <a:moveTo>
                  <a:pt x="4456606" y="0"/>
                </a:moveTo>
                <a:lnTo>
                  <a:pt x="0" y="0"/>
                </a:lnTo>
                <a:lnTo>
                  <a:pt x="0" y="894182"/>
                </a:lnTo>
                <a:lnTo>
                  <a:pt x="16636" y="931696"/>
                </a:lnTo>
                <a:lnTo>
                  <a:pt x="4405806" y="944983"/>
                </a:lnTo>
                <a:lnTo>
                  <a:pt x="4420049" y="942938"/>
                </a:lnTo>
                <a:lnTo>
                  <a:pt x="4451170" y="916979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693025"/>
            <a:ext cx="0" cy="1038860"/>
          </a:xfrm>
          <a:custGeom>
            <a:avLst/>
            <a:gdLst/>
            <a:ahLst/>
            <a:cxnLst/>
            <a:rect l="l" t="t" r="r" b="b"/>
            <a:pathLst>
              <a:path w="0" h="1038860">
                <a:moveTo>
                  <a:pt x="0" y="103840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68032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66762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165492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163587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245097" y="1894264"/>
            <a:ext cx="1998980" cy="542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4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3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2)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5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3)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8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2)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3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7)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239517" y="1911665"/>
            <a:ext cx="89090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0355" algn="l"/>
              </a:tabLst>
            </a:pPr>
            <a:r>
              <a:rPr dirty="0" sz="1000" spc="55">
                <a:latin typeface="Lucida Sans Unicode"/>
                <a:cs typeface="Lucida Sans Unicode"/>
              </a:rPr>
              <a:t>→</a:t>
            </a:r>
            <a:r>
              <a:rPr dirty="0" sz="1000" spc="55">
                <a:latin typeface="Lucida Sans Unicode"/>
                <a:cs typeface="Lucida Sans Unicode"/>
              </a:rPr>
              <a:t>	</a:t>
            </a:r>
            <a:r>
              <a:rPr dirty="0" sz="1000" spc="-45">
                <a:solidFill>
                  <a:srgbClr val="0000FF"/>
                </a:solidFill>
                <a:latin typeface="Tahoma"/>
                <a:cs typeface="Tahoma"/>
              </a:rPr>
              <a:t>gr</a:t>
            </a:r>
            <a:r>
              <a:rPr dirty="0" sz="1000" spc="-15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Tahoma"/>
                <a:cs typeface="Tahoma"/>
              </a:rPr>
              <a:t>a(x)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79916" y="2245459"/>
            <a:ext cx="89535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0355" algn="l"/>
              </a:tabLst>
            </a:pPr>
            <a:r>
              <a:rPr dirty="0" sz="1000" spc="55">
                <a:latin typeface="Lucida Sans Unicode"/>
                <a:cs typeface="Lucida Sans Unicode"/>
              </a:rPr>
              <a:t>→</a:t>
            </a:r>
            <a:r>
              <a:rPr dirty="0" sz="1000" spc="55">
                <a:latin typeface="Lucida Sans Unicode"/>
                <a:cs typeface="Lucida Sans Unicode"/>
              </a:rPr>
              <a:t>	</a:t>
            </a:r>
            <a:r>
              <a:rPr dirty="0" sz="1000" spc="-45">
                <a:solidFill>
                  <a:srgbClr val="0000FF"/>
                </a:solidFill>
                <a:latin typeface="Tahoma"/>
                <a:cs typeface="Tahoma"/>
              </a:rPr>
              <a:t>gr</a:t>
            </a:r>
            <a:r>
              <a:rPr dirty="0" sz="1000" spc="-15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0000FF"/>
                </a:solidFill>
                <a:latin typeface="Tahoma"/>
                <a:cs typeface="Tahoma"/>
              </a:rPr>
              <a:t>b(x)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45097" y="2561839"/>
            <a:ext cx="2399665" cy="208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525270" algn="l"/>
                <a:tab pos="1813560" algn="l"/>
              </a:tabLst>
            </a:pP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1000" spc="105" i="1">
                <a:latin typeface="Arial Narrow"/>
                <a:cs typeface="Arial Narrow"/>
              </a:rPr>
              <a:t>c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5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5)(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55">
                <a:latin typeface="Lucida Sans Unicode"/>
                <a:cs typeface="Lucida Sans Unicode"/>
              </a:rPr>
              <a:t>→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45">
                <a:solidFill>
                  <a:srgbClr val="0000FF"/>
                </a:solidFill>
                <a:latin typeface="Tahoma"/>
                <a:cs typeface="Tahoma"/>
              </a:rPr>
              <a:t>gr</a:t>
            </a:r>
            <a:r>
              <a:rPr dirty="0" sz="1000" spc="-15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0000FF"/>
                </a:solidFill>
                <a:latin typeface="Tahoma"/>
                <a:cs typeface="Tahoma"/>
              </a:rPr>
              <a:t>c(x)</a:t>
            </a:r>
            <a:r>
              <a:rPr dirty="0" sz="1000" spc="-3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6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9" action="ppaction://hlinksldjump"/>
              </a:rPr>
              <a:t>Alge</a:t>
            </a:r>
            <a:r>
              <a:rPr dirty="0" spc="-15">
                <a:hlinkClick r:id="rId9" action="ppaction://hlinksldjump"/>
              </a:rPr>
              <a:t>b</a:t>
            </a:r>
            <a:r>
              <a:rPr dirty="0" spc="-20">
                <a:hlinkClick r:id="rId9" action="ppaction://hlinksldjump"/>
              </a:rPr>
              <a:t>ra1:</a:t>
            </a:r>
            <a:r>
              <a:rPr dirty="0">
                <a:hlinkClick r:id="rId9" action="ppaction://hlinksldjump"/>
              </a:rPr>
              <a:t> </a:t>
            </a:r>
            <a:r>
              <a:rPr dirty="0" spc="-70">
                <a:hlinkClick r:id="rId9" action="ppaction://hlinksldjump"/>
              </a:rPr>
              <a:t> </a:t>
            </a:r>
            <a:r>
              <a:rPr dirty="0" spc="40">
                <a:hlinkClick r:id="rId9" action="ppaction://hlinksldjump"/>
              </a:rPr>
              <a:t>P</a:t>
            </a:r>
            <a:r>
              <a:rPr dirty="0" spc="-10">
                <a:hlinkClick r:id="rId9" action="ppaction://hlinksldjump"/>
              </a:rPr>
              <a:t>olinomi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e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0">
                <a:hlinkClick r:id="rId9" action="ppaction://hlinksldjump"/>
              </a:rPr>
              <a:t>o</a:t>
            </a:r>
            <a:r>
              <a:rPr dirty="0" spc="0">
                <a:hlinkClick r:id="rId9" action="ppaction://hlinksldjump"/>
              </a:rPr>
              <a:t>p</a:t>
            </a:r>
            <a:r>
              <a:rPr dirty="0" spc="-15">
                <a:hlinkClick r:id="rId9" action="ppaction://hlinksldjump"/>
              </a:rPr>
              <a:t>erazioni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7/35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678" y="24034"/>
            <a:ext cx="690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5"/>
              <a:t>Pr</a:t>
            </a:r>
            <a:r>
              <a:rPr dirty="0" spc="40"/>
              <a:t>o</a:t>
            </a:r>
            <a:r>
              <a:rPr dirty="0" spc="-10"/>
              <a:t>dotti</a:t>
            </a:r>
            <a:r>
              <a:rPr dirty="0" spc="30"/>
              <a:t> </a:t>
            </a:r>
            <a:r>
              <a:rPr dirty="0" spc="-40"/>
              <a:t>notevoli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930374"/>
            <a:ext cx="4318000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5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p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rtiamo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seguito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alcune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rmule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utili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decom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osizione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olinomi</a:t>
            </a:r>
            <a:r>
              <a:rPr dirty="0" sz="1000" spc="-20">
                <a:latin typeface="Tahoma"/>
                <a:cs typeface="Tahoma"/>
              </a:rPr>
              <a:t> 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fatt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ri: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 b="1">
                <a:solidFill>
                  <a:srgbClr val="FF0000"/>
                </a:solidFill>
                <a:latin typeface="Gill Sans MT"/>
                <a:cs typeface="Gill Sans MT"/>
              </a:rPr>
              <a:t>p</a:t>
            </a:r>
            <a:r>
              <a:rPr dirty="0" sz="1000" spc="-55" b="1">
                <a:solidFill>
                  <a:srgbClr val="FF0000"/>
                </a:solidFill>
                <a:latin typeface="Gill Sans MT"/>
                <a:cs typeface="Gill Sans MT"/>
              </a:rPr>
              <a:t>r</a:t>
            </a:r>
            <a:r>
              <a:rPr dirty="0" sz="1000" spc="-50" b="1">
                <a:solidFill>
                  <a:srgbClr val="FF0000"/>
                </a:solidFill>
                <a:latin typeface="Gill Sans MT"/>
                <a:cs typeface="Gill Sans MT"/>
              </a:rPr>
              <a:t>o</a:t>
            </a:r>
            <a:r>
              <a:rPr dirty="0" sz="1000" spc="-25" b="1">
                <a:solidFill>
                  <a:srgbClr val="FF0000"/>
                </a:solidFill>
                <a:latin typeface="Gill Sans MT"/>
                <a:cs typeface="Gill Sans MT"/>
              </a:rPr>
              <a:t>dotti</a:t>
            </a:r>
            <a:r>
              <a:rPr dirty="0" sz="1000" spc="85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000" spc="-30" b="1">
                <a:solidFill>
                  <a:srgbClr val="FF0000"/>
                </a:solidFill>
                <a:latin typeface="Gill Sans MT"/>
                <a:cs typeface="Gill Sans MT"/>
              </a:rPr>
              <a:t>notevoli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3" action="ppaction://hlinksldjump"/>
              </a:rPr>
              <a:t>Alge</a:t>
            </a:r>
            <a:r>
              <a:rPr dirty="0" spc="-15">
                <a:hlinkClick r:id="rId3" action="ppaction://hlinksldjump"/>
              </a:rPr>
              <a:t>b</a:t>
            </a:r>
            <a:r>
              <a:rPr dirty="0" spc="-20">
                <a:hlinkClick r:id="rId3" action="ppaction://hlinksldjump"/>
              </a:rPr>
              <a:t>ra1:</a:t>
            </a:r>
            <a:r>
              <a:rPr dirty="0">
                <a:hlinkClick r:id="rId3" action="ppaction://hlinksldjump"/>
              </a:rPr>
              <a:t> </a:t>
            </a:r>
            <a:r>
              <a:rPr dirty="0" spc="-70">
                <a:hlinkClick r:id="rId3" action="ppaction://hlinksldjump"/>
              </a:rPr>
              <a:t> </a:t>
            </a:r>
            <a:r>
              <a:rPr dirty="0" spc="40">
                <a:hlinkClick r:id="rId3" action="ppaction://hlinksldjump"/>
              </a:rPr>
              <a:t>P</a:t>
            </a:r>
            <a:r>
              <a:rPr dirty="0" spc="-10">
                <a:hlinkClick r:id="rId3" action="ppaction://hlinksldjump"/>
              </a:rPr>
              <a:t>olinomi</a:t>
            </a:r>
            <a:r>
              <a:rPr dirty="0" spc="2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e</a:t>
            </a:r>
            <a:r>
              <a:rPr dirty="0" spc="2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o</a:t>
            </a:r>
            <a:r>
              <a:rPr dirty="0" spc="0">
                <a:hlinkClick r:id="rId3" action="ppaction://hlinksldjump"/>
              </a:rPr>
              <a:t>p</a:t>
            </a:r>
            <a:r>
              <a:rPr dirty="0" spc="-15">
                <a:hlinkClick r:id="rId3" action="ppaction://hlinksldjump"/>
              </a:rPr>
              <a:t>erazioni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8/35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678" y="24034"/>
            <a:ext cx="690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5"/>
              <a:t>Pr</a:t>
            </a:r>
            <a:r>
              <a:rPr dirty="0" spc="40"/>
              <a:t>o</a:t>
            </a:r>
            <a:r>
              <a:rPr dirty="0" spc="-10"/>
              <a:t>dotti</a:t>
            </a:r>
            <a:r>
              <a:rPr dirty="0" spc="30"/>
              <a:t> </a:t>
            </a:r>
            <a:r>
              <a:rPr dirty="0" spc="-40"/>
              <a:t>notevoli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930374"/>
            <a:ext cx="4318000" cy="666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5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p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rtiamo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seguito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alcune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rmule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utili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decom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osizione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olinomi</a:t>
            </a:r>
            <a:r>
              <a:rPr dirty="0" sz="1000" spc="-20">
                <a:latin typeface="Tahoma"/>
                <a:cs typeface="Tahoma"/>
              </a:rPr>
              <a:t> 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fatt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ri: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 b="1">
                <a:solidFill>
                  <a:srgbClr val="FF0000"/>
                </a:solidFill>
                <a:latin typeface="Gill Sans MT"/>
                <a:cs typeface="Gill Sans MT"/>
              </a:rPr>
              <a:t>p</a:t>
            </a:r>
            <a:r>
              <a:rPr dirty="0" sz="1000" spc="-55" b="1">
                <a:solidFill>
                  <a:srgbClr val="FF0000"/>
                </a:solidFill>
                <a:latin typeface="Gill Sans MT"/>
                <a:cs typeface="Gill Sans MT"/>
              </a:rPr>
              <a:t>r</a:t>
            </a:r>
            <a:r>
              <a:rPr dirty="0" sz="1000" spc="-50" b="1">
                <a:solidFill>
                  <a:srgbClr val="FF0000"/>
                </a:solidFill>
                <a:latin typeface="Gill Sans MT"/>
                <a:cs typeface="Gill Sans MT"/>
              </a:rPr>
              <a:t>o</a:t>
            </a:r>
            <a:r>
              <a:rPr dirty="0" sz="1000" spc="-25" b="1">
                <a:solidFill>
                  <a:srgbClr val="FF0000"/>
                </a:solidFill>
                <a:latin typeface="Gill Sans MT"/>
                <a:cs typeface="Gill Sans MT"/>
              </a:rPr>
              <a:t>dotti</a:t>
            </a:r>
            <a:r>
              <a:rPr dirty="0" sz="1000" spc="85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000" spc="-30" b="1">
                <a:solidFill>
                  <a:srgbClr val="FF0000"/>
                </a:solidFill>
                <a:latin typeface="Gill Sans MT"/>
                <a:cs typeface="Gill Sans MT"/>
              </a:rPr>
              <a:t>notevoli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1150">
              <a:latin typeface="Times New Roman"/>
              <a:cs typeface="Times New Roman"/>
            </a:endParaRPr>
          </a:p>
          <a:p>
            <a:pPr marL="143510">
              <a:lnSpc>
                <a:spcPct val="100000"/>
              </a:lnSpc>
            </a:pP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baseline="27777" sz="1050">
                <a:latin typeface="Trebuchet MS"/>
                <a:cs typeface="Trebuchet MS"/>
              </a:rPr>
              <a:t>2 </a:t>
            </a:r>
            <a:r>
              <a:rPr dirty="0" baseline="27777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)(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3" action="ppaction://hlinksldjump"/>
              </a:rPr>
              <a:t>Alge</a:t>
            </a:r>
            <a:r>
              <a:rPr dirty="0" spc="-15">
                <a:hlinkClick r:id="rId3" action="ppaction://hlinksldjump"/>
              </a:rPr>
              <a:t>b</a:t>
            </a:r>
            <a:r>
              <a:rPr dirty="0" spc="-20">
                <a:hlinkClick r:id="rId3" action="ppaction://hlinksldjump"/>
              </a:rPr>
              <a:t>ra1:</a:t>
            </a:r>
            <a:r>
              <a:rPr dirty="0">
                <a:hlinkClick r:id="rId3" action="ppaction://hlinksldjump"/>
              </a:rPr>
              <a:t> </a:t>
            </a:r>
            <a:r>
              <a:rPr dirty="0" spc="-70">
                <a:hlinkClick r:id="rId3" action="ppaction://hlinksldjump"/>
              </a:rPr>
              <a:t> </a:t>
            </a:r>
            <a:r>
              <a:rPr dirty="0" spc="40">
                <a:hlinkClick r:id="rId3" action="ppaction://hlinksldjump"/>
              </a:rPr>
              <a:t>P</a:t>
            </a:r>
            <a:r>
              <a:rPr dirty="0" spc="-10">
                <a:hlinkClick r:id="rId3" action="ppaction://hlinksldjump"/>
              </a:rPr>
              <a:t>olinomi</a:t>
            </a:r>
            <a:r>
              <a:rPr dirty="0" spc="2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e</a:t>
            </a:r>
            <a:r>
              <a:rPr dirty="0" spc="2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o</a:t>
            </a:r>
            <a:r>
              <a:rPr dirty="0" spc="0">
                <a:hlinkClick r:id="rId3" action="ppaction://hlinksldjump"/>
              </a:rPr>
              <a:t>p</a:t>
            </a:r>
            <a:r>
              <a:rPr dirty="0" spc="-15">
                <a:hlinkClick r:id="rId3" action="ppaction://hlinksldjump"/>
              </a:rPr>
              <a:t>erazioni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8/35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678" y="24034"/>
            <a:ext cx="690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5"/>
              <a:t>Pr</a:t>
            </a:r>
            <a:r>
              <a:rPr dirty="0" spc="40"/>
              <a:t>o</a:t>
            </a:r>
            <a:r>
              <a:rPr dirty="0" spc="-10"/>
              <a:t>dotti</a:t>
            </a:r>
            <a:r>
              <a:rPr dirty="0" spc="30"/>
              <a:t> </a:t>
            </a:r>
            <a:r>
              <a:rPr dirty="0" spc="-40"/>
              <a:t>notevoli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930374"/>
            <a:ext cx="4318000" cy="666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5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p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rtiamo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seguito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alcune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rmule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utili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decom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osizione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olinomi</a:t>
            </a:r>
            <a:r>
              <a:rPr dirty="0" sz="1000" spc="-20">
                <a:latin typeface="Tahoma"/>
                <a:cs typeface="Tahoma"/>
              </a:rPr>
              <a:t> 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fatt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ri: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 b="1">
                <a:solidFill>
                  <a:srgbClr val="FF0000"/>
                </a:solidFill>
                <a:latin typeface="Gill Sans MT"/>
                <a:cs typeface="Gill Sans MT"/>
              </a:rPr>
              <a:t>p</a:t>
            </a:r>
            <a:r>
              <a:rPr dirty="0" sz="1000" spc="-55" b="1">
                <a:solidFill>
                  <a:srgbClr val="FF0000"/>
                </a:solidFill>
                <a:latin typeface="Gill Sans MT"/>
                <a:cs typeface="Gill Sans MT"/>
              </a:rPr>
              <a:t>r</a:t>
            </a:r>
            <a:r>
              <a:rPr dirty="0" sz="1000" spc="-50" b="1">
                <a:solidFill>
                  <a:srgbClr val="FF0000"/>
                </a:solidFill>
                <a:latin typeface="Gill Sans MT"/>
                <a:cs typeface="Gill Sans MT"/>
              </a:rPr>
              <a:t>o</a:t>
            </a:r>
            <a:r>
              <a:rPr dirty="0" sz="1000" spc="-25" b="1">
                <a:solidFill>
                  <a:srgbClr val="FF0000"/>
                </a:solidFill>
                <a:latin typeface="Gill Sans MT"/>
                <a:cs typeface="Gill Sans MT"/>
              </a:rPr>
              <a:t>dotti</a:t>
            </a:r>
            <a:r>
              <a:rPr dirty="0" sz="1000" spc="85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000" spc="-30" b="1">
                <a:solidFill>
                  <a:srgbClr val="FF0000"/>
                </a:solidFill>
                <a:latin typeface="Gill Sans MT"/>
                <a:cs typeface="Gill Sans MT"/>
              </a:rPr>
              <a:t>notevoli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1150">
              <a:latin typeface="Times New Roman"/>
              <a:cs typeface="Times New Roman"/>
            </a:endParaRPr>
          </a:p>
          <a:p>
            <a:pPr marL="143510">
              <a:lnSpc>
                <a:spcPct val="100000"/>
              </a:lnSpc>
            </a:pP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baseline="27777" sz="1050">
                <a:latin typeface="Trebuchet MS"/>
                <a:cs typeface="Trebuchet MS"/>
              </a:rPr>
              <a:t>2 </a:t>
            </a:r>
            <a:r>
              <a:rPr dirty="0" baseline="27777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)(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3" action="ppaction://hlinksldjump"/>
              </a:rPr>
              <a:t>Alge</a:t>
            </a:r>
            <a:r>
              <a:rPr dirty="0" spc="-15">
                <a:hlinkClick r:id="rId3" action="ppaction://hlinksldjump"/>
              </a:rPr>
              <a:t>b</a:t>
            </a:r>
            <a:r>
              <a:rPr dirty="0" spc="-20">
                <a:hlinkClick r:id="rId3" action="ppaction://hlinksldjump"/>
              </a:rPr>
              <a:t>ra1:</a:t>
            </a:r>
            <a:r>
              <a:rPr dirty="0">
                <a:hlinkClick r:id="rId3" action="ppaction://hlinksldjump"/>
              </a:rPr>
              <a:t> </a:t>
            </a:r>
            <a:r>
              <a:rPr dirty="0" spc="-70">
                <a:hlinkClick r:id="rId3" action="ppaction://hlinksldjump"/>
              </a:rPr>
              <a:t> </a:t>
            </a:r>
            <a:r>
              <a:rPr dirty="0" spc="40">
                <a:hlinkClick r:id="rId3" action="ppaction://hlinksldjump"/>
              </a:rPr>
              <a:t>P</a:t>
            </a:r>
            <a:r>
              <a:rPr dirty="0" spc="-10">
                <a:hlinkClick r:id="rId3" action="ppaction://hlinksldjump"/>
              </a:rPr>
              <a:t>olinomi</a:t>
            </a:r>
            <a:r>
              <a:rPr dirty="0" spc="2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e</a:t>
            </a:r>
            <a:r>
              <a:rPr dirty="0" spc="2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o</a:t>
            </a:r>
            <a:r>
              <a:rPr dirty="0" spc="0">
                <a:hlinkClick r:id="rId3" action="ppaction://hlinksldjump"/>
              </a:rPr>
              <a:t>p</a:t>
            </a:r>
            <a:r>
              <a:rPr dirty="0" spc="-15">
                <a:hlinkClick r:id="rId3" action="ppaction://hlinksldjump"/>
              </a:rPr>
              <a:t>erazioni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8/35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7054" y="24034"/>
            <a:ext cx="2698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l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35" b="1">
                <a:latin typeface="Gill Sans MT"/>
                <a:cs typeface="Gill Sans MT"/>
              </a:rPr>
              <a:t>P</a:t>
            </a:r>
            <a:r>
              <a:rPr dirty="0" spc="-40" b="1">
                <a:latin typeface="Gill Sans MT"/>
                <a:cs typeface="Gill Sans MT"/>
              </a:rPr>
              <a:t>olinomi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716273"/>
            <a:ext cx="3521075" cy="153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definisce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b="1">
                <a:solidFill>
                  <a:srgbClr val="FF0000"/>
                </a:solidFill>
                <a:latin typeface="Gill Sans MT"/>
                <a:cs typeface="Gill Sans MT"/>
              </a:rPr>
              <a:t>p</a:t>
            </a:r>
            <a:r>
              <a:rPr dirty="0" sz="1000" spc="-45" b="1">
                <a:solidFill>
                  <a:srgbClr val="FF0000"/>
                </a:solidFill>
                <a:latin typeface="Gill Sans MT"/>
                <a:cs typeface="Gill Sans MT"/>
              </a:rPr>
              <a:t>olinomio</a:t>
            </a:r>
            <a:r>
              <a:rPr dirty="0" sz="1000" spc="50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efficienti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25">
                <a:latin typeface="Tahoma"/>
                <a:cs typeface="Tahoma"/>
              </a:rPr>
              <a:t>al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ogni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es</a:t>
            </a:r>
            <a:r>
              <a:rPr dirty="0" sz="1000" spc="-105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ressione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ti</a:t>
            </a:r>
            <a:r>
              <a:rPr dirty="0" sz="1000" spc="15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89647" y="995258"/>
            <a:ext cx="8921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85" i="1">
                <a:latin typeface="Arial Narrow"/>
                <a:cs typeface="Arial Narrow"/>
              </a:rPr>
              <a:t>p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-15" i="1">
                <a:latin typeface="Arial Narrow"/>
                <a:cs typeface="Arial Narrow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i="1">
                <a:latin typeface="Arial Narrow"/>
                <a:cs typeface="Arial Narrow"/>
              </a:rPr>
              <a:t>  </a:t>
            </a:r>
            <a:r>
              <a:rPr dirty="0" sz="1000" spc="7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57794" y="1042754"/>
            <a:ext cx="7429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0" i="1">
                <a:latin typeface="Calibri"/>
                <a:cs typeface="Calibri"/>
              </a:rPr>
              <a:t>n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84134" y="971533"/>
            <a:ext cx="7429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0" i="1">
                <a:latin typeface="Calibri"/>
                <a:cs typeface="Calibri"/>
              </a:rPr>
              <a:t>n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55977" y="1042754"/>
            <a:ext cx="201930" cy="1409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5" i="1">
                <a:latin typeface="Calibri"/>
                <a:cs typeface="Calibri"/>
              </a:rPr>
              <a:t>n</a:t>
            </a: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>
                <a:latin typeface="Trebuchet MS"/>
                <a:cs typeface="Trebuchet MS"/>
              </a:rPr>
              <a:t>1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38489" y="995258"/>
            <a:ext cx="58039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92735" algn="l"/>
              </a:tabLst>
            </a:pP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45" i="1">
                <a:latin typeface="Arial Narrow"/>
                <a:cs typeface="Arial Narrow"/>
              </a:rPr>
              <a:t>	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150">
                <a:latin typeface="Lucida Sans Unicode"/>
                <a:cs typeface="Lucida Sans Unicode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150">
                <a:latin typeface="Lucida Sans Unicode"/>
                <a:cs typeface="Lucida Sans Unicode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08441" y="971533"/>
            <a:ext cx="201930" cy="1409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5" i="1">
                <a:latin typeface="Calibri"/>
                <a:cs typeface="Calibri"/>
              </a:rPr>
              <a:t>n</a:t>
            </a: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>
                <a:latin typeface="Trebuchet MS"/>
                <a:cs typeface="Trebuchet MS"/>
              </a:rPr>
              <a:t>1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21330" y="995258"/>
            <a:ext cx="9436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-40" i="1">
                <a:latin typeface="Arial Narrow"/>
                <a:cs typeface="Arial Narrow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i="1">
                <a:latin typeface="Arial Narrow"/>
                <a:cs typeface="Arial Narrow"/>
              </a:rPr>
              <a:t>  </a:t>
            </a:r>
            <a:r>
              <a:rPr dirty="0" sz="1000" spc="45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-40" i="1">
                <a:latin typeface="Arial Narrow"/>
                <a:cs typeface="Arial Narrow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08655" y="1042754"/>
            <a:ext cx="80391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04495" algn="l"/>
                <a:tab pos="742950" algn="l"/>
              </a:tabLst>
            </a:pPr>
            <a:r>
              <a:rPr dirty="0" sz="700">
                <a:latin typeface="Trebuchet MS"/>
                <a:cs typeface="Trebuchet MS"/>
              </a:rPr>
              <a:t>2	1	0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31985" y="971533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latin typeface="Trebuchet MS"/>
                <a:cs typeface="Trebuchet MS"/>
              </a:rPr>
              <a:t>2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3830" y="1272978"/>
            <a:ext cx="4075429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55">
                <a:latin typeface="Tahoma"/>
                <a:cs typeface="Tahoma"/>
              </a:rPr>
              <a:t>dove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0" i="1">
                <a:latin typeface="Arial Narrow"/>
                <a:cs typeface="Arial Narrow"/>
              </a:rPr>
              <a:t>n</a:t>
            </a:r>
            <a:r>
              <a:rPr dirty="0" sz="1000" spc="65" i="1">
                <a:latin typeface="Arial Narrow"/>
                <a:cs typeface="Arial Narrow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r>
              <a:rPr dirty="0" baseline="-11904" sz="1050" spc="75">
                <a:latin typeface="Trebuchet MS"/>
                <a:cs typeface="Trebuchet MS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r>
              <a:rPr dirty="0" baseline="-11904" sz="1050" spc="75">
                <a:latin typeface="Trebuchet MS"/>
                <a:cs typeface="Trebuchet MS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85" i="1">
                <a:latin typeface="Verdana"/>
                <a:cs typeface="Verdana"/>
              </a:rPr>
              <a:t> </a:t>
            </a:r>
            <a:r>
              <a:rPr dirty="0" sz="1000" spc="-95" i="1">
                <a:latin typeface="Verdana"/>
                <a:cs typeface="Verdana"/>
              </a:rPr>
              <a:t>.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95" i="1">
                <a:latin typeface="Verdana"/>
                <a:cs typeface="Verdana"/>
              </a:rPr>
              <a:t>.</a:t>
            </a:r>
            <a:r>
              <a:rPr dirty="0" sz="1000" spc="-185" i="1">
                <a:latin typeface="Verdana"/>
                <a:cs typeface="Verdana"/>
              </a:rPr>
              <a:t> </a:t>
            </a:r>
            <a:r>
              <a:rPr dirty="0" sz="1000" spc="-95" i="1">
                <a:latin typeface="Verdana"/>
                <a:cs typeface="Verdana"/>
              </a:rPr>
              <a:t>.</a:t>
            </a:r>
            <a:r>
              <a:rPr dirty="0" sz="1000" spc="-185" i="1">
                <a:latin typeface="Verdana"/>
                <a:cs typeface="Verdana"/>
              </a:rPr>
              <a:t> 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r>
              <a:rPr dirty="0" baseline="-11904" sz="1050" spc="30" i="1">
                <a:latin typeface="Calibri"/>
                <a:cs typeface="Calibri"/>
              </a:rPr>
              <a:t>n</a:t>
            </a:r>
            <a:r>
              <a:rPr dirty="0" baseline="-11904" sz="1050" i="1">
                <a:latin typeface="Calibri"/>
                <a:cs typeface="Calibri"/>
              </a:rPr>
              <a:t> </a:t>
            </a:r>
            <a:r>
              <a:rPr dirty="0" baseline="-11904" sz="1050" spc="112" i="1">
                <a:latin typeface="Calibri"/>
                <a:cs typeface="Calibri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numeri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reali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assegnati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detti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c</a:t>
            </a:r>
            <a:r>
              <a:rPr dirty="0" sz="1000" spc="-10" b="1">
                <a:solidFill>
                  <a:srgbClr val="0000FF"/>
                </a:solidFill>
                <a:latin typeface="Gill Sans MT"/>
                <a:cs typeface="Gill Sans MT"/>
              </a:rPr>
              <a:t>o</a:t>
            </a:r>
            <a:r>
              <a:rPr dirty="0" sz="1000" spc="-15" b="1">
                <a:solidFill>
                  <a:srgbClr val="0000FF"/>
                </a:solidFill>
                <a:latin typeface="Gill Sans MT"/>
                <a:cs typeface="Gill Sans MT"/>
              </a:rPr>
              <a:t>effici</a:t>
            </a:r>
            <a:r>
              <a:rPr dirty="0" sz="1000" spc="-45" b="1">
                <a:solidFill>
                  <a:srgbClr val="0000FF"/>
                </a:solidFill>
                <a:latin typeface="Gill Sans MT"/>
                <a:cs typeface="Gill Sans MT"/>
              </a:rPr>
              <a:t>e</a:t>
            </a:r>
            <a:r>
              <a:rPr dirty="0" sz="1000" spc="-20" b="1">
                <a:solidFill>
                  <a:srgbClr val="0000FF"/>
                </a:solidFill>
                <a:latin typeface="Gill Sans MT"/>
                <a:cs typeface="Gill Sans MT"/>
              </a:rPr>
              <a:t>n</a:t>
            </a:r>
            <a:r>
              <a:rPr dirty="0" sz="1000" spc="-20" b="1">
                <a:solidFill>
                  <a:srgbClr val="0000FF"/>
                </a:solidFill>
                <a:latin typeface="Gill Sans MT"/>
                <a:cs typeface="Gill Sans MT"/>
              </a:rPr>
              <a:t>t</a:t>
            </a:r>
            <a:r>
              <a:rPr dirty="0" sz="1000" spc="-20" b="1">
                <a:solidFill>
                  <a:srgbClr val="0000FF"/>
                </a:solidFill>
                <a:latin typeface="Gill Sans MT"/>
                <a:cs typeface="Gill Sans MT"/>
              </a:rPr>
              <a:t>i</a:t>
            </a:r>
            <a:r>
              <a:rPr dirty="0" sz="1000" spc="55" b="1">
                <a:solidFill>
                  <a:srgbClr val="0000FF"/>
                </a:solidFill>
                <a:latin typeface="Gill Sans MT"/>
                <a:cs typeface="Gill Sans MT"/>
              </a:rPr>
              <a:t> </a:t>
            </a:r>
            <a:r>
              <a:rPr dirty="0" sz="1000" spc="-40">
                <a:latin typeface="Tahoma"/>
                <a:cs typeface="Tahoma"/>
              </a:rPr>
              <a:t>del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ed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-65" i="1">
                <a:latin typeface="Arial Narrow"/>
                <a:cs typeface="Arial Narrow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 b="1">
                <a:solidFill>
                  <a:srgbClr val="0000FF"/>
                </a:solidFill>
                <a:latin typeface="Gill Sans MT"/>
                <a:cs typeface="Gill Sans MT"/>
              </a:rPr>
              <a:t>indeterminat</a:t>
            </a:r>
            <a:r>
              <a:rPr dirty="0" sz="1000" spc="-40" b="1">
                <a:solidFill>
                  <a:srgbClr val="0000FF"/>
                </a:solidFill>
                <a:latin typeface="Gill Sans MT"/>
                <a:cs typeface="Gill Sans MT"/>
              </a:rPr>
              <a:t>a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4" action="ppaction://hlinksldjump"/>
              </a:rPr>
              <a:t>Alge</a:t>
            </a:r>
            <a:r>
              <a:rPr dirty="0" spc="-15">
                <a:hlinkClick r:id="rId4" action="ppaction://hlinksldjump"/>
              </a:rPr>
              <a:t>b</a:t>
            </a:r>
            <a:r>
              <a:rPr dirty="0" spc="-20">
                <a:hlinkClick r:id="rId4" action="ppaction://hlinksldjump"/>
              </a:rPr>
              <a:t>ra1:</a:t>
            </a:r>
            <a:r>
              <a:rPr dirty="0">
                <a:hlinkClick r:id="rId4" action="ppaction://hlinksldjump"/>
              </a:rPr>
              <a:t> </a:t>
            </a:r>
            <a:r>
              <a:rPr dirty="0" spc="-70">
                <a:hlinkClick r:id="rId4" action="ppaction://hlinksldjump"/>
              </a:rPr>
              <a:t> </a:t>
            </a:r>
            <a:r>
              <a:rPr dirty="0" spc="40">
                <a:hlinkClick r:id="rId4" action="ppaction://hlinksldjump"/>
              </a:rPr>
              <a:t>P</a:t>
            </a:r>
            <a:r>
              <a:rPr dirty="0" spc="-10">
                <a:hlinkClick r:id="rId4" action="ppaction://hlinksldjump"/>
              </a:rPr>
              <a:t>olinomi</a:t>
            </a:r>
            <a:r>
              <a:rPr dirty="0" spc="25">
                <a:hlinkClick r:id="rId4" action="ppaction://hlinksldjump"/>
              </a:rPr>
              <a:t> </a:t>
            </a:r>
            <a:r>
              <a:rPr dirty="0" spc="-40">
                <a:hlinkClick r:id="rId4" action="ppaction://hlinksldjump"/>
              </a:rPr>
              <a:t>e</a:t>
            </a:r>
            <a:r>
              <a:rPr dirty="0" spc="25">
                <a:hlinkClick r:id="rId4" action="ppaction://hlinksldjump"/>
              </a:rPr>
              <a:t> </a:t>
            </a:r>
            <a:r>
              <a:rPr dirty="0" spc="-10">
                <a:hlinkClick r:id="rId4" action="ppaction://hlinksldjump"/>
              </a:rPr>
              <a:t>o</a:t>
            </a:r>
            <a:r>
              <a:rPr dirty="0" spc="0">
                <a:hlinkClick r:id="rId4" action="ppaction://hlinksldjump"/>
              </a:rPr>
              <a:t>p</a:t>
            </a:r>
            <a:r>
              <a:rPr dirty="0" spc="-15">
                <a:hlinkClick r:id="rId4" action="ppaction://hlinksldjump"/>
              </a:rPr>
              <a:t>erazioni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3/35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678" y="24034"/>
            <a:ext cx="690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5"/>
              <a:t>Pr</a:t>
            </a:r>
            <a:r>
              <a:rPr dirty="0" spc="40"/>
              <a:t>o</a:t>
            </a:r>
            <a:r>
              <a:rPr dirty="0" spc="-10"/>
              <a:t>dotti</a:t>
            </a:r>
            <a:r>
              <a:rPr dirty="0" spc="30"/>
              <a:t> </a:t>
            </a:r>
            <a:r>
              <a:rPr dirty="0" spc="-40"/>
              <a:t>notevoli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930374"/>
            <a:ext cx="4318000" cy="8553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5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p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rtiamo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seguito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alcune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rmule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utili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decom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osizione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olinomi</a:t>
            </a:r>
            <a:r>
              <a:rPr dirty="0" sz="1000" spc="-20">
                <a:latin typeface="Tahoma"/>
                <a:cs typeface="Tahoma"/>
              </a:rPr>
              <a:t> 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fatt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ri: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 b="1">
                <a:solidFill>
                  <a:srgbClr val="FF0000"/>
                </a:solidFill>
                <a:latin typeface="Gill Sans MT"/>
                <a:cs typeface="Gill Sans MT"/>
              </a:rPr>
              <a:t>p</a:t>
            </a:r>
            <a:r>
              <a:rPr dirty="0" sz="1000" spc="-55" b="1">
                <a:solidFill>
                  <a:srgbClr val="FF0000"/>
                </a:solidFill>
                <a:latin typeface="Gill Sans MT"/>
                <a:cs typeface="Gill Sans MT"/>
              </a:rPr>
              <a:t>r</a:t>
            </a:r>
            <a:r>
              <a:rPr dirty="0" sz="1000" spc="-50" b="1">
                <a:solidFill>
                  <a:srgbClr val="FF0000"/>
                </a:solidFill>
                <a:latin typeface="Gill Sans MT"/>
                <a:cs typeface="Gill Sans MT"/>
              </a:rPr>
              <a:t>o</a:t>
            </a:r>
            <a:r>
              <a:rPr dirty="0" sz="1000" spc="-25" b="1">
                <a:solidFill>
                  <a:srgbClr val="FF0000"/>
                </a:solidFill>
                <a:latin typeface="Gill Sans MT"/>
                <a:cs typeface="Gill Sans MT"/>
              </a:rPr>
              <a:t>dotti</a:t>
            </a:r>
            <a:r>
              <a:rPr dirty="0" sz="1000" spc="85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000" spc="-30" b="1">
                <a:solidFill>
                  <a:srgbClr val="FF0000"/>
                </a:solidFill>
                <a:latin typeface="Gill Sans MT"/>
                <a:cs typeface="Gill Sans MT"/>
              </a:rPr>
              <a:t>notevoli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1150">
              <a:latin typeface="Times New Roman"/>
              <a:cs typeface="Times New Roman"/>
            </a:endParaRPr>
          </a:p>
          <a:p>
            <a:pPr marL="143510">
              <a:lnSpc>
                <a:spcPct val="100000"/>
              </a:lnSpc>
            </a:pP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baseline="27777" sz="1050">
                <a:latin typeface="Trebuchet MS"/>
                <a:cs typeface="Trebuchet MS"/>
              </a:rPr>
              <a:t>2 </a:t>
            </a:r>
            <a:r>
              <a:rPr dirty="0" baseline="27777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)(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  <a:p>
            <a:pPr marL="143510">
              <a:lnSpc>
                <a:spcPct val="100000"/>
              </a:lnSpc>
              <a:spcBef>
                <a:spcPts val="295"/>
              </a:spcBef>
            </a:pP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>
                <a:latin typeface="Trebuchet MS"/>
                <a:cs typeface="Trebuchet MS"/>
              </a:rPr>
              <a:t>3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baseline="27777" sz="1050">
                <a:latin typeface="Trebuchet MS"/>
                <a:cs typeface="Trebuchet MS"/>
              </a:rPr>
              <a:t>3 </a:t>
            </a:r>
            <a:r>
              <a:rPr dirty="0" baseline="27777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)(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35" i="1">
                <a:latin typeface="Arial Narrow"/>
                <a:cs typeface="Arial Narrow"/>
              </a:rPr>
              <a:t>ab</a:t>
            </a:r>
            <a:r>
              <a:rPr dirty="0" sz="1000" spc="2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baseline="27777" sz="1050" spc="75">
                <a:latin typeface="Trebuchet MS"/>
                <a:cs typeface="Trebuchet MS"/>
              </a:rPr>
              <a:t>2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3" action="ppaction://hlinksldjump"/>
              </a:rPr>
              <a:t>Alge</a:t>
            </a:r>
            <a:r>
              <a:rPr dirty="0" spc="-15">
                <a:hlinkClick r:id="rId3" action="ppaction://hlinksldjump"/>
              </a:rPr>
              <a:t>b</a:t>
            </a:r>
            <a:r>
              <a:rPr dirty="0" spc="-20">
                <a:hlinkClick r:id="rId3" action="ppaction://hlinksldjump"/>
              </a:rPr>
              <a:t>ra1:</a:t>
            </a:r>
            <a:r>
              <a:rPr dirty="0">
                <a:hlinkClick r:id="rId3" action="ppaction://hlinksldjump"/>
              </a:rPr>
              <a:t> </a:t>
            </a:r>
            <a:r>
              <a:rPr dirty="0" spc="-70">
                <a:hlinkClick r:id="rId3" action="ppaction://hlinksldjump"/>
              </a:rPr>
              <a:t> </a:t>
            </a:r>
            <a:r>
              <a:rPr dirty="0" spc="40">
                <a:hlinkClick r:id="rId3" action="ppaction://hlinksldjump"/>
              </a:rPr>
              <a:t>P</a:t>
            </a:r>
            <a:r>
              <a:rPr dirty="0" spc="-10">
                <a:hlinkClick r:id="rId3" action="ppaction://hlinksldjump"/>
              </a:rPr>
              <a:t>olinomi</a:t>
            </a:r>
            <a:r>
              <a:rPr dirty="0" spc="2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e</a:t>
            </a:r>
            <a:r>
              <a:rPr dirty="0" spc="2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o</a:t>
            </a:r>
            <a:r>
              <a:rPr dirty="0" spc="0">
                <a:hlinkClick r:id="rId3" action="ppaction://hlinksldjump"/>
              </a:rPr>
              <a:t>p</a:t>
            </a:r>
            <a:r>
              <a:rPr dirty="0" spc="-15">
                <a:hlinkClick r:id="rId3" action="ppaction://hlinksldjump"/>
              </a:rPr>
              <a:t>erazioni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8/35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678" y="24034"/>
            <a:ext cx="690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5"/>
              <a:t>Pr</a:t>
            </a:r>
            <a:r>
              <a:rPr dirty="0" spc="40"/>
              <a:t>o</a:t>
            </a:r>
            <a:r>
              <a:rPr dirty="0" spc="-10"/>
              <a:t>dotti</a:t>
            </a:r>
            <a:r>
              <a:rPr dirty="0" spc="30"/>
              <a:t> </a:t>
            </a:r>
            <a:r>
              <a:rPr dirty="0" spc="-40"/>
              <a:t>notevoli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930374"/>
            <a:ext cx="4318000" cy="8553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5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p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rtiamo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seguito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alcune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rmule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utili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decom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osizione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olinomi</a:t>
            </a:r>
            <a:r>
              <a:rPr dirty="0" sz="1000" spc="-20">
                <a:latin typeface="Tahoma"/>
                <a:cs typeface="Tahoma"/>
              </a:rPr>
              <a:t> 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fatt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ri: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 b="1">
                <a:solidFill>
                  <a:srgbClr val="FF0000"/>
                </a:solidFill>
                <a:latin typeface="Gill Sans MT"/>
                <a:cs typeface="Gill Sans MT"/>
              </a:rPr>
              <a:t>p</a:t>
            </a:r>
            <a:r>
              <a:rPr dirty="0" sz="1000" spc="-55" b="1">
                <a:solidFill>
                  <a:srgbClr val="FF0000"/>
                </a:solidFill>
                <a:latin typeface="Gill Sans MT"/>
                <a:cs typeface="Gill Sans MT"/>
              </a:rPr>
              <a:t>r</a:t>
            </a:r>
            <a:r>
              <a:rPr dirty="0" sz="1000" spc="-50" b="1">
                <a:solidFill>
                  <a:srgbClr val="FF0000"/>
                </a:solidFill>
                <a:latin typeface="Gill Sans MT"/>
                <a:cs typeface="Gill Sans MT"/>
              </a:rPr>
              <a:t>o</a:t>
            </a:r>
            <a:r>
              <a:rPr dirty="0" sz="1000" spc="-25" b="1">
                <a:solidFill>
                  <a:srgbClr val="FF0000"/>
                </a:solidFill>
                <a:latin typeface="Gill Sans MT"/>
                <a:cs typeface="Gill Sans MT"/>
              </a:rPr>
              <a:t>dotti</a:t>
            </a:r>
            <a:r>
              <a:rPr dirty="0" sz="1000" spc="85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000" spc="-30" b="1">
                <a:solidFill>
                  <a:srgbClr val="FF0000"/>
                </a:solidFill>
                <a:latin typeface="Gill Sans MT"/>
                <a:cs typeface="Gill Sans MT"/>
              </a:rPr>
              <a:t>notevoli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1150">
              <a:latin typeface="Times New Roman"/>
              <a:cs typeface="Times New Roman"/>
            </a:endParaRPr>
          </a:p>
          <a:p>
            <a:pPr marL="143510">
              <a:lnSpc>
                <a:spcPct val="100000"/>
              </a:lnSpc>
            </a:pP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baseline="27777" sz="1050">
                <a:latin typeface="Trebuchet MS"/>
                <a:cs typeface="Trebuchet MS"/>
              </a:rPr>
              <a:t>2 </a:t>
            </a:r>
            <a:r>
              <a:rPr dirty="0" baseline="27777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)(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  <a:p>
            <a:pPr marL="143510">
              <a:lnSpc>
                <a:spcPct val="100000"/>
              </a:lnSpc>
              <a:spcBef>
                <a:spcPts val="295"/>
              </a:spcBef>
            </a:pP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>
                <a:latin typeface="Trebuchet MS"/>
                <a:cs typeface="Trebuchet MS"/>
              </a:rPr>
              <a:t>3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baseline="27777" sz="1050">
                <a:latin typeface="Trebuchet MS"/>
                <a:cs typeface="Trebuchet MS"/>
              </a:rPr>
              <a:t>3 </a:t>
            </a:r>
            <a:r>
              <a:rPr dirty="0" baseline="27777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)(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35" i="1">
                <a:latin typeface="Arial Narrow"/>
                <a:cs typeface="Arial Narrow"/>
              </a:rPr>
              <a:t>ab</a:t>
            </a:r>
            <a:r>
              <a:rPr dirty="0" sz="1000" spc="2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baseline="27777" sz="1050" spc="75">
                <a:latin typeface="Trebuchet MS"/>
                <a:cs typeface="Trebuchet MS"/>
              </a:rPr>
              <a:t>2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3" action="ppaction://hlinksldjump"/>
              </a:rPr>
              <a:t>Alge</a:t>
            </a:r>
            <a:r>
              <a:rPr dirty="0" spc="-15">
                <a:hlinkClick r:id="rId3" action="ppaction://hlinksldjump"/>
              </a:rPr>
              <a:t>b</a:t>
            </a:r>
            <a:r>
              <a:rPr dirty="0" spc="-20">
                <a:hlinkClick r:id="rId3" action="ppaction://hlinksldjump"/>
              </a:rPr>
              <a:t>ra1:</a:t>
            </a:r>
            <a:r>
              <a:rPr dirty="0">
                <a:hlinkClick r:id="rId3" action="ppaction://hlinksldjump"/>
              </a:rPr>
              <a:t> </a:t>
            </a:r>
            <a:r>
              <a:rPr dirty="0" spc="-70">
                <a:hlinkClick r:id="rId3" action="ppaction://hlinksldjump"/>
              </a:rPr>
              <a:t> </a:t>
            </a:r>
            <a:r>
              <a:rPr dirty="0" spc="40">
                <a:hlinkClick r:id="rId3" action="ppaction://hlinksldjump"/>
              </a:rPr>
              <a:t>P</a:t>
            </a:r>
            <a:r>
              <a:rPr dirty="0" spc="-10">
                <a:hlinkClick r:id="rId3" action="ppaction://hlinksldjump"/>
              </a:rPr>
              <a:t>olinomi</a:t>
            </a:r>
            <a:r>
              <a:rPr dirty="0" spc="2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e</a:t>
            </a:r>
            <a:r>
              <a:rPr dirty="0" spc="2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o</a:t>
            </a:r>
            <a:r>
              <a:rPr dirty="0" spc="0">
                <a:hlinkClick r:id="rId3" action="ppaction://hlinksldjump"/>
              </a:rPr>
              <a:t>p</a:t>
            </a:r>
            <a:r>
              <a:rPr dirty="0" spc="-15">
                <a:hlinkClick r:id="rId3" action="ppaction://hlinksldjump"/>
              </a:rPr>
              <a:t>erazioni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8/35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678" y="24034"/>
            <a:ext cx="690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5"/>
              <a:t>Pr</a:t>
            </a:r>
            <a:r>
              <a:rPr dirty="0" spc="40"/>
              <a:t>o</a:t>
            </a:r>
            <a:r>
              <a:rPr dirty="0" spc="-10"/>
              <a:t>dotti</a:t>
            </a:r>
            <a:r>
              <a:rPr dirty="0" spc="30"/>
              <a:t> </a:t>
            </a:r>
            <a:r>
              <a:rPr dirty="0" spc="-40"/>
              <a:t>notevoli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930374"/>
            <a:ext cx="4318000" cy="10452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5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p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rtiamo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seguito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alcune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rmule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utili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decom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osizione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olinomi</a:t>
            </a:r>
            <a:r>
              <a:rPr dirty="0" sz="1000" spc="-20">
                <a:latin typeface="Tahoma"/>
                <a:cs typeface="Tahoma"/>
              </a:rPr>
              <a:t> 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fatt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ri: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 b="1">
                <a:solidFill>
                  <a:srgbClr val="FF0000"/>
                </a:solidFill>
                <a:latin typeface="Gill Sans MT"/>
                <a:cs typeface="Gill Sans MT"/>
              </a:rPr>
              <a:t>p</a:t>
            </a:r>
            <a:r>
              <a:rPr dirty="0" sz="1000" spc="-55" b="1">
                <a:solidFill>
                  <a:srgbClr val="FF0000"/>
                </a:solidFill>
                <a:latin typeface="Gill Sans MT"/>
                <a:cs typeface="Gill Sans MT"/>
              </a:rPr>
              <a:t>r</a:t>
            </a:r>
            <a:r>
              <a:rPr dirty="0" sz="1000" spc="-50" b="1">
                <a:solidFill>
                  <a:srgbClr val="FF0000"/>
                </a:solidFill>
                <a:latin typeface="Gill Sans MT"/>
                <a:cs typeface="Gill Sans MT"/>
              </a:rPr>
              <a:t>o</a:t>
            </a:r>
            <a:r>
              <a:rPr dirty="0" sz="1000" spc="-25" b="1">
                <a:solidFill>
                  <a:srgbClr val="FF0000"/>
                </a:solidFill>
                <a:latin typeface="Gill Sans MT"/>
                <a:cs typeface="Gill Sans MT"/>
              </a:rPr>
              <a:t>dotti</a:t>
            </a:r>
            <a:r>
              <a:rPr dirty="0" sz="1000" spc="85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000" spc="-30" b="1">
                <a:solidFill>
                  <a:srgbClr val="FF0000"/>
                </a:solidFill>
                <a:latin typeface="Gill Sans MT"/>
                <a:cs typeface="Gill Sans MT"/>
              </a:rPr>
              <a:t>notevoli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1150">
              <a:latin typeface="Times New Roman"/>
              <a:cs typeface="Times New Roman"/>
            </a:endParaRPr>
          </a:p>
          <a:p>
            <a:pPr marL="143510">
              <a:lnSpc>
                <a:spcPct val="100000"/>
              </a:lnSpc>
            </a:pP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baseline="27777" sz="1050">
                <a:latin typeface="Trebuchet MS"/>
                <a:cs typeface="Trebuchet MS"/>
              </a:rPr>
              <a:t>2 </a:t>
            </a:r>
            <a:r>
              <a:rPr dirty="0" baseline="27777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)(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  <a:p>
            <a:pPr marL="143510">
              <a:lnSpc>
                <a:spcPct val="100000"/>
              </a:lnSpc>
              <a:spcBef>
                <a:spcPts val="295"/>
              </a:spcBef>
            </a:pP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>
                <a:latin typeface="Trebuchet MS"/>
                <a:cs typeface="Trebuchet MS"/>
              </a:rPr>
              <a:t>3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baseline="27777" sz="1050">
                <a:latin typeface="Trebuchet MS"/>
                <a:cs typeface="Trebuchet MS"/>
              </a:rPr>
              <a:t>3 </a:t>
            </a:r>
            <a:r>
              <a:rPr dirty="0" baseline="27777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)(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35" i="1">
                <a:latin typeface="Arial Narrow"/>
                <a:cs typeface="Arial Narrow"/>
              </a:rPr>
              <a:t>ab</a:t>
            </a:r>
            <a:r>
              <a:rPr dirty="0" sz="1000" spc="2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baseline="27777" sz="1050" spc="75">
                <a:latin typeface="Trebuchet MS"/>
                <a:cs typeface="Trebuchet MS"/>
              </a:rPr>
              <a:t>2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  <a:p>
            <a:pPr marL="143510">
              <a:lnSpc>
                <a:spcPct val="100000"/>
              </a:lnSpc>
              <a:spcBef>
                <a:spcPts val="295"/>
              </a:spcBef>
            </a:pP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>
                <a:latin typeface="Trebuchet MS"/>
                <a:cs typeface="Trebuchet MS"/>
              </a:rPr>
              <a:t>3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baseline="27777" sz="1050">
                <a:latin typeface="Trebuchet MS"/>
                <a:cs typeface="Trebuchet MS"/>
              </a:rPr>
              <a:t>3 </a:t>
            </a:r>
            <a:r>
              <a:rPr dirty="0" baseline="27777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)(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35" i="1">
                <a:latin typeface="Arial Narrow"/>
                <a:cs typeface="Arial Narrow"/>
              </a:rPr>
              <a:t>ab</a:t>
            </a:r>
            <a:r>
              <a:rPr dirty="0" sz="1000" spc="2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baseline="27777" sz="1050" spc="75">
                <a:latin typeface="Trebuchet MS"/>
                <a:cs typeface="Trebuchet MS"/>
              </a:rPr>
              <a:t>2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3" action="ppaction://hlinksldjump"/>
              </a:rPr>
              <a:t>Alge</a:t>
            </a:r>
            <a:r>
              <a:rPr dirty="0" spc="-15">
                <a:hlinkClick r:id="rId3" action="ppaction://hlinksldjump"/>
              </a:rPr>
              <a:t>b</a:t>
            </a:r>
            <a:r>
              <a:rPr dirty="0" spc="-20">
                <a:hlinkClick r:id="rId3" action="ppaction://hlinksldjump"/>
              </a:rPr>
              <a:t>ra1:</a:t>
            </a:r>
            <a:r>
              <a:rPr dirty="0">
                <a:hlinkClick r:id="rId3" action="ppaction://hlinksldjump"/>
              </a:rPr>
              <a:t> </a:t>
            </a:r>
            <a:r>
              <a:rPr dirty="0" spc="-70">
                <a:hlinkClick r:id="rId3" action="ppaction://hlinksldjump"/>
              </a:rPr>
              <a:t> </a:t>
            </a:r>
            <a:r>
              <a:rPr dirty="0" spc="40">
                <a:hlinkClick r:id="rId3" action="ppaction://hlinksldjump"/>
              </a:rPr>
              <a:t>P</a:t>
            </a:r>
            <a:r>
              <a:rPr dirty="0" spc="-10">
                <a:hlinkClick r:id="rId3" action="ppaction://hlinksldjump"/>
              </a:rPr>
              <a:t>olinomi</a:t>
            </a:r>
            <a:r>
              <a:rPr dirty="0" spc="2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e</a:t>
            </a:r>
            <a:r>
              <a:rPr dirty="0" spc="2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o</a:t>
            </a:r>
            <a:r>
              <a:rPr dirty="0" spc="0">
                <a:hlinkClick r:id="rId3" action="ppaction://hlinksldjump"/>
              </a:rPr>
              <a:t>p</a:t>
            </a:r>
            <a:r>
              <a:rPr dirty="0" spc="-15">
                <a:hlinkClick r:id="rId3" action="ppaction://hlinksldjump"/>
              </a:rPr>
              <a:t>erazioni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8/35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678" y="24034"/>
            <a:ext cx="690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5"/>
              <a:t>Pr</a:t>
            </a:r>
            <a:r>
              <a:rPr dirty="0" spc="40"/>
              <a:t>o</a:t>
            </a:r>
            <a:r>
              <a:rPr dirty="0" spc="-10"/>
              <a:t>dotti</a:t>
            </a:r>
            <a:r>
              <a:rPr dirty="0" spc="30"/>
              <a:t> </a:t>
            </a:r>
            <a:r>
              <a:rPr dirty="0" spc="-40"/>
              <a:t>notevoli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930374"/>
            <a:ext cx="4318000" cy="10452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5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p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rtiamo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seguito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alcune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rmule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utili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decom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osizione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olinomi</a:t>
            </a:r>
            <a:r>
              <a:rPr dirty="0" sz="1000" spc="-20">
                <a:latin typeface="Tahoma"/>
                <a:cs typeface="Tahoma"/>
              </a:rPr>
              <a:t> 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fatt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ri: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 b="1">
                <a:solidFill>
                  <a:srgbClr val="FF0000"/>
                </a:solidFill>
                <a:latin typeface="Gill Sans MT"/>
                <a:cs typeface="Gill Sans MT"/>
              </a:rPr>
              <a:t>p</a:t>
            </a:r>
            <a:r>
              <a:rPr dirty="0" sz="1000" spc="-55" b="1">
                <a:solidFill>
                  <a:srgbClr val="FF0000"/>
                </a:solidFill>
                <a:latin typeface="Gill Sans MT"/>
                <a:cs typeface="Gill Sans MT"/>
              </a:rPr>
              <a:t>r</a:t>
            </a:r>
            <a:r>
              <a:rPr dirty="0" sz="1000" spc="-50" b="1">
                <a:solidFill>
                  <a:srgbClr val="FF0000"/>
                </a:solidFill>
                <a:latin typeface="Gill Sans MT"/>
                <a:cs typeface="Gill Sans MT"/>
              </a:rPr>
              <a:t>o</a:t>
            </a:r>
            <a:r>
              <a:rPr dirty="0" sz="1000" spc="-25" b="1">
                <a:solidFill>
                  <a:srgbClr val="FF0000"/>
                </a:solidFill>
                <a:latin typeface="Gill Sans MT"/>
                <a:cs typeface="Gill Sans MT"/>
              </a:rPr>
              <a:t>dotti</a:t>
            </a:r>
            <a:r>
              <a:rPr dirty="0" sz="1000" spc="85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000" spc="-30" b="1">
                <a:solidFill>
                  <a:srgbClr val="FF0000"/>
                </a:solidFill>
                <a:latin typeface="Gill Sans MT"/>
                <a:cs typeface="Gill Sans MT"/>
              </a:rPr>
              <a:t>notevoli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1150">
              <a:latin typeface="Times New Roman"/>
              <a:cs typeface="Times New Roman"/>
            </a:endParaRPr>
          </a:p>
          <a:p>
            <a:pPr marL="143510">
              <a:lnSpc>
                <a:spcPct val="100000"/>
              </a:lnSpc>
            </a:pP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baseline="27777" sz="1050">
                <a:latin typeface="Trebuchet MS"/>
                <a:cs typeface="Trebuchet MS"/>
              </a:rPr>
              <a:t>2 </a:t>
            </a:r>
            <a:r>
              <a:rPr dirty="0" baseline="27777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)(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  <a:p>
            <a:pPr marL="143510">
              <a:lnSpc>
                <a:spcPct val="100000"/>
              </a:lnSpc>
              <a:spcBef>
                <a:spcPts val="295"/>
              </a:spcBef>
            </a:pP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>
                <a:latin typeface="Trebuchet MS"/>
                <a:cs typeface="Trebuchet MS"/>
              </a:rPr>
              <a:t>3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baseline="27777" sz="1050">
                <a:latin typeface="Trebuchet MS"/>
                <a:cs typeface="Trebuchet MS"/>
              </a:rPr>
              <a:t>3 </a:t>
            </a:r>
            <a:r>
              <a:rPr dirty="0" baseline="27777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)(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35" i="1">
                <a:latin typeface="Arial Narrow"/>
                <a:cs typeface="Arial Narrow"/>
              </a:rPr>
              <a:t>ab</a:t>
            </a:r>
            <a:r>
              <a:rPr dirty="0" sz="1000" spc="2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baseline="27777" sz="1050" spc="75">
                <a:latin typeface="Trebuchet MS"/>
                <a:cs typeface="Trebuchet MS"/>
              </a:rPr>
              <a:t>2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  <a:p>
            <a:pPr marL="143510">
              <a:lnSpc>
                <a:spcPct val="100000"/>
              </a:lnSpc>
              <a:spcBef>
                <a:spcPts val="295"/>
              </a:spcBef>
            </a:pP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>
                <a:latin typeface="Trebuchet MS"/>
                <a:cs typeface="Trebuchet MS"/>
              </a:rPr>
              <a:t>3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baseline="27777" sz="1050">
                <a:latin typeface="Trebuchet MS"/>
                <a:cs typeface="Trebuchet MS"/>
              </a:rPr>
              <a:t>3 </a:t>
            </a:r>
            <a:r>
              <a:rPr dirty="0" baseline="27777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)(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35" i="1">
                <a:latin typeface="Arial Narrow"/>
                <a:cs typeface="Arial Narrow"/>
              </a:rPr>
              <a:t>ab</a:t>
            </a:r>
            <a:r>
              <a:rPr dirty="0" sz="1000" spc="2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baseline="27777" sz="1050" spc="75">
                <a:latin typeface="Trebuchet MS"/>
                <a:cs typeface="Trebuchet MS"/>
              </a:rPr>
              <a:t>2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3" action="ppaction://hlinksldjump"/>
              </a:rPr>
              <a:t>Alge</a:t>
            </a:r>
            <a:r>
              <a:rPr dirty="0" spc="-15">
                <a:hlinkClick r:id="rId3" action="ppaction://hlinksldjump"/>
              </a:rPr>
              <a:t>b</a:t>
            </a:r>
            <a:r>
              <a:rPr dirty="0" spc="-20">
                <a:hlinkClick r:id="rId3" action="ppaction://hlinksldjump"/>
              </a:rPr>
              <a:t>ra1:</a:t>
            </a:r>
            <a:r>
              <a:rPr dirty="0">
                <a:hlinkClick r:id="rId3" action="ppaction://hlinksldjump"/>
              </a:rPr>
              <a:t> </a:t>
            </a:r>
            <a:r>
              <a:rPr dirty="0" spc="-70">
                <a:hlinkClick r:id="rId3" action="ppaction://hlinksldjump"/>
              </a:rPr>
              <a:t> </a:t>
            </a:r>
            <a:r>
              <a:rPr dirty="0" spc="40">
                <a:hlinkClick r:id="rId3" action="ppaction://hlinksldjump"/>
              </a:rPr>
              <a:t>P</a:t>
            </a:r>
            <a:r>
              <a:rPr dirty="0" spc="-10">
                <a:hlinkClick r:id="rId3" action="ppaction://hlinksldjump"/>
              </a:rPr>
              <a:t>olinomi</a:t>
            </a:r>
            <a:r>
              <a:rPr dirty="0" spc="2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e</a:t>
            </a:r>
            <a:r>
              <a:rPr dirty="0" spc="2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o</a:t>
            </a:r>
            <a:r>
              <a:rPr dirty="0" spc="0">
                <a:hlinkClick r:id="rId3" action="ppaction://hlinksldjump"/>
              </a:rPr>
              <a:t>p</a:t>
            </a:r>
            <a:r>
              <a:rPr dirty="0" spc="-15">
                <a:hlinkClick r:id="rId3" action="ppaction://hlinksldjump"/>
              </a:rPr>
              <a:t>erazioni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8/35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678" y="24034"/>
            <a:ext cx="690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5"/>
              <a:t>Pr</a:t>
            </a:r>
            <a:r>
              <a:rPr dirty="0" spc="40"/>
              <a:t>o</a:t>
            </a:r>
            <a:r>
              <a:rPr dirty="0" spc="-10"/>
              <a:t>dotti</a:t>
            </a:r>
            <a:r>
              <a:rPr dirty="0" spc="30"/>
              <a:t> </a:t>
            </a:r>
            <a:r>
              <a:rPr dirty="0" spc="-40"/>
              <a:t>notevoli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930374"/>
            <a:ext cx="4380865" cy="1235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67310">
              <a:lnSpc>
                <a:spcPct val="100000"/>
              </a:lnSpc>
            </a:pPr>
            <a:r>
              <a:rPr dirty="0" sz="1000" spc="-5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p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rtiamo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seguito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alcune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rmule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utili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decom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osizione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olinomi</a:t>
            </a:r>
            <a:r>
              <a:rPr dirty="0" sz="1000" spc="-20">
                <a:latin typeface="Tahoma"/>
                <a:cs typeface="Tahoma"/>
              </a:rPr>
              <a:t> 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fatt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ri: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 b="1">
                <a:solidFill>
                  <a:srgbClr val="FF0000"/>
                </a:solidFill>
                <a:latin typeface="Gill Sans MT"/>
                <a:cs typeface="Gill Sans MT"/>
              </a:rPr>
              <a:t>p</a:t>
            </a:r>
            <a:r>
              <a:rPr dirty="0" sz="1000" spc="-55" b="1">
                <a:solidFill>
                  <a:srgbClr val="FF0000"/>
                </a:solidFill>
                <a:latin typeface="Gill Sans MT"/>
                <a:cs typeface="Gill Sans MT"/>
              </a:rPr>
              <a:t>r</a:t>
            </a:r>
            <a:r>
              <a:rPr dirty="0" sz="1000" spc="-50" b="1">
                <a:solidFill>
                  <a:srgbClr val="FF0000"/>
                </a:solidFill>
                <a:latin typeface="Gill Sans MT"/>
                <a:cs typeface="Gill Sans MT"/>
              </a:rPr>
              <a:t>o</a:t>
            </a:r>
            <a:r>
              <a:rPr dirty="0" sz="1000" spc="-25" b="1">
                <a:solidFill>
                  <a:srgbClr val="FF0000"/>
                </a:solidFill>
                <a:latin typeface="Gill Sans MT"/>
                <a:cs typeface="Gill Sans MT"/>
              </a:rPr>
              <a:t>dotti</a:t>
            </a:r>
            <a:r>
              <a:rPr dirty="0" sz="1000" spc="85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000" spc="-30" b="1">
                <a:solidFill>
                  <a:srgbClr val="FF0000"/>
                </a:solidFill>
                <a:latin typeface="Gill Sans MT"/>
                <a:cs typeface="Gill Sans MT"/>
              </a:rPr>
              <a:t>notevoli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1150">
              <a:latin typeface="Times New Roman"/>
              <a:cs typeface="Times New Roman"/>
            </a:endParaRPr>
          </a:p>
          <a:p>
            <a:pPr marL="143510">
              <a:lnSpc>
                <a:spcPct val="100000"/>
              </a:lnSpc>
            </a:pP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baseline="27777" sz="1050">
                <a:latin typeface="Trebuchet MS"/>
                <a:cs typeface="Trebuchet MS"/>
              </a:rPr>
              <a:t>2 </a:t>
            </a:r>
            <a:r>
              <a:rPr dirty="0" baseline="27777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)(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  <a:p>
            <a:pPr marL="143510">
              <a:lnSpc>
                <a:spcPct val="100000"/>
              </a:lnSpc>
              <a:spcBef>
                <a:spcPts val="295"/>
              </a:spcBef>
            </a:pP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>
                <a:latin typeface="Trebuchet MS"/>
                <a:cs typeface="Trebuchet MS"/>
              </a:rPr>
              <a:t>3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baseline="27777" sz="1050">
                <a:latin typeface="Trebuchet MS"/>
                <a:cs typeface="Trebuchet MS"/>
              </a:rPr>
              <a:t>3 </a:t>
            </a:r>
            <a:r>
              <a:rPr dirty="0" baseline="27777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)(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35" i="1">
                <a:latin typeface="Arial Narrow"/>
                <a:cs typeface="Arial Narrow"/>
              </a:rPr>
              <a:t>ab</a:t>
            </a:r>
            <a:r>
              <a:rPr dirty="0" sz="1000" spc="2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baseline="27777" sz="1050" spc="75">
                <a:latin typeface="Trebuchet MS"/>
                <a:cs typeface="Trebuchet MS"/>
              </a:rPr>
              <a:t>2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  <a:p>
            <a:pPr marL="143510">
              <a:lnSpc>
                <a:spcPct val="100000"/>
              </a:lnSpc>
              <a:spcBef>
                <a:spcPts val="295"/>
              </a:spcBef>
            </a:pP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>
                <a:latin typeface="Trebuchet MS"/>
                <a:cs typeface="Trebuchet MS"/>
              </a:rPr>
              <a:t>3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baseline="27777" sz="1050">
                <a:latin typeface="Trebuchet MS"/>
                <a:cs typeface="Trebuchet MS"/>
              </a:rPr>
              <a:t>3 </a:t>
            </a:r>
            <a:r>
              <a:rPr dirty="0" baseline="27777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)(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35" i="1">
                <a:latin typeface="Arial Narrow"/>
                <a:cs typeface="Arial Narrow"/>
              </a:rPr>
              <a:t>ab</a:t>
            </a:r>
            <a:r>
              <a:rPr dirty="0" sz="1000" spc="2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baseline="27777" sz="1050" spc="75">
                <a:latin typeface="Trebuchet MS"/>
                <a:cs typeface="Trebuchet MS"/>
              </a:rPr>
              <a:t>2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  <a:p>
            <a:pPr marL="265430" indent="-121920">
              <a:lnSpc>
                <a:spcPct val="100000"/>
              </a:lnSpc>
              <a:spcBef>
                <a:spcPts val="295"/>
              </a:spcBef>
              <a:buClr>
                <a:srgbClr val="3333B2"/>
              </a:buClr>
              <a:buSzPct val="90000"/>
              <a:buFont typeface="Arial"/>
              <a:buChar char="•"/>
              <a:tabLst>
                <a:tab pos="266065" algn="l"/>
              </a:tabLst>
            </a:pP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 spc="30" i="1">
                <a:latin typeface="Calibri"/>
                <a:cs typeface="Calibri"/>
              </a:rPr>
              <a:t>n</a:t>
            </a:r>
            <a:r>
              <a:rPr dirty="0" baseline="27777" sz="1050" spc="-52" i="1">
                <a:latin typeface="Calibri"/>
                <a:cs typeface="Calibri"/>
              </a:rPr>
              <a:t> </a:t>
            </a:r>
            <a:r>
              <a:rPr dirty="0" sz="1000" spc="100">
                <a:latin typeface="Tahoma"/>
                <a:cs typeface="Tahoma"/>
              </a:rPr>
              <a:t>+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baseline="27777" sz="1050" spc="30" i="1">
                <a:latin typeface="Calibri"/>
                <a:cs typeface="Calibri"/>
              </a:rPr>
              <a:t>n</a:t>
            </a:r>
            <a:r>
              <a:rPr dirty="0" baseline="27777" sz="1050" i="1">
                <a:latin typeface="Calibri"/>
                <a:cs typeface="Calibri"/>
              </a:rPr>
              <a:t> </a:t>
            </a:r>
            <a:r>
              <a:rPr dirty="0" baseline="27777" sz="1050" spc="30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80" i="1">
                <a:latin typeface="Arial Narrow"/>
                <a:cs typeface="Arial Narrow"/>
              </a:rPr>
              <a:t>a</a:t>
            </a:r>
            <a:r>
              <a:rPr dirty="0" sz="1000" spc="100">
                <a:latin typeface="Tahoma"/>
                <a:cs typeface="Tahoma"/>
              </a:rPr>
              <a:t>+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)(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 spc="37" i="1">
                <a:latin typeface="Calibri"/>
                <a:cs typeface="Calibri"/>
              </a:rPr>
              <a:t>n</a:t>
            </a:r>
            <a:r>
              <a:rPr dirty="0" baseline="27777" sz="1050" spc="315" i="1">
                <a:latin typeface="Arial"/>
                <a:cs typeface="Arial"/>
              </a:rPr>
              <a:t>−</a:t>
            </a:r>
            <a:r>
              <a:rPr dirty="0" baseline="27777" sz="1050">
                <a:latin typeface="Trebuchet MS"/>
                <a:cs typeface="Trebuchet MS"/>
              </a:rPr>
              <a:t>1</a:t>
            </a:r>
            <a:r>
              <a:rPr dirty="0" baseline="27777" sz="1050" spc="-150">
                <a:latin typeface="Trebuchet MS"/>
                <a:cs typeface="Trebuchet MS"/>
              </a:rPr>
              <a:t> </a:t>
            </a:r>
            <a:r>
              <a:rPr dirty="0" sz="1000" spc="40">
                <a:latin typeface="Lucida Sans Unicode"/>
                <a:cs typeface="Lucida Sans Unicode"/>
              </a:rPr>
              <a:t>−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 spc="37" i="1">
                <a:latin typeface="Calibri"/>
                <a:cs typeface="Calibri"/>
              </a:rPr>
              <a:t>n</a:t>
            </a:r>
            <a:r>
              <a:rPr dirty="0" baseline="27777" sz="1050" spc="315" i="1">
                <a:latin typeface="Arial"/>
                <a:cs typeface="Arial"/>
              </a:rPr>
              <a:t>−</a:t>
            </a:r>
            <a:r>
              <a:rPr dirty="0" baseline="27777" sz="1050" spc="75">
                <a:latin typeface="Trebuchet MS"/>
                <a:cs typeface="Trebuchet MS"/>
              </a:rPr>
              <a:t>2</a:t>
            </a:r>
            <a:r>
              <a:rPr dirty="0" sz="1000" spc="50" i="1">
                <a:latin typeface="Arial Narrow"/>
                <a:cs typeface="Arial Narrow"/>
              </a:rPr>
              <a:t>b</a:t>
            </a:r>
            <a:r>
              <a:rPr dirty="0" sz="1000" spc="-135" i="1">
                <a:latin typeface="Arial Narrow"/>
                <a:cs typeface="Arial Narrow"/>
              </a:rPr>
              <a:t> </a:t>
            </a:r>
            <a:r>
              <a:rPr dirty="0" sz="1000" spc="100">
                <a:latin typeface="Tahoma"/>
                <a:cs typeface="Tahoma"/>
              </a:rPr>
              <a:t>+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 spc="37" i="1">
                <a:latin typeface="Calibri"/>
                <a:cs typeface="Calibri"/>
              </a:rPr>
              <a:t>n</a:t>
            </a:r>
            <a:r>
              <a:rPr dirty="0" baseline="27777" sz="1050" spc="315" i="1">
                <a:latin typeface="Arial"/>
                <a:cs typeface="Arial"/>
              </a:rPr>
              <a:t>−</a:t>
            </a:r>
            <a:r>
              <a:rPr dirty="0" baseline="27777" sz="1050" spc="75">
                <a:latin typeface="Trebuchet MS"/>
                <a:cs typeface="Trebuchet MS"/>
              </a:rPr>
              <a:t>3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-150">
                <a:latin typeface="Trebuchet MS"/>
                <a:cs typeface="Trebuchet MS"/>
              </a:rPr>
              <a:t> </a:t>
            </a:r>
            <a:r>
              <a:rPr dirty="0" sz="1000" spc="100">
                <a:latin typeface="Tahoma"/>
                <a:cs typeface="Tahoma"/>
              </a:rPr>
              <a:t>+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150">
                <a:latin typeface="Lucida Sans Unicode"/>
                <a:cs typeface="Lucida Sans Unicode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150">
                <a:latin typeface="Lucida Sans Unicode"/>
                <a:cs typeface="Lucida Sans Unicode"/>
              </a:rPr>
              <a:t> </a:t>
            </a:r>
            <a:r>
              <a:rPr dirty="0" sz="1000" spc="-300">
                <a:latin typeface="Lucida Sans Unicode"/>
                <a:cs typeface="Lucida Sans Unicode"/>
              </a:rPr>
              <a:t>·</a:t>
            </a:r>
            <a:r>
              <a:rPr dirty="0" sz="1000" spc="40">
                <a:latin typeface="Lucida Sans Unicode"/>
                <a:cs typeface="Lucida Sans Unicode"/>
              </a:rPr>
              <a:t>−</a:t>
            </a:r>
            <a:r>
              <a:rPr dirty="0" sz="1000" spc="35" i="1">
                <a:latin typeface="Arial Narrow"/>
                <a:cs typeface="Arial Narrow"/>
              </a:rPr>
              <a:t>a</a:t>
            </a:r>
            <a:r>
              <a:rPr dirty="0" sz="1000" spc="65" i="1">
                <a:latin typeface="Arial Narrow"/>
                <a:cs typeface="Arial Narrow"/>
              </a:rPr>
              <a:t>b</a:t>
            </a:r>
            <a:r>
              <a:rPr dirty="0" baseline="27777" sz="1050" spc="37" i="1">
                <a:latin typeface="Calibri"/>
                <a:cs typeface="Calibri"/>
              </a:rPr>
              <a:t>n</a:t>
            </a:r>
            <a:r>
              <a:rPr dirty="0" baseline="27777" sz="1050" spc="315" i="1">
                <a:latin typeface="Arial"/>
                <a:cs typeface="Arial"/>
              </a:rPr>
              <a:t>−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-150">
                <a:latin typeface="Trebuchet MS"/>
                <a:cs typeface="Trebuchet MS"/>
              </a:rPr>
              <a:t> </a:t>
            </a:r>
            <a:r>
              <a:rPr dirty="0" sz="1000" spc="100">
                <a:latin typeface="Tahoma"/>
                <a:cs typeface="Tahoma"/>
              </a:rPr>
              <a:t>+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baseline="27777" sz="1050" spc="37" i="1">
                <a:latin typeface="Calibri"/>
                <a:cs typeface="Calibri"/>
              </a:rPr>
              <a:t>n</a:t>
            </a:r>
            <a:r>
              <a:rPr dirty="0" baseline="27777" sz="1050" spc="315" i="1">
                <a:latin typeface="Arial"/>
                <a:cs typeface="Arial"/>
              </a:rPr>
              <a:t>−</a:t>
            </a:r>
            <a:r>
              <a:rPr dirty="0" baseline="27777" sz="1050" spc="75">
                <a:latin typeface="Trebuchet MS"/>
                <a:cs typeface="Trebuchet MS"/>
              </a:rPr>
              <a:t>1</a:t>
            </a:r>
            <a:r>
              <a:rPr dirty="0" sz="1000">
                <a:latin typeface="Tahoma"/>
                <a:cs typeface="Tahoma"/>
              </a:rPr>
              <a:t>)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(se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0" i="1">
                <a:latin typeface="Arial Narrow"/>
                <a:cs typeface="Arial Narrow"/>
              </a:rPr>
              <a:t>n</a:t>
            </a:r>
            <a:r>
              <a:rPr dirty="0" sz="1000" spc="90" i="1">
                <a:latin typeface="Arial Narrow"/>
                <a:cs typeface="Arial Narrow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5">
                <a:latin typeface="Tahoma"/>
                <a:cs typeface="Tahoma"/>
              </a:rPr>
              <a:t>ri)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3" action="ppaction://hlinksldjump"/>
              </a:rPr>
              <a:t>Alge</a:t>
            </a:r>
            <a:r>
              <a:rPr dirty="0" spc="-15">
                <a:hlinkClick r:id="rId3" action="ppaction://hlinksldjump"/>
              </a:rPr>
              <a:t>b</a:t>
            </a:r>
            <a:r>
              <a:rPr dirty="0" spc="-20">
                <a:hlinkClick r:id="rId3" action="ppaction://hlinksldjump"/>
              </a:rPr>
              <a:t>ra1:</a:t>
            </a:r>
            <a:r>
              <a:rPr dirty="0">
                <a:hlinkClick r:id="rId3" action="ppaction://hlinksldjump"/>
              </a:rPr>
              <a:t> </a:t>
            </a:r>
            <a:r>
              <a:rPr dirty="0" spc="-70">
                <a:hlinkClick r:id="rId3" action="ppaction://hlinksldjump"/>
              </a:rPr>
              <a:t> </a:t>
            </a:r>
            <a:r>
              <a:rPr dirty="0" spc="40">
                <a:hlinkClick r:id="rId3" action="ppaction://hlinksldjump"/>
              </a:rPr>
              <a:t>P</a:t>
            </a:r>
            <a:r>
              <a:rPr dirty="0" spc="-10">
                <a:hlinkClick r:id="rId3" action="ppaction://hlinksldjump"/>
              </a:rPr>
              <a:t>olinomi</a:t>
            </a:r>
            <a:r>
              <a:rPr dirty="0" spc="2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e</a:t>
            </a:r>
            <a:r>
              <a:rPr dirty="0" spc="2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o</a:t>
            </a:r>
            <a:r>
              <a:rPr dirty="0" spc="0">
                <a:hlinkClick r:id="rId3" action="ppaction://hlinksldjump"/>
              </a:rPr>
              <a:t>p</a:t>
            </a:r>
            <a:r>
              <a:rPr dirty="0" spc="-15">
                <a:hlinkClick r:id="rId3" action="ppaction://hlinksldjump"/>
              </a:rPr>
              <a:t>erazioni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8/35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678" y="24034"/>
            <a:ext cx="690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5"/>
              <a:t>Pr</a:t>
            </a:r>
            <a:r>
              <a:rPr dirty="0" spc="40"/>
              <a:t>o</a:t>
            </a:r>
            <a:r>
              <a:rPr dirty="0" spc="-10"/>
              <a:t>dotti</a:t>
            </a:r>
            <a:r>
              <a:rPr dirty="0" spc="30"/>
              <a:t> </a:t>
            </a:r>
            <a:r>
              <a:rPr dirty="0" spc="-40"/>
              <a:t>notevoli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930374"/>
            <a:ext cx="4380865" cy="1235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67310">
              <a:lnSpc>
                <a:spcPct val="100000"/>
              </a:lnSpc>
            </a:pPr>
            <a:r>
              <a:rPr dirty="0" sz="1000" spc="-5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p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rtiamo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seguito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alcune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rmule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utili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decom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osizione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olinomi</a:t>
            </a:r>
            <a:r>
              <a:rPr dirty="0" sz="1000" spc="-20">
                <a:latin typeface="Tahoma"/>
                <a:cs typeface="Tahoma"/>
              </a:rPr>
              <a:t> 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fatt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ri: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 b="1">
                <a:solidFill>
                  <a:srgbClr val="FF0000"/>
                </a:solidFill>
                <a:latin typeface="Gill Sans MT"/>
                <a:cs typeface="Gill Sans MT"/>
              </a:rPr>
              <a:t>p</a:t>
            </a:r>
            <a:r>
              <a:rPr dirty="0" sz="1000" spc="-55" b="1">
                <a:solidFill>
                  <a:srgbClr val="FF0000"/>
                </a:solidFill>
                <a:latin typeface="Gill Sans MT"/>
                <a:cs typeface="Gill Sans MT"/>
              </a:rPr>
              <a:t>r</a:t>
            </a:r>
            <a:r>
              <a:rPr dirty="0" sz="1000" spc="-50" b="1">
                <a:solidFill>
                  <a:srgbClr val="FF0000"/>
                </a:solidFill>
                <a:latin typeface="Gill Sans MT"/>
                <a:cs typeface="Gill Sans MT"/>
              </a:rPr>
              <a:t>o</a:t>
            </a:r>
            <a:r>
              <a:rPr dirty="0" sz="1000" spc="-25" b="1">
                <a:solidFill>
                  <a:srgbClr val="FF0000"/>
                </a:solidFill>
                <a:latin typeface="Gill Sans MT"/>
                <a:cs typeface="Gill Sans MT"/>
              </a:rPr>
              <a:t>dotti</a:t>
            </a:r>
            <a:r>
              <a:rPr dirty="0" sz="1000" spc="85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000" spc="-30" b="1">
                <a:solidFill>
                  <a:srgbClr val="FF0000"/>
                </a:solidFill>
                <a:latin typeface="Gill Sans MT"/>
                <a:cs typeface="Gill Sans MT"/>
              </a:rPr>
              <a:t>notevoli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1150">
              <a:latin typeface="Times New Roman"/>
              <a:cs typeface="Times New Roman"/>
            </a:endParaRPr>
          </a:p>
          <a:p>
            <a:pPr marL="143510">
              <a:lnSpc>
                <a:spcPct val="100000"/>
              </a:lnSpc>
            </a:pP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baseline="27777" sz="1050">
                <a:latin typeface="Trebuchet MS"/>
                <a:cs typeface="Trebuchet MS"/>
              </a:rPr>
              <a:t>2 </a:t>
            </a:r>
            <a:r>
              <a:rPr dirty="0" baseline="27777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)(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  <a:p>
            <a:pPr marL="143510">
              <a:lnSpc>
                <a:spcPct val="100000"/>
              </a:lnSpc>
              <a:spcBef>
                <a:spcPts val="295"/>
              </a:spcBef>
            </a:pP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>
                <a:latin typeface="Trebuchet MS"/>
                <a:cs typeface="Trebuchet MS"/>
              </a:rPr>
              <a:t>3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baseline="27777" sz="1050">
                <a:latin typeface="Trebuchet MS"/>
                <a:cs typeface="Trebuchet MS"/>
              </a:rPr>
              <a:t>3 </a:t>
            </a:r>
            <a:r>
              <a:rPr dirty="0" baseline="27777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)(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35" i="1">
                <a:latin typeface="Arial Narrow"/>
                <a:cs typeface="Arial Narrow"/>
              </a:rPr>
              <a:t>ab</a:t>
            </a:r>
            <a:r>
              <a:rPr dirty="0" sz="1000" spc="2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baseline="27777" sz="1050" spc="75">
                <a:latin typeface="Trebuchet MS"/>
                <a:cs typeface="Trebuchet MS"/>
              </a:rPr>
              <a:t>2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  <a:p>
            <a:pPr marL="143510">
              <a:lnSpc>
                <a:spcPct val="100000"/>
              </a:lnSpc>
              <a:spcBef>
                <a:spcPts val="295"/>
              </a:spcBef>
            </a:pP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>
                <a:latin typeface="Trebuchet MS"/>
                <a:cs typeface="Trebuchet MS"/>
              </a:rPr>
              <a:t>3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baseline="27777" sz="1050">
                <a:latin typeface="Trebuchet MS"/>
                <a:cs typeface="Trebuchet MS"/>
              </a:rPr>
              <a:t>3 </a:t>
            </a:r>
            <a:r>
              <a:rPr dirty="0" baseline="27777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)(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35" i="1">
                <a:latin typeface="Arial Narrow"/>
                <a:cs typeface="Arial Narrow"/>
              </a:rPr>
              <a:t>ab</a:t>
            </a:r>
            <a:r>
              <a:rPr dirty="0" sz="1000" spc="2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baseline="27777" sz="1050" spc="75">
                <a:latin typeface="Trebuchet MS"/>
                <a:cs typeface="Trebuchet MS"/>
              </a:rPr>
              <a:t>2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  <a:p>
            <a:pPr marL="265430" indent="-121920">
              <a:lnSpc>
                <a:spcPct val="100000"/>
              </a:lnSpc>
              <a:spcBef>
                <a:spcPts val="295"/>
              </a:spcBef>
              <a:buClr>
                <a:srgbClr val="3333B2"/>
              </a:buClr>
              <a:buSzPct val="90000"/>
              <a:buFont typeface="Arial"/>
              <a:buChar char="•"/>
              <a:tabLst>
                <a:tab pos="266065" algn="l"/>
              </a:tabLst>
            </a:pP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 spc="30" i="1">
                <a:latin typeface="Calibri"/>
                <a:cs typeface="Calibri"/>
              </a:rPr>
              <a:t>n</a:t>
            </a:r>
            <a:r>
              <a:rPr dirty="0" baseline="27777" sz="1050" spc="-52" i="1">
                <a:latin typeface="Calibri"/>
                <a:cs typeface="Calibri"/>
              </a:rPr>
              <a:t> </a:t>
            </a:r>
            <a:r>
              <a:rPr dirty="0" sz="1000" spc="100">
                <a:latin typeface="Tahoma"/>
                <a:cs typeface="Tahoma"/>
              </a:rPr>
              <a:t>+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baseline="27777" sz="1050" spc="30" i="1">
                <a:latin typeface="Calibri"/>
                <a:cs typeface="Calibri"/>
              </a:rPr>
              <a:t>n</a:t>
            </a:r>
            <a:r>
              <a:rPr dirty="0" baseline="27777" sz="1050" i="1">
                <a:latin typeface="Calibri"/>
                <a:cs typeface="Calibri"/>
              </a:rPr>
              <a:t> </a:t>
            </a:r>
            <a:r>
              <a:rPr dirty="0" baseline="27777" sz="1050" spc="30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80" i="1">
                <a:latin typeface="Arial Narrow"/>
                <a:cs typeface="Arial Narrow"/>
              </a:rPr>
              <a:t>a</a:t>
            </a:r>
            <a:r>
              <a:rPr dirty="0" sz="1000" spc="100">
                <a:latin typeface="Tahoma"/>
                <a:cs typeface="Tahoma"/>
              </a:rPr>
              <a:t>+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)(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 spc="37" i="1">
                <a:latin typeface="Calibri"/>
                <a:cs typeface="Calibri"/>
              </a:rPr>
              <a:t>n</a:t>
            </a:r>
            <a:r>
              <a:rPr dirty="0" baseline="27777" sz="1050" spc="315" i="1">
                <a:latin typeface="Arial"/>
                <a:cs typeface="Arial"/>
              </a:rPr>
              <a:t>−</a:t>
            </a:r>
            <a:r>
              <a:rPr dirty="0" baseline="27777" sz="1050">
                <a:latin typeface="Trebuchet MS"/>
                <a:cs typeface="Trebuchet MS"/>
              </a:rPr>
              <a:t>1</a:t>
            </a:r>
            <a:r>
              <a:rPr dirty="0" baseline="27777" sz="1050" spc="-150">
                <a:latin typeface="Trebuchet MS"/>
                <a:cs typeface="Trebuchet MS"/>
              </a:rPr>
              <a:t> </a:t>
            </a:r>
            <a:r>
              <a:rPr dirty="0" sz="1000" spc="40">
                <a:latin typeface="Lucida Sans Unicode"/>
                <a:cs typeface="Lucida Sans Unicode"/>
              </a:rPr>
              <a:t>−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 spc="37" i="1">
                <a:latin typeface="Calibri"/>
                <a:cs typeface="Calibri"/>
              </a:rPr>
              <a:t>n</a:t>
            </a:r>
            <a:r>
              <a:rPr dirty="0" baseline="27777" sz="1050" spc="315" i="1">
                <a:latin typeface="Arial"/>
                <a:cs typeface="Arial"/>
              </a:rPr>
              <a:t>−</a:t>
            </a:r>
            <a:r>
              <a:rPr dirty="0" baseline="27777" sz="1050" spc="75">
                <a:latin typeface="Trebuchet MS"/>
                <a:cs typeface="Trebuchet MS"/>
              </a:rPr>
              <a:t>2</a:t>
            </a:r>
            <a:r>
              <a:rPr dirty="0" sz="1000" spc="50" i="1">
                <a:latin typeface="Arial Narrow"/>
                <a:cs typeface="Arial Narrow"/>
              </a:rPr>
              <a:t>b</a:t>
            </a:r>
            <a:r>
              <a:rPr dirty="0" sz="1000" spc="-135" i="1">
                <a:latin typeface="Arial Narrow"/>
                <a:cs typeface="Arial Narrow"/>
              </a:rPr>
              <a:t> </a:t>
            </a:r>
            <a:r>
              <a:rPr dirty="0" sz="1000" spc="100">
                <a:latin typeface="Tahoma"/>
                <a:cs typeface="Tahoma"/>
              </a:rPr>
              <a:t>+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 spc="37" i="1">
                <a:latin typeface="Calibri"/>
                <a:cs typeface="Calibri"/>
              </a:rPr>
              <a:t>n</a:t>
            </a:r>
            <a:r>
              <a:rPr dirty="0" baseline="27777" sz="1050" spc="315" i="1">
                <a:latin typeface="Arial"/>
                <a:cs typeface="Arial"/>
              </a:rPr>
              <a:t>−</a:t>
            </a:r>
            <a:r>
              <a:rPr dirty="0" baseline="27777" sz="1050" spc="75">
                <a:latin typeface="Trebuchet MS"/>
                <a:cs typeface="Trebuchet MS"/>
              </a:rPr>
              <a:t>3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-150">
                <a:latin typeface="Trebuchet MS"/>
                <a:cs typeface="Trebuchet MS"/>
              </a:rPr>
              <a:t> </a:t>
            </a:r>
            <a:r>
              <a:rPr dirty="0" sz="1000" spc="100">
                <a:latin typeface="Tahoma"/>
                <a:cs typeface="Tahoma"/>
              </a:rPr>
              <a:t>+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150">
                <a:latin typeface="Lucida Sans Unicode"/>
                <a:cs typeface="Lucida Sans Unicode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150">
                <a:latin typeface="Lucida Sans Unicode"/>
                <a:cs typeface="Lucida Sans Unicode"/>
              </a:rPr>
              <a:t> </a:t>
            </a:r>
            <a:r>
              <a:rPr dirty="0" sz="1000" spc="-300">
                <a:latin typeface="Lucida Sans Unicode"/>
                <a:cs typeface="Lucida Sans Unicode"/>
              </a:rPr>
              <a:t>·</a:t>
            </a:r>
            <a:r>
              <a:rPr dirty="0" sz="1000" spc="40">
                <a:latin typeface="Lucida Sans Unicode"/>
                <a:cs typeface="Lucida Sans Unicode"/>
              </a:rPr>
              <a:t>−</a:t>
            </a:r>
            <a:r>
              <a:rPr dirty="0" sz="1000" spc="35" i="1">
                <a:latin typeface="Arial Narrow"/>
                <a:cs typeface="Arial Narrow"/>
              </a:rPr>
              <a:t>a</a:t>
            </a:r>
            <a:r>
              <a:rPr dirty="0" sz="1000" spc="65" i="1">
                <a:latin typeface="Arial Narrow"/>
                <a:cs typeface="Arial Narrow"/>
              </a:rPr>
              <a:t>b</a:t>
            </a:r>
            <a:r>
              <a:rPr dirty="0" baseline="27777" sz="1050" spc="37" i="1">
                <a:latin typeface="Calibri"/>
                <a:cs typeface="Calibri"/>
              </a:rPr>
              <a:t>n</a:t>
            </a:r>
            <a:r>
              <a:rPr dirty="0" baseline="27777" sz="1050" spc="315" i="1">
                <a:latin typeface="Arial"/>
                <a:cs typeface="Arial"/>
              </a:rPr>
              <a:t>−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-150">
                <a:latin typeface="Trebuchet MS"/>
                <a:cs typeface="Trebuchet MS"/>
              </a:rPr>
              <a:t> </a:t>
            </a:r>
            <a:r>
              <a:rPr dirty="0" sz="1000" spc="100">
                <a:latin typeface="Tahoma"/>
                <a:cs typeface="Tahoma"/>
              </a:rPr>
              <a:t>+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baseline="27777" sz="1050" spc="37" i="1">
                <a:latin typeface="Calibri"/>
                <a:cs typeface="Calibri"/>
              </a:rPr>
              <a:t>n</a:t>
            </a:r>
            <a:r>
              <a:rPr dirty="0" baseline="27777" sz="1050" spc="315" i="1">
                <a:latin typeface="Arial"/>
                <a:cs typeface="Arial"/>
              </a:rPr>
              <a:t>−</a:t>
            </a:r>
            <a:r>
              <a:rPr dirty="0" baseline="27777" sz="1050" spc="75">
                <a:latin typeface="Trebuchet MS"/>
                <a:cs typeface="Trebuchet MS"/>
              </a:rPr>
              <a:t>1</a:t>
            </a:r>
            <a:r>
              <a:rPr dirty="0" sz="1000">
                <a:latin typeface="Tahoma"/>
                <a:cs typeface="Tahoma"/>
              </a:rPr>
              <a:t>)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(se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0" i="1">
                <a:latin typeface="Arial Narrow"/>
                <a:cs typeface="Arial Narrow"/>
              </a:rPr>
              <a:t>n</a:t>
            </a:r>
            <a:r>
              <a:rPr dirty="0" sz="1000" spc="90" i="1">
                <a:latin typeface="Arial Narrow"/>
                <a:cs typeface="Arial Narrow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5">
                <a:latin typeface="Tahoma"/>
                <a:cs typeface="Tahoma"/>
              </a:rPr>
              <a:t>ri)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3" action="ppaction://hlinksldjump"/>
              </a:rPr>
              <a:t>Alge</a:t>
            </a:r>
            <a:r>
              <a:rPr dirty="0" spc="-15">
                <a:hlinkClick r:id="rId3" action="ppaction://hlinksldjump"/>
              </a:rPr>
              <a:t>b</a:t>
            </a:r>
            <a:r>
              <a:rPr dirty="0" spc="-20">
                <a:hlinkClick r:id="rId3" action="ppaction://hlinksldjump"/>
              </a:rPr>
              <a:t>ra1:</a:t>
            </a:r>
            <a:r>
              <a:rPr dirty="0">
                <a:hlinkClick r:id="rId3" action="ppaction://hlinksldjump"/>
              </a:rPr>
              <a:t> </a:t>
            </a:r>
            <a:r>
              <a:rPr dirty="0" spc="-70">
                <a:hlinkClick r:id="rId3" action="ppaction://hlinksldjump"/>
              </a:rPr>
              <a:t> </a:t>
            </a:r>
            <a:r>
              <a:rPr dirty="0" spc="40">
                <a:hlinkClick r:id="rId3" action="ppaction://hlinksldjump"/>
              </a:rPr>
              <a:t>P</a:t>
            </a:r>
            <a:r>
              <a:rPr dirty="0" spc="-10">
                <a:hlinkClick r:id="rId3" action="ppaction://hlinksldjump"/>
              </a:rPr>
              <a:t>olinomi</a:t>
            </a:r>
            <a:r>
              <a:rPr dirty="0" spc="2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e</a:t>
            </a:r>
            <a:r>
              <a:rPr dirty="0" spc="2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o</a:t>
            </a:r>
            <a:r>
              <a:rPr dirty="0" spc="0">
                <a:hlinkClick r:id="rId3" action="ppaction://hlinksldjump"/>
              </a:rPr>
              <a:t>p</a:t>
            </a:r>
            <a:r>
              <a:rPr dirty="0" spc="-15">
                <a:hlinkClick r:id="rId3" action="ppaction://hlinksldjump"/>
              </a:rPr>
              <a:t>erazioni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8/35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678" y="24034"/>
            <a:ext cx="690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5"/>
              <a:t>Pr</a:t>
            </a:r>
            <a:r>
              <a:rPr dirty="0" spc="40"/>
              <a:t>o</a:t>
            </a:r>
            <a:r>
              <a:rPr dirty="0" spc="-10"/>
              <a:t>dotti</a:t>
            </a:r>
            <a:r>
              <a:rPr dirty="0" spc="30"/>
              <a:t> </a:t>
            </a:r>
            <a:r>
              <a:rPr dirty="0" spc="-40"/>
              <a:t>notevoli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930374"/>
            <a:ext cx="4380865" cy="1424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67310">
              <a:lnSpc>
                <a:spcPct val="100000"/>
              </a:lnSpc>
            </a:pPr>
            <a:r>
              <a:rPr dirty="0" sz="1000" spc="-5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p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rtiamo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seguito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alcune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rmule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utili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decom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osizione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olinomi</a:t>
            </a:r>
            <a:r>
              <a:rPr dirty="0" sz="1000" spc="-20">
                <a:latin typeface="Tahoma"/>
                <a:cs typeface="Tahoma"/>
              </a:rPr>
              <a:t> 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fatt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ri: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 b="1">
                <a:solidFill>
                  <a:srgbClr val="FF0000"/>
                </a:solidFill>
                <a:latin typeface="Gill Sans MT"/>
                <a:cs typeface="Gill Sans MT"/>
              </a:rPr>
              <a:t>p</a:t>
            </a:r>
            <a:r>
              <a:rPr dirty="0" sz="1000" spc="-55" b="1">
                <a:solidFill>
                  <a:srgbClr val="FF0000"/>
                </a:solidFill>
                <a:latin typeface="Gill Sans MT"/>
                <a:cs typeface="Gill Sans MT"/>
              </a:rPr>
              <a:t>r</a:t>
            </a:r>
            <a:r>
              <a:rPr dirty="0" sz="1000" spc="-50" b="1">
                <a:solidFill>
                  <a:srgbClr val="FF0000"/>
                </a:solidFill>
                <a:latin typeface="Gill Sans MT"/>
                <a:cs typeface="Gill Sans MT"/>
              </a:rPr>
              <a:t>o</a:t>
            </a:r>
            <a:r>
              <a:rPr dirty="0" sz="1000" spc="-25" b="1">
                <a:solidFill>
                  <a:srgbClr val="FF0000"/>
                </a:solidFill>
                <a:latin typeface="Gill Sans MT"/>
                <a:cs typeface="Gill Sans MT"/>
              </a:rPr>
              <a:t>dotti</a:t>
            </a:r>
            <a:r>
              <a:rPr dirty="0" sz="1000" spc="85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000" spc="-30" b="1">
                <a:solidFill>
                  <a:srgbClr val="FF0000"/>
                </a:solidFill>
                <a:latin typeface="Gill Sans MT"/>
                <a:cs typeface="Gill Sans MT"/>
              </a:rPr>
              <a:t>notevoli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1150">
              <a:latin typeface="Times New Roman"/>
              <a:cs typeface="Times New Roman"/>
            </a:endParaRPr>
          </a:p>
          <a:p>
            <a:pPr marL="143510">
              <a:lnSpc>
                <a:spcPct val="100000"/>
              </a:lnSpc>
            </a:pP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baseline="27777" sz="1050">
                <a:latin typeface="Trebuchet MS"/>
                <a:cs typeface="Trebuchet MS"/>
              </a:rPr>
              <a:t>2 </a:t>
            </a:r>
            <a:r>
              <a:rPr dirty="0" baseline="27777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)(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  <a:p>
            <a:pPr marL="143510">
              <a:lnSpc>
                <a:spcPct val="100000"/>
              </a:lnSpc>
              <a:spcBef>
                <a:spcPts val="295"/>
              </a:spcBef>
            </a:pP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>
                <a:latin typeface="Trebuchet MS"/>
                <a:cs typeface="Trebuchet MS"/>
              </a:rPr>
              <a:t>3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baseline="27777" sz="1050">
                <a:latin typeface="Trebuchet MS"/>
                <a:cs typeface="Trebuchet MS"/>
              </a:rPr>
              <a:t>3 </a:t>
            </a:r>
            <a:r>
              <a:rPr dirty="0" baseline="27777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)(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35" i="1">
                <a:latin typeface="Arial Narrow"/>
                <a:cs typeface="Arial Narrow"/>
              </a:rPr>
              <a:t>ab</a:t>
            </a:r>
            <a:r>
              <a:rPr dirty="0" sz="1000" spc="2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baseline="27777" sz="1050" spc="75">
                <a:latin typeface="Trebuchet MS"/>
                <a:cs typeface="Trebuchet MS"/>
              </a:rPr>
              <a:t>2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  <a:p>
            <a:pPr marL="143510">
              <a:lnSpc>
                <a:spcPct val="100000"/>
              </a:lnSpc>
              <a:spcBef>
                <a:spcPts val="295"/>
              </a:spcBef>
            </a:pP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>
                <a:latin typeface="Trebuchet MS"/>
                <a:cs typeface="Trebuchet MS"/>
              </a:rPr>
              <a:t>3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baseline="27777" sz="1050">
                <a:latin typeface="Trebuchet MS"/>
                <a:cs typeface="Trebuchet MS"/>
              </a:rPr>
              <a:t>3 </a:t>
            </a:r>
            <a:r>
              <a:rPr dirty="0" baseline="27777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)(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35" i="1">
                <a:latin typeface="Arial Narrow"/>
                <a:cs typeface="Arial Narrow"/>
              </a:rPr>
              <a:t>ab</a:t>
            </a:r>
            <a:r>
              <a:rPr dirty="0" sz="1000" spc="2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baseline="27777" sz="1050" spc="75">
                <a:latin typeface="Trebuchet MS"/>
                <a:cs typeface="Trebuchet MS"/>
              </a:rPr>
              <a:t>2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  <a:p>
            <a:pPr marL="265430" indent="-121920">
              <a:lnSpc>
                <a:spcPct val="100000"/>
              </a:lnSpc>
              <a:spcBef>
                <a:spcPts val="295"/>
              </a:spcBef>
              <a:buClr>
                <a:srgbClr val="3333B2"/>
              </a:buClr>
              <a:buSzPct val="90000"/>
              <a:buFont typeface="Arial"/>
              <a:buChar char="•"/>
              <a:tabLst>
                <a:tab pos="266065" algn="l"/>
              </a:tabLst>
            </a:pP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 spc="30" i="1">
                <a:latin typeface="Calibri"/>
                <a:cs typeface="Calibri"/>
              </a:rPr>
              <a:t>n</a:t>
            </a:r>
            <a:r>
              <a:rPr dirty="0" baseline="27777" sz="1050" spc="-52" i="1">
                <a:latin typeface="Calibri"/>
                <a:cs typeface="Calibri"/>
              </a:rPr>
              <a:t> </a:t>
            </a:r>
            <a:r>
              <a:rPr dirty="0" sz="1000" spc="100">
                <a:latin typeface="Tahoma"/>
                <a:cs typeface="Tahoma"/>
              </a:rPr>
              <a:t>+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baseline="27777" sz="1050" spc="30" i="1">
                <a:latin typeface="Calibri"/>
                <a:cs typeface="Calibri"/>
              </a:rPr>
              <a:t>n</a:t>
            </a:r>
            <a:r>
              <a:rPr dirty="0" baseline="27777" sz="1050" i="1">
                <a:latin typeface="Calibri"/>
                <a:cs typeface="Calibri"/>
              </a:rPr>
              <a:t> </a:t>
            </a:r>
            <a:r>
              <a:rPr dirty="0" baseline="27777" sz="1050" spc="30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80" i="1">
                <a:latin typeface="Arial Narrow"/>
                <a:cs typeface="Arial Narrow"/>
              </a:rPr>
              <a:t>a</a:t>
            </a:r>
            <a:r>
              <a:rPr dirty="0" sz="1000" spc="100">
                <a:latin typeface="Tahoma"/>
                <a:cs typeface="Tahoma"/>
              </a:rPr>
              <a:t>+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)(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 spc="37" i="1">
                <a:latin typeface="Calibri"/>
                <a:cs typeface="Calibri"/>
              </a:rPr>
              <a:t>n</a:t>
            </a:r>
            <a:r>
              <a:rPr dirty="0" baseline="27777" sz="1050" spc="315" i="1">
                <a:latin typeface="Arial"/>
                <a:cs typeface="Arial"/>
              </a:rPr>
              <a:t>−</a:t>
            </a:r>
            <a:r>
              <a:rPr dirty="0" baseline="27777" sz="1050">
                <a:latin typeface="Trebuchet MS"/>
                <a:cs typeface="Trebuchet MS"/>
              </a:rPr>
              <a:t>1</a:t>
            </a:r>
            <a:r>
              <a:rPr dirty="0" baseline="27777" sz="1050" spc="-150">
                <a:latin typeface="Trebuchet MS"/>
                <a:cs typeface="Trebuchet MS"/>
              </a:rPr>
              <a:t> </a:t>
            </a:r>
            <a:r>
              <a:rPr dirty="0" sz="1000" spc="40">
                <a:latin typeface="Lucida Sans Unicode"/>
                <a:cs typeface="Lucida Sans Unicode"/>
              </a:rPr>
              <a:t>−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 spc="37" i="1">
                <a:latin typeface="Calibri"/>
                <a:cs typeface="Calibri"/>
              </a:rPr>
              <a:t>n</a:t>
            </a:r>
            <a:r>
              <a:rPr dirty="0" baseline="27777" sz="1050" spc="315" i="1">
                <a:latin typeface="Arial"/>
                <a:cs typeface="Arial"/>
              </a:rPr>
              <a:t>−</a:t>
            </a:r>
            <a:r>
              <a:rPr dirty="0" baseline="27777" sz="1050" spc="75">
                <a:latin typeface="Trebuchet MS"/>
                <a:cs typeface="Trebuchet MS"/>
              </a:rPr>
              <a:t>2</a:t>
            </a:r>
            <a:r>
              <a:rPr dirty="0" sz="1000" spc="50" i="1">
                <a:latin typeface="Arial Narrow"/>
                <a:cs typeface="Arial Narrow"/>
              </a:rPr>
              <a:t>b</a:t>
            </a:r>
            <a:r>
              <a:rPr dirty="0" sz="1000" spc="-135" i="1">
                <a:latin typeface="Arial Narrow"/>
                <a:cs typeface="Arial Narrow"/>
              </a:rPr>
              <a:t> </a:t>
            </a:r>
            <a:r>
              <a:rPr dirty="0" sz="1000" spc="100">
                <a:latin typeface="Tahoma"/>
                <a:cs typeface="Tahoma"/>
              </a:rPr>
              <a:t>+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 spc="37" i="1">
                <a:latin typeface="Calibri"/>
                <a:cs typeface="Calibri"/>
              </a:rPr>
              <a:t>n</a:t>
            </a:r>
            <a:r>
              <a:rPr dirty="0" baseline="27777" sz="1050" spc="315" i="1">
                <a:latin typeface="Arial"/>
                <a:cs typeface="Arial"/>
              </a:rPr>
              <a:t>−</a:t>
            </a:r>
            <a:r>
              <a:rPr dirty="0" baseline="27777" sz="1050" spc="75">
                <a:latin typeface="Trebuchet MS"/>
                <a:cs typeface="Trebuchet MS"/>
              </a:rPr>
              <a:t>3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-150">
                <a:latin typeface="Trebuchet MS"/>
                <a:cs typeface="Trebuchet MS"/>
              </a:rPr>
              <a:t> </a:t>
            </a:r>
            <a:r>
              <a:rPr dirty="0" sz="1000" spc="100">
                <a:latin typeface="Tahoma"/>
                <a:cs typeface="Tahoma"/>
              </a:rPr>
              <a:t>+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150">
                <a:latin typeface="Lucida Sans Unicode"/>
                <a:cs typeface="Lucida Sans Unicode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150">
                <a:latin typeface="Lucida Sans Unicode"/>
                <a:cs typeface="Lucida Sans Unicode"/>
              </a:rPr>
              <a:t> </a:t>
            </a:r>
            <a:r>
              <a:rPr dirty="0" sz="1000" spc="-300">
                <a:latin typeface="Lucida Sans Unicode"/>
                <a:cs typeface="Lucida Sans Unicode"/>
              </a:rPr>
              <a:t>·</a:t>
            </a:r>
            <a:r>
              <a:rPr dirty="0" sz="1000" spc="40">
                <a:latin typeface="Lucida Sans Unicode"/>
                <a:cs typeface="Lucida Sans Unicode"/>
              </a:rPr>
              <a:t>−</a:t>
            </a:r>
            <a:r>
              <a:rPr dirty="0" sz="1000" spc="35" i="1">
                <a:latin typeface="Arial Narrow"/>
                <a:cs typeface="Arial Narrow"/>
              </a:rPr>
              <a:t>a</a:t>
            </a:r>
            <a:r>
              <a:rPr dirty="0" sz="1000" spc="65" i="1">
                <a:latin typeface="Arial Narrow"/>
                <a:cs typeface="Arial Narrow"/>
              </a:rPr>
              <a:t>b</a:t>
            </a:r>
            <a:r>
              <a:rPr dirty="0" baseline="27777" sz="1050" spc="37" i="1">
                <a:latin typeface="Calibri"/>
                <a:cs typeface="Calibri"/>
              </a:rPr>
              <a:t>n</a:t>
            </a:r>
            <a:r>
              <a:rPr dirty="0" baseline="27777" sz="1050" spc="315" i="1">
                <a:latin typeface="Arial"/>
                <a:cs typeface="Arial"/>
              </a:rPr>
              <a:t>−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-150">
                <a:latin typeface="Trebuchet MS"/>
                <a:cs typeface="Trebuchet MS"/>
              </a:rPr>
              <a:t> </a:t>
            </a:r>
            <a:r>
              <a:rPr dirty="0" sz="1000" spc="100">
                <a:latin typeface="Tahoma"/>
                <a:cs typeface="Tahoma"/>
              </a:rPr>
              <a:t>+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baseline="27777" sz="1050" spc="37" i="1">
                <a:latin typeface="Calibri"/>
                <a:cs typeface="Calibri"/>
              </a:rPr>
              <a:t>n</a:t>
            </a:r>
            <a:r>
              <a:rPr dirty="0" baseline="27777" sz="1050" spc="315" i="1">
                <a:latin typeface="Arial"/>
                <a:cs typeface="Arial"/>
              </a:rPr>
              <a:t>−</a:t>
            </a:r>
            <a:r>
              <a:rPr dirty="0" baseline="27777" sz="1050" spc="75">
                <a:latin typeface="Trebuchet MS"/>
                <a:cs typeface="Trebuchet MS"/>
              </a:rPr>
              <a:t>1</a:t>
            </a:r>
            <a:r>
              <a:rPr dirty="0" sz="1000">
                <a:latin typeface="Tahoma"/>
                <a:cs typeface="Tahoma"/>
              </a:rPr>
              <a:t>)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(se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0" i="1">
                <a:latin typeface="Arial Narrow"/>
                <a:cs typeface="Arial Narrow"/>
              </a:rPr>
              <a:t>n</a:t>
            </a:r>
            <a:r>
              <a:rPr dirty="0" sz="1000" spc="90" i="1">
                <a:latin typeface="Arial Narrow"/>
                <a:cs typeface="Arial Narrow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5">
                <a:latin typeface="Tahoma"/>
                <a:cs typeface="Tahoma"/>
              </a:rPr>
              <a:t>ri)</a:t>
            </a:r>
            <a:endParaRPr sz="1000">
              <a:latin typeface="Tahoma"/>
              <a:cs typeface="Tahoma"/>
            </a:endParaRPr>
          </a:p>
          <a:p>
            <a:pPr marL="143510">
              <a:lnSpc>
                <a:spcPct val="100000"/>
              </a:lnSpc>
              <a:spcBef>
                <a:spcPts val="295"/>
              </a:spcBef>
            </a:pP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 spc="30" i="1">
                <a:latin typeface="Calibri"/>
                <a:cs typeface="Calibri"/>
              </a:rPr>
              <a:t>n</a:t>
            </a:r>
            <a:r>
              <a:rPr dirty="0" baseline="27777" sz="1050" i="1">
                <a:latin typeface="Calibri"/>
                <a:cs typeface="Calibri"/>
              </a:rPr>
              <a:t> </a:t>
            </a:r>
            <a:r>
              <a:rPr dirty="0" baseline="27777" sz="1050" spc="-52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baseline="27777" sz="1050" spc="30" i="1">
                <a:latin typeface="Calibri"/>
                <a:cs typeface="Calibri"/>
              </a:rPr>
              <a:t>n</a:t>
            </a:r>
            <a:r>
              <a:rPr dirty="0" baseline="27777" sz="1050" i="1">
                <a:latin typeface="Calibri"/>
                <a:cs typeface="Calibri"/>
              </a:rPr>
              <a:t> </a:t>
            </a:r>
            <a:r>
              <a:rPr dirty="0" baseline="27777" sz="1050" spc="30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)(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 spc="37" i="1">
                <a:latin typeface="Calibri"/>
                <a:cs typeface="Calibri"/>
              </a:rPr>
              <a:t>n</a:t>
            </a:r>
            <a:r>
              <a:rPr dirty="0" baseline="27777" sz="1050" spc="315" i="1">
                <a:latin typeface="Arial"/>
                <a:cs typeface="Arial"/>
              </a:rPr>
              <a:t>−</a:t>
            </a:r>
            <a:r>
              <a:rPr dirty="0" baseline="27777" sz="1050">
                <a:latin typeface="Trebuchet MS"/>
                <a:cs typeface="Trebuchet MS"/>
              </a:rPr>
              <a:t>1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 spc="37" i="1">
                <a:latin typeface="Calibri"/>
                <a:cs typeface="Calibri"/>
              </a:rPr>
              <a:t>n</a:t>
            </a:r>
            <a:r>
              <a:rPr dirty="0" baseline="27777" sz="1050" spc="315" i="1">
                <a:latin typeface="Arial"/>
                <a:cs typeface="Arial"/>
              </a:rPr>
              <a:t>−</a:t>
            </a:r>
            <a:r>
              <a:rPr dirty="0" baseline="27777" sz="1050" spc="75">
                <a:latin typeface="Trebuchet MS"/>
                <a:cs typeface="Trebuchet MS"/>
              </a:rPr>
              <a:t>2</a:t>
            </a:r>
            <a:r>
              <a:rPr dirty="0" sz="1000" spc="50" i="1">
                <a:latin typeface="Arial Narrow"/>
                <a:cs typeface="Arial Narrow"/>
              </a:rPr>
              <a:t>b</a:t>
            </a:r>
            <a:r>
              <a:rPr dirty="0" sz="1000" spc="2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 spc="37" i="1">
                <a:latin typeface="Calibri"/>
                <a:cs typeface="Calibri"/>
              </a:rPr>
              <a:t>n</a:t>
            </a:r>
            <a:r>
              <a:rPr dirty="0" baseline="27777" sz="1050" spc="315" i="1">
                <a:latin typeface="Arial"/>
                <a:cs typeface="Arial"/>
              </a:rPr>
              <a:t>−</a:t>
            </a:r>
            <a:r>
              <a:rPr dirty="0" baseline="27777" sz="1050" spc="75">
                <a:latin typeface="Trebuchet MS"/>
                <a:cs typeface="Trebuchet MS"/>
              </a:rPr>
              <a:t>3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150">
                <a:latin typeface="Lucida Sans Unicode"/>
                <a:cs typeface="Lucida Sans Unicode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150">
                <a:latin typeface="Lucida Sans Unicode"/>
                <a:cs typeface="Lucida Sans Unicode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35" i="1">
                <a:latin typeface="Arial Narrow"/>
                <a:cs typeface="Arial Narrow"/>
              </a:rPr>
              <a:t>a</a:t>
            </a:r>
            <a:r>
              <a:rPr dirty="0" sz="1000" spc="65" i="1">
                <a:latin typeface="Arial Narrow"/>
                <a:cs typeface="Arial Narrow"/>
              </a:rPr>
              <a:t>b</a:t>
            </a:r>
            <a:r>
              <a:rPr dirty="0" baseline="27777" sz="1050" spc="37" i="1">
                <a:latin typeface="Calibri"/>
                <a:cs typeface="Calibri"/>
              </a:rPr>
              <a:t>n</a:t>
            </a:r>
            <a:r>
              <a:rPr dirty="0" baseline="27777" sz="1050" spc="315" i="1">
                <a:latin typeface="Arial"/>
                <a:cs typeface="Arial"/>
              </a:rPr>
              <a:t>−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baseline="27777" sz="1050" spc="37" i="1">
                <a:latin typeface="Calibri"/>
                <a:cs typeface="Calibri"/>
              </a:rPr>
              <a:t>n</a:t>
            </a:r>
            <a:r>
              <a:rPr dirty="0" baseline="27777" sz="1050" spc="315" i="1">
                <a:latin typeface="Arial"/>
                <a:cs typeface="Arial"/>
              </a:rPr>
              <a:t>−</a:t>
            </a:r>
            <a:r>
              <a:rPr dirty="0" baseline="27777" sz="1050" spc="75">
                <a:latin typeface="Trebuchet MS"/>
                <a:cs typeface="Trebuchet MS"/>
              </a:rPr>
              <a:t>1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3" action="ppaction://hlinksldjump"/>
              </a:rPr>
              <a:t>Alge</a:t>
            </a:r>
            <a:r>
              <a:rPr dirty="0" spc="-15">
                <a:hlinkClick r:id="rId3" action="ppaction://hlinksldjump"/>
              </a:rPr>
              <a:t>b</a:t>
            </a:r>
            <a:r>
              <a:rPr dirty="0" spc="-20">
                <a:hlinkClick r:id="rId3" action="ppaction://hlinksldjump"/>
              </a:rPr>
              <a:t>ra1:</a:t>
            </a:r>
            <a:r>
              <a:rPr dirty="0">
                <a:hlinkClick r:id="rId3" action="ppaction://hlinksldjump"/>
              </a:rPr>
              <a:t> </a:t>
            </a:r>
            <a:r>
              <a:rPr dirty="0" spc="-70">
                <a:hlinkClick r:id="rId3" action="ppaction://hlinksldjump"/>
              </a:rPr>
              <a:t> </a:t>
            </a:r>
            <a:r>
              <a:rPr dirty="0" spc="40">
                <a:hlinkClick r:id="rId3" action="ppaction://hlinksldjump"/>
              </a:rPr>
              <a:t>P</a:t>
            </a:r>
            <a:r>
              <a:rPr dirty="0" spc="-10">
                <a:hlinkClick r:id="rId3" action="ppaction://hlinksldjump"/>
              </a:rPr>
              <a:t>olinomi</a:t>
            </a:r>
            <a:r>
              <a:rPr dirty="0" spc="2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e</a:t>
            </a:r>
            <a:r>
              <a:rPr dirty="0" spc="2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o</a:t>
            </a:r>
            <a:r>
              <a:rPr dirty="0" spc="0">
                <a:hlinkClick r:id="rId3" action="ppaction://hlinksldjump"/>
              </a:rPr>
              <a:t>p</a:t>
            </a:r>
            <a:r>
              <a:rPr dirty="0" spc="-15">
                <a:hlinkClick r:id="rId3" action="ppaction://hlinksldjump"/>
              </a:rPr>
              <a:t>erazioni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8/35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678" y="24034"/>
            <a:ext cx="690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5"/>
              <a:t>Pr</a:t>
            </a:r>
            <a:r>
              <a:rPr dirty="0" spc="40"/>
              <a:t>o</a:t>
            </a:r>
            <a:r>
              <a:rPr dirty="0" spc="-10"/>
              <a:t>dotti</a:t>
            </a:r>
            <a:r>
              <a:rPr dirty="0" spc="30"/>
              <a:t> </a:t>
            </a:r>
            <a:r>
              <a:rPr dirty="0" spc="-40"/>
              <a:t>notevoli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930374"/>
            <a:ext cx="4380865" cy="1424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67310">
              <a:lnSpc>
                <a:spcPct val="100000"/>
              </a:lnSpc>
            </a:pPr>
            <a:r>
              <a:rPr dirty="0" sz="1000" spc="-5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p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rtiamo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seguito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alcune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rmule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utili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decom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osizione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olinomi</a:t>
            </a:r>
            <a:r>
              <a:rPr dirty="0" sz="1000" spc="-20">
                <a:latin typeface="Tahoma"/>
                <a:cs typeface="Tahoma"/>
              </a:rPr>
              <a:t> 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fatt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ri: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 b="1">
                <a:solidFill>
                  <a:srgbClr val="FF0000"/>
                </a:solidFill>
                <a:latin typeface="Gill Sans MT"/>
                <a:cs typeface="Gill Sans MT"/>
              </a:rPr>
              <a:t>p</a:t>
            </a:r>
            <a:r>
              <a:rPr dirty="0" sz="1000" spc="-55" b="1">
                <a:solidFill>
                  <a:srgbClr val="FF0000"/>
                </a:solidFill>
                <a:latin typeface="Gill Sans MT"/>
                <a:cs typeface="Gill Sans MT"/>
              </a:rPr>
              <a:t>r</a:t>
            </a:r>
            <a:r>
              <a:rPr dirty="0" sz="1000" spc="-50" b="1">
                <a:solidFill>
                  <a:srgbClr val="FF0000"/>
                </a:solidFill>
                <a:latin typeface="Gill Sans MT"/>
                <a:cs typeface="Gill Sans MT"/>
              </a:rPr>
              <a:t>o</a:t>
            </a:r>
            <a:r>
              <a:rPr dirty="0" sz="1000" spc="-25" b="1">
                <a:solidFill>
                  <a:srgbClr val="FF0000"/>
                </a:solidFill>
                <a:latin typeface="Gill Sans MT"/>
                <a:cs typeface="Gill Sans MT"/>
              </a:rPr>
              <a:t>dotti</a:t>
            </a:r>
            <a:r>
              <a:rPr dirty="0" sz="1000" spc="85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000" spc="-30" b="1">
                <a:solidFill>
                  <a:srgbClr val="FF0000"/>
                </a:solidFill>
                <a:latin typeface="Gill Sans MT"/>
                <a:cs typeface="Gill Sans MT"/>
              </a:rPr>
              <a:t>notevoli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1150">
              <a:latin typeface="Times New Roman"/>
              <a:cs typeface="Times New Roman"/>
            </a:endParaRPr>
          </a:p>
          <a:p>
            <a:pPr marL="143510">
              <a:lnSpc>
                <a:spcPct val="100000"/>
              </a:lnSpc>
            </a:pP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baseline="27777" sz="1050">
                <a:latin typeface="Trebuchet MS"/>
                <a:cs typeface="Trebuchet MS"/>
              </a:rPr>
              <a:t>2 </a:t>
            </a:r>
            <a:r>
              <a:rPr dirty="0" baseline="27777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)(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  <a:p>
            <a:pPr marL="143510">
              <a:lnSpc>
                <a:spcPct val="100000"/>
              </a:lnSpc>
              <a:spcBef>
                <a:spcPts val="295"/>
              </a:spcBef>
            </a:pP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>
                <a:latin typeface="Trebuchet MS"/>
                <a:cs typeface="Trebuchet MS"/>
              </a:rPr>
              <a:t>3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baseline="27777" sz="1050">
                <a:latin typeface="Trebuchet MS"/>
                <a:cs typeface="Trebuchet MS"/>
              </a:rPr>
              <a:t>3 </a:t>
            </a:r>
            <a:r>
              <a:rPr dirty="0" baseline="27777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)(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35" i="1">
                <a:latin typeface="Arial Narrow"/>
                <a:cs typeface="Arial Narrow"/>
              </a:rPr>
              <a:t>ab</a:t>
            </a:r>
            <a:r>
              <a:rPr dirty="0" sz="1000" spc="2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baseline="27777" sz="1050" spc="75">
                <a:latin typeface="Trebuchet MS"/>
                <a:cs typeface="Trebuchet MS"/>
              </a:rPr>
              <a:t>2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  <a:p>
            <a:pPr marL="143510">
              <a:lnSpc>
                <a:spcPct val="100000"/>
              </a:lnSpc>
              <a:spcBef>
                <a:spcPts val="295"/>
              </a:spcBef>
            </a:pP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>
                <a:latin typeface="Trebuchet MS"/>
                <a:cs typeface="Trebuchet MS"/>
              </a:rPr>
              <a:t>3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baseline="27777" sz="1050">
                <a:latin typeface="Trebuchet MS"/>
                <a:cs typeface="Trebuchet MS"/>
              </a:rPr>
              <a:t>3 </a:t>
            </a:r>
            <a:r>
              <a:rPr dirty="0" baseline="27777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)(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35" i="1">
                <a:latin typeface="Arial Narrow"/>
                <a:cs typeface="Arial Narrow"/>
              </a:rPr>
              <a:t>ab</a:t>
            </a:r>
            <a:r>
              <a:rPr dirty="0" sz="1000" spc="2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baseline="27777" sz="1050" spc="75">
                <a:latin typeface="Trebuchet MS"/>
                <a:cs typeface="Trebuchet MS"/>
              </a:rPr>
              <a:t>2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  <a:p>
            <a:pPr marL="265430" indent="-121920">
              <a:lnSpc>
                <a:spcPct val="100000"/>
              </a:lnSpc>
              <a:spcBef>
                <a:spcPts val="295"/>
              </a:spcBef>
              <a:buClr>
                <a:srgbClr val="3333B2"/>
              </a:buClr>
              <a:buSzPct val="90000"/>
              <a:buFont typeface="Arial"/>
              <a:buChar char="•"/>
              <a:tabLst>
                <a:tab pos="266065" algn="l"/>
              </a:tabLst>
            </a:pP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 spc="30" i="1">
                <a:latin typeface="Calibri"/>
                <a:cs typeface="Calibri"/>
              </a:rPr>
              <a:t>n</a:t>
            </a:r>
            <a:r>
              <a:rPr dirty="0" baseline="27777" sz="1050" spc="-52" i="1">
                <a:latin typeface="Calibri"/>
                <a:cs typeface="Calibri"/>
              </a:rPr>
              <a:t> </a:t>
            </a:r>
            <a:r>
              <a:rPr dirty="0" sz="1000" spc="100">
                <a:latin typeface="Tahoma"/>
                <a:cs typeface="Tahoma"/>
              </a:rPr>
              <a:t>+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baseline="27777" sz="1050" spc="30" i="1">
                <a:latin typeface="Calibri"/>
                <a:cs typeface="Calibri"/>
              </a:rPr>
              <a:t>n</a:t>
            </a:r>
            <a:r>
              <a:rPr dirty="0" baseline="27777" sz="1050" i="1">
                <a:latin typeface="Calibri"/>
                <a:cs typeface="Calibri"/>
              </a:rPr>
              <a:t> </a:t>
            </a:r>
            <a:r>
              <a:rPr dirty="0" baseline="27777" sz="1050" spc="30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80" i="1">
                <a:latin typeface="Arial Narrow"/>
                <a:cs typeface="Arial Narrow"/>
              </a:rPr>
              <a:t>a</a:t>
            </a:r>
            <a:r>
              <a:rPr dirty="0" sz="1000" spc="100">
                <a:latin typeface="Tahoma"/>
                <a:cs typeface="Tahoma"/>
              </a:rPr>
              <a:t>+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)(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 spc="37" i="1">
                <a:latin typeface="Calibri"/>
                <a:cs typeface="Calibri"/>
              </a:rPr>
              <a:t>n</a:t>
            </a:r>
            <a:r>
              <a:rPr dirty="0" baseline="27777" sz="1050" spc="315" i="1">
                <a:latin typeface="Arial"/>
                <a:cs typeface="Arial"/>
              </a:rPr>
              <a:t>−</a:t>
            </a:r>
            <a:r>
              <a:rPr dirty="0" baseline="27777" sz="1050">
                <a:latin typeface="Trebuchet MS"/>
                <a:cs typeface="Trebuchet MS"/>
              </a:rPr>
              <a:t>1</a:t>
            </a:r>
            <a:r>
              <a:rPr dirty="0" baseline="27777" sz="1050" spc="-150">
                <a:latin typeface="Trebuchet MS"/>
                <a:cs typeface="Trebuchet MS"/>
              </a:rPr>
              <a:t> </a:t>
            </a:r>
            <a:r>
              <a:rPr dirty="0" sz="1000" spc="40">
                <a:latin typeface="Lucida Sans Unicode"/>
                <a:cs typeface="Lucida Sans Unicode"/>
              </a:rPr>
              <a:t>−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 spc="37" i="1">
                <a:latin typeface="Calibri"/>
                <a:cs typeface="Calibri"/>
              </a:rPr>
              <a:t>n</a:t>
            </a:r>
            <a:r>
              <a:rPr dirty="0" baseline="27777" sz="1050" spc="315" i="1">
                <a:latin typeface="Arial"/>
                <a:cs typeface="Arial"/>
              </a:rPr>
              <a:t>−</a:t>
            </a:r>
            <a:r>
              <a:rPr dirty="0" baseline="27777" sz="1050" spc="75">
                <a:latin typeface="Trebuchet MS"/>
                <a:cs typeface="Trebuchet MS"/>
              </a:rPr>
              <a:t>2</a:t>
            </a:r>
            <a:r>
              <a:rPr dirty="0" sz="1000" spc="50" i="1">
                <a:latin typeface="Arial Narrow"/>
                <a:cs typeface="Arial Narrow"/>
              </a:rPr>
              <a:t>b</a:t>
            </a:r>
            <a:r>
              <a:rPr dirty="0" sz="1000" spc="-135" i="1">
                <a:latin typeface="Arial Narrow"/>
                <a:cs typeface="Arial Narrow"/>
              </a:rPr>
              <a:t> </a:t>
            </a:r>
            <a:r>
              <a:rPr dirty="0" sz="1000" spc="100">
                <a:latin typeface="Tahoma"/>
                <a:cs typeface="Tahoma"/>
              </a:rPr>
              <a:t>+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 spc="37" i="1">
                <a:latin typeface="Calibri"/>
                <a:cs typeface="Calibri"/>
              </a:rPr>
              <a:t>n</a:t>
            </a:r>
            <a:r>
              <a:rPr dirty="0" baseline="27777" sz="1050" spc="315" i="1">
                <a:latin typeface="Arial"/>
                <a:cs typeface="Arial"/>
              </a:rPr>
              <a:t>−</a:t>
            </a:r>
            <a:r>
              <a:rPr dirty="0" baseline="27777" sz="1050" spc="75">
                <a:latin typeface="Trebuchet MS"/>
                <a:cs typeface="Trebuchet MS"/>
              </a:rPr>
              <a:t>3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-150">
                <a:latin typeface="Trebuchet MS"/>
                <a:cs typeface="Trebuchet MS"/>
              </a:rPr>
              <a:t> </a:t>
            </a:r>
            <a:r>
              <a:rPr dirty="0" sz="1000" spc="100">
                <a:latin typeface="Tahoma"/>
                <a:cs typeface="Tahoma"/>
              </a:rPr>
              <a:t>+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150">
                <a:latin typeface="Lucida Sans Unicode"/>
                <a:cs typeface="Lucida Sans Unicode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150">
                <a:latin typeface="Lucida Sans Unicode"/>
                <a:cs typeface="Lucida Sans Unicode"/>
              </a:rPr>
              <a:t> </a:t>
            </a:r>
            <a:r>
              <a:rPr dirty="0" sz="1000" spc="-300">
                <a:latin typeface="Lucida Sans Unicode"/>
                <a:cs typeface="Lucida Sans Unicode"/>
              </a:rPr>
              <a:t>·</a:t>
            </a:r>
            <a:r>
              <a:rPr dirty="0" sz="1000" spc="40">
                <a:latin typeface="Lucida Sans Unicode"/>
                <a:cs typeface="Lucida Sans Unicode"/>
              </a:rPr>
              <a:t>−</a:t>
            </a:r>
            <a:r>
              <a:rPr dirty="0" sz="1000" spc="35" i="1">
                <a:latin typeface="Arial Narrow"/>
                <a:cs typeface="Arial Narrow"/>
              </a:rPr>
              <a:t>a</a:t>
            </a:r>
            <a:r>
              <a:rPr dirty="0" sz="1000" spc="65" i="1">
                <a:latin typeface="Arial Narrow"/>
                <a:cs typeface="Arial Narrow"/>
              </a:rPr>
              <a:t>b</a:t>
            </a:r>
            <a:r>
              <a:rPr dirty="0" baseline="27777" sz="1050" spc="37" i="1">
                <a:latin typeface="Calibri"/>
                <a:cs typeface="Calibri"/>
              </a:rPr>
              <a:t>n</a:t>
            </a:r>
            <a:r>
              <a:rPr dirty="0" baseline="27777" sz="1050" spc="315" i="1">
                <a:latin typeface="Arial"/>
                <a:cs typeface="Arial"/>
              </a:rPr>
              <a:t>−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-150">
                <a:latin typeface="Trebuchet MS"/>
                <a:cs typeface="Trebuchet MS"/>
              </a:rPr>
              <a:t> </a:t>
            </a:r>
            <a:r>
              <a:rPr dirty="0" sz="1000" spc="100">
                <a:latin typeface="Tahoma"/>
                <a:cs typeface="Tahoma"/>
              </a:rPr>
              <a:t>+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baseline="27777" sz="1050" spc="37" i="1">
                <a:latin typeface="Calibri"/>
                <a:cs typeface="Calibri"/>
              </a:rPr>
              <a:t>n</a:t>
            </a:r>
            <a:r>
              <a:rPr dirty="0" baseline="27777" sz="1050" spc="315" i="1">
                <a:latin typeface="Arial"/>
                <a:cs typeface="Arial"/>
              </a:rPr>
              <a:t>−</a:t>
            </a:r>
            <a:r>
              <a:rPr dirty="0" baseline="27777" sz="1050" spc="75">
                <a:latin typeface="Trebuchet MS"/>
                <a:cs typeface="Trebuchet MS"/>
              </a:rPr>
              <a:t>1</a:t>
            </a:r>
            <a:r>
              <a:rPr dirty="0" sz="1000">
                <a:latin typeface="Tahoma"/>
                <a:cs typeface="Tahoma"/>
              </a:rPr>
              <a:t>)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(se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0" i="1">
                <a:latin typeface="Arial Narrow"/>
                <a:cs typeface="Arial Narrow"/>
              </a:rPr>
              <a:t>n</a:t>
            </a:r>
            <a:r>
              <a:rPr dirty="0" sz="1000" spc="90" i="1">
                <a:latin typeface="Arial Narrow"/>
                <a:cs typeface="Arial Narrow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5">
                <a:latin typeface="Tahoma"/>
                <a:cs typeface="Tahoma"/>
              </a:rPr>
              <a:t>ri)</a:t>
            </a:r>
            <a:endParaRPr sz="1000">
              <a:latin typeface="Tahoma"/>
              <a:cs typeface="Tahoma"/>
            </a:endParaRPr>
          </a:p>
          <a:p>
            <a:pPr marL="143510">
              <a:lnSpc>
                <a:spcPct val="100000"/>
              </a:lnSpc>
              <a:spcBef>
                <a:spcPts val="295"/>
              </a:spcBef>
            </a:pP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 spc="30" i="1">
                <a:latin typeface="Calibri"/>
                <a:cs typeface="Calibri"/>
              </a:rPr>
              <a:t>n</a:t>
            </a:r>
            <a:r>
              <a:rPr dirty="0" baseline="27777" sz="1050" i="1">
                <a:latin typeface="Calibri"/>
                <a:cs typeface="Calibri"/>
              </a:rPr>
              <a:t> </a:t>
            </a:r>
            <a:r>
              <a:rPr dirty="0" baseline="27777" sz="1050" spc="-52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baseline="27777" sz="1050" spc="30" i="1">
                <a:latin typeface="Calibri"/>
                <a:cs typeface="Calibri"/>
              </a:rPr>
              <a:t>n</a:t>
            </a:r>
            <a:r>
              <a:rPr dirty="0" baseline="27777" sz="1050" i="1">
                <a:latin typeface="Calibri"/>
                <a:cs typeface="Calibri"/>
              </a:rPr>
              <a:t> </a:t>
            </a:r>
            <a:r>
              <a:rPr dirty="0" baseline="27777" sz="1050" spc="30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)(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 spc="37" i="1">
                <a:latin typeface="Calibri"/>
                <a:cs typeface="Calibri"/>
              </a:rPr>
              <a:t>n</a:t>
            </a:r>
            <a:r>
              <a:rPr dirty="0" baseline="27777" sz="1050" spc="315" i="1">
                <a:latin typeface="Arial"/>
                <a:cs typeface="Arial"/>
              </a:rPr>
              <a:t>−</a:t>
            </a:r>
            <a:r>
              <a:rPr dirty="0" baseline="27777" sz="1050">
                <a:latin typeface="Trebuchet MS"/>
                <a:cs typeface="Trebuchet MS"/>
              </a:rPr>
              <a:t>1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 spc="37" i="1">
                <a:latin typeface="Calibri"/>
                <a:cs typeface="Calibri"/>
              </a:rPr>
              <a:t>n</a:t>
            </a:r>
            <a:r>
              <a:rPr dirty="0" baseline="27777" sz="1050" spc="315" i="1">
                <a:latin typeface="Arial"/>
                <a:cs typeface="Arial"/>
              </a:rPr>
              <a:t>−</a:t>
            </a:r>
            <a:r>
              <a:rPr dirty="0" baseline="27777" sz="1050" spc="75">
                <a:latin typeface="Trebuchet MS"/>
                <a:cs typeface="Trebuchet MS"/>
              </a:rPr>
              <a:t>2</a:t>
            </a:r>
            <a:r>
              <a:rPr dirty="0" sz="1000" spc="50" i="1">
                <a:latin typeface="Arial Narrow"/>
                <a:cs typeface="Arial Narrow"/>
              </a:rPr>
              <a:t>b</a:t>
            </a:r>
            <a:r>
              <a:rPr dirty="0" sz="1000" spc="2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 spc="37" i="1">
                <a:latin typeface="Calibri"/>
                <a:cs typeface="Calibri"/>
              </a:rPr>
              <a:t>n</a:t>
            </a:r>
            <a:r>
              <a:rPr dirty="0" baseline="27777" sz="1050" spc="315" i="1">
                <a:latin typeface="Arial"/>
                <a:cs typeface="Arial"/>
              </a:rPr>
              <a:t>−</a:t>
            </a:r>
            <a:r>
              <a:rPr dirty="0" baseline="27777" sz="1050" spc="75">
                <a:latin typeface="Trebuchet MS"/>
                <a:cs typeface="Trebuchet MS"/>
              </a:rPr>
              <a:t>3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150">
                <a:latin typeface="Lucida Sans Unicode"/>
                <a:cs typeface="Lucida Sans Unicode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150">
                <a:latin typeface="Lucida Sans Unicode"/>
                <a:cs typeface="Lucida Sans Unicode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35" i="1">
                <a:latin typeface="Arial Narrow"/>
                <a:cs typeface="Arial Narrow"/>
              </a:rPr>
              <a:t>a</a:t>
            </a:r>
            <a:r>
              <a:rPr dirty="0" sz="1000" spc="65" i="1">
                <a:latin typeface="Arial Narrow"/>
                <a:cs typeface="Arial Narrow"/>
              </a:rPr>
              <a:t>b</a:t>
            </a:r>
            <a:r>
              <a:rPr dirty="0" baseline="27777" sz="1050" spc="37" i="1">
                <a:latin typeface="Calibri"/>
                <a:cs typeface="Calibri"/>
              </a:rPr>
              <a:t>n</a:t>
            </a:r>
            <a:r>
              <a:rPr dirty="0" baseline="27777" sz="1050" spc="315" i="1">
                <a:latin typeface="Arial"/>
                <a:cs typeface="Arial"/>
              </a:rPr>
              <a:t>−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baseline="27777" sz="1050" spc="37" i="1">
                <a:latin typeface="Calibri"/>
                <a:cs typeface="Calibri"/>
              </a:rPr>
              <a:t>n</a:t>
            </a:r>
            <a:r>
              <a:rPr dirty="0" baseline="27777" sz="1050" spc="315" i="1">
                <a:latin typeface="Arial"/>
                <a:cs typeface="Arial"/>
              </a:rPr>
              <a:t>−</a:t>
            </a:r>
            <a:r>
              <a:rPr dirty="0" baseline="27777" sz="1050" spc="75">
                <a:latin typeface="Trebuchet MS"/>
                <a:cs typeface="Trebuchet MS"/>
              </a:rPr>
              <a:t>1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3" action="ppaction://hlinksldjump"/>
              </a:rPr>
              <a:t>Alge</a:t>
            </a:r>
            <a:r>
              <a:rPr dirty="0" spc="-15">
                <a:hlinkClick r:id="rId3" action="ppaction://hlinksldjump"/>
              </a:rPr>
              <a:t>b</a:t>
            </a:r>
            <a:r>
              <a:rPr dirty="0" spc="-20">
                <a:hlinkClick r:id="rId3" action="ppaction://hlinksldjump"/>
              </a:rPr>
              <a:t>ra1:</a:t>
            </a:r>
            <a:r>
              <a:rPr dirty="0">
                <a:hlinkClick r:id="rId3" action="ppaction://hlinksldjump"/>
              </a:rPr>
              <a:t> </a:t>
            </a:r>
            <a:r>
              <a:rPr dirty="0" spc="-70">
                <a:hlinkClick r:id="rId3" action="ppaction://hlinksldjump"/>
              </a:rPr>
              <a:t> </a:t>
            </a:r>
            <a:r>
              <a:rPr dirty="0" spc="40">
                <a:hlinkClick r:id="rId3" action="ppaction://hlinksldjump"/>
              </a:rPr>
              <a:t>P</a:t>
            </a:r>
            <a:r>
              <a:rPr dirty="0" spc="-10">
                <a:hlinkClick r:id="rId3" action="ppaction://hlinksldjump"/>
              </a:rPr>
              <a:t>olinomi</a:t>
            </a:r>
            <a:r>
              <a:rPr dirty="0" spc="2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e</a:t>
            </a:r>
            <a:r>
              <a:rPr dirty="0" spc="2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o</a:t>
            </a:r>
            <a:r>
              <a:rPr dirty="0" spc="0">
                <a:hlinkClick r:id="rId3" action="ppaction://hlinksldjump"/>
              </a:rPr>
              <a:t>p</a:t>
            </a:r>
            <a:r>
              <a:rPr dirty="0" spc="-15">
                <a:hlinkClick r:id="rId3" action="ppaction://hlinksldjump"/>
              </a:rPr>
              <a:t>erazioni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8/35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678" y="24034"/>
            <a:ext cx="690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5"/>
              <a:t>Pr</a:t>
            </a:r>
            <a:r>
              <a:rPr dirty="0" spc="40"/>
              <a:t>o</a:t>
            </a:r>
            <a:r>
              <a:rPr dirty="0" spc="-10"/>
              <a:t>dotti</a:t>
            </a:r>
            <a:r>
              <a:rPr dirty="0" spc="30"/>
              <a:t> </a:t>
            </a:r>
            <a:r>
              <a:rPr dirty="0" spc="-40"/>
              <a:t>notevoli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930374"/>
            <a:ext cx="4380865" cy="1601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67310">
              <a:lnSpc>
                <a:spcPct val="100000"/>
              </a:lnSpc>
            </a:pPr>
            <a:r>
              <a:rPr dirty="0" sz="1000" spc="-5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p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rtiamo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seguito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alcune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rmule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utili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decom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osizione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olinomi</a:t>
            </a:r>
            <a:r>
              <a:rPr dirty="0" sz="1000" spc="-20">
                <a:latin typeface="Tahoma"/>
                <a:cs typeface="Tahoma"/>
              </a:rPr>
              <a:t> 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fatt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ri: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 b="1">
                <a:solidFill>
                  <a:srgbClr val="FF0000"/>
                </a:solidFill>
                <a:latin typeface="Gill Sans MT"/>
                <a:cs typeface="Gill Sans MT"/>
              </a:rPr>
              <a:t>p</a:t>
            </a:r>
            <a:r>
              <a:rPr dirty="0" sz="1000" spc="-55" b="1">
                <a:solidFill>
                  <a:srgbClr val="FF0000"/>
                </a:solidFill>
                <a:latin typeface="Gill Sans MT"/>
                <a:cs typeface="Gill Sans MT"/>
              </a:rPr>
              <a:t>r</a:t>
            </a:r>
            <a:r>
              <a:rPr dirty="0" sz="1000" spc="-50" b="1">
                <a:solidFill>
                  <a:srgbClr val="FF0000"/>
                </a:solidFill>
                <a:latin typeface="Gill Sans MT"/>
                <a:cs typeface="Gill Sans MT"/>
              </a:rPr>
              <a:t>o</a:t>
            </a:r>
            <a:r>
              <a:rPr dirty="0" sz="1000" spc="-25" b="1">
                <a:solidFill>
                  <a:srgbClr val="FF0000"/>
                </a:solidFill>
                <a:latin typeface="Gill Sans MT"/>
                <a:cs typeface="Gill Sans MT"/>
              </a:rPr>
              <a:t>dotti</a:t>
            </a:r>
            <a:r>
              <a:rPr dirty="0" sz="1000" spc="85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000" spc="-30" b="1">
                <a:solidFill>
                  <a:srgbClr val="FF0000"/>
                </a:solidFill>
                <a:latin typeface="Gill Sans MT"/>
                <a:cs typeface="Gill Sans MT"/>
              </a:rPr>
              <a:t>notevoli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1150">
              <a:latin typeface="Times New Roman"/>
              <a:cs typeface="Times New Roman"/>
            </a:endParaRPr>
          </a:p>
          <a:p>
            <a:pPr marL="143510">
              <a:lnSpc>
                <a:spcPct val="100000"/>
              </a:lnSpc>
            </a:pP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baseline="27777" sz="1050">
                <a:latin typeface="Trebuchet MS"/>
                <a:cs typeface="Trebuchet MS"/>
              </a:rPr>
              <a:t>2 </a:t>
            </a:r>
            <a:r>
              <a:rPr dirty="0" baseline="27777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)(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  <a:p>
            <a:pPr marL="143510">
              <a:lnSpc>
                <a:spcPct val="100000"/>
              </a:lnSpc>
              <a:spcBef>
                <a:spcPts val="295"/>
              </a:spcBef>
            </a:pP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>
                <a:latin typeface="Trebuchet MS"/>
                <a:cs typeface="Trebuchet MS"/>
              </a:rPr>
              <a:t>3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baseline="27777" sz="1050">
                <a:latin typeface="Trebuchet MS"/>
                <a:cs typeface="Trebuchet MS"/>
              </a:rPr>
              <a:t>3 </a:t>
            </a:r>
            <a:r>
              <a:rPr dirty="0" baseline="27777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)(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35" i="1">
                <a:latin typeface="Arial Narrow"/>
                <a:cs typeface="Arial Narrow"/>
              </a:rPr>
              <a:t>ab</a:t>
            </a:r>
            <a:r>
              <a:rPr dirty="0" sz="1000" spc="2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baseline="27777" sz="1050" spc="75">
                <a:latin typeface="Trebuchet MS"/>
                <a:cs typeface="Trebuchet MS"/>
              </a:rPr>
              <a:t>2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  <a:p>
            <a:pPr marL="143510">
              <a:lnSpc>
                <a:spcPct val="100000"/>
              </a:lnSpc>
              <a:spcBef>
                <a:spcPts val="295"/>
              </a:spcBef>
            </a:pP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>
                <a:latin typeface="Trebuchet MS"/>
                <a:cs typeface="Trebuchet MS"/>
              </a:rPr>
              <a:t>3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baseline="27777" sz="1050">
                <a:latin typeface="Trebuchet MS"/>
                <a:cs typeface="Trebuchet MS"/>
              </a:rPr>
              <a:t>3 </a:t>
            </a:r>
            <a:r>
              <a:rPr dirty="0" baseline="27777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)(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35" i="1">
                <a:latin typeface="Arial Narrow"/>
                <a:cs typeface="Arial Narrow"/>
              </a:rPr>
              <a:t>ab</a:t>
            </a:r>
            <a:r>
              <a:rPr dirty="0" sz="1000" spc="2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baseline="27777" sz="1050" spc="75">
                <a:latin typeface="Trebuchet MS"/>
                <a:cs typeface="Trebuchet MS"/>
              </a:rPr>
              <a:t>2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  <a:p>
            <a:pPr marL="265430" indent="-121920">
              <a:lnSpc>
                <a:spcPct val="100000"/>
              </a:lnSpc>
              <a:spcBef>
                <a:spcPts val="295"/>
              </a:spcBef>
              <a:buClr>
                <a:srgbClr val="3333B2"/>
              </a:buClr>
              <a:buSzPct val="90000"/>
              <a:buFont typeface="Arial"/>
              <a:buChar char="•"/>
              <a:tabLst>
                <a:tab pos="266065" algn="l"/>
              </a:tabLst>
            </a:pP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 spc="30" i="1">
                <a:latin typeface="Calibri"/>
                <a:cs typeface="Calibri"/>
              </a:rPr>
              <a:t>n</a:t>
            </a:r>
            <a:r>
              <a:rPr dirty="0" baseline="27777" sz="1050" spc="-52" i="1">
                <a:latin typeface="Calibri"/>
                <a:cs typeface="Calibri"/>
              </a:rPr>
              <a:t> </a:t>
            </a:r>
            <a:r>
              <a:rPr dirty="0" sz="1000" spc="100">
                <a:latin typeface="Tahoma"/>
                <a:cs typeface="Tahoma"/>
              </a:rPr>
              <a:t>+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baseline="27777" sz="1050" spc="30" i="1">
                <a:latin typeface="Calibri"/>
                <a:cs typeface="Calibri"/>
              </a:rPr>
              <a:t>n</a:t>
            </a:r>
            <a:r>
              <a:rPr dirty="0" baseline="27777" sz="1050" i="1">
                <a:latin typeface="Calibri"/>
                <a:cs typeface="Calibri"/>
              </a:rPr>
              <a:t> </a:t>
            </a:r>
            <a:r>
              <a:rPr dirty="0" baseline="27777" sz="1050" spc="30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80" i="1">
                <a:latin typeface="Arial Narrow"/>
                <a:cs typeface="Arial Narrow"/>
              </a:rPr>
              <a:t>a</a:t>
            </a:r>
            <a:r>
              <a:rPr dirty="0" sz="1000" spc="100">
                <a:latin typeface="Tahoma"/>
                <a:cs typeface="Tahoma"/>
              </a:rPr>
              <a:t>+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)(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 spc="37" i="1">
                <a:latin typeface="Calibri"/>
                <a:cs typeface="Calibri"/>
              </a:rPr>
              <a:t>n</a:t>
            </a:r>
            <a:r>
              <a:rPr dirty="0" baseline="27777" sz="1050" spc="315" i="1">
                <a:latin typeface="Arial"/>
                <a:cs typeface="Arial"/>
              </a:rPr>
              <a:t>−</a:t>
            </a:r>
            <a:r>
              <a:rPr dirty="0" baseline="27777" sz="1050">
                <a:latin typeface="Trebuchet MS"/>
                <a:cs typeface="Trebuchet MS"/>
              </a:rPr>
              <a:t>1</a:t>
            </a:r>
            <a:r>
              <a:rPr dirty="0" baseline="27777" sz="1050" spc="-150">
                <a:latin typeface="Trebuchet MS"/>
                <a:cs typeface="Trebuchet MS"/>
              </a:rPr>
              <a:t> </a:t>
            </a:r>
            <a:r>
              <a:rPr dirty="0" sz="1000" spc="40">
                <a:latin typeface="Lucida Sans Unicode"/>
                <a:cs typeface="Lucida Sans Unicode"/>
              </a:rPr>
              <a:t>−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 spc="37" i="1">
                <a:latin typeface="Calibri"/>
                <a:cs typeface="Calibri"/>
              </a:rPr>
              <a:t>n</a:t>
            </a:r>
            <a:r>
              <a:rPr dirty="0" baseline="27777" sz="1050" spc="315" i="1">
                <a:latin typeface="Arial"/>
                <a:cs typeface="Arial"/>
              </a:rPr>
              <a:t>−</a:t>
            </a:r>
            <a:r>
              <a:rPr dirty="0" baseline="27777" sz="1050" spc="75">
                <a:latin typeface="Trebuchet MS"/>
                <a:cs typeface="Trebuchet MS"/>
              </a:rPr>
              <a:t>2</a:t>
            </a:r>
            <a:r>
              <a:rPr dirty="0" sz="1000" spc="50" i="1">
                <a:latin typeface="Arial Narrow"/>
                <a:cs typeface="Arial Narrow"/>
              </a:rPr>
              <a:t>b</a:t>
            </a:r>
            <a:r>
              <a:rPr dirty="0" sz="1000" spc="-135" i="1">
                <a:latin typeface="Arial Narrow"/>
                <a:cs typeface="Arial Narrow"/>
              </a:rPr>
              <a:t> </a:t>
            </a:r>
            <a:r>
              <a:rPr dirty="0" sz="1000" spc="100">
                <a:latin typeface="Tahoma"/>
                <a:cs typeface="Tahoma"/>
              </a:rPr>
              <a:t>+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 spc="37" i="1">
                <a:latin typeface="Calibri"/>
                <a:cs typeface="Calibri"/>
              </a:rPr>
              <a:t>n</a:t>
            </a:r>
            <a:r>
              <a:rPr dirty="0" baseline="27777" sz="1050" spc="315" i="1">
                <a:latin typeface="Arial"/>
                <a:cs typeface="Arial"/>
              </a:rPr>
              <a:t>−</a:t>
            </a:r>
            <a:r>
              <a:rPr dirty="0" baseline="27777" sz="1050" spc="75">
                <a:latin typeface="Trebuchet MS"/>
                <a:cs typeface="Trebuchet MS"/>
              </a:rPr>
              <a:t>3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-150">
                <a:latin typeface="Trebuchet MS"/>
                <a:cs typeface="Trebuchet MS"/>
              </a:rPr>
              <a:t> </a:t>
            </a:r>
            <a:r>
              <a:rPr dirty="0" sz="1000" spc="100">
                <a:latin typeface="Tahoma"/>
                <a:cs typeface="Tahoma"/>
              </a:rPr>
              <a:t>+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150">
                <a:latin typeface="Lucida Sans Unicode"/>
                <a:cs typeface="Lucida Sans Unicode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150">
                <a:latin typeface="Lucida Sans Unicode"/>
                <a:cs typeface="Lucida Sans Unicode"/>
              </a:rPr>
              <a:t> </a:t>
            </a:r>
            <a:r>
              <a:rPr dirty="0" sz="1000" spc="-300">
                <a:latin typeface="Lucida Sans Unicode"/>
                <a:cs typeface="Lucida Sans Unicode"/>
              </a:rPr>
              <a:t>·</a:t>
            </a:r>
            <a:r>
              <a:rPr dirty="0" sz="1000" spc="40">
                <a:latin typeface="Lucida Sans Unicode"/>
                <a:cs typeface="Lucida Sans Unicode"/>
              </a:rPr>
              <a:t>−</a:t>
            </a:r>
            <a:r>
              <a:rPr dirty="0" sz="1000" spc="35" i="1">
                <a:latin typeface="Arial Narrow"/>
                <a:cs typeface="Arial Narrow"/>
              </a:rPr>
              <a:t>a</a:t>
            </a:r>
            <a:r>
              <a:rPr dirty="0" sz="1000" spc="65" i="1">
                <a:latin typeface="Arial Narrow"/>
                <a:cs typeface="Arial Narrow"/>
              </a:rPr>
              <a:t>b</a:t>
            </a:r>
            <a:r>
              <a:rPr dirty="0" baseline="27777" sz="1050" spc="37" i="1">
                <a:latin typeface="Calibri"/>
                <a:cs typeface="Calibri"/>
              </a:rPr>
              <a:t>n</a:t>
            </a:r>
            <a:r>
              <a:rPr dirty="0" baseline="27777" sz="1050" spc="315" i="1">
                <a:latin typeface="Arial"/>
                <a:cs typeface="Arial"/>
              </a:rPr>
              <a:t>−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-150">
                <a:latin typeface="Trebuchet MS"/>
                <a:cs typeface="Trebuchet MS"/>
              </a:rPr>
              <a:t> </a:t>
            </a:r>
            <a:r>
              <a:rPr dirty="0" sz="1000" spc="100">
                <a:latin typeface="Tahoma"/>
                <a:cs typeface="Tahoma"/>
              </a:rPr>
              <a:t>+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baseline="27777" sz="1050" spc="37" i="1">
                <a:latin typeface="Calibri"/>
                <a:cs typeface="Calibri"/>
              </a:rPr>
              <a:t>n</a:t>
            </a:r>
            <a:r>
              <a:rPr dirty="0" baseline="27777" sz="1050" spc="315" i="1">
                <a:latin typeface="Arial"/>
                <a:cs typeface="Arial"/>
              </a:rPr>
              <a:t>−</a:t>
            </a:r>
            <a:r>
              <a:rPr dirty="0" baseline="27777" sz="1050" spc="75">
                <a:latin typeface="Trebuchet MS"/>
                <a:cs typeface="Trebuchet MS"/>
              </a:rPr>
              <a:t>1</a:t>
            </a:r>
            <a:r>
              <a:rPr dirty="0" sz="1000">
                <a:latin typeface="Tahoma"/>
                <a:cs typeface="Tahoma"/>
              </a:rPr>
              <a:t>)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(se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0" i="1">
                <a:latin typeface="Arial Narrow"/>
                <a:cs typeface="Arial Narrow"/>
              </a:rPr>
              <a:t>n</a:t>
            </a:r>
            <a:r>
              <a:rPr dirty="0" sz="1000" spc="90" i="1">
                <a:latin typeface="Arial Narrow"/>
                <a:cs typeface="Arial Narrow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5">
                <a:latin typeface="Tahoma"/>
                <a:cs typeface="Tahoma"/>
              </a:rPr>
              <a:t>ri)</a:t>
            </a:r>
            <a:endParaRPr sz="1000">
              <a:latin typeface="Tahoma"/>
              <a:cs typeface="Tahoma"/>
            </a:endParaRPr>
          </a:p>
          <a:p>
            <a:pPr marL="143510">
              <a:lnSpc>
                <a:spcPct val="100000"/>
              </a:lnSpc>
              <a:spcBef>
                <a:spcPts val="295"/>
              </a:spcBef>
            </a:pP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 spc="30" i="1">
                <a:latin typeface="Calibri"/>
                <a:cs typeface="Calibri"/>
              </a:rPr>
              <a:t>n</a:t>
            </a:r>
            <a:r>
              <a:rPr dirty="0" baseline="27777" sz="1050" i="1">
                <a:latin typeface="Calibri"/>
                <a:cs typeface="Calibri"/>
              </a:rPr>
              <a:t> </a:t>
            </a:r>
            <a:r>
              <a:rPr dirty="0" baseline="27777" sz="1050" spc="-52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baseline="27777" sz="1050" spc="30" i="1">
                <a:latin typeface="Calibri"/>
                <a:cs typeface="Calibri"/>
              </a:rPr>
              <a:t>n</a:t>
            </a:r>
            <a:r>
              <a:rPr dirty="0" baseline="27777" sz="1050" i="1">
                <a:latin typeface="Calibri"/>
                <a:cs typeface="Calibri"/>
              </a:rPr>
              <a:t> </a:t>
            </a:r>
            <a:r>
              <a:rPr dirty="0" baseline="27777" sz="1050" spc="30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)(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 spc="37" i="1">
                <a:latin typeface="Calibri"/>
                <a:cs typeface="Calibri"/>
              </a:rPr>
              <a:t>n</a:t>
            </a:r>
            <a:r>
              <a:rPr dirty="0" baseline="27777" sz="1050" spc="315" i="1">
                <a:latin typeface="Arial"/>
                <a:cs typeface="Arial"/>
              </a:rPr>
              <a:t>−</a:t>
            </a:r>
            <a:r>
              <a:rPr dirty="0" baseline="27777" sz="1050">
                <a:latin typeface="Trebuchet MS"/>
                <a:cs typeface="Trebuchet MS"/>
              </a:rPr>
              <a:t>1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 spc="37" i="1">
                <a:latin typeface="Calibri"/>
                <a:cs typeface="Calibri"/>
              </a:rPr>
              <a:t>n</a:t>
            </a:r>
            <a:r>
              <a:rPr dirty="0" baseline="27777" sz="1050" spc="315" i="1">
                <a:latin typeface="Arial"/>
                <a:cs typeface="Arial"/>
              </a:rPr>
              <a:t>−</a:t>
            </a:r>
            <a:r>
              <a:rPr dirty="0" baseline="27777" sz="1050" spc="75">
                <a:latin typeface="Trebuchet MS"/>
                <a:cs typeface="Trebuchet MS"/>
              </a:rPr>
              <a:t>2</a:t>
            </a:r>
            <a:r>
              <a:rPr dirty="0" sz="1000" spc="50" i="1">
                <a:latin typeface="Arial Narrow"/>
                <a:cs typeface="Arial Narrow"/>
              </a:rPr>
              <a:t>b</a:t>
            </a:r>
            <a:r>
              <a:rPr dirty="0" sz="1000" spc="2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 spc="37" i="1">
                <a:latin typeface="Calibri"/>
                <a:cs typeface="Calibri"/>
              </a:rPr>
              <a:t>n</a:t>
            </a:r>
            <a:r>
              <a:rPr dirty="0" baseline="27777" sz="1050" spc="315" i="1">
                <a:latin typeface="Arial"/>
                <a:cs typeface="Arial"/>
              </a:rPr>
              <a:t>−</a:t>
            </a:r>
            <a:r>
              <a:rPr dirty="0" baseline="27777" sz="1050" spc="75">
                <a:latin typeface="Trebuchet MS"/>
                <a:cs typeface="Trebuchet MS"/>
              </a:rPr>
              <a:t>3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150">
                <a:latin typeface="Lucida Sans Unicode"/>
                <a:cs typeface="Lucida Sans Unicode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150">
                <a:latin typeface="Lucida Sans Unicode"/>
                <a:cs typeface="Lucida Sans Unicode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35" i="1">
                <a:latin typeface="Arial Narrow"/>
                <a:cs typeface="Arial Narrow"/>
              </a:rPr>
              <a:t>a</a:t>
            </a:r>
            <a:r>
              <a:rPr dirty="0" sz="1000" spc="65" i="1">
                <a:latin typeface="Arial Narrow"/>
                <a:cs typeface="Arial Narrow"/>
              </a:rPr>
              <a:t>b</a:t>
            </a:r>
            <a:r>
              <a:rPr dirty="0" baseline="27777" sz="1050" spc="37" i="1">
                <a:latin typeface="Calibri"/>
                <a:cs typeface="Calibri"/>
              </a:rPr>
              <a:t>n</a:t>
            </a:r>
            <a:r>
              <a:rPr dirty="0" baseline="27777" sz="1050" spc="315" i="1">
                <a:latin typeface="Arial"/>
                <a:cs typeface="Arial"/>
              </a:rPr>
              <a:t>−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baseline="27777" sz="1050" spc="37" i="1">
                <a:latin typeface="Calibri"/>
                <a:cs typeface="Calibri"/>
              </a:rPr>
              <a:t>n</a:t>
            </a:r>
            <a:r>
              <a:rPr dirty="0" baseline="27777" sz="1050" spc="315" i="1">
                <a:latin typeface="Arial"/>
                <a:cs typeface="Arial"/>
              </a:rPr>
              <a:t>−</a:t>
            </a:r>
            <a:r>
              <a:rPr dirty="0" baseline="27777" sz="1050" spc="75">
                <a:latin typeface="Trebuchet MS"/>
                <a:cs typeface="Trebuchet MS"/>
              </a:rPr>
              <a:t>1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  <a:p>
            <a:pPr marL="143510">
              <a:lnSpc>
                <a:spcPct val="100000"/>
              </a:lnSpc>
              <a:spcBef>
                <a:spcPts val="295"/>
              </a:spcBef>
            </a:pP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baseline="27777" sz="1050">
                <a:latin typeface="Trebuchet MS"/>
                <a:cs typeface="Trebuchet MS"/>
              </a:rPr>
              <a:t>2 </a:t>
            </a:r>
            <a:r>
              <a:rPr dirty="0" baseline="27777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35" i="1">
                <a:latin typeface="Arial Narrow"/>
                <a:cs typeface="Arial Narrow"/>
              </a:rPr>
              <a:t>ab</a:t>
            </a:r>
            <a:r>
              <a:rPr dirty="0" sz="1000" spc="2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endParaRPr baseline="27777" sz="105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3" action="ppaction://hlinksldjump"/>
              </a:rPr>
              <a:t>Alge</a:t>
            </a:r>
            <a:r>
              <a:rPr dirty="0" spc="-15">
                <a:hlinkClick r:id="rId3" action="ppaction://hlinksldjump"/>
              </a:rPr>
              <a:t>b</a:t>
            </a:r>
            <a:r>
              <a:rPr dirty="0" spc="-20">
                <a:hlinkClick r:id="rId3" action="ppaction://hlinksldjump"/>
              </a:rPr>
              <a:t>ra1:</a:t>
            </a:r>
            <a:r>
              <a:rPr dirty="0">
                <a:hlinkClick r:id="rId3" action="ppaction://hlinksldjump"/>
              </a:rPr>
              <a:t> </a:t>
            </a:r>
            <a:r>
              <a:rPr dirty="0" spc="-70">
                <a:hlinkClick r:id="rId3" action="ppaction://hlinksldjump"/>
              </a:rPr>
              <a:t> </a:t>
            </a:r>
            <a:r>
              <a:rPr dirty="0" spc="40">
                <a:hlinkClick r:id="rId3" action="ppaction://hlinksldjump"/>
              </a:rPr>
              <a:t>P</a:t>
            </a:r>
            <a:r>
              <a:rPr dirty="0" spc="-10">
                <a:hlinkClick r:id="rId3" action="ppaction://hlinksldjump"/>
              </a:rPr>
              <a:t>olinomi</a:t>
            </a:r>
            <a:r>
              <a:rPr dirty="0" spc="2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e</a:t>
            </a:r>
            <a:r>
              <a:rPr dirty="0" spc="2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o</a:t>
            </a:r>
            <a:r>
              <a:rPr dirty="0" spc="0">
                <a:hlinkClick r:id="rId3" action="ppaction://hlinksldjump"/>
              </a:rPr>
              <a:t>p</a:t>
            </a:r>
            <a:r>
              <a:rPr dirty="0" spc="-15">
                <a:hlinkClick r:id="rId3" action="ppaction://hlinksldjump"/>
              </a:rPr>
              <a:t>erazioni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8/35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678" y="24034"/>
            <a:ext cx="690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5"/>
              <a:t>Pr</a:t>
            </a:r>
            <a:r>
              <a:rPr dirty="0" spc="40"/>
              <a:t>o</a:t>
            </a:r>
            <a:r>
              <a:rPr dirty="0" spc="-10"/>
              <a:t>dotti</a:t>
            </a:r>
            <a:r>
              <a:rPr dirty="0" spc="30"/>
              <a:t> </a:t>
            </a:r>
            <a:r>
              <a:rPr dirty="0" spc="-40"/>
              <a:t>notevoli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930374"/>
            <a:ext cx="4380865" cy="1601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67310">
              <a:lnSpc>
                <a:spcPct val="100000"/>
              </a:lnSpc>
            </a:pPr>
            <a:r>
              <a:rPr dirty="0" sz="1000" spc="-5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p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rtiamo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seguito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alcune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rmule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utili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decom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osizione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olinomi</a:t>
            </a:r>
            <a:r>
              <a:rPr dirty="0" sz="1000" spc="-20">
                <a:latin typeface="Tahoma"/>
                <a:cs typeface="Tahoma"/>
              </a:rPr>
              <a:t> 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fatt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ri: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 b="1">
                <a:solidFill>
                  <a:srgbClr val="FF0000"/>
                </a:solidFill>
                <a:latin typeface="Gill Sans MT"/>
                <a:cs typeface="Gill Sans MT"/>
              </a:rPr>
              <a:t>p</a:t>
            </a:r>
            <a:r>
              <a:rPr dirty="0" sz="1000" spc="-55" b="1">
                <a:solidFill>
                  <a:srgbClr val="FF0000"/>
                </a:solidFill>
                <a:latin typeface="Gill Sans MT"/>
                <a:cs typeface="Gill Sans MT"/>
              </a:rPr>
              <a:t>r</a:t>
            </a:r>
            <a:r>
              <a:rPr dirty="0" sz="1000" spc="-50" b="1">
                <a:solidFill>
                  <a:srgbClr val="FF0000"/>
                </a:solidFill>
                <a:latin typeface="Gill Sans MT"/>
                <a:cs typeface="Gill Sans MT"/>
              </a:rPr>
              <a:t>o</a:t>
            </a:r>
            <a:r>
              <a:rPr dirty="0" sz="1000" spc="-25" b="1">
                <a:solidFill>
                  <a:srgbClr val="FF0000"/>
                </a:solidFill>
                <a:latin typeface="Gill Sans MT"/>
                <a:cs typeface="Gill Sans MT"/>
              </a:rPr>
              <a:t>dotti</a:t>
            </a:r>
            <a:r>
              <a:rPr dirty="0" sz="1000" spc="85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000" spc="-30" b="1">
                <a:solidFill>
                  <a:srgbClr val="FF0000"/>
                </a:solidFill>
                <a:latin typeface="Gill Sans MT"/>
                <a:cs typeface="Gill Sans MT"/>
              </a:rPr>
              <a:t>notevoli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1150">
              <a:latin typeface="Times New Roman"/>
              <a:cs typeface="Times New Roman"/>
            </a:endParaRPr>
          </a:p>
          <a:p>
            <a:pPr marL="143510">
              <a:lnSpc>
                <a:spcPct val="100000"/>
              </a:lnSpc>
            </a:pP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baseline="27777" sz="1050">
                <a:latin typeface="Trebuchet MS"/>
                <a:cs typeface="Trebuchet MS"/>
              </a:rPr>
              <a:t>2 </a:t>
            </a:r>
            <a:r>
              <a:rPr dirty="0" baseline="27777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)(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  <a:p>
            <a:pPr marL="143510">
              <a:lnSpc>
                <a:spcPct val="100000"/>
              </a:lnSpc>
              <a:spcBef>
                <a:spcPts val="295"/>
              </a:spcBef>
            </a:pP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>
                <a:latin typeface="Trebuchet MS"/>
                <a:cs typeface="Trebuchet MS"/>
              </a:rPr>
              <a:t>3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baseline="27777" sz="1050">
                <a:latin typeface="Trebuchet MS"/>
                <a:cs typeface="Trebuchet MS"/>
              </a:rPr>
              <a:t>3 </a:t>
            </a:r>
            <a:r>
              <a:rPr dirty="0" baseline="27777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)(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35" i="1">
                <a:latin typeface="Arial Narrow"/>
                <a:cs typeface="Arial Narrow"/>
              </a:rPr>
              <a:t>ab</a:t>
            </a:r>
            <a:r>
              <a:rPr dirty="0" sz="1000" spc="2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baseline="27777" sz="1050" spc="75">
                <a:latin typeface="Trebuchet MS"/>
                <a:cs typeface="Trebuchet MS"/>
              </a:rPr>
              <a:t>2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  <a:p>
            <a:pPr marL="143510">
              <a:lnSpc>
                <a:spcPct val="100000"/>
              </a:lnSpc>
              <a:spcBef>
                <a:spcPts val="295"/>
              </a:spcBef>
            </a:pP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>
                <a:latin typeface="Trebuchet MS"/>
                <a:cs typeface="Trebuchet MS"/>
              </a:rPr>
              <a:t>3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baseline="27777" sz="1050">
                <a:latin typeface="Trebuchet MS"/>
                <a:cs typeface="Trebuchet MS"/>
              </a:rPr>
              <a:t>3 </a:t>
            </a:r>
            <a:r>
              <a:rPr dirty="0" baseline="27777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)(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35" i="1">
                <a:latin typeface="Arial Narrow"/>
                <a:cs typeface="Arial Narrow"/>
              </a:rPr>
              <a:t>ab</a:t>
            </a:r>
            <a:r>
              <a:rPr dirty="0" sz="1000" spc="2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baseline="27777" sz="1050" spc="75">
                <a:latin typeface="Trebuchet MS"/>
                <a:cs typeface="Trebuchet MS"/>
              </a:rPr>
              <a:t>2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  <a:p>
            <a:pPr marL="265430" indent="-121920">
              <a:lnSpc>
                <a:spcPct val="100000"/>
              </a:lnSpc>
              <a:spcBef>
                <a:spcPts val="295"/>
              </a:spcBef>
              <a:buClr>
                <a:srgbClr val="3333B2"/>
              </a:buClr>
              <a:buSzPct val="90000"/>
              <a:buFont typeface="Arial"/>
              <a:buChar char="•"/>
              <a:tabLst>
                <a:tab pos="266065" algn="l"/>
              </a:tabLst>
            </a:pP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 spc="30" i="1">
                <a:latin typeface="Calibri"/>
                <a:cs typeface="Calibri"/>
              </a:rPr>
              <a:t>n</a:t>
            </a:r>
            <a:r>
              <a:rPr dirty="0" baseline="27777" sz="1050" spc="-52" i="1">
                <a:latin typeface="Calibri"/>
                <a:cs typeface="Calibri"/>
              </a:rPr>
              <a:t> </a:t>
            </a:r>
            <a:r>
              <a:rPr dirty="0" sz="1000" spc="100">
                <a:latin typeface="Tahoma"/>
                <a:cs typeface="Tahoma"/>
              </a:rPr>
              <a:t>+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baseline="27777" sz="1050" spc="30" i="1">
                <a:latin typeface="Calibri"/>
                <a:cs typeface="Calibri"/>
              </a:rPr>
              <a:t>n</a:t>
            </a:r>
            <a:r>
              <a:rPr dirty="0" baseline="27777" sz="1050" i="1">
                <a:latin typeface="Calibri"/>
                <a:cs typeface="Calibri"/>
              </a:rPr>
              <a:t> </a:t>
            </a:r>
            <a:r>
              <a:rPr dirty="0" baseline="27777" sz="1050" spc="30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80" i="1">
                <a:latin typeface="Arial Narrow"/>
                <a:cs typeface="Arial Narrow"/>
              </a:rPr>
              <a:t>a</a:t>
            </a:r>
            <a:r>
              <a:rPr dirty="0" sz="1000" spc="100">
                <a:latin typeface="Tahoma"/>
                <a:cs typeface="Tahoma"/>
              </a:rPr>
              <a:t>+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)(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 spc="37" i="1">
                <a:latin typeface="Calibri"/>
                <a:cs typeface="Calibri"/>
              </a:rPr>
              <a:t>n</a:t>
            </a:r>
            <a:r>
              <a:rPr dirty="0" baseline="27777" sz="1050" spc="315" i="1">
                <a:latin typeface="Arial"/>
                <a:cs typeface="Arial"/>
              </a:rPr>
              <a:t>−</a:t>
            </a:r>
            <a:r>
              <a:rPr dirty="0" baseline="27777" sz="1050">
                <a:latin typeface="Trebuchet MS"/>
                <a:cs typeface="Trebuchet MS"/>
              </a:rPr>
              <a:t>1</a:t>
            </a:r>
            <a:r>
              <a:rPr dirty="0" baseline="27777" sz="1050" spc="-150">
                <a:latin typeface="Trebuchet MS"/>
                <a:cs typeface="Trebuchet MS"/>
              </a:rPr>
              <a:t> </a:t>
            </a:r>
            <a:r>
              <a:rPr dirty="0" sz="1000" spc="40">
                <a:latin typeface="Lucida Sans Unicode"/>
                <a:cs typeface="Lucida Sans Unicode"/>
              </a:rPr>
              <a:t>−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 spc="37" i="1">
                <a:latin typeface="Calibri"/>
                <a:cs typeface="Calibri"/>
              </a:rPr>
              <a:t>n</a:t>
            </a:r>
            <a:r>
              <a:rPr dirty="0" baseline="27777" sz="1050" spc="315" i="1">
                <a:latin typeface="Arial"/>
                <a:cs typeface="Arial"/>
              </a:rPr>
              <a:t>−</a:t>
            </a:r>
            <a:r>
              <a:rPr dirty="0" baseline="27777" sz="1050" spc="75">
                <a:latin typeface="Trebuchet MS"/>
                <a:cs typeface="Trebuchet MS"/>
              </a:rPr>
              <a:t>2</a:t>
            </a:r>
            <a:r>
              <a:rPr dirty="0" sz="1000" spc="50" i="1">
                <a:latin typeface="Arial Narrow"/>
                <a:cs typeface="Arial Narrow"/>
              </a:rPr>
              <a:t>b</a:t>
            </a:r>
            <a:r>
              <a:rPr dirty="0" sz="1000" spc="-135" i="1">
                <a:latin typeface="Arial Narrow"/>
                <a:cs typeface="Arial Narrow"/>
              </a:rPr>
              <a:t> </a:t>
            </a:r>
            <a:r>
              <a:rPr dirty="0" sz="1000" spc="100">
                <a:latin typeface="Tahoma"/>
                <a:cs typeface="Tahoma"/>
              </a:rPr>
              <a:t>+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 spc="37" i="1">
                <a:latin typeface="Calibri"/>
                <a:cs typeface="Calibri"/>
              </a:rPr>
              <a:t>n</a:t>
            </a:r>
            <a:r>
              <a:rPr dirty="0" baseline="27777" sz="1050" spc="315" i="1">
                <a:latin typeface="Arial"/>
                <a:cs typeface="Arial"/>
              </a:rPr>
              <a:t>−</a:t>
            </a:r>
            <a:r>
              <a:rPr dirty="0" baseline="27777" sz="1050" spc="75">
                <a:latin typeface="Trebuchet MS"/>
                <a:cs typeface="Trebuchet MS"/>
              </a:rPr>
              <a:t>3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-150">
                <a:latin typeface="Trebuchet MS"/>
                <a:cs typeface="Trebuchet MS"/>
              </a:rPr>
              <a:t> </a:t>
            </a:r>
            <a:r>
              <a:rPr dirty="0" sz="1000" spc="100">
                <a:latin typeface="Tahoma"/>
                <a:cs typeface="Tahoma"/>
              </a:rPr>
              <a:t>+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150">
                <a:latin typeface="Lucida Sans Unicode"/>
                <a:cs typeface="Lucida Sans Unicode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150">
                <a:latin typeface="Lucida Sans Unicode"/>
                <a:cs typeface="Lucida Sans Unicode"/>
              </a:rPr>
              <a:t> </a:t>
            </a:r>
            <a:r>
              <a:rPr dirty="0" sz="1000" spc="-300">
                <a:latin typeface="Lucida Sans Unicode"/>
                <a:cs typeface="Lucida Sans Unicode"/>
              </a:rPr>
              <a:t>·</a:t>
            </a:r>
            <a:r>
              <a:rPr dirty="0" sz="1000" spc="40">
                <a:latin typeface="Lucida Sans Unicode"/>
                <a:cs typeface="Lucida Sans Unicode"/>
              </a:rPr>
              <a:t>−</a:t>
            </a:r>
            <a:r>
              <a:rPr dirty="0" sz="1000" spc="35" i="1">
                <a:latin typeface="Arial Narrow"/>
                <a:cs typeface="Arial Narrow"/>
              </a:rPr>
              <a:t>a</a:t>
            </a:r>
            <a:r>
              <a:rPr dirty="0" sz="1000" spc="65" i="1">
                <a:latin typeface="Arial Narrow"/>
                <a:cs typeface="Arial Narrow"/>
              </a:rPr>
              <a:t>b</a:t>
            </a:r>
            <a:r>
              <a:rPr dirty="0" baseline="27777" sz="1050" spc="37" i="1">
                <a:latin typeface="Calibri"/>
                <a:cs typeface="Calibri"/>
              </a:rPr>
              <a:t>n</a:t>
            </a:r>
            <a:r>
              <a:rPr dirty="0" baseline="27777" sz="1050" spc="315" i="1">
                <a:latin typeface="Arial"/>
                <a:cs typeface="Arial"/>
              </a:rPr>
              <a:t>−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-150">
                <a:latin typeface="Trebuchet MS"/>
                <a:cs typeface="Trebuchet MS"/>
              </a:rPr>
              <a:t> </a:t>
            </a:r>
            <a:r>
              <a:rPr dirty="0" sz="1000" spc="100">
                <a:latin typeface="Tahoma"/>
                <a:cs typeface="Tahoma"/>
              </a:rPr>
              <a:t>+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baseline="27777" sz="1050" spc="37" i="1">
                <a:latin typeface="Calibri"/>
                <a:cs typeface="Calibri"/>
              </a:rPr>
              <a:t>n</a:t>
            </a:r>
            <a:r>
              <a:rPr dirty="0" baseline="27777" sz="1050" spc="315" i="1">
                <a:latin typeface="Arial"/>
                <a:cs typeface="Arial"/>
              </a:rPr>
              <a:t>−</a:t>
            </a:r>
            <a:r>
              <a:rPr dirty="0" baseline="27777" sz="1050" spc="75">
                <a:latin typeface="Trebuchet MS"/>
                <a:cs typeface="Trebuchet MS"/>
              </a:rPr>
              <a:t>1</a:t>
            </a:r>
            <a:r>
              <a:rPr dirty="0" sz="1000">
                <a:latin typeface="Tahoma"/>
                <a:cs typeface="Tahoma"/>
              </a:rPr>
              <a:t>)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(se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0" i="1">
                <a:latin typeface="Arial Narrow"/>
                <a:cs typeface="Arial Narrow"/>
              </a:rPr>
              <a:t>n</a:t>
            </a:r>
            <a:r>
              <a:rPr dirty="0" sz="1000" spc="90" i="1">
                <a:latin typeface="Arial Narrow"/>
                <a:cs typeface="Arial Narrow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5">
                <a:latin typeface="Tahoma"/>
                <a:cs typeface="Tahoma"/>
              </a:rPr>
              <a:t>ri)</a:t>
            </a:r>
            <a:endParaRPr sz="1000">
              <a:latin typeface="Tahoma"/>
              <a:cs typeface="Tahoma"/>
            </a:endParaRPr>
          </a:p>
          <a:p>
            <a:pPr marL="143510">
              <a:lnSpc>
                <a:spcPct val="100000"/>
              </a:lnSpc>
              <a:spcBef>
                <a:spcPts val="295"/>
              </a:spcBef>
            </a:pP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 spc="30" i="1">
                <a:latin typeface="Calibri"/>
                <a:cs typeface="Calibri"/>
              </a:rPr>
              <a:t>n</a:t>
            </a:r>
            <a:r>
              <a:rPr dirty="0" baseline="27777" sz="1050" i="1">
                <a:latin typeface="Calibri"/>
                <a:cs typeface="Calibri"/>
              </a:rPr>
              <a:t> </a:t>
            </a:r>
            <a:r>
              <a:rPr dirty="0" baseline="27777" sz="1050" spc="-52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baseline="27777" sz="1050" spc="30" i="1">
                <a:latin typeface="Calibri"/>
                <a:cs typeface="Calibri"/>
              </a:rPr>
              <a:t>n</a:t>
            </a:r>
            <a:r>
              <a:rPr dirty="0" baseline="27777" sz="1050" i="1">
                <a:latin typeface="Calibri"/>
                <a:cs typeface="Calibri"/>
              </a:rPr>
              <a:t> </a:t>
            </a:r>
            <a:r>
              <a:rPr dirty="0" baseline="27777" sz="1050" spc="30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)(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 spc="37" i="1">
                <a:latin typeface="Calibri"/>
                <a:cs typeface="Calibri"/>
              </a:rPr>
              <a:t>n</a:t>
            </a:r>
            <a:r>
              <a:rPr dirty="0" baseline="27777" sz="1050" spc="315" i="1">
                <a:latin typeface="Arial"/>
                <a:cs typeface="Arial"/>
              </a:rPr>
              <a:t>−</a:t>
            </a:r>
            <a:r>
              <a:rPr dirty="0" baseline="27777" sz="1050">
                <a:latin typeface="Trebuchet MS"/>
                <a:cs typeface="Trebuchet MS"/>
              </a:rPr>
              <a:t>1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 spc="37" i="1">
                <a:latin typeface="Calibri"/>
                <a:cs typeface="Calibri"/>
              </a:rPr>
              <a:t>n</a:t>
            </a:r>
            <a:r>
              <a:rPr dirty="0" baseline="27777" sz="1050" spc="315" i="1">
                <a:latin typeface="Arial"/>
                <a:cs typeface="Arial"/>
              </a:rPr>
              <a:t>−</a:t>
            </a:r>
            <a:r>
              <a:rPr dirty="0" baseline="27777" sz="1050" spc="75">
                <a:latin typeface="Trebuchet MS"/>
                <a:cs typeface="Trebuchet MS"/>
              </a:rPr>
              <a:t>2</a:t>
            </a:r>
            <a:r>
              <a:rPr dirty="0" sz="1000" spc="50" i="1">
                <a:latin typeface="Arial Narrow"/>
                <a:cs typeface="Arial Narrow"/>
              </a:rPr>
              <a:t>b</a:t>
            </a:r>
            <a:r>
              <a:rPr dirty="0" sz="1000" spc="2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 spc="37" i="1">
                <a:latin typeface="Calibri"/>
                <a:cs typeface="Calibri"/>
              </a:rPr>
              <a:t>n</a:t>
            </a:r>
            <a:r>
              <a:rPr dirty="0" baseline="27777" sz="1050" spc="315" i="1">
                <a:latin typeface="Arial"/>
                <a:cs typeface="Arial"/>
              </a:rPr>
              <a:t>−</a:t>
            </a:r>
            <a:r>
              <a:rPr dirty="0" baseline="27777" sz="1050" spc="75">
                <a:latin typeface="Trebuchet MS"/>
                <a:cs typeface="Trebuchet MS"/>
              </a:rPr>
              <a:t>3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150">
                <a:latin typeface="Lucida Sans Unicode"/>
                <a:cs typeface="Lucida Sans Unicode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150">
                <a:latin typeface="Lucida Sans Unicode"/>
                <a:cs typeface="Lucida Sans Unicode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35" i="1">
                <a:latin typeface="Arial Narrow"/>
                <a:cs typeface="Arial Narrow"/>
              </a:rPr>
              <a:t>a</a:t>
            </a:r>
            <a:r>
              <a:rPr dirty="0" sz="1000" spc="65" i="1">
                <a:latin typeface="Arial Narrow"/>
                <a:cs typeface="Arial Narrow"/>
              </a:rPr>
              <a:t>b</a:t>
            </a:r>
            <a:r>
              <a:rPr dirty="0" baseline="27777" sz="1050" spc="37" i="1">
                <a:latin typeface="Calibri"/>
                <a:cs typeface="Calibri"/>
              </a:rPr>
              <a:t>n</a:t>
            </a:r>
            <a:r>
              <a:rPr dirty="0" baseline="27777" sz="1050" spc="315" i="1">
                <a:latin typeface="Arial"/>
                <a:cs typeface="Arial"/>
              </a:rPr>
              <a:t>−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baseline="27777" sz="1050" spc="37" i="1">
                <a:latin typeface="Calibri"/>
                <a:cs typeface="Calibri"/>
              </a:rPr>
              <a:t>n</a:t>
            </a:r>
            <a:r>
              <a:rPr dirty="0" baseline="27777" sz="1050" spc="315" i="1">
                <a:latin typeface="Arial"/>
                <a:cs typeface="Arial"/>
              </a:rPr>
              <a:t>−</a:t>
            </a:r>
            <a:r>
              <a:rPr dirty="0" baseline="27777" sz="1050" spc="75">
                <a:latin typeface="Trebuchet MS"/>
                <a:cs typeface="Trebuchet MS"/>
              </a:rPr>
              <a:t>1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  <a:p>
            <a:pPr marL="143510">
              <a:lnSpc>
                <a:spcPct val="100000"/>
              </a:lnSpc>
              <a:spcBef>
                <a:spcPts val="295"/>
              </a:spcBef>
            </a:pP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baseline="27777" sz="1050">
                <a:latin typeface="Trebuchet MS"/>
                <a:cs typeface="Trebuchet MS"/>
              </a:rPr>
              <a:t>2 </a:t>
            </a:r>
            <a:r>
              <a:rPr dirty="0" baseline="27777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35" i="1">
                <a:latin typeface="Arial Narrow"/>
                <a:cs typeface="Arial Narrow"/>
              </a:rPr>
              <a:t>ab</a:t>
            </a:r>
            <a:r>
              <a:rPr dirty="0" sz="1000" spc="2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endParaRPr baseline="27777" sz="105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3" action="ppaction://hlinksldjump"/>
              </a:rPr>
              <a:t>Alge</a:t>
            </a:r>
            <a:r>
              <a:rPr dirty="0" spc="-15">
                <a:hlinkClick r:id="rId3" action="ppaction://hlinksldjump"/>
              </a:rPr>
              <a:t>b</a:t>
            </a:r>
            <a:r>
              <a:rPr dirty="0" spc="-20">
                <a:hlinkClick r:id="rId3" action="ppaction://hlinksldjump"/>
              </a:rPr>
              <a:t>ra1:</a:t>
            </a:r>
            <a:r>
              <a:rPr dirty="0">
                <a:hlinkClick r:id="rId3" action="ppaction://hlinksldjump"/>
              </a:rPr>
              <a:t> </a:t>
            </a:r>
            <a:r>
              <a:rPr dirty="0" spc="-70">
                <a:hlinkClick r:id="rId3" action="ppaction://hlinksldjump"/>
              </a:rPr>
              <a:t> </a:t>
            </a:r>
            <a:r>
              <a:rPr dirty="0" spc="40">
                <a:hlinkClick r:id="rId3" action="ppaction://hlinksldjump"/>
              </a:rPr>
              <a:t>P</a:t>
            </a:r>
            <a:r>
              <a:rPr dirty="0" spc="-10">
                <a:hlinkClick r:id="rId3" action="ppaction://hlinksldjump"/>
              </a:rPr>
              <a:t>olinomi</a:t>
            </a:r>
            <a:r>
              <a:rPr dirty="0" spc="2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e</a:t>
            </a:r>
            <a:r>
              <a:rPr dirty="0" spc="2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o</a:t>
            </a:r>
            <a:r>
              <a:rPr dirty="0" spc="0">
                <a:hlinkClick r:id="rId3" action="ppaction://hlinksldjump"/>
              </a:rPr>
              <a:t>p</a:t>
            </a:r>
            <a:r>
              <a:rPr dirty="0" spc="-15">
                <a:hlinkClick r:id="rId3" action="ppaction://hlinksldjump"/>
              </a:rPr>
              <a:t>erazioni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8/35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7054" y="24034"/>
            <a:ext cx="2698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l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35" b="1">
                <a:latin typeface="Gill Sans MT"/>
                <a:cs typeface="Gill Sans MT"/>
              </a:rPr>
              <a:t>P</a:t>
            </a:r>
            <a:r>
              <a:rPr dirty="0" spc="-40" b="1">
                <a:latin typeface="Gill Sans MT"/>
                <a:cs typeface="Gill Sans MT"/>
              </a:rPr>
              <a:t>olinomi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716273"/>
            <a:ext cx="3521075" cy="153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definisce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b="1">
                <a:solidFill>
                  <a:srgbClr val="FF0000"/>
                </a:solidFill>
                <a:latin typeface="Gill Sans MT"/>
                <a:cs typeface="Gill Sans MT"/>
              </a:rPr>
              <a:t>p</a:t>
            </a:r>
            <a:r>
              <a:rPr dirty="0" sz="1000" spc="-45" b="1">
                <a:solidFill>
                  <a:srgbClr val="FF0000"/>
                </a:solidFill>
                <a:latin typeface="Gill Sans MT"/>
                <a:cs typeface="Gill Sans MT"/>
              </a:rPr>
              <a:t>olinomio</a:t>
            </a:r>
            <a:r>
              <a:rPr dirty="0" sz="1000" spc="50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efficienti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25">
                <a:latin typeface="Tahoma"/>
                <a:cs typeface="Tahoma"/>
              </a:rPr>
              <a:t>al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ogni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es</a:t>
            </a:r>
            <a:r>
              <a:rPr dirty="0" sz="1000" spc="-105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ressione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ti</a:t>
            </a:r>
            <a:r>
              <a:rPr dirty="0" sz="1000" spc="15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89647" y="995258"/>
            <a:ext cx="8921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85" i="1">
                <a:latin typeface="Arial Narrow"/>
                <a:cs typeface="Arial Narrow"/>
              </a:rPr>
              <a:t>p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-15" i="1">
                <a:latin typeface="Arial Narrow"/>
                <a:cs typeface="Arial Narrow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i="1">
                <a:latin typeface="Arial Narrow"/>
                <a:cs typeface="Arial Narrow"/>
              </a:rPr>
              <a:t>  </a:t>
            </a:r>
            <a:r>
              <a:rPr dirty="0" sz="1000" spc="7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57794" y="1042754"/>
            <a:ext cx="7429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0" i="1">
                <a:latin typeface="Calibri"/>
                <a:cs typeface="Calibri"/>
              </a:rPr>
              <a:t>n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84134" y="971533"/>
            <a:ext cx="7429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0" i="1">
                <a:latin typeface="Calibri"/>
                <a:cs typeface="Calibri"/>
              </a:rPr>
              <a:t>n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55977" y="1042754"/>
            <a:ext cx="201930" cy="1409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5" i="1">
                <a:latin typeface="Calibri"/>
                <a:cs typeface="Calibri"/>
              </a:rPr>
              <a:t>n</a:t>
            </a: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>
                <a:latin typeface="Trebuchet MS"/>
                <a:cs typeface="Trebuchet MS"/>
              </a:rPr>
              <a:t>1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38489" y="995258"/>
            <a:ext cx="58039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92735" algn="l"/>
              </a:tabLst>
            </a:pP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45" i="1">
                <a:latin typeface="Arial Narrow"/>
                <a:cs typeface="Arial Narrow"/>
              </a:rPr>
              <a:t>	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150">
                <a:latin typeface="Lucida Sans Unicode"/>
                <a:cs typeface="Lucida Sans Unicode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150">
                <a:latin typeface="Lucida Sans Unicode"/>
                <a:cs typeface="Lucida Sans Unicode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08441" y="971533"/>
            <a:ext cx="201930" cy="1409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5" i="1">
                <a:latin typeface="Calibri"/>
                <a:cs typeface="Calibri"/>
              </a:rPr>
              <a:t>n</a:t>
            </a: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>
                <a:latin typeface="Trebuchet MS"/>
                <a:cs typeface="Trebuchet MS"/>
              </a:rPr>
              <a:t>1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21330" y="995258"/>
            <a:ext cx="9436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-40" i="1">
                <a:latin typeface="Arial Narrow"/>
                <a:cs typeface="Arial Narrow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i="1">
                <a:latin typeface="Arial Narrow"/>
                <a:cs typeface="Arial Narrow"/>
              </a:rPr>
              <a:t>  </a:t>
            </a:r>
            <a:r>
              <a:rPr dirty="0" sz="1000" spc="45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-40" i="1">
                <a:latin typeface="Arial Narrow"/>
                <a:cs typeface="Arial Narrow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08655" y="1042754"/>
            <a:ext cx="80391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04495" algn="l"/>
                <a:tab pos="742950" algn="l"/>
              </a:tabLst>
            </a:pPr>
            <a:r>
              <a:rPr dirty="0" sz="700">
                <a:latin typeface="Trebuchet MS"/>
                <a:cs typeface="Trebuchet MS"/>
              </a:rPr>
              <a:t>2	1	0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31985" y="971533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latin typeface="Trebuchet MS"/>
                <a:cs typeface="Trebuchet MS"/>
              </a:rPr>
              <a:t>2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3830" y="1272978"/>
            <a:ext cx="4075429" cy="7359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55">
                <a:latin typeface="Tahoma"/>
                <a:cs typeface="Tahoma"/>
              </a:rPr>
              <a:t>dove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0" i="1">
                <a:latin typeface="Arial Narrow"/>
                <a:cs typeface="Arial Narrow"/>
              </a:rPr>
              <a:t>n</a:t>
            </a:r>
            <a:r>
              <a:rPr dirty="0" sz="1000" spc="65" i="1">
                <a:latin typeface="Arial Narrow"/>
                <a:cs typeface="Arial Narrow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r>
              <a:rPr dirty="0" baseline="-11904" sz="1050" spc="75">
                <a:latin typeface="Trebuchet MS"/>
                <a:cs typeface="Trebuchet MS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r>
              <a:rPr dirty="0" baseline="-11904" sz="1050" spc="75">
                <a:latin typeface="Trebuchet MS"/>
                <a:cs typeface="Trebuchet MS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85" i="1">
                <a:latin typeface="Verdana"/>
                <a:cs typeface="Verdana"/>
              </a:rPr>
              <a:t> </a:t>
            </a:r>
            <a:r>
              <a:rPr dirty="0" sz="1000" spc="-95" i="1">
                <a:latin typeface="Verdana"/>
                <a:cs typeface="Verdana"/>
              </a:rPr>
              <a:t>.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95" i="1">
                <a:latin typeface="Verdana"/>
                <a:cs typeface="Verdana"/>
              </a:rPr>
              <a:t>.</a:t>
            </a:r>
            <a:r>
              <a:rPr dirty="0" sz="1000" spc="-185" i="1">
                <a:latin typeface="Verdana"/>
                <a:cs typeface="Verdana"/>
              </a:rPr>
              <a:t> </a:t>
            </a:r>
            <a:r>
              <a:rPr dirty="0" sz="1000" spc="-95" i="1">
                <a:latin typeface="Verdana"/>
                <a:cs typeface="Verdana"/>
              </a:rPr>
              <a:t>.</a:t>
            </a:r>
            <a:r>
              <a:rPr dirty="0" sz="1000" spc="-185" i="1">
                <a:latin typeface="Verdana"/>
                <a:cs typeface="Verdana"/>
              </a:rPr>
              <a:t> 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r>
              <a:rPr dirty="0" baseline="-11904" sz="1050" spc="30" i="1">
                <a:latin typeface="Calibri"/>
                <a:cs typeface="Calibri"/>
              </a:rPr>
              <a:t>n</a:t>
            </a:r>
            <a:r>
              <a:rPr dirty="0" baseline="-11904" sz="1050" i="1">
                <a:latin typeface="Calibri"/>
                <a:cs typeface="Calibri"/>
              </a:rPr>
              <a:t> </a:t>
            </a:r>
            <a:r>
              <a:rPr dirty="0" baseline="-11904" sz="1050" spc="112" i="1">
                <a:latin typeface="Calibri"/>
                <a:cs typeface="Calibri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numeri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reali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assegnati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detti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c</a:t>
            </a:r>
            <a:r>
              <a:rPr dirty="0" sz="1000" spc="-10" b="1">
                <a:solidFill>
                  <a:srgbClr val="0000FF"/>
                </a:solidFill>
                <a:latin typeface="Gill Sans MT"/>
                <a:cs typeface="Gill Sans MT"/>
              </a:rPr>
              <a:t>o</a:t>
            </a:r>
            <a:r>
              <a:rPr dirty="0" sz="1000" spc="-15" b="1">
                <a:solidFill>
                  <a:srgbClr val="0000FF"/>
                </a:solidFill>
                <a:latin typeface="Gill Sans MT"/>
                <a:cs typeface="Gill Sans MT"/>
              </a:rPr>
              <a:t>effici</a:t>
            </a:r>
            <a:r>
              <a:rPr dirty="0" sz="1000" spc="-45" b="1">
                <a:solidFill>
                  <a:srgbClr val="0000FF"/>
                </a:solidFill>
                <a:latin typeface="Gill Sans MT"/>
                <a:cs typeface="Gill Sans MT"/>
              </a:rPr>
              <a:t>e</a:t>
            </a:r>
            <a:r>
              <a:rPr dirty="0" sz="1000" spc="-20" b="1">
                <a:solidFill>
                  <a:srgbClr val="0000FF"/>
                </a:solidFill>
                <a:latin typeface="Gill Sans MT"/>
                <a:cs typeface="Gill Sans MT"/>
              </a:rPr>
              <a:t>n</a:t>
            </a:r>
            <a:r>
              <a:rPr dirty="0" sz="1000" spc="-20" b="1">
                <a:solidFill>
                  <a:srgbClr val="0000FF"/>
                </a:solidFill>
                <a:latin typeface="Gill Sans MT"/>
                <a:cs typeface="Gill Sans MT"/>
              </a:rPr>
              <a:t>t</a:t>
            </a:r>
            <a:r>
              <a:rPr dirty="0" sz="1000" spc="-20" b="1">
                <a:solidFill>
                  <a:srgbClr val="0000FF"/>
                </a:solidFill>
                <a:latin typeface="Gill Sans MT"/>
                <a:cs typeface="Gill Sans MT"/>
              </a:rPr>
              <a:t>i</a:t>
            </a:r>
            <a:r>
              <a:rPr dirty="0" sz="1000" spc="55" b="1">
                <a:solidFill>
                  <a:srgbClr val="0000FF"/>
                </a:solidFill>
                <a:latin typeface="Gill Sans MT"/>
                <a:cs typeface="Gill Sans MT"/>
              </a:rPr>
              <a:t> </a:t>
            </a:r>
            <a:r>
              <a:rPr dirty="0" sz="1000" spc="-40">
                <a:latin typeface="Tahoma"/>
                <a:cs typeface="Tahoma"/>
              </a:rPr>
              <a:t>del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ed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-65" i="1">
                <a:latin typeface="Arial Narrow"/>
                <a:cs typeface="Arial Narrow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 b="1">
                <a:solidFill>
                  <a:srgbClr val="0000FF"/>
                </a:solidFill>
                <a:latin typeface="Gill Sans MT"/>
                <a:cs typeface="Gill Sans MT"/>
              </a:rPr>
              <a:t>indeterminat</a:t>
            </a:r>
            <a:r>
              <a:rPr dirty="0" sz="1000" spc="-40" b="1">
                <a:solidFill>
                  <a:srgbClr val="0000FF"/>
                </a:solidFill>
                <a:latin typeface="Gill Sans MT"/>
                <a:cs typeface="Gill Sans MT"/>
              </a:rPr>
              <a:t>a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7F00"/>
                </a:solidFill>
                <a:latin typeface="Gill Sans MT"/>
                <a:cs typeface="Gill Sans MT"/>
              </a:rPr>
              <a:t>Esempio: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5729" y="1964130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468835" y="2320912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77330" y="2371712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532336" y="1870725"/>
            <a:ext cx="50800" cy="4628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36" y="1934225"/>
            <a:ext cx="50800" cy="39938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5729" y="2046694"/>
            <a:ext cx="4457065" cy="337820"/>
          </a:xfrm>
          <a:custGeom>
            <a:avLst/>
            <a:gdLst/>
            <a:ahLst/>
            <a:cxnLst/>
            <a:rect l="l" t="t" r="r" b="b"/>
            <a:pathLst>
              <a:path w="4457065" h="337819">
                <a:moveTo>
                  <a:pt x="4456606" y="0"/>
                </a:moveTo>
                <a:lnTo>
                  <a:pt x="0" y="0"/>
                </a:lnTo>
                <a:lnTo>
                  <a:pt x="0" y="286918"/>
                </a:lnTo>
                <a:lnTo>
                  <a:pt x="16636" y="324432"/>
                </a:lnTo>
                <a:lnTo>
                  <a:pt x="4405806" y="337718"/>
                </a:lnTo>
                <a:lnTo>
                  <a:pt x="4420049" y="335673"/>
                </a:lnTo>
                <a:lnTo>
                  <a:pt x="4451170" y="30971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532336" y="1921525"/>
            <a:ext cx="0" cy="431165"/>
          </a:xfrm>
          <a:custGeom>
            <a:avLst/>
            <a:gdLst/>
            <a:ahLst/>
            <a:cxnLst/>
            <a:rect l="l" t="t" r="r" b="b"/>
            <a:pathLst>
              <a:path w="0" h="431164">
                <a:moveTo>
                  <a:pt x="0" y="43113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532336" y="190882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532336" y="189612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532336" y="188342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532336" y="186437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363927" y="2221560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1587119" y="2059722"/>
            <a:ext cx="1433830" cy="2762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90" i="1">
                <a:latin typeface="Arial Narrow"/>
                <a:cs typeface="Arial Narrow"/>
              </a:rPr>
              <a:t>q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4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7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25">
                <a:latin typeface="Lucida Sans Unicode"/>
                <a:cs typeface="Lucida Sans Unicode"/>
              </a:rPr>
              <a:t> </a:t>
            </a:r>
            <a:r>
              <a:rPr dirty="0" baseline="36111" sz="1500" spc="-75">
                <a:latin typeface="Tahoma"/>
                <a:cs typeface="Tahoma"/>
              </a:rPr>
              <a:t>3</a:t>
            </a:r>
            <a:r>
              <a:rPr dirty="0" baseline="36111" sz="1500" spc="-292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5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351227" y="2232111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37" name="object 3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9" action="ppaction://hlinksldjump"/>
              </a:rPr>
              <a:t>Alge</a:t>
            </a:r>
            <a:r>
              <a:rPr dirty="0" spc="-15">
                <a:hlinkClick r:id="rId9" action="ppaction://hlinksldjump"/>
              </a:rPr>
              <a:t>b</a:t>
            </a:r>
            <a:r>
              <a:rPr dirty="0" spc="-20">
                <a:hlinkClick r:id="rId9" action="ppaction://hlinksldjump"/>
              </a:rPr>
              <a:t>ra1:</a:t>
            </a:r>
            <a:r>
              <a:rPr dirty="0">
                <a:hlinkClick r:id="rId9" action="ppaction://hlinksldjump"/>
              </a:rPr>
              <a:t> </a:t>
            </a:r>
            <a:r>
              <a:rPr dirty="0" spc="-70">
                <a:hlinkClick r:id="rId9" action="ppaction://hlinksldjump"/>
              </a:rPr>
              <a:t> </a:t>
            </a:r>
            <a:r>
              <a:rPr dirty="0" spc="40">
                <a:hlinkClick r:id="rId9" action="ppaction://hlinksldjump"/>
              </a:rPr>
              <a:t>P</a:t>
            </a:r>
            <a:r>
              <a:rPr dirty="0" spc="-10">
                <a:hlinkClick r:id="rId9" action="ppaction://hlinksldjump"/>
              </a:rPr>
              <a:t>olinomi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e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0">
                <a:hlinkClick r:id="rId9" action="ppaction://hlinksldjump"/>
              </a:rPr>
              <a:t>o</a:t>
            </a:r>
            <a:r>
              <a:rPr dirty="0" spc="0">
                <a:hlinkClick r:id="rId9" action="ppaction://hlinksldjump"/>
              </a:rPr>
              <a:t>p</a:t>
            </a:r>
            <a:r>
              <a:rPr dirty="0" spc="-15">
                <a:hlinkClick r:id="rId9" action="ppaction://hlinksldjump"/>
              </a:rPr>
              <a:t>erazioni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3/35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678" y="24034"/>
            <a:ext cx="690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5"/>
              <a:t>Pr</a:t>
            </a:r>
            <a:r>
              <a:rPr dirty="0" spc="40"/>
              <a:t>o</a:t>
            </a:r>
            <a:r>
              <a:rPr dirty="0" spc="-10"/>
              <a:t>dotti</a:t>
            </a:r>
            <a:r>
              <a:rPr dirty="0" spc="30"/>
              <a:t> </a:t>
            </a:r>
            <a:r>
              <a:rPr dirty="0" spc="-40"/>
              <a:t>notevoli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930374"/>
            <a:ext cx="4380865" cy="1791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67310">
              <a:lnSpc>
                <a:spcPct val="100000"/>
              </a:lnSpc>
            </a:pPr>
            <a:r>
              <a:rPr dirty="0" sz="1000" spc="-5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p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rtiamo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seguito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alcune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rmule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utili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decom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osizione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olinomi</a:t>
            </a:r>
            <a:r>
              <a:rPr dirty="0" sz="1000" spc="-20">
                <a:latin typeface="Tahoma"/>
                <a:cs typeface="Tahoma"/>
              </a:rPr>
              <a:t> 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fatt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ri: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 b="1">
                <a:solidFill>
                  <a:srgbClr val="FF0000"/>
                </a:solidFill>
                <a:latin typeface="Gill Sans MT"/>
                <a:cs typeface="Gill Sans MT"/>
              </a:rPr>
              <a:t>p</a:t>
            </a:r>
            <a:r>
              <a:rPr dirty="0" sz="1000" spc="-55" b="1">
                <a:solidFill>
                  <a:srgbClr val="FF0000"/>
                </a:solidFill>
                <a:latin typeface="Gill Sans MT"/>
                <a:cs typeface="Gill Sans MT"/>
              </a:rPr>
              <a:t>r</a:t>
            </a:r>
            <a:r>
              <a:rPr dirty="0" sz="1000" spc="-50" b="1">
                <a:solidFill>
                  <a:srgbClr val="FF0000"/>
                </a:solidFill>
                <a:latin typeface="Gill Sans MT"/>
                <a:cs typeface="Gill Sans MT"/>
              </a:rPr>
              <a:t>o</a:t>
            </a:r>
            <a:r>
              <a:rPr dirty="0" sz="1000" spc="-25" b="1">
                <a:solidFill>
                  <a:srgbClr val="FF0000"/>
                </a:solidFill>
                <a:latin typeface="Gill Sans MT"/>
                <a:cs typeface="Gill Sans MT"/>
              </a:rPr>
              <a:t>dotti</a:t>
            </a:r>
            <a:r>
              <a:rPr dirty="0" sz="1000" spc="85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000" spc="-30" b="1">
                <a:solidFill>
                  <a:srgbClr val="FF0000"/>
                </a:solidFill>
                <a:latin typeface="Gill Sans MT"/>
                <a:cs typeface="Gill Sans MT"/>
              </a:rPr>
              <a:t>notevoli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1150">
              <a:latin typeface="Times New Roman"/>
              <a:cs typeface="Times New Roman"/>
            </a:endParaRPr>
          </a:p>
          <a:p>
            <a:pPr marL="143510">
              <a:lnSpc>
                <a:spcPct val="100000"/>
              </a:lnSpc>
            </a:pP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baseline="27777" sz="1050">
                <a:latin typeface="Trebuchet MS"/>
                <a:cs typeface="Trebuchet MS"/>
              </a:rPr>
              <a:t>2 </a:t>
            </a:r>
            <a:r>
              <a:rPr dirty="0" baseline="27777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)(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  <a:p>
            <a:pPr marL="143510">
              <a:lnSpc>
                <a:spcPct val="100000"/>
              </a:lnSpc>
              <a:spcBef>
                <a:spcPts val="295"/>
              </a:spcBef>
            </a:pP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>
                <a:latin typeface="Trebuchet MS"/>
                <a:cs typeface="Trebuchet MS"/>
              </a:rPr>
              <a:t>3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baseline="27777" sz="1050">
                <a:latin typeface="Trebuchet MS"/>
                <a:cs typeface="Trebuchet MS"/>
              </a:rPr>
              <a:t>3 </a:t>
            </a:r>
            <a:r>
              <a:rPr dirty="0" baseline="27777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)(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35" i="1">
                <a:latin typeface="Arial Narrow"/>
                <a:cs typeface="Arial Narrow"/>
              </a:rPr>
              <a:t>ab</a:t>
            </a:r>
            <a:r>
              <a:rPr dirty="0" sz="1000" spc="2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baseline="27777" sz="1050" spc="75">
                <a:latin typeface="Trebuchet MS"/>
                <a:cs typeface="Trebuchet MS"/>
              </a:rPr>
              <a:t>2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  <a:p>
            <a:pPr marL="143510">
              <a:lnSpc>
                <a:spcPct val="100000"/>
              </a:lnSpc>
              <a:spcBef>
                <a:spcPts val="295"/>
              </a:spcBef>
            </a:pP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>
                <a:latin typeface="Trebuchet MS"/>
                <a:cs typeface="Trebuchet MS"/>
              </a:rPr>
              <a:t>3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baseline="27777" sz="1050">
                <a:latin typeface="Trebuchet MS"/>
                <a:cs typeface="Trebuchet MS"/>
              </a:rPr>
              <a:t>3 </a:t>
            </a:r>
            <a:r>
              <a:rPr dirty="0" baseline="27777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)(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35" i="1">
                <a:latin typeface="Arial Narrow"/>
                <a:cs typeface="Arial Narrow"/>
              </a:rPr>
              <a:t>ab</a:t>
            </a:r>
            <a:r>
              <a:rPr dirty="0" sz="1000" spc="2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baseline="27777" sz="1050" spc="75">
                <a:latin typeface="Trebuchet MS"/>
                <a:cs typeface="Trebuchet MS"/>
              </a:rPr>
              <a:t>2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  <a:p>
            <a:pPr marL="265430" indent="-121920">
              <a:lnSpc>
                <a:spcPct val="100000"/>
              </a:lnSpc>
              <a:spcBef>
                <a:spcPts val="295"/>
              </a:spcBef>
              <a:buClr>
                <a:srgbClr val="3333B2"/>
              </a:buClr>
              <a:buSzPct val="90000"/>
              <a:buFont typeface="Arial"/>
              <a:buChar char="•"/>
              <a:tabLst>
                <a:tab pos="266065" algn="l"/>
              </a:tabLst>
            </a:pP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 spc="30" i="1">
                <a:latin typeface="Calibri"/>
                <a:cs typeface="Calibri"/>
              </a:rPr>
              <a:t>n</a:t>
            </a:r>
            <a:r>
              <a:rPr dirty="0" baseline="27777" sz="1050" spc="-52" i="1">
                <a:latin typeface="Calibri"/>
                <a:cs typeface="Calibri"/>
              </a:rPr>
              <a:t> </a:t>
            </a:r>
            <a:r>
              <a:rPr dirty="0" sz="1000" spc="100">
                <a:latin typeface="Tahoma"/>
                <a:cs typeface="Tahoma"/>
              </a:rPr>
              <a:t>+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baseline="27777" sz="1050" spc="30" i="1">
                <a:latin typeface="Calibri"/>
                <a:cs typeface="Calibri"/>
              </a:rPr>
              <a:t>n</a:t>
            </a:r>
            <a:r>
              <a:rPr dirty="0" baseline="27777" sz="1050" i="1">
                <a:latin typeface="Calibri"/>
                <a:cs typeface="Calibri"/>
              </a:rPr>
              <a:t> </a:t>
            </a:r>
            <a:r>
              <a:rPr dirty="0" baseline="27777" sz="1050" spc="30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80" i="1">
                <a:latin typeface="Arial Narrow"/>
                <a:cs typeface="Arial Narrow"/>
              </a:rPr>
              <a:t>a</a:t>
            </a:r>
            <a:r>
              <a:rPr dirty="0" sz="1000" spc="100">
                <a:latin typeface="Tahoma"/>
                <a:cs typeface="Tahoma"/>
              </a:rPr>
              <a:t>+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)(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 spc="37" i="1">
                <a:latin typeface="Calibri"/>
                <a:cs typeface="Calibri"/>
              </a:rPr>
              <a:t>n</a:t>
            </a:r>
            <a:r>
              <a:rPr dirty="0" baseline="27777" sz="1050" spc="315" i="1">
                <a:latin typeface="Arial"/>
                <a:cs typeface="Arial"/>
              </a:rPr>
              <a:t>−</a:t>
            </a:r>
            <a:r>
              <a:rPr dirty="0" baseline="27777" sz="1050">
                <a:latin typeface="Trebuchet MS"/>
                <a:cs typeface="Trebuchet MS"/>
              </a:rPr>
              <a:t>1</a:t>
            </a:r>
            <a:r>
              <a:rPr dirty="0" baseline="27777" sz="1050" spc="-150">
                <a:latin typeface="Trebuchet MS"/>
                <a:cs typeface="Trebuchet MS"/>
              </a:rPr>
              <a:t> </a:t>
            </a:r>
            <a:r>
              <a:rPr dirty="0" sz="1000" spc="40">
                <a:latin typeface="Lucida Sans Unicode"/>
                <a:cs typeface="Lucida Sans Unicode"/>
              </a:rPr>
              <a:t>−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 spc="37" i="1">
                <a:latin typeface="Calibri"/>
                <a:cs typeface="Calibri"/>
              </a:rPr>
              <a:t>n</a:t>
            </a:r>
            <a:r>
              <a:rPr dirty="0" baseline="27777" sz="1050" spc="315" i="1">
                <a:latin typeface="Arial"/>
                <a:cs typeface="Arial"/>
              </a:rPr>
              <a:t>−</a:t>
            </a:r>
            <a:r>
              <a:rPr dirty="0" baseline="27777" sz="1050" spc="75">
                <a:latin typeface="Trebuchet MS"/>
                <a:cs typeface="Trebuchet MS"/>
              </a:rPr>
              <a:t>2</a:t>
            </a:r>
            <a:r>
              <a:rPr dirty="0" sz="1000" spc="50" i="1">
                <a:latin typeface="Arial Narrow"/>
                <a:cs typeface="Arial Narrow"/>
              </a:rPr>
              <a:t>b</a:t>
            </a:r>
            <a:r>
              <a:rPr dirty="0" sz="1000" spc="-135" i="1">
                <a:latin typeface="Arial Narrow"/>
                <a:cs typeface="Arial Narrow"/>
              </a:rPr>
              <a:t> </a:t>
            </a:r>
            <a:r>
              <a:rPr dirty="0" sz="1000" spc="100">
                <a:latin typeface="Tahoma"/>
                <a:cs typeface="Tahoma"/>
              </a:rPr>
              <a:t>+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 spc="37" i="1">
                <a:latin typeface="Calibri"/>
                <a:cs typeface="Calibri"/>
              </a:rPr>
              <a:t>n</a:t>
            </a:r>
            <a:r>
              <a:rPr dirty="0" baseline="27777" sz="1050" spc="315" i="1">
                <a:latin typeface="Arial"/>
                <a:cs typeface="Arial"/>
              </a:rPr>
              <a:t>−</a:t>
            </a:r>
            <a:r>
              <a:rPr dirty="0" baseline="27777" sz="1050" spc="75">
                <a:latin typeface="Trebuchet MS"/>
                <a:cs typeface="Trebuchet MS"/>
              </a:rPr>
              <a:t>3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-150">
                <a:latin typeface="Trebuchet MS"/>
                <a:cs typeface="Trebuchet MS"/>
              </a:rPr>
              <a:t> </a:t>
            </a:r>
            <a:r>
              <a:rPr dirty="0" sz="1000" spc="100">
                <a:latin typeface="Tahoma"/>
                <a:cs typeface="Tahoma"/>
              </a:rPr>
              <a:t>+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150">
                <a:latin typeface="Lucida Sans Unicode"/>
                <a:cs typeface="Lucida Sans Unicode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150">
                <a:latin typeface="Lucida Sans Unicode"/>
                <a:cs typeface="Lucida Sans Unicode"/>
              </a:rPr>
              <a:t> </a:t>
            </a:r>
            <a:r>
              <a:rPr dirty="0" sz="1000" spc="-300">
                <a:latin typeface="Lucida Sans Unicode"/>
                <a:cs typeface="Lucida Sans Unicode"/>
              </a:rPr>
              <a:t>·</a:t>
            </a:r>
            <a:r>
              <a:rPr dirty="0" sz="1000" spc="40">
                <a:latin typeface="Lucida Sans Unicode"/>
                <a:cs typeface="Lucida Sans Unicode"/>
              </a:rPr>
              <a:t>−</a:t>
            </a:r>
            <a:r>
              <a:rPr dirty="0" sz="1000" spc="35" i="1">
                <a:latin typeface="Arial Narrow"/>
                <a:cs typeface="Arial Narrow"/>
              </a:rPr>
              <a:t>a</a:t>
            </a:r>
            <a:r>
              <a:rPr dirty="0" sz="1000" spc="65" i="1">
                <a:latin typeface="Arial Narrow"/>
                <a:cs typeface="Arial Narrow"/>
              </a:rPr>
              <a:t>b</a:t>
            </a:r>
            <a:r>
              <a:rPr dirty="0" baseline="27777" sz="1050" spc="37" i="1">
                <a:latin typeface="Calibri"/>
                <a:cs typeface="Calibri"/>
              </a:rPr>
              <a:t>n</a:t>
            </a:r>
            <a:r>
              <a:rPr dirty="0" baseline="27777" sz="1050" spc="315" i="1">
                <a:latin typeface="Arial"/>
                <a:cs typeface="Arial"/>
              </a:rPr>
              <a:t>−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-150">
                <a:latin typeface="Trebuchet MS"/>
                <a:cs typeface="Trebuchet MS"/>
              </a:rPr>
              <a:t> </a:t>
            </a:r>
            <a:r>
              <a:rPr dirty="0" sz="1000" spc="100">
                <a:latin typeface="Tahoma"/>
                <a:cs typeface="Tahoma"/>
              </a:rPr>
              <a:t>+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baseline="27777" sz="1050" spc="37" i="1">
                <a:latin typeface="Calibri"/>
                <a:cs typeface="Calibri"/>
              </a:rPr>
              <a:t>n</a:t>
            </a:r>
            <a:r>
              <a:rPr dirty="0" baseline="27777" sz="1050" spc="315" i="1">
                <a:latin typeface="Arial"/>
                <a:cs typeface="Arial"/>
              </a:rPr>
              <a:t>−</a:t>
            </a:r>
            <a:r>
              <a:rPr dirty="0" baseline="27777" sz="1050" spc="75">
                <a:latin typeface="Trebuchet MS"/>
                <a:cs typeface="Trebuchet MS"/>
              </a:rPr>
              <a:t>1</a:t>
            </a:r>
            <a:r>
              <a:rPr dirty="0" sz="1000">
                <a:latin typeface="Tahoma"/>
                <a:cs typeface="Tahoma"/>
              </a:rPr>
              <a:t>)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(se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0" i="1">
                <a:latin typeface="Arial Narrow"/>
                <a:cs typeface="Arial Narrow"/>
              </a:rPr>
              <a:t>n</a:t>
            </a:r>
            <a:r>
              <a:rPr dirty="0" sz="1000" spc="90" i="1">
                <a:latin typeface="Arial Narrow"/>
                <a:cs typeface="Arial Narrow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5">
                <a:latin typeface="Tahoma"/>
                <a:cs typeface="Tahoma"/>
              </a:rPr>
              <a:t>ri)</a:t>
            </a:r>
            <a:endParaRPr sz="1000">
              <a:latin typeface="Tahoma"/>
              <a:cs typeface="Tahoma"/>
            </a:endParaRPr>
          </a:p>
          <a:p>
            <a:pPr marL="143510">
              <a:lnSpc>
                <a:spcPct val="100000"/>
              </a:lnSpc>
              <a:spcBef>
                <a:spcPts val="295"/>
              </a:spcBef>
            </a:pP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 spc="30" i="1">
                <a:latin typeface="Calibri"/>
                <a:cs typeface="Calibri"/>
              </a:rPr>
              <a:t>n</a:t>
            </a:r>
            <a:r>
              <a:rPr dirty="0" baseline="27777" sz="1050" i="1">
                <a:latin typeface="Calibri"/>
                <a:cs typeface="Calibri"/>
              </a:rPr>
              <a:t> </a:t>
            </a:r>
            <a:r>
              <a:rPr dirty="0" baseline="27777" sz="1050" spc="-52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baseline="27777" sz="1050" spc="30" i="1">
                <a:latin typeface="Calibri"/>
                <a:cs typeface="Calibri"/>
              </a:rPr>
              <a:t>n</a:t>
            </a:r>
            <a:r>
              <a:rPr dirty="0" baseline="27777" sz="1050" i="1">
                <a:latin typeface="Calibri"/>
                <a:cs typeface="Calibri"/>
              </a:rPr>
              <a:t> </a:t>
            </a:r>
            <a:r>
              <a:rPr dirty="0" baseline="27777" sz="1050" spc="30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)(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 spc="37" i="1">
                <a:latin typeface="Calibri"/>
                <a:cs typeface="Calibri"/>
              </a:rPr>
              <a:t>n</a:t>
            </a:r>
            <a:r>
              <a:rPr dirty="0" baseline="27777" sz="1050" spc="315" i="1">
                <a:latin typeface="Arial"/>
                <a:cs typeface="Arial"/>
              </a:rPr>
              <a:t>−</a:t>
            </a:r>
            <a:r>
              <a:rPr dirty="0" baseline="27777" sz="1050">
                <a:latin typeface="Trebuchet MS"/>
                <a:cs typeface="Trebuchet MS"/>
              </a:rPr>
              <a:t>1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 spc="37" i="1">
                <a:latin typeface="Calibri"/>
                <a:cs typeface="Calibri"/>
              </a:rPr>
              <a:t>n</a:t>
            </a:r>
            <a:r>
              <a:rPr dirty="0" baseline="27777" sz="1050" spc="315" i="1">
                <a:latin typeface="Arial"/>
                <a:cs typeface="Arial"/>
              </a:rPr>
              <a:t>−</a:t>
            </a:r>
            <a:r>
              <a:rPr dirty="0" baseline="27777" sz="1050" spc="75">
                <a:latin typeface="Trebuchet MS"/>
                <a:cs typeface="Trebuchet MS"/>
              </a:rPr>
              <a:t>2</a:t>
            </a:r>
            <a:r>
              <a:rPr dirty="0" sz="1000" spc="50" i="1">
                <a:latin typeface="Arial Narrow"/>
                <a:cs typeface="Arial Narrow"/>
              </a:rPr>
              <a:t>b</a:t>
            </a:r>
            <a:r>
              <a:rPr dirty="0" sz="1000" spc="2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 spc="37" i="1">
                <a:latin typeface="Calibri"/>
                <a:cs typeface="Calibri"/>
              </a:rPr>
              <a:t>n</a:t>
            </a:r>
            <a:r>
              <a:rPr dirty="0" baseline="27777" sz="1050" spc="315" i="1">
                <a:latin typeface="Arial"/>
                <a:cs typeface="Arial"/>
              </a:rPr>
              <a:t>−</a:t>
            </a:r>
            <a:r>
              <a:rPr dirty="0" baseline="27777" sz="1050" spc="75">
                <a:latin typeface="Trebuchet MS"/>
                <a:cs typeface="Trebuchet MS"/>
              </a:rPr>
              <a:t>3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150">
                <a:latin typeface="Lucida Sans Unicode"/>
                <a:cs typeface="Lucida Sans Unicode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150">
                <a:latin typeface="Lucida Sans Unicode"/>
                <a:cs typeface="Lucida Sans Unicode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35" i="1">
                <a:latin typeface="Arial Narrow"/>
                <a:cs typeface="Arial Narrow"/>
              </a:rPr>
              <a:t>a</a:t>
            </a:r>
            <a:r>
              <a:rPr dirty="0" sz="1000" spc="65" i="1">
                <a:latin typeface="Arial Narrow"/>
                <a:cs typeface="Arial Narrow"/>
              </a:rPr>
              <a:t>b</a:t>
            </a:r>
            <a:r>
              <a:rPr dirty="0" baseline="27777" sz="1050" spc="37" i="1">
                <a:latin typeface="Calibri"/>
                <a:cs typeface="Calibri"/>
              </a:rPr>
              <a:t>n</a:t>
            </a:r>
            <a:r>
              <a:rPr dirty="0" baseline="27777" sz="1050" spc="315" i="1">
                <a:latin typeface="Arial"/>
                <a:cs typeface="Arial"/>
              </a:rPr>
              <a:t>−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baseline="27777" sz="1050" spc="37" i="1">
                <a:latin typeface="Calibri"/>
                <a:cs typeface="Calibri"/>
              </a:rPr>
              <a:t>n</a:t>
            </a:r>
            <a:r>
              <a:rPr dirty="0" baseline="27777" sz="1050" spc="315" i="1">
                <a:latin typeface="Arial"/>
                <a:cs typeface="Arial"/>
              </a:rPr>
              <a:t>−</a:t>
            </a:r>
            <a:r>
              <a:rPr dirty="0" baseline="27777" sz="1050" spc="75">
                <a:latin typeface="Trebuchet MS"/>
                <a:cs typeface="Trebuchet MS"/>
              </a:rPr>
              <a:t>1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  <a:p>
            <a:pPr marL="143510">
              <a:lnSpc>
                <a:spcPct val="100000"/>
              </a:lnSpc>
              <a:spcBef>
                <a:spcPts val="295"/>
              </a:spcBef>
            </a:pP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baseline="27777" sz="1050">
                <a:latin typeface="Trebuchet MS"/>
                <a:cs typeface="Trebuchet MS"/>
              </a:rPr>
              <a:t>2 </a:t>
            </a:r>
            <a:r>
              <a:rPr dirty="0" baseline="27777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35" i="1">
                <a:latin typeface="Arial Narrow"/>
                <a:cs typeface="Arial Narrow"/>
              </a:rPr>
              <a:t>ab</a:t>
            </a:r>
            <a:r>
              <a:rPr dirty="0" sz="1000" spc="2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endParaRPr baseline="27777" sz="1050">
              <a:latin typeface="Trebuchet MS"/>
              <a:cs typeface="Trebuchet MS"/>
            </a:endParaRPr>
          </a:p>
          <a:p>
            <a:pPr marL="143510">
              <a:lnSpc>
                <a:spcPct val="100000"/>
              </a:lnSpc>
              <a:spcBef>
                <a:spcPts val="295"/>
              </a:spcBef>
            </a:pP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baseline="27777" sz="1050">
                <a:latin typeface="Trebuchet MS"/>
                <a:cs typeface="Trebuchet MS"/>
              </a:rPr>
              <a:t>3 </a:t>
            </a:r>
            <a:r>
              <a:rPr dirty="0" baseline="27777" sz="1050" spc="-142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>
                <a:latin typeface="Trebuchet MS"/>
                <a:cs typeface="Trebuchet MS"/>
              </a:rPr>
              <a:t>3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baseline="27777" sz="1050" spc="75">
                <a:latin typeface="Trebuchet MS"/>
                <a:cs typeface="Trebuchet MS"/>
              </a:rPr>
              <a:t>2</a:t>
            </a:r>
            <a:r>
              <a:rPr dirty="0" sz="1000" spc="50" i="1">
                <a:latin typeface="Arial Narrow"/>
                <a:cs typeface="Arial Narrow"/>
              </a:rPr>
              <a:t>b</a:t>
            </a:r>
            <a:r>
              <a:rPr dirty="0" sz="1000" spc="2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35" i="1">
                <a:latin typeface="Arial Narrow"/>
                <a:cs typeface="Arial Narrow"/>
              </a:rPr>
              <a:t>a</a:t>
            </a:r>
            <a:r>
              <a:rPr dirty="0" sz="1000" spc="65" i="1">
                <a:latin typeface="Arial Narrow"/>
                <a:cs typeface="Arial Narrow"/>
              </a:rPr>
              <a:t>b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baseline="27777" sz="1050">
                <a:latin typeface="Trebuchet MS"/>
                <a:cs typeface="Trebuchet MS"/>
              </a:rPr>
              <a:t>3</a:t>
            </a:r>
            <a:endParaRPr baseline="27777" sz="105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3" action="ppaction://hlinksldjump"/>
              </a:rPr>
              <a:t>Alge</a:t>
            </a:r>
            <a:r>
              <a:rPr dirty="0" spc="-15">
                <a:hlinkClick r:id="rId3" action="ppaction://hlinksldjump"/>
              </a:rPr>
              <a:t>b</a:t>
            </a:r>
            <a:r>
              <a:rPr dirty="0" spc="-20">
                <a:hlinkClick r:id="rId3" action="ppaction://hlinksldjump"/>
              </a:rPr>
              <a:t>ra1:</a:t>
            </a:r>
            <a:r>
              <a:rPr dirty="0">
                <a:hlinkClick r:id="rId3" action="ppaction://hlinksldjump"/>
              </a:rPr>
              <a:t> </a:t>
            </a:r>
            <a:r>
              <a:rPr dirty="0" spc="-70">
                <a:hlinkClick r:id="rId3" action="ppaction://hlinksldjump"/>
              </a:rPr>
              <a:t> </a:t>
            </a:r>
            <a:r>
              <a:rPr dirty="0" spc="40">
                <a:hlinkClick r:id="rId3" action="ppaction://hlinksldjump"/>
              </a:rPr>
              <a:t>P</a:t>
            </a:r>
            <a:r>
              <a:rPr dirty="0" spc="-10">
                <a:hlinkClick r:id="rId3" action="ppaction://hlinksldjump"/>
              </a:rPr>
              <a:t>olinomi</a:t>
            </a:r>
            <a:r>
              <a:rPr dirty="0" spc="2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e</a:t>
            </a:r>
            <a:r>
              <a:rPr dirty="0" spc="2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o</a:t>
            </a:r>
            <a:r>
              <a:rPr dirty="0" spc="0">
                <a:hlinkClick r:id="rId3" action="ppaction://hlinksldjump"/>
              </a:rPr>
              <a:t>p</a:t>
            </a:r>
            <a:r>
              <a:rPr dirty="0" spc="-15">
                <a:hlinkClick r:id="rId3" action="ppaction://hlinksldjump"/>
              </a:rPr>
              <a:t>erazioni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8/35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678" y="24034"/>
            <a:ext cx="690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25"/>
              <a:t>F</a:t>
            </a:r>
            <a:r>
              <a:rPr dirty="0" spc="-55"/>
              <a:t>razione</a:t>
            </a:r>
            <a:r>
              <a:rPr dirty="0" spc="25"/>
              <a:t> </a:t>
            </a:r>
            <a:r>
              <a:rPr dirty="0" spc="-60"/>
              <a:t>alge</a:t>
            </a:r>
            <a:r>
              <a:rPr dirty="0" spc="-110"/>
              <a:t>b</a:t>
            </a:r>
            <a:r>
              <a:rPr dirty="0" spc="-30"/>
              <a:t>rica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5" action="ppaction://hlinksldjump"/>
              </a:rPr>
              <a:t>Alge</a:t>
            </a:r>
            <a:r>
              <a:rPr dirty="0" spc="-15">
                <a:hlinkClick r:id="rId5" action="ppaction://hlinksldjump"/>
              </a:rPr>
              <a:t>b</a:t>
            </a:r>
            <a:r>
              <a:rPr dirty="0" spc="-20">
                <a:hlinkClick r:id="rId5" action="ppaction://hlinksldjump"/>
              </a:rPr>
              <a:t>ra1:</a:t>
            </a:r>
            <a:r>
              <a:rPr dirty="0">
                <a:hlinkClick r:id="rId5" action="ppaction://hlinksldjump"/>
              </a:rPr>
              <a:t> </a:t>
            </a:r>
            <a:r>
              <a:rPr dirty="0" spc="-70">
                <a:hlinkClick r:id="rId5" action="ppaction://hlinksldjump"/>
              </a:rPr>
              <a:t> </a:t>
            </a:r>
            <a:r>
              <a:rPr dirty="0" spc="40">
                <a:hlinkClick r:id="rId5" action="ppaction://hlinksldjump"/>
              </a:rPr>
              <a:t>P</a:t>
            </a:r>
            <a:r>
              <a:rPr dirty="0" spc="-10">
                <a:hlinkClick r:id="rId5" action="ppaction://hlinksldjump"/>
              </a:rPr>
              <a:t>olinomi</a:t>
            </a:r>
            <a:r>
              <a:rPr dirty="0" spc="25">
                <a:hlinkClick r:id="rId5" action="ppaction://hlinksldjump"/>
              </a:rPr>
              <a:t> </a:t>
            </a:r>
            <a:r>
              <a:rPr dirty="0" spc="-40">
                <a:hlinkClick r:id="rId5" action="ppaction://hlinksldjump"/>
              </a:rPr>
              <a:t>e</a:t>
            </a:r>
            <a:r>
              <a:rPr dirty="0" spc="25">
                <a:hlinkClick r:id="rId5" action="ppaction://hlinksldjump"/>
              </a:rPr>
              <a:t> </a:t>
            </a:r>
            <a:r>
              <a:rPr dirty="0" spc="-10">
                <a:hlinkClick r:id="rId5" action="ppaction://hlinksldjump"/>
              </a:rPr>
              <a:t>o</a:t>
            </a:r>
            <a:r>
              <a:rPr dirty="0" spc="0">
                <a:hlinkClick r:id="rId5" action="ppaction://hlinksldjump"/>
              </a:rPr>
              <a:t>p</a:t>
            </a:r>
            <a:r>
              <a:rPr dirty="0" spc="-15">
                <a:hlinkClick r:id="rId5" action="ppaction://hlinksldjump"/>
              </a:rPr>
              <a:t>erazioni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9/35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678" y="24034"/>
            <a:ext cx="690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25"/>
              <a:t>F</a:t>
            </a:r>
            <a:r>
              <a:rPr dirty="0" spc="-55"/>
              <a:t>razione</a:t>
            </a:r>
            <a:r>
              <a:rPr dirty="0" spc="25"/>
              <a:t> </a:t>
            </a:r>
            <a:r>
              <a:rPr dirty="0" spc="-60"/>
              <a:t>alge</a:t>
            </a:r>
            <a:r>
              <a:rPr dirty="0" spc="-110"/>
              <a:t>b</a:t>
            </a:r>
            <a:r>
              <a:rPr dirty="0" spc="-30"/>
              <a:t>rica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732115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1394675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1445476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38709"/>
            <a:ext cx="50800" cy="7686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02209"/>
            <a:ext cx="50800" cy="70516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814678"/>
            <a:ext cx="4457065" cy="643890"/>
          </a:xfrm>
          <a:custGeom>
            <a:avLst/>
            <a:gdLst/>
            <a:ahLst/>
            <a:cxnLst/>
            <a:rect l="l" t="t" r="r" b="b"/>
            <a:pathLst>
              <a:path w="4457065" h="643890">
                <a:moveTo>
                  <a:pt x="4456606" y="0"/>
                </a:moveTo>
                <a:lnTo>
                  <a:pt x="0" y="0"/>
                </a:lnTo>
                <a:lnTo>
                  <a:pt x="0" y="592697"/>
                </a:lnTo>
                <a:lnTo>
                  <a:pt x="16636" y="630211"/>
                </a:lnTo>
                <a:lnTo>
                  <a:pt x="4405806" y="643498"/>
                </a:lnTo>
                <a:lnTo>
                  <a:pt x="4420049" y="641453"/>
                </a:lnTo>
                <a:lnTo>
                  <a:pt x="4451170" y="61549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89509"/>
            <a:ext cx="0" cy="737235"/>
          </a:xfrm>
          <a:custGeom>
            <a:avLst/>
            <a:gdLst/>
            <a:ahLst/>
            <a:cxnLst/>
            <a:rect l="l" t="t" r="r" b="b"/>
            <a:pathLst>
              <a:path w="0" h="737235">
                <a:moveTo>
                  <a:pt x="0" y="73691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7680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6410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65140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63235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624630"/>
            <a:ext cx="2966085" cy="402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7F00"/>
                </a:solidFill>
                <a:latin typeface="Gill Sans MT"/>
                <a:cs typeface="Gill Sans MT"/>
              </a:rPr>
              <a:t>Esempio: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dirty="0" sz="1000">
                <a:latin typeface="Tahoma"/>
                <a:cs typeface="Tahoma"/>
              </a:rPr>
              <a:t>Dati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olinomi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65" i="1">
                <a:latin typeface="Arial Narrow"/>
                <a:cs typeface="Arial Narrow"/>
              </a:rPr>
              <a:t>r</a:t>
            </a:r>
            <a:r>
              <a:rPr dirty="0" sz="1000" spc="-12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s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1,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10" action="ppaction://hlinksldjump"/>
              </a:rPr>
              <a:t>Alge</a:t>
            </a:r>
            <a:r>
              <a:rPr dirty="0" spc="-15">
                <a:hlinkClick r:id="rId10" action="ppaction://hlinksldjump"/>
              </a:rPr>
              <a:t>b</a:t>
            </a:r>
            <a:r>
              <a:rPr dirty="0" spc="-20">
                <a:hlinkClick r:id="rId10" action="ppaction://hlinksldjump"/>
              </a:rPr>
              <a:t>ra1:</a:t>
            </a:r>
            <a:r>
              <a:rPr dirty="0">
                <a:hlinkClick r:id="rId10" action="ppaction://hlinksldjump"/>
              </a:rPr>
              <a:t> </a:t>
            </a:r>
            <a:r>
              <a:rPr dirty="0" spc="-70">
                <a:hlinkClick r:id="rId10" action="ppaction://hlinksldjump"/>
              </a:rPr>
              <a:t> </a:t>
            </a:r>
            <a:r>
              <a:rPr dirty="0" spc="40">
                <a:hlinkClick r:id="rId10" action="ppaction://hlinksldjump"/>
              </a:rPr>
              <a:t>P</a:t>
            </a:r>
            <a:r>
              <a:rPr dirty="0" spc="-10">
                <a:hlinkClick r:id="rId10" action="ppaction://hlinksldjump"/>
              </a:rPr>
              <a:t>olinomi</a:t>
            </a:r>
            <a:r>
              <a:rPr dirty="0" spc="25">
                <a:hlinkClick r:id="rId10" action="ppaction://hlinksldjump"/>
              </a:rPr>
              <a:t> </a:t>
            </a:r>
            <a:r>
              <a:rPr dirty="0" spc="-40">
                <a:hlinkClick r:id="rId10" action="ppaction://hlinksldjump"/>
              </a:rPr>
              <a:t>e</a:t>
            </a:r>
            <a:r>
              <a:rPr dirty="0" spc="25">
                <a:hlinkClick r:id="rId10" action="ppaction://hlinksldjump"/>
              </a:rPr>
              <a:t> </a:t>
            </a:r>
            <a:r>
              <a:rPr dirty="0" spc="-10">
                <a:hlinkClick r:id="rId10" action="ppaction://hlinksldjump"/>
              </a:rPr>
              <a:t>o</a:t>
            </a:r>
            <a:r>
              <a:rPr dirty="0" spc="0">
                <a:hlinkClick r:id="rId10" action="ppaction://hlinksldjump"/>
              </a:rPr>
              <a:t>p</a:t>
            </a:r>
            <a:r>
              <a:rPr dirty="0" spc="-15">
                <a:hlinkClick r:id="rId10" action="ppaction://hlinksldjump"/>
              </a:rPr>
              <a:t>erazioni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9/35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678" y="24034"/>
            <a:ext cx="690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25"/>
              <a:t>F</a:t>
            </a:r>
            <a:r>
              <a:rPr dirty="0" spc="-55"/>
              <a:t>razione</a:t>
            </a:r>
            <a:r>
              <a:rPr dirty="0" spc="25"/>
              <a:t> </a:t>
            </a:r>
            <a:r>
              <a:rPr dirty="0" spc="-60"/>
              <a:t>alge</a:t>
            </a:r>
            <a:r>
              <a:rPr dirty="0" spc="-110"/>
              <a:t>b</a:t>
            </a:r>
            <a:r>
              <a:rPr dirty="0" spc="-30"/>
              <a:t>rica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732115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1394675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1445476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38709"/>
            <a:ext cx="50800" cy="7686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02209"/>
            <a:ext cx="50800" cy="70516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814678"/>
            <a:ext cx="4457065" cy="643890"/>
          </a:xfrm>
          <a:custGeom>
            <a:avLst/>
            <a:gdLst/>
            <a:ahLst/>
            <a:cxnLst/>
            <a:rect l="l" t="t" r="r" b="b"/>
            <a:pathLst>
              <a:path w="4457065" h="643890">
                <a:moveTo>
                  <a:pt x="4456606" y="0"/>
                </a:moveTo>
                <a:lnTo>
                  <a:pt x="0" y="0"/>
                </a:lnTo>
                <a:lnTo>
                  <a:pt x="0" y="592697"/>
                </a:lnTo>
                <a:lnTo>
                  <a:pt x="16636" y="630211"/>
                </a:lnTo>
                <a:lnTo>
                  <a:pt x="4405806" y="643498"/>
                </a:lnTo>
                <a:lnTo>
                  <a:pt x="4420049" y="641453"/>
                </a:lnTo>
                <a:lnTo>
                  <a:pt x="4451170" y="61549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89509"/>
            <a:ext cx="0" cy="737235"/>
          </a:xfrm>
          <a:custGeom>
            <a:avLst/>
            <a:gdLst/>
            <a:ahLst/>
            <a:cxnLst/>
            <a:rect l="l" t="t" r="r" b="b"/>
            <a:pathLst>
              <a:path w="0" h="737235">
                <a:moveTo>
                  <a:pt x="0" y="73691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7680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6410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65140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63235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624630"/>
            <a:ext cx="2966085" cy="402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7F00"/>
                </a:solidFill>
                <a:latin typeface="Gill Sans MT"/>
                <a:cs typeface="Gill Sans MT"/>
              </a:rPr>
              <a:t>Esempio: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dirty="0" sz="1000">
                <a:latin typeface="Tahoma"/>
                <a:cs typeface="Tahoma"/>
              </a:rPr>
              <a:t>Dati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olinomi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65" i="1">
                <a:latin typeface="Arial Narrow"/>
                <a:cs typeface="Arial Narrow"/>
              </a:rPr>
              <a:t>r</a:t>
            </a:r>
            <a:r>
              <a:rPr dirty="0" sz="1000" spc="-12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s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1,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10" action="ppaction://hlinksldjump"/>
              </a:rPr>
              <a:t>Alge</a:t>
            </a:r>
            <a:r>
              <a:rPr dirty="0" spc="-15">
                <a:hlinkClick r:id="rId10" action="ppaction://hlinksldjump"/>
              </a:rPr>
              <a:t>b</a:t>
            </a:r>
            <a:r>
              <a:rPr dirty="0" spc="-20">
                <a:hlinkClick r:id="rId10" action="ppaction://hlinksldjump"/>
              </a:rPr>
              <a:t>ra1:</a:t>
            </a:r>
            <a:r>
              <a:rPr dirty="0">
                <a:hlinkClick r:id="rId10" action="ppaction://hlinksldjump"/>
              </a:rPr>
              <a:t> </a:t>
            </a:r>
            <a:r>
              <a:rPr dirty="0" spc="-70">
                <a:hlinkClick r:id="rId10" action="ppaction://hlinksldjump"/>
              </a:rPr>
              <a:t> </a:t>
            </a:r>
            <a:r>
              <a:rPr dirty="0" spc="40">
                <a:hlinkClick r:id="rId10" action="ppaction://hlinksldjump"/>
              </a:rPr>
              <a:t>P</a:t>
            </a:r>
            <a:r>
              <a:rPr dirty="0" spc="-10">
                <a:hlinkClick r:id="rId10" action="ppaction://hlinksldjump"/>
              </a:rPr>
              <a:t>olinomi</a:t>
            </a:r>
            <a:r>
              <a:rPr dirty="0" spc="25">
                <a:hlinkClick r:id="rId10" action="ppaction://hlinksldjump"/>
              </a:rPr>
              <a:t> </a:t>
            </a:r>
            <a:r>
              <a:rPr dirty="0" spc="-40">
                <a:hlinkClick r:id="rId10" action="ppaction://hlinksldjump"/>
              </a:rPr>
              <a:t>e</a:t>
            </a:r>
            <a:r>
              <a:rPr dirty="0" spc="25">
                <a:hlinkClick r:id="rId10" action="ppaction://hlinksldjump"/>
              </a:rPr>
              <a:t> </a:t>
            </a:r>
            <a:r>
              <a:rPr dirty="0" spc="-10">
                <a:hlinkClick r:id="rId10" action="ppaction://hlinksldjump"/>
              </a:rPr>
              <a:t>o</a:t>
            </a:r>
            <a:r>
              <a:rPr dirty="0" spc="0">
                <a:hlinkClick r:id="rId10" action="ppaction://hlinksldjump"/>
              </a:rPr>
              <a:t>p</a:t>
            </a:r>
            <a:r>
              <a:rPr dirty="0" spc="-15">
                <a:hlinkClick r:id="rId10" action="ppaction://hlinksldjump"/>
              </a:rPr>
              <a:t>erazioni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9/35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678" y="24034"/>
            <a:ext cx="690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25"/>
              <a:t>F</a:t>
            </a:r>
            <a:r>
              <a:rPr dirty="0" spc="-55"/>
              <a:t>razione</a:t>
            </a:r>
            <a:r>
              <a:rPr dirty="0" spc="25"/>
              <a:t> </a:t>
            </a:r>
            <a:r>
              <a:rPr dirty="0" spc="-60"/>
              <a:t>alge</a:t>
            </a:r>
            <a:r>
              <a:rPr dirty="0" spc="-110"/>
              <a:t>b</a:t>
            </a:r>
            <a:r>
              <a:rPr dirty="0" spc="-30"/>
              <a:t>rica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732115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1394675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1445476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38709"/>
            <a:ext cx="50800" cy="7686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02209"/>
            <a:ext cx="50800" cy="70516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814678"/>
            <a:ext cx="4457065" cy="643890"/>
          </a:xfrm>
          <a:custGeom>
            <a:avLst/>
            <a:gdLst/>
            <a:ahLst/>
            <a:cxnLst/>
            <a:rect l="l" t="t" r="r" b="b"/>
            <a:pathLst>
              <a:path w="4457065" h="643890">
                <a:moveTo>
                  <a:pt x="4456606" y="0"/>
                </a:moveTo>
                <a:lnTo>
                  <a:pt x="0" y="0"/>
                </a:lnTo>
                <a:lnTo>
                  <a:pt x="0" y="592697"/>
                </a:lnTo>
                <a:lnTo>
                  <a:pt x="16636" y="630211"/>
                </a:lnTo>
                <a:lnTo>
                  <a:pt x="4405806" y="643498"/>
                </a:lnTo>
                <a:lnTo>
                  <a:pt x="4420049" y="641453"/>
                </a:lnTo>
                <a:lnTo>
                  <a:pt x="4451170" y="61549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89509"/>
            <a:ext cx="0" cy="737235"/>
          </a:xfrm>
          <a:custGeom>
            <a:avLst/>
            <a:gdLst/>
            <a:ahLst/>
            <a:cxnLst/>
            <a:rect l="l" t="t" r="r" b="b"/>
            <a:pathLst>
              <a:path w="0" h="737235">
                <a:moveTo>
                  <a:pt x="0" y="73691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7680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6410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65140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63235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624630"/>
            <a:ext cx="2966085" cy="402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7F00"/>
                </a:solidFill>
                <a:latin typeface="Gill Sans MT"/>
                <a:cs typeface="Gill Sans MT"/>
              </a:rPr>
              <a:t>Esempio: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dirty="0" sz="1000">
                <a:latin typeface="Tahoma"/>
                <a:cs typeface="Tahoma"/>
              </a:rPr>
              <a:t>Dati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olinomi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65" i="1">
                <a:latin typeface="Arial Narrow"/>
                <a:cs typeface="Arial Narrow"/>
              </a:rPr>
              <a:t>r</a:t>
            </a:r>
            <a:r>
              <a:rPr dirty="0" sz="1000" spc="-12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s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1,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230807" y="1263700"/>
            <a:ext cx="226695" cy="0"/>
          </a:xfrm>
          <a:custGeom>
            <a:avLst/>
            <a:gdLst/>
            <a:ahLst/>
            <a:cxnLst/>
            <a:rect l="l" t="t" r="r" b="b"/>
            <a:pathLst>
              <a:path w="226694" h="0">
                <a:moveTo>
                  <a:pt x="0" y="0"/>
                </a:moveTo>
                <a:lnTo>
                  <a:pt x="22669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218107" y="1101862"/>
            <a:ext cx="252095" cy="324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335">
              <a:lnSpc>
                <a:spcPct val="100000"/>
              </a:lnSpc>
            </a:pPr>
            <a:r>
              <a:rPr dirty="0" sz="1000" spc="65" i="1">
                <a:latin typeface="Arial Narrow"/>
                <a:cs typeface="Arial Narrow"/>
              </a:rPr>
              <a:t>r</a:t>
            </a:r>
            <a:r>
              <a:rPr dirty="0" sz="1000" spc="-12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 sz="1000" spc="45" i="1">
                <a:latin typeface="Arial Narrow"/>
                <a:cs typeface="Arial Narrow"/>
              </a:rPr>
              <a:t>s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95145" y="1187460"/>
            <a:ext cx="44704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66042" y="1187460"/>
            <a:ext cx="123888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25">
                <a:solidFill>
                  <a:srgbClr val="FF0000"/>
                </a:solidFill>
                <a:latin typeface="Tahoma"/>
                <a:cs typeface="Tahoma"/>
              </a:rPr>
              <a:t>`</a:t>
            </a:r>
            <a:r>
              <a:rPr dirty="0" sz="1000" spc="-85">
                <a:solidFill>
                  <a:srgbClr val="FF0000"/>
                </a:solidFill>
                <a:latin typeface="Tahoma"/>
                <a:cs typeface="Tahoma"/>
              </a:rPr>
              <a:t>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anc</a:t>
            </a:r>
            <a:r>
              <a:rPr dirty="0" sz="1000" spc="-75">
                <a:solidFill>
                  <a:srgbClr val="FF0000"/>
                </a:solidFill>
                <a:latin typeface="Tahoma"/>
                <a:cs typeface="Tahoma"/>
              </a:rPr>
              <a:t>o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ra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un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olinomio.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10" action="ppaction://hlinksldjump"/>
              </a:rPr>
              <a:t>Alge</a:t>
            </a:r>
            <a:r>
              <a:rPr dirty="0" spc="-15">
                <a:hlinkClick r:id="rId10" action="ppaction://hlinksldjump"/>
              </a:rPr>
              <a:t>b</a:t>
            </a:r>
            <a:r>
              <a:rPr dirty="0" spc="-20">
                <a:hlinkClick r:id="rId10" action="ppaction://hlinksldjump"/>
              </a:rPr>
              <a:t>ra1:</a:t>
            </a:r>
            <a:r>
              <a:rPr dirty="0">
                <a:hlinkClick r:id="rId10" action="ppaction://hlinksldjump"/>
              </a:rPr>
              <a:t> </a:t>
            </a:r>
            <a:r>
              <a:rPr dirty="0" spc="-70">
                <a:hlinkClick r:id="rId10" action="ppaction://hlinksldjump"/>
              </a:rPr>
              <a:t> </a:t>
            </a:r>
            <a:r>
              <a:rPr dirty="0" spc="40">
                <a:hlinkClick r:id="rId10" action="ppaction://hlinksldjump"/>
              </a:rPr>
              <a:t>P</a:t>
            </a:r>
            <a:r>
              <a:rPr dirty="0" spc="-10">
                <a:hlinkClick r:id="rId10" action="ppaction://hlinksldjump"/>
              </a:rPr>
              <a:t>olinomi</a:t>
            </a:r>
            <a:r>
              <a:rPr dirty="0" spc="25">
                <a:hlinkClick r:id="rId10" action="ppaction://hlinksldjump"/>
              </a:rPr>
              <a:t> </a:t>
            </a:r>
            <a:r>
              <a:rPr dirty="0" spc="-40">
                <a:hlinkClick r:id="rId10" action="ppaction://hlinksldjump"/>
              </a:rPr>
              <a:t>e</a:t>
            </a:r>
            <a:r>
              <a:rPr dirty="0" spc="25">
                <a:hlinkClick r:id="rId10" action="ppaction://hlinksldjump"/>
              </a:rPr>
              <a:t> </a:t>
            </a:r>
            <a:r>
              <a:rPr dirty="0" spc="-10">
                <a:hlinkClick r:id="rId10" action="ppaction://hlinksldjump"/>
              </a:rPr>
              <a:t>o</a:t>
            </a:r>
            <a:r>
              <a:rPr dirty="0" spc="0">
                <a:hlinkClick r:id="rId10" action="ppaction://hlinksldjump"/>
              </a:rPr>
              <a:t>p</a:t>
            </a:r>
            <a:r>
              <a:rPr dirty="0" spc="-15">
                <a:hlinkClick r:id="rId10" action="ppaction://hlinksldjump"/>
              </a:rPr>
              <a:t>erazioni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9/35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678" y="24034"/>
            <a:ext cx="690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25"/>
              <a:t>F</a:t>
            </a:r>
            <a:r>
              <a:rPr dirty="0" spc="-55"/>
              <a:t>razione</a:t>
            </a:r>
            <a:r>
              <a:rPr dirty="0" spc="25"/>
              <a:t> </a:t>
            </a:r>
            <a:r>
              <a:rPr dirty="0" spc="-60"/>
              <a:t>alge</a:t>
            </a:r>
            <a:r>
              <a:rPr dirty="0" spc="-110"/>
              <a:t>b</a:t>
            </a:r>
            <a:r>
              <a:rPr dirty="0" spc="-30"/>
              <a:t>rica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732115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1394675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1445476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38709"/>
            <a:ext cx="50800" cy="7686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02209"/>
            <a:ext cx="50800" cy="70516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814678"/>
            <a:ext cx="4457065" cy="643890"/>
          </a:xfrm>
          <a:custGeom>
            <a:avLst/>
            <a:gdLst/>
            <a:ahLst/>
            <a:cxnLst/>
            <a:rect l="l" t="t" r="r" b="b"/>
            <a:pathLst>
              <a:path w="4457065" h="643890">
                <a:moveTo>
                  <a:pt x="4456606" y="0"/>
                </a:moveTo>
                <a:lnTo>
                  <a:pt x="0" y="0"/>
                </a:lnTo>
                <a:lnTo>
                  <a:pt x="0" y="592697"/>
                </a:lnTo>
                <a:lnTo>
                  <a:pt x="16636" y="630211"/>
                </a:lnTo>
                <a:lnTo>
                  <a:pt x="4405806" y="643498"/>
                </a:lnTo>
                <a:lnTo>
                  <a:pt x="4420049" y="641453"/>
                </a:lnTo>
                <a:lnTo>
                  <a:pt x="4451170" y="61549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89509"/>
            <a:ext cx="0" cy="737235"/>
          </a:xfrm>
          <a:custGeom>
            <a:avLst/>
            <a:gdLst/>
            <a:ahLst/>
            <a:cxnLst/>
            <a:rect l="l" t="t" r="r" b="b"/>
            <a:pathLst>
              <a:path w="0" h="737235">
                <a:moveTo>
                  <a:pt x="0" y="73691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7680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6410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65140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63235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624630"/>
            <a:ext cx="2966085" cy="402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7F00"/>
                </a:solidFill>
                <a:latin typeface="Gill Sans MT"/>
                <a:cs typeface="Gill Sans MT"/>
              </a:rPr>
              <a:t>Esempio: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dirty="0" sz="1000">
                <a:latin typeface="Tahoma"/>
                <a:cs typeface="Tahoma"/>
              </a:rPr>
              <a:t>Dati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olinomi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65" i="1">
                <a:latin typeface="Arial Narrow"/>
                <a:cs typeface="Arial Narrow"/>
              </a:rPr>
              <a:t>r</a:t>
            </a:r>
            <a:r>
              <a:rPr dirty="0" sz="1000" spc="-12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s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1,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230807" y="1263700"/>
            <a:ext cx="226695" cy="0"/>
          </a:xfrm>
          <a:custGeom>
            <a:avLst/>
            <a:gdLst/>
            <a:ahLst/>
            <a:cxnLst/>
            <a:rect l="l" t="t" r="r" b="b"/>
            <a:pathLst>
              <a:path w="226694" h="0">
                <a:moveTo>
                  <a:pt x="0" y="0"/>
                </a:moveTo>
                <a:lnTo>
                  <a:pt x="22669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218107" y="1101862"/>
            <a:ext cx="252095" cy="324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335">
              <a:lnSpc>
                <a:spcPct val="100000"/>
              </a:lnSpc>
            </a:pPr>
            <a:r>
              <a:rPr dirty="0" sz="1000" spc="65" i="1">
                <a:latin typeface="Arial Narrow"/>
                <a:cs typeface="Arial Narrow"/>
              </a:rPr>
              <a:t>r</a:t>
            </a:r>
            <a:r>
              <a:rPr dirty="0" sz="1000" spc="-12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 sz="1000" spc="45" i="1">
                <a:latin typeface="Arial Narrow"/>
                <a:cs typeface="Arial Narrow"/>
              </a:rPr>
              <a:t>s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95145" y="1187460"/>
            <a:ext cx="44704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66042" y="1187460"/>
            <a:ext cx="123888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25">
                <a:solidFill>
                  <a:srgbClr val="FF0000"/>
                </a:solidFill>
                <a:latin typeface="Tahoma"/>
                <a:cs typeface="Tahoma"/>
              </a:rPr>
              <a:t>`</a:t>
            </a:r>
            <a:r>
              <a:rPr dirty="0" sz="1000" spc="-85">
                <a:solidFill>
                  <a:srgbClr val="FF0000"/>
                </a:solidFill>
                <a:latin typeface="Tahoma"/>
                <a:cs typeface="Tahoma"/>
              </a:rPr>
              <a:t>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anc</a:t>
            </a:r>
            <a:r>
              <a:rPr dirty="0" sz="1000" spc="-75">
                <a:solidFill>
                  <a:srgbClr val="FF0000"/>
                </a:solidFill>
                <a:latin typeface="Tahoma"/>
                <a:cs typeface="Tahoma"/>
              </a:rPr>
              <a:t>o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ra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un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olinomio.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5729" y="1606562"/>
            <a:ext cx="4457065" cy="170815"/>
          </a:xfrm>
          <a:custGeom>
            <a:avLst/>
            <a:gdLst/>
            <a:ahLst/>
            <a:cxnLst/>
            <a:rect l="l" t="t" r="r" b="b"/>
            <a:pathLst>
              <a:path w="4457065" h="170814">
                <a:moveTo>
                  <a:pt x="4405806" y="0"/>
                </a:moveTo>
                <a:lnTo>
                  <a:pt x="41300" y="896"/>
                </a:lnTo>
                <a:lnTo>
                  <a:pt x="7786" y="23856"/>
                </a:lnTo>
                <a:lnTo>
                  <a:pt x="0" y="50800"/>
                </a:lnTo>
                <a:lnTo>
                  <a:pt x="0" y="170250"/>
                </a:lnTo>
                <a:lnTo>
                  <a:pt x="4456606" y="170250"/>
                </a:lnTo>
                <a:lnTo>
                  <a:pt x="4455709" y="41300"/>
                </a:lnTo>
                <a:lnTo>
                  <a:pt x="4432750" y="7786"/>
                </a:lnTo>
                <a:lnTo>
                  <a:pt x="44058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113830" y="1624658"/>
            <a:ext cx="62928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30">
                <a:solidFill>
                  <a:srgbClr val="FF0000"/>
                </a:solidFill>
                <a:latin typeface="Tahoma"/>
                <a:cs typeface="Tahoma"/>
              </a:rPr>
              <a:t>A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ttenzione!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5729" y="1725878"/>
            <a:ext cx="4456607" cy="10160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108758"/>
            <a:ext cx="114301" cy="11430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159559"/>
            <a:ext cx="4304204" cy="635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1638096"/>
            <a:ext cx="50800" cy="48336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1701597"/>
            <a:ext cx="50800" cy="41986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1808442"/>
            <a:ext cx="4457065" cy="363855"/>
          </a:xfrm>
          <a:custGeom>
            <a:avLst/>
            <a:gdLst/>
            <a:ahLst/>
            <a:cxnLst/>
            <a:rect l="l" t="t" r="r" b="b"/>
            <a:pathLst>
              <a:path w="4457065" h="363855">
                <a:moveTo>
                  <a:pt x="4456606" y="0"/>
                </a:moveTo>
                <a:lnTo>
                  <a:pt x="0" y="0"/>
                </a:lnTo>
                <a:lnTo>
                  <a:pt x="0" y="313016"/>
                </a:lnTo>
                <a:lnTo>
                  <a:pt x="16636" y="350530"/>
                </a:lnTo>
                <a:lnTo>
                  <a:pt x="4405806" y="363816"/>
                </a:lnTo>
                <a:lnTo>
                  <a:pt x="4420049" y="361772"/>
                </a:lnTo>
                <a:lnTo>
                  <a:pt x="4451170" y="33581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1688897"/>
            <a:ext cx="0" cy="452120"/>
          </a:xfrm>
          <a:custGeom>
            <a:avLst/>
            <a:gdLst/>
            <a:ahLst/>
            <a:cxnLst/>
            <a:rect l="l" t="t" r="r" b="b"/>
            <a:pathLst>
              <a:path w="0" h="452119">
                <a:moveTo>
                  <a:pt x="0" y="45161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167619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166349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165079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1631746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1853664"/>
            <a:ext cx="380809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75">
                <a:latin typeface="Tahoma"/>
                <a:cs typeface="Tahoma"/>
              </a:rPr>
              <a:t>In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generale,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65" i="1">
                <a:latin typeface="Arial Narrow"/>
                <a:cs typeface="Arial Narrow"/>
              </a:rPr>
              <a:t>r</a:t>
            </a:r>
            <a:r>
              <a:rPr dirty="0" sz="1000" spc="-12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s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s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0">
                <a:latin typeface="Lucida Sans Unicode"/>
                <a:cs typeface="Lucida Sans Unicode"/>
              </a:rPr>
              <a:t>/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0,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rap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rto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965537" y="1929917"/>
            <a:ext cx="167640" cy="0"/>
          </a:xfrm>
          <a:custGeom>
            <a:avLst/>
            <a:gdLst/>
            <a:ahLst/>
            <a:cxnLst/>
            <a:rect l="l" t="t" r="r" b="b"/>
            <a:pathLst>
              <a:path w="167639" h="0">
                <a:moveTo>
                  <a:pt x="0" y="0"/>
                </a:moveTo>
                <a:lnTo>
                  <a:pt x="16752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3952837" y="1820807"/>
            <a:ext cx="193040" cy="219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35"/>
              </a:lnSpc>
            </a:pPr>
            <a:r>
              <a:rPr dirty="0" sz="700" spc="10" i="1">
                <a:latin typeface="Calibri"/>
                <a:cs typeface="Calibri"/>
              </a:rPr>
              <a:t>r</a:t>
            </a:r>
            <a:r>
              <a:rPr dirty="0" sz="700" spc="-85" i="1">
                <a:latin typeface="Calibri"/>
                <a:cs typeface="Calibri"/>
              </a:rPr>
              <a:t> </a:t>
            </a:r>
            <a:r>
              <a:rPr dirty="0" sz="700" spc="30">
                <a:latin typeface="Trebuchet MS"/>
                <a:cs typeface="Trebuchet MS"/>
              </a:rPr>
              <a:t>(</a:t>
            </a:r>
            <a:r>
              <a:rPr dirty="0" sz="700" spc="35" i="1">
                <a:latin typeface="Calibri"/>
                <a:cs typeface="Calibri"/>
              </a:rPr>
              <a:t>x</a:t>
            </a:r>
            <a:r>
              <a:rPr dirty="0" sz="700" spc="-95" i="1">
                <a:latin typeface="Calibri"/>
                <a:cs typeface="Calibri"/>
              </a:rPr>
              <a:t> </a:t>
            </a:r>
            <a:r>
              <a:rPr dirty="0" sz="700" spc="30">
                <a:latin typeface="Trebuchet MS"/>
                <a:cs typeface="Trebuchet MS"/>
              </a:rPr>
              <a:t>)</a:t>
            </a:r>
            <a:endParaRPr sz="700">
              <a:latin typeface="Trebuchet MS"/>
              <a:cs typeface="Trebuchet MS"/>
            </a:endParaRPr>
          </a:p>
          <a:p>
            <a:pPr marL="12700">
              <a:lnSpc>
                <a:spcPts val="835"/>
              </a:lnSpc>
            </a:pPr>
            <a:r>
              <a:rPr dirty="0" sz="700" spc="60" i="1">
                <a:latin typeface="Calibri"/>
                <a:cs typeface="Calibri"/>
              </a:rPr>
              <a:t>s</a:t>
            </a:r>
            <a:r>
              <a:rPr dirty="0" sz="700" spc="30">
                <a:latin typeface="Trebuchet MS"/>
                <a:cs typeface="Trebuchet MS"/>
              </a:rPr>
              <a:t>(</a:t>
            </a:r>
            <a:r>
              <a:rPr dirty="0" sz="700" spc="35" i="1">
                <a:latin typeface="Calibri"/>
                <a:cs typeface="Calibri"/>
              </a:rPr>
              <a:t>x</a:t>
            </a:r>
            <a:r>
              <a:rPr dirty="0" sz="700" spc="-95" i="1">
                <a:latin typeface="Calibri"/>
                <a:cs typeface="Calibri"/>
              </a:rPr>
              <a:t> </a:t>
            </a:r>
            <a:r>
              <a:rPr dirty="0" sz="700" spc="30">
                <a:latin typeface="Trebuchet MS"/>
                <a:cs typeface="Trebuchet MS"/>
              </a:rPr>
              <a:t>)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177042" y="1853664"/>
            <a:ext cx="3175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3830" y="2019958"/>
            <a:ext cx="8794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detto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lo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sia!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47" name="object 4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15" action="ppaction://hlinksldjump"/>
              </a:rPr>
              <a:t>Alge</a:t>
            </a:r>
            <a:r>
              <a:rPr dirty="0" spc="-15">
                <a:hlinkClick r:id="rId15" action="ppaction://hlinksldjump"/>
              </a:rPr>
              <a:t>b</a:t>
            </a:r>
            <a:r>
              <a:rPr dirty="0" spc="-20">
                <a:hlinkClick r:id="rId15" action="ppaction://hlinksldjump"/>
              </a:rPr>
              <a:t>ra1:</a:t>
            </a:r>
            <a:r>
              <a:rPr dirty="0">
                <a:hlinkClick r:id="rId15" action="ppaction://hlinksldjump"/>
              </a:rPr>
              <a:t> </a:t>
            </a:r>
            <a:r>
              <a:rPr dirty="0" spc="-70">
                <a:hlinkClick r:id="rId15" action="ppaction://hlinksldjump"/>
              </a:rPr>
              <a:t> </a:t>
            </a:r>
            <a:r>
              <a:rPr dirty="0" spc="40">
                <a:hlinkClick r:id="rId15" action="ppaction://hlinksldjump"/>
              </a:rPr>
              <a:t>P</a:t>
            </a:r>
            <a:r>
              <a:rPr dirty="0" spc="-10">
                <a:hlinkClick r:id="rId15" action="ppaction://hlinksldjump"/>
              </a:rPr>
              <a:t>olinomi</a:t>
            </a:r>
            <a:r>
              <a:rPr dirty="0" spc="25">
                <a:hlinkClick r:id="rId15" action="ppaction://hlinksldjump"/>
              </a:rPr>
              <a:t> </a:t>
            </a:r>
            <a:r>
              <a:rPr dirty="0" spc="-40">
                <a:hlinkClick r:id="rId15" action="ppaction://hlinksldjump"/>
              </a:rPr>
              <a:t>e</a:t>
            </a:r>
            <a:r>
              <a:rPr dirty="0" spc="25">
                <a:hlinkClick r:id="rId15" action="ppaction://hlinksldjump"/>
              </a:rPr>
              <a:t> </a:t>
            </a:r>
            <a:r>
              <a:rPr dirty="0" spc="-10">
                <a:hlinkClick r:id="rId15" action="ppaction://hlinksldjump"/>
              </a:rPr>
              <a:t>o</a:t>
            </a:r>
            <a:r>
              <a:rPr dirty="0" spc="0">
                <a:hlinkClick r:id="rId15" action="ppaction://hlinksldjump"/>
              </a:rPr>
              <a:t>p</a:t>
            </a:r>
            <a:r>
              <a:rPr dirty="0" spc="-15">
                <a:hlinkClick r:id="rId15" action="ppaction://hlinksldjump"/>
              </a:rPr>
              <a:t>erazioni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9/35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678" y="24034"/>
            <a:ext cx="690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25"/>
              <a:t>F</a:t>
            </a:r>
            <a:r>
              <a:rPr dirty="0" spc="-55"/>
              <a:t>razione</a:t>
            </a:r>
            <a:r>
              <a:rPr dirty="0" spc="25"/>
              <a:t> </a:t>
            </a:r>
            <a:r>
              <a:rPr dirty="0" spc="-60"/>
              <a:t>alge</a:t>
            </a:r>
            <a:r>
              <a:rPr dirty="0" spc="-110"/>
              <a:t>b</a:t>
            </a:r>
            <a:r>
              <a:rPr dirty="0" spc="-30"/>
              <a:t>rica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732115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1394675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1445476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38709"/>
            <a:ext cx="50800" cy="7686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02209"/>
            <a:ext cx="50800" cy="70516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814678"/>
            <a:ext cx="4457065" cy="643890"/>
          </a:xfrm>
          <a:custGeom>
            <a:avLst/>
            <a:gdLst/>
            <a:ahLst/>
            <a:cxnLst/>
            <a:rect l="l" t="t" r="r" b="b"/>
            <a:pathLst>
              <a:path w="4457065" h="643890">
                <a:moveTo>
                  <a:pt x="4456606" y="0"/>
                </a:moveTo>
                <a:lnTo>
                  <a:pt x="0" y="0"/>
                </a:lnTo>
                <a:lnTo>
                  <a:pt x="0" y="592697"/>
                </a:lnTo>
                <a:lnTo>
                  <a:pt x="16636" y="630211"/>
                </a:lnTo>
                <a:lnTo>
                  <a:pt x="4405806" y="643498"/>
                </a:lnTo>
                <a:lnTo>
                  <a:pt x="4420049" y="641453"/>
                </a:lnTo>
                <a:lnTo>
                  <a:pt x="4451170" y="61549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89509"/>
            <a:ext cx="0" cy="737235"/>
          </a:xfrm>
          <a:custGeom>
            <a:avLst/>
            <a:gdLst/>
            <a:ahLst/>
            <a:cxnLst/>
            <a:rect l="l" t="t" r="r" b="b"/>
            <a:pathLst>
              <a:path w="0" h="737235">
                <a:moveTo>
                  <a:pt x="0" y="73691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7680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6410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65140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63235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624630"/>
            <a:ext cx="2966085" cy="402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7F00"/>
                </a:solidFill>
                <a:latin typeface="Gill Sans MT"/>
                <a:cs typeface="Gill Sans MT"/>
              </a:rPr>
              <a:t>Esempio: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dirty="0" sz="1000">
                <a:latin typeface="Tahoma"/>
                <a:cs typeface="Tahoma"/>
              </a:rPr>
              <a:t>Dati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olinomi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65" i="1">
                <a:latin typeface="Arial Narrow"/>
                <a:cs typeface="Arial Narrow"/>
              </a:rPr>
              <a:t>r</a:t>
            </a:r>
            <a:r>
              <a:rPr dirty="0" sz="1000" spc="-12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s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1,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230807" y="1263700"/>
            <a:ext cx="226695" cy="0"/>
          </a:xfrm>
          <a:custGeom>
            <a:avLst/>
            <a:gdLst/>
            <a:ahLst/>
            <a:cxnLst/>
            <a:rect l="l" t="t" r="r" b="b"/>
            <a:pathLst>
              <a:path w="226694" h="0">
                <a:moveTo>
                  <a:pt x="0" y="0"/>
                </a:moveTo>
                <a:lnTo>
                  <a:pt x="22669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218107" y="1101862"/>
            <a:ext cx="252095" cy="324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335">
              <a:lnSpc>
                <a:spcPct val="100000"/>
              </a:lnSpc>
            </a:pPr>
            <a:r>
              <a:rPr dirty="0" sz="1000" spc="65" i="1">
                <a:latin typeface="Arial Narrow"/>
                <a:cs typeface="Arial Narrow"/>
              </a:rPr>
              <a:t>r</a:t>
            </a:r>
            <a:r>
              <a:rPr dirty="0" sz="1000" spc="-12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 sz="1000" spc="45" i="1">
                <a:latin typeface="Arial Narrow"/>
                <a:cs typeface="Arial Narrow"/>
              </a:rPr>
              <a:t>s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95145" y="1187460"/>
            <a:ext cx="44704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66042" y="1187460"/>
            <a:ext cx="123888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25">
                <a:solidFill>
                  <a:srgbClr val="FF0000"/>
                </a:solidFill>
                <a:latin typeface="Tahoma"/>
                <a:cs typeface="Tahoma"/>
              </a:rPr>
              <a:t>`</a:t>
            </a:r>
            <a:r>
              <a:rPr dirty="0" sz="1000" spc="-85">
                <a:solidFill>
                  <a:srgbClr val="FF0000"/>
                </a:solidFill>
                <a:latin typeface="Tahoma"/>
                <a:cs typeface="Tahoma"/>
              </a:rPr>
              <a:t>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anc</a:t>
            </a:r>
            <a:r>
              <a:rPr dirty="0" sz="1000" spc="-75">
                <a:solidFill>
                  <a:srgbClr val="FF0000"/>
                </a:solidFill>
                <a:latin typeface="Tahoma"/>
                <a:cs typeface="Tahoma"/>
              </a:rPr>
              <a:t>o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ra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un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olinomio.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5729" y="1606562"/>
            <a:ext cx="4457065" cy="170815"/>
          </a:xfrm>
          <a:custGeom>
            <a:avLst/>
            <a:gdLst/>
            <a:ahLst/>
            <a:cxnLst/>
            <a:rect l="l" t="t" r="r" b="b"/>
            <a:pathLst>
              <a:path w="4457065" h="170814">
                <a:moveTo>
                  <a:pt x="4405806" y="0"/>
                </a:moveTo>
                <a:lnTo>
                  <a:pt x="41300" y="896"/>
                </a:lnTo>
                <a:lnTo>
                  <a:pt x="7786" y="23856"/>
                </a:lnTo>
                <a:lnTo>
                  <a:pt x="0" y="50800"/>
                </a:lnTo>
                <a:lnTo>
                  <a:pt x="0" y="170250"/>
                </a:lnTo>
                <a:lnTo>
                  <a:pt x="4456606" y="170250"/>
                </a:lnTo>
                <a:lnTo>
                  <a:pt x="4455709" y="41300"/>
                </a:lnTo>
                <a:lnTo>
                  <a:pt x="4432750" y="7786"/>
                </a:lnTo>
                <a:lnTo>
                  <a:pt x="44058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113830" y="1624658"/>
            <a:ext cx="62928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30">
                <a:solidFill>
                  <a:srgbClr val="FF0000"/>
                </a:solidFill>
                <a:latin typeface="Tahoma"/>
                <a:cs typeface="Tahoma"/>
              </a:rPr>
              <a:t>A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ttenzione!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5729" y="1725878"/>
            <a:ext cx="4456607" cy="10160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108758"/>
            <a:ext cx="114301" cy="11430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159559"/>
            <a:ext cx="4304204" cy="635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1638096"/>
            <a:ext cx="50800" cy="48336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1701597"/>
            <a:ext cx="50800" cy="41986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1808442"/>
            <a:ext cx="4457065" cy="363855"/>
          </a:xfrm>
          <a:custGeom>
            <a:avLst/>
            <a:gdLst/>
            <a:ahLst/>
            <a:cxnLst/>
            <a:rect l="l" t="t" r="r" b="b"/>
            <a:pathLst>
              <a:path w="4457065" h="363855">
                <a:moveTo>
                  <a:pt x="4456606" y="0"/>
                </a:moveTo>
                <a:lnTo>
                  <a:pt x="0" y="0"/>
                </a:lnTo>
                <a:lnTo>
                  <a:pt x="0" y="313016"/>
                </a:lnTo>
                <a:lnTo>
                  <a:pt x="16636" y="350530"/>
                </a:lnTo>
                <a:lnTo>
                  <a:pt x="4405806" y="363816"/>
                </a:lnTo>
                <a:lnTo>
                  <a:pt x="4420049" y="361772"/>
                </a:lnTo>
                <a:lnTo>
                  <a:pt x="4451170" y="33581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1688897"/>
            <a:ext cx="0" cy="452120"/>
          </a:xfrm>
          <a:custGeom>
            <a:avLst/>
            <a:gdLst/>
            <a:ahLst/>
            <a:cxnLst/>
            <a:rect l="l" t="t" r="r" b="b"/>
            <a:pathLst>
              <a:path w="0" h="452119">
                <a:moveTo>
                  <a:pt x="0" y="45161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167619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166349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165079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1631746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1853664"/>
            <a:ext cx="380809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75">
                <a:latin typeface="Tahoma"/>
                <a:cs typeface="Tahoma"/>
              </a:rPr>
              <a:t>In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generale,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65" i="1">
                <a:latin typeface="Arial Narrow"/>
                <a:cs typeface="Arial Narrow"/>
              </a:rPr>
              <a:t>r</a:t>
            </a:r>
            <a:r>
              <a:rPr dirty="0" sz="1000" spc="-12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s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s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0">
                <a:latin typeface="Lucida Sans Unicode"/>
                <a:cs typeface="Lucida Sans Unicode"/>
              </a:rPr>
              <a:t>/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0,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rap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rto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965537" y="1929917"/>
            <a:ext cx="167640" cy="0"/>
          </a:xfrm>
          <a:custGeom>
            <a:avLst/>
            <a:gdLst/>
            <a:ahLst/>
            <a:cxnLst/>
            <a:rect l="l" t="t" r="r" b="b"/>
            <a:pathLst>
              <a:path w="167639" h="0">
                <a:moveTo>
                  <a:pt x="0" y="0"/>
                </a:moveTo>
                <a:lnTo>
                  <a:pt x="16752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3952837" y="1820807"/>
            <a:ext cx="193040" cy="219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35"/>
              </a:lnSpc>
            </a:pPr>
            <a:r>
              <a:rPr dirty="0" sz="700" spc="10" i="1">
                <a:latin typeface="Calibri"/>
                <a:cs typeface="Calibri"/>
              </a:rPr>
              <a:t>r</a:t>
            </a:r>
            <a:r>
              <a:rPr dirty="0" sz="700" spc="-85" i="1">
                <a:latin typeface="Calibri"/>
                <a:cs typeface="Calibri"/>
              </a:rPr>
              <a:t> </a:t>
            </a:r>
            <a:r>
              <a:rPr dirty="0" sz="700" spc="30">
                <a:latin typeface="Trebuchet MS"/>
                <a:cs typeface="Trebuchet MS"/>
              </a:rPr>
              <a:t>(</a:t>
            </a:r>
            <a:r>
              <a:rPr dirty="0" sz="700" spc="35" i="1">
                <a:latin typeface="Calibri"/>
                <a:cs typeface="Calibri"/>
              </a:rPr>
              <a:t>x</a:t>
            </a:r>
            <a:r>
              <a:rPr dirty="0" sz="700" spc="-95" i="1">
                <a:latin typeface="Calibri"/>
                <a:cs typeface="Calibri"/>
              </a:rPr>
              <a:t> </a:t>
            </a:r>
            <a:r>
              <a:rPr dirty="0" sz="700" spc="30">
                <a:latin typeface="Trebuchet MS"/>
                <a:cs typeface="Trebuchet MS"/>
              </a:rPr>
              <a:t>)</a:t>
            </a:r>
            <a:endParaRPr sz="700">
              <a:latin typeface="Trebuchet MS"/>
              <a:cs typeface="Trebuchet MS"/>
            </a:endParaRPr>
          </a:p>
          <a:p>
            <a:pPr marL="12700">
              <a:lnSpc>
                <a:spcPts val="835"/>
              </a:lnSpc>
            </a:pPr>
            <a:r>
              <a:rPr dirty="0" sz="700" spc="60" i="1">
                <a:latin typeface="Calibri"/>
                <a:cs typeface="Calibri"/>
              </a:rPr>
              <a:t>s</a:t>
            </a:r>
            <a:r>
              <a:rPr dirty="0" sz="700" spc="30">
                <a:latin typeface="Trebuchet MS"/>
                <a:cs typeface="Trebuchet MS"/>
              </a:rPr>
              <a:t>(</a:t>
            </a:r>
            <a:r>
              <a:rPr dirty="0" sz="700" spc="35" i="1">
                <a:latin typeface="Calibri"/>
                <a:cs typeface="Calibri"/>
              </a:rPr>
              <a:t>x</a:t>
            </a:r>
            <a:r>
              <a:rPr dirty="0" sz="700" spc="-95" i="1">
                <a:latin typeface="Calibri"/>
                <a:cs typeface="Calibri"/>
              </a:rPr>
              <a:t> </a:t>
            </a:r>
            <a:r>
              <a:rPr dirty="0" sz="700" spc="30">
                <a:latin typeface="Trebuchet MS"/>
                <a:cs typeface="Trebuchet MS"/>
              </a:rPr>
              <a:t>)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177042" y="1853664"/>
            <a:ext cx="3175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3830" y="2019958"/>
            <a:ext cx="8794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detto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lo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sia!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47" name="object 4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15" action="ppaction://hlinksldjump"/>
              </a:rPr>
              <a:t>Alge</a:t>
            </a:r>
            <a:r>
              <a:rPr dirty="0" spc="-15">
                <a:hlinkClick r:id="rId15" action="ppaction://hlinksldjump"/>
              </a:rPr>
              <a:t>b</a:t>
            </a:r>
            <a:r>
              <a:rPr dirty="0" spc="-20">
                <a:hlinkClick r:id="rId15" action="ppaction://hlinksldjump"/>
              </a:rPr>
              <a:t>ra1:</a:t>
            </a:r>
            <a:r>
              <a:rPr dirty="0">
                <a:hlinkClick r:id="rId15" action="ppaction://hlinksldjump"/>
              </a:rPr>
              <a:t> </a:t>
            </a:r>
            <a:r>
              <a:rPr dirty="0" spc="-70">
                <a:hlinkClick r:id="rId15" action="ppaction://hlinksldjump"/>
              </a:rPr>
              <a:t> </a:t>
            </a:r>
            <a:r>
              <a:rPr dirty="0" spc="40">
                <a:hlinkClick r:id="rId15" action="ppaction://hlinksldjump"/>
              </a:rPr>
              <a:t>P</a:t>
            </a:r>
            <a:r>
              <a:rPr dirty="0" spc="-10">
                <a:hlinkClick r:id="rId15" action="ppaction://hlinksldjump"/>
              </a:rPr>
              <a:t>olinomi</a:t>
            </a:r>
            <a:r>
              <a:rPr dirty="0" spc="25">
                <a:hlinkClick r:id="rId15" action="ppaction://hlinksldjump"/>
              </a:rPr>
              <a:t> </a:t>
            </a:r>
            <a:r>
              <a:rPr dirty="0" spc="-40">
                <a:hlinkClick r:id="rId15" action="ppaction://hlinksldjump"/>
              </a:rPr>
              <a:t>e</a:t>
            </a:r>
            <a:r>
              <a:rPr dirty="0" spc="25">
                <a:hlinkClick r:id="rId15" action="ppaction://hlinksldjump"/>
              </a:rPr>
              <a:t> </a:t>
            </a:r>
            <a:r>
              <a:rPr dirty="0" spc="-10">
                <a:hlinkClick r:id="rId15" action="ppaction://hlinksldjump"/>
              </a:rPr>
              <a:t>o</a:t>
            </a:r>
            <a:r>
              <a:rPr dirty="0" spc="0">
                <a:hlinkClick r:id="rId15" action="ppaction://hlinksldjump"/>
              </a:rPr>
              <a:t>p</a:t>
            </a:r>
            <a:r>
              <a:rPr dirty="0" spc="-15">
                <a:hlinkClick r:id="rId15" action="ppaction://hlinksldjump"/>
              </a:rPr>
              <a:t>erazioni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9/35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678" y="24034"/>
            <a:ext cx="690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25"/>
              <a:t>F</a:t>
            </a:r>
            <a:r>
              <a:rPr dirty="0" spc="-55"/>
              <a:t>razione</a:t>
            </a:r>
            <a:r>
              <a:rPr dirty="0" spc="25"/>
              <a:t> </a:t>
            </a:r>
            <a:r>
              <a:rPr dirty="0" spc="-60"/>
              <a:t>alge</a:t>
            </a:r>
            <a:r>
              <a:rPr dirty="0" spc="-110"/>
              <a:t>b</a:t>
            </a:r>
            <a:r>
              <a:rPr dirty="0" spc="-30"/>
              <a:t>rica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732115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1394675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1445476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38709"/>
            <a:ext cx="50800" cy="7686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02209"/>
            <a:ext cx="50800" cy="70516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814678"/>
            <a:ext cx="4457065" cy="643890"/>
          </a:xfrm>
          <a:custGeom>
            <a:avLst/>
            <a:gdLst/>
            <a:ahLst/>
            <a:cxnLst/>
            <a:rect l="l" t="t" r="r" b="b"/>
            <a:pathLst>
              <a:path w="4457065" h="643890">
                <a:moveTo>
                  <a:pt x="4456606" y="0"/>
                </a:moveTo>
                <a:lnTo>
                  <a:pt x="0" y="0"/>
                </a:lnTo>
                <a:lnTo>
                  <a:pt x="0" y="592697"/>
                </a:lnTo>
                <a:lnTo>
                  <a:pt x="16636" y="630211"/>
                </a:lnTo>
                <a:lnTo>
                  <a:pt x="4405806" y="643498"/>
                </a:lnTo>
                <a:lnTo>
                  <a:pt x="4420049" y="641453"/>
                </a:lnTo>
                <a:lnTo>
                  <a:pt x="4451170" y="61549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89509"/>
            <a:ext cx="0" cy="737235"/>
          </a:xfrm>
          <a:custGeom>
            <a:avLst/>
            <a:gdLst/>
            <a:ahLst/>
            <a:cxnLst/>
            <a:rect l="l" t="t" r="r" b="b"/>
            <a:pathLst>
              <a:path w="0" h="737235">
                <a:moveTo>
                  <a:pt x="0" y="73691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7680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6410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65140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63235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624630"/>
            <a:ext cx="2966085" cy="402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7F00"/>
                </a:solidFill>
                <a:latin typeface="Gill Sans MT"/>
                <a:cs typeface="Gill Sans MT"/>
              </a:rPr>
              <a:t>Esempio: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dirty="0" sz="1000">
                <a:latin typeface="Tahoma"/>
                <a:cs typeface="Tahoma"/>
              </a:rPr>
              <a:t>Dati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olinomi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65" i="1">
                <a:latin typeface="Arial Narrow"/>
                <a:cs typeface="Arial Narrow"/>
              </a:rPr>
              <a:t>r</a:t>
            </a:r>
            <a:r>
              <a:rPr dirty="0" sz="1000" spc="-12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s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1,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230807" y="1263700"/>
            <a:ext cx="226695" cy="0"/>
          </a:xfrm>
          <a:custGeom>
            <a:avLst/>
            <a:gdLst/>
            <a:ahLst/>
            <a:cxnLst/>
            <a:rect l="l" t="t" r="r" b="b"/>
            <a:pathLst>
              <a:path w="226694" h="0">
                <a:moveTo>
                  <a:pt x="0" y="0"/>
                </a:moveTo>
                <a:lnTo>
                  <a:pt x="22669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218107" y="1101862"/>
            <a:ext cx="252095" cy="324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335">
              <a:lnSpc>
                <a:spcPct val="100000"/>
              </a:lnSpc>
            </a:pPr>
            <a:r>
              <a:rPr dirty="0" sz="1000" spc="65" i="1">
                <a:latin typeface="Arial Narrow"/>
                <a:cs typeface="Arial Narrow"/>
              </a:rPr>
              <a:t>r</a:t>
            </a:r>
            <a:r>
              <a:rPr dirty="0" sz="1000" spc="-12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 sz="1000" spc="45" i="1">
                <a:latin typeface="Arial Narrow"/>
                <a:cs typeface="Arial Narrow"/>
              </a:rPr>
              <a:t>s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95145" y="1187460"/>
            <a:ext cx="44704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66042" y="1187460"/>
            <a:ext cx="123888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25">
                <a:solidFill>
                  <a:srgbClr val="FF0000"/>
                </a:solidFill>
                <a:latin typeface="Tahoma"/>
                <a:cs typeface="Tahoma"/>
              </a:rPr>
              <a:t>`</a:t>
            </a:r>
            <a:r>
              <a:rPr dirty="0" sz="1000" spc="-85">
                <a:solidFill>
                  <a:srgbClr val="FF0000"/>
                </a:solidFill>
                <a:latin typeface="Tahoma"/>
                <a:cs typeface="Tahoma"/>
              </a:rPr>
              <a:t>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anc</a:t>
            </a:r>
            <a:r>
              <a:rPr dirty="0" sz="1000" spc="-75">
                <a:solidFill>
                  <a:srgbClr val="FF0000"/>
                </a:solidFill>
                <a:latin typeface="Tahoma"/>
                <a:cs typeface="Tahoma"/>
              </a:rPr>
              <a:t>o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ra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un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olinomio.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5729" y="1606562"/>
            <a:ext cx="4457065" cy="170815"/>
          </a:xfrm>
          <a:custGeom>
            <a:avLst/>
            <a:gdLst/>
            <a:ahLst/>
            <a:cxnLst/>
            <a:rect l="l" t="t" r="r" b="b"/>
            <a:pathLst>
              <a:path w="4457065" h="170814">
                <a:moveTo>
                  <a:pt x="4405806" y="0"/>
                </a:moveTo>
                <a:lnTo>
                  <a:pt x="41300" y="896"/>
                </a:lnTo>
                <a:lnTo>
                  <a:pt x="7786" y="23856"/>
                </a:lnTo>
                <a:lnTo>
                  <a:pt x="0" y="50800"/>
                </a:lnTo>
                <a:lnTo>
                  <a:pt x="0" y="170250"/>
                </a:lnTo>
                <a:lnTo>
                  <a:pt x="4456606" y="170250"/>
                </a:lnTo>
                <a:lnTo>
                  <a:pt x="4455709" y="41300"/>
                </a:lnTo>
                <a:lnTo>
                  <a:pt x="4432750" y="7786"/>
                </a:lnTo>
                <a:lnTo>
                  <a:pt x="44058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113830" y="1624658"/>
            <a:ext cx="62928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30">
                <a:solidFill>
                  <a:srgbClr val="FF0000"/>
                </a:solidFill>
                <a:latin typeface="Tahoma"/>
                <a:cs typeface="Tahoma"/>
              </a:rPr>
              <a:t>A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ttenzione!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5729" y="1725878"/>
            <a:ext cx="4456607" cy="10160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108758"/>
            <a:ext cx="114301" cy="11430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159559"/>
            <a:ext cx="4304204" cy="635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1638096"/>
            <a:ext cx="50800" cy="48336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1701597"/>
            <a:ext cx="50800" cy="41986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1808442"/>
            <a:ext cx="4457065" cy="363855"/>
          </a:xfrm>
          <a:custGeom>
            <a:avLst/>
            <a:gdLst/>
            <a:ahLst/>
            <a:cxnLst/>
            <a:rect l="l" t="t" r="r" b="b"/>
            <a:pathLst>
              <a:path w="4457065" h="363855">
                <a:moveTo>
                  <a:pt x="4456606" y="0"/>
                </a:moveTo>
                <a:lnTo>
                  <a:pt x="0" y="0"/>
                </a:lnTo>
                <a:lnTo>
                  <a:pt x="0" y="313016"/>
                </a:lnTo>
                <a:lnTo>
                  <a:pt x="16636" y="350530"/>
                </a:lnTo>
                <a:lnTo>
                  <a:pt x="4405806" y="363816"/>
                </a:lnTo>
                <a:lnTo>
                  <a:pt x="4420049" y="361772"/>
                </a:lnTo>
                <a:lnTo>
                  <a:pt x="4451170" y="33581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1688897"/>
            <a:ext cx="0" cy="452120"/>
          </a:xfrm>
          <a:custGeom>
            <a:avLst/>
            <a:gdLst/>
            <a:ahLst/>
            <a:cxnLst/>
            <a:rect l="l" t="t" r="r" b="b"/>
            <a:pathLst>
              <a:path w="0" h="452119">
                <a:moveTo>
                  <a:pt x="0" y="45161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167619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166349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165079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1631746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1853664"/>
            <a:ext cx="380809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75">
                <a:latin typeface="Tahoma"/>
                <a:cs typeface="Tahoma"/>
              </a:rPr>
              <a:t>In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generale,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65" i="1">
                <a:latin typeface="Arial Narrow"/>
                <a:cs typeface="Arial Narrow"/>
              </a:rPr>
              <a:t>r</a:t>
            </a:r>
            <a:r>
              <a:rPr dirty="0" sz="1000" spc="-12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s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s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0">
                <a:latin typeface="Lucida Sans Unicode"/>
                <a:cs typeface="Lucida Sans Unicode"/>
              </a:rPr>
              <a:t>/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0,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rap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rto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965537" y="1929917"/>
            <a:ext cx="167640" cy="0"/>
          </a:xfrm>
          <a:custGeom>
            <a:avLst/>
            <a:gdLst/>
            <a:ahLst/>
            <a:cxnLst/>
            <a:rect l="l" t="t" r="r" b="b"/>
            <a:pathLst>
              <a:path w="167639" h="0">
                <a:moveTo>
                  <a:pt x="0" y="0"/>
                </a:moveTo>
                <a:lnTo>
                  <a:pt x="16752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3952837" y="1820807"/>
            <a:ext cx="193040" cy="219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35"/>
              </a:lnSpc>
            </a:pPr>
            <a:r>
              <a:rPr dirty="0" sz="700" spc="10" i="1">
                <a:latin typeface="Calibri"/>
                <a:cs typeface="Calibri"/>
              </a:rPr>
              <a:t>r</a:t>
            </a:r>
            <a:r>
              <a:rPr dirty="0" sz="700" spc="-85" i="1">
                <a:latin typeface="Calibri"/>
                <a:cs typeface="Calibri"/>
              </a:rPr>
              <a:t> </a:t>
            </a:r>
            <a:r>
              <a:rPr dirty="0" sz="700" spc="30">
                <a:latin typeface="Trebuchet MS"/>
                <a:cs typeface="Trebuchet MS"/>
              </a:rPr>
              <a:t>(</a:t>
            </a:r>
            <a:r>
              <a:rPr dirty="0" sz="700" spc="35" i="1">
                <a:latin typeface="Calibri"/>
                <a:cs typeface="Calibri"/>
              </a:rPr>
              <a:t>x</a:t>
            </a:r>
            <a:r>
              <a:rPr dirty="0" sz="700" spc="-95" i="1">
                <a:latin typeface="Calibri"/>
                <a:cs typeface="Calibri"/>
              </a:rPr>
              <a:t> </a:t>
            </a:r>
            <a:r>
              <a:rPr dirty="0" sz="700" spc="30">
                <a:latin typeface="Trebuchet MS"/>
                <a:cs typeface="Trebuchet MS"/>
              </a:rPr>
              <a:t>)</a:t>
            </a:r>
            <a:endParaRPr sz="700">
              <a:latin typeface="Trebuchet MS"/>
              <a:cs typeface="Trebuchet MS"/>
            </a:endParaRPr>
          </a:p>
          <a:p>
            <a:pPr marL="12700">
              <a:lnSpc>
                <a:spcPts val="835"/>
              </a:lnSpc>
            </a:pPr>
            <a:r>
              <a:rPr dirty="0" sz="700" spc="60" i="1">
                <a:latin typeface="Calibri"/>
                <a:cs typeface="Calibri"/>
              </a:rPr>
              <a:t>s</a:t>
            </a:r>
            <a:r>
              <a:rPr dirty="0" sz="700" spc="30">
                <a:latin typeface="Trebuchet MS"/>
                <a:cs typeface="Trebuchet MS"/>
              </a:rPr>
              <a:t>(</a:t>
            </a:r>
            <a:r>
              <a:rPr dirty="0" sz="700" spc="35" i="1">
                <a:latin typeface="Calibri"/>
                <a:cs typeface="Calibri"/>
              </a:rPr>
              <a:t>x</a:t>
            </a:r>
            <a:r>
              <a:rPr dirty="0" sz="700" spc="-95" i="1">
                <a:latin typeface="Calibri"/>
                <a:cs typeface="Calibri"/>
              </a:rPr>
              <a:t> </a:t>
            </a:r>
            <a:r>
              <a:rPr dirty="0" sz="700" spc="30">
                <a:latin typeface="Trebuchet MS"/>
                <a:cs typeface="Trebuchet MS"/>
              </a:rPr>
              <a:t>)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177042" y="1853664"/>
            <a:ext cx="3175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3830" y="2019958"/>
            <a:ext cx="4230370" cy="6216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detto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lo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sia!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1000" spc="6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tal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60">
                <a:latin typeface="Tahoma"/>
                <a:cs typeface="Tahoma"/>
              </a:rPr>
              <a:t>os</a:t>
            </a:r>
            <a:r>
              <a:rPr dirty="0" sz="1000" spc="-15">
                <a:latin typeface="Tahoma"/>
                <a:cs typeface="Tahoma"/>
              </a:rPr>
              <a:t>ito,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definisce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 b="1">
                <a:solidFill>
                  <a:srgbClr val="FF0000"/>
                </a:solidFill>
                <a:latin typeface="Gill Sans MT"/>
                <a:cs typeface="Gill Sans MT"/>
              </a:rPr>
              <a:t>frazione</a:t>
            </a:r>
            <a:r>
              <a:rPr dirty="0" sz="1000" spc="85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000" spc="-20" b="1">
                <a:solidFill>
                  <a:srgbClr val="FF0000"/>
                </a:solidFill>
                <a:latin typeface="Gill Sans MT"/>
                <a:cs typeface="Gill Sans MT"/>
              </a:rPr>
              <a:t>alge</a:t>
            </a:r>
            <a:r>
              <a:rPr dirty="0" sz="1000" spc="-55" b="1">
                <a:solidFill>
                  <a:srgbClr val="FF0000"/>
                </a:solidFill>
                <a:latin typeface="Gill Sans MT"/>
                <a:cs typeface="Gill Sans MT"/>
              </a:rPr>
              <a:t>b</a:t>
            </a:r>
            <a:r>
              <a:rPr dirty="0" sz="1000" spc="-35" b="1">
                <a:solidFill>
                  <a:srgbClr val="FF0000"/>
                </a:solidFill>
                <a:latin typeface="Gill Sans MT"/>
                <a:cs typeface="Gill Sans MT"/>
              </a:rPr>
              <a:t>rica</a:t>
            </a:r>
            <a:r>
              <a:rPr dirty="0" sz="1000" spc="55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000" spc="-40">
                <a:latin typeface="Tahoma"/>
                <a:cs typeface="Tahoma"/>
              </a:rPr>
              <a:t>ogni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es</a:t>
            </a:r>
            <a:r>
              <a:rPr dirty="0" sz="1000" spc="-105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ressione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rap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resentabile</a:t>
            </a:r>
            <a:r>
              <a:rPr dirty="0" sz="1000" spc="-50">
                <a:latin typeface="Tahoma"/>
                <a:cs typeface="Tahoma"/>
              </a:rPr>
              <a:t> come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quoziente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olinomi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2399131" y="2904147"/>
            <a:ext cx="239395" cy="0"/>
          </a:xfrm>
          <a:custGeom>
            <a:avLst/>
            <a:gdLst/>
            <a:ahLst/>
            <a:cxnLst/>
            <a:rect l="l" t="t" r="r" b="b"/>
            <a:pathLst>
              <a:path w="239394" h="0">
                <a:moveTo>
                  <a:pt x="0" y="0"/>
                </a:moveTo>
                <a:lnTo>
                  <a:pt x="239001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 txBox="1"/>
          <p:nvPr/>
        </p:nvSpPr>
        <p:spPr>
          <a:xfrm>
            <a:off x="2386431" y="2742308"/>
            <a:ext cx="264795" cy="324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85" i="1">
                <a:solidFill>
                  <a:srgbClr val="0000FF"/>
                </a:solidFill>
                <a:latin typeface="Arial Narrow"/>
                <a:cs typeface="Arial Narrow"/>
              </a:rPr>
              <a:t>p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0000FF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 sz="1000" spc="90" i="1">
                <a:solidFill>
                  <a:srgbClr val="0000FF"/>
                </a:solidFill>
                <a:latin typeface="Arial Narrow"/>
                <a:cs typeface="Arial Narrow"/>
              </a:rPr>
              <a:t>q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0000FF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941995" y="2827907"/>
            <a:ext cx="419734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125" i="1">
                <a:solidFill>
                  <a:srgbClr val="0000FF"/>
                </a:solidFill>
                <a:latin typeface="Arial Narrow"/>
                <a:cs typeface="Arial Narrow"/>
              </a:rPr>
              <a:t>R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0000FF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13830" y="3174502"/>
            <a:ext cx="201168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85" i="1">
                <a:latin typeface="Arial Narrow"/>
                <a:cs typeface="Arial Narrow"/>
              </a:rPr>
              <a:t>p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90" i="1">
                <a:latin typeface="Arial Narrow"/>
                <a:cs typeface="Arial Narrow"/>
              </a:rPr>
              <a:t>q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olinomi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90" i="1">
                <a:latin typeface="Arial Narrow"/>
                <a:cs typeface="Arial Narrow"/>
              </a:rPr>
              <a:t>q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0">
                <a:latin typeface="Lucida Sans Unicode"/>
                <a:cs typeface="Lucida Sans Unicode"/>
              </a:rPr>
              <a:t>/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0.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0" name="object 5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51" name="object 5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15" action="ppaction://hlinksldjump"/>
              </a:rPr>
              <a:t>Alge</a:t>
            </a:r>
            <a:r>
              <a:rPr dirty="0" spc="-15">
                <a:hlinkClick r:id="rId15" action="ppaction://hlinksldjump"/>
              </a:rPr>
              <a:t>b</a:t>
            </a:r>
            <a:r>
              <a:rPr dirty="0" spc="-20">
                <a:hlinkClick r:id="rId15" action="ppaction://hlinksldjump"/>
              </a:rPr>
              <a:t>ra1:</a:t>
            </a:r>
            <a:r>
              <a:rPr dirty="0">
                <a:hlinkClick r:id="rId15" action="ppaction://hlinksldjump"/>
              </a:rPr>
              <a:t> </a:t>
            </a:r>
            <a:r>
              <a:rPr dirty="0" spc="-70">
                <a:hlinkClick r:id="rId15" action="ppaction://hlinksldjump"/>
              </a:rPr>
              <a:t> </a:t>
            </a:r>
            <a:r>
              <a:rPr dirty="0" spc="40">
                <a:hlinkClick r:id="rId15" action="ppaction://hlinksldjump"/>
              </a:rPr>
              <a:t>P</a:t>
            </a:r>
            <a:r>
              <a:rPr dirty="0" spc="-10">
                <a:hlinkClick r:id="rId15" action="ppaction://hlinksldjump"/>
              </a:rPr>
              <a:t>olinomi</a:t>
            </a:r>
            <a:r>
              <a:rPr dirty="0" spc="25">
                <a:hlinkClick r:id="rId15" action="ppaction://hlinksldjump"/>
              </a:rPr>
              <a:t> </a:t>
            </a:r>
            <a:r>
              <a:rPr dirty="0" spc="-40">
                <a:hlinkClick r:id="rId15" action="ppaction://hlinksldjump"/>
              </a:rPr>
              <a:t>e</a:t>
            </a:r>
            <a:r>
              <a:rPr dirty="0" spc="25">
                <a:hlinkClick r:id="rId15" action="ppaction://hlinksldjump"/>
              </a:rPr>
              <a:t> </a:t>
            </a:r>
            <a:r>
              <a:rPr dirty="0" spc="-10">
                <a:hlinkClick r:id="rId15" action="ppaction://hlinksldjump"/>
              </a:rPr>
              <a:t>o</a:t>
            </a:r>
            <a:r>
              <a:rPr dirty="0" spc="0">
                <a:hlinkClick r:id="rId15" action="ppaction://hlinksldjump"/>
              </a:rPr>
              <a:t>p</a:t>
            </a:r>
            <a:r>
              <a:rPr dirty="0" spc="-15">
                <a:hlinkClick r:id="rId15" action="ppaction://hlinksldjump"/>
              </a:rPr>
              <a:t>erazioni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9/35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678" y="24034"/>
            <a:ext cx="690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25"/>
              <a:t>F</a:t>
            </a:r>
            <a:r>
              <a:rPr dirty="0" spc="-55"/>
              <a:t>razione</a:t>
            </a:r>
            <a:r>
              <a:rPr dirty="0" spc="25"/>
              <a:t> </a:t>
            </a:r>
            <a:r>
              <a:rPr dirty="0" spc="-60"/>
              <a:t>alge</a:t>
            </a:r>
            <a:r>
              <a:rPr dirty="0" spc="-110"/>
              <a:t>b</a:t>
            </a:r>
            <a:r>
              <a:rPr dirty="0" spc="-30"/>
              <a:t>rica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732115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1394675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1445476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38709"/>
            <a:ext cx="50800" cy="7686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02209"/>
            <a:ext cx="50800" cy="70516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814678"/>
            <a:ext cx="4457065" cy="643890"/>
          </a:xfrm>
          <a:custGeom>
            <a:avLst/>
            <a:gdLst/>
            <a:ahLst/>
            <a:cxnLst/>
            <a:rect l="l" t="t" r="r" b="b"/>
            <a:pathLst>
              <a:path w="4457065" h="643890">
                <a:moveTo>
                  <a:pt x="4456606" y="0"/>
                </a:moveTo>
                <a:lnTo>
                  <a:pt x="0" y="0"/>
                </a:lnTo>
                <a:lnTo>
                  <a:pt x="0" y="592697"/>
                </a:lnTo>
                <a:lnTo>
                  <a:pt x="16636" y="630211"/>
                </a:lnTo>
                <a:lnTo>
                  <a:pt x="4405806" y="643498"/>
                </a:lnTo>
                <a:lnTo>
                  <a:pt x="4420049" y="641453"/>
                </a:lnTo>
                <a:lnTo>
                  <a:pt x="4451170" y="61549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89509"/>
            <a:ext cx="0" cy="737235"/>
          </a:xfrm>
          <a:custGeom>
            <a:avLst/>
            <a:gdLst/>
            <a:ahLst/>
            <a:cxnLst/>
            <a:rect l="l" t="t" r="r" b="b"/>
            <a:pathLst>
              <a:path w="0" h="737235">
                <a:moveTo>
                  <a:pt x="0" y="73691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7680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6410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65140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63235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624630"/>
            <a:ext cx="2966085" cy="402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7F00"/>
                </a:solidFill>
                <a:latin typeface="Gill Sans MT"/>
                <a:cs typeface="Gill Sans MT"/>
              </a:rPr>
              <a:t>Esempio: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dirty="0" sz="1000">
                <a:latin typeface="Tahoma"/>
                <a:cs typeface="Tahoma"/>
              </a:rPr>
              <a:t>Dati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olinomi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65" i="1">
                <a:latin typeface="Arial Narrow"/>
                <a:cs typeface="Arial Narrow"/>
              </a:rPr>
              <a:t>r</a:t>
            </a:r>
            <a:r>
              <a:rPr dirty="0" sz="1000" spc="-12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s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1,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230807" y="1263700"/>
            <a:ext cx="226695" cy="0"/>
          </a:xfrm>
          <a:custGeom>
            <a:avLst/>
            <a:gdLst/>
            <a:ahLst/>
            <a:cxnLst/>
            <a:rect l="l" t="t" r="r" b="b"/>
            <a:pathLst>
              <a:path w="226694" h="0">
                <a:moveTo>
                  <a:pt x="0" y="0"/>
                </a:moveTo>
                <a:lnTo>
                  <a:pt x="22669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218107" y="1101862"/>
            <a:ext cx="252095" cy="324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335">
              <a:lnSpc>
                <a:spcPct val="100000"/>
              </a:lnSpc>
            </a:pPr>
            <a:r>
              <a:rPr dirty="0" sz="1000" spc="65" i="1">
                <a:latin typeface="Arial Narrow"/>
                <a:cs typeface="Arial Narrow"/>
              </a:rPr>
              <a:t>r</a:t>
            </a:r>
            <a:r>
              <a:rPr dirty="0" sz="1000" spc="-12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 sz="1000" spc="45" i="1">
                <a:latin typeface="Arial Narrow"/>
                <a:cs typeface="Arial Narrow"/>
              </a:rPr>
              <a:t>s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95145" y="1187460"/>
            <a:ext cx="44704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66042" y="1187460"/>
            <a:ext cx="123888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25">
                <a:solidFill>
                  <a:srgbClr val="FF0000"/>
                </a:solidFill>
                <a:latin typeface="Tahoma"/>
                <a:cs typeface="Tahoma"/>
              </a:rPr>
              <a:t>`</a:t>
            </a:r>
            <a:r>
              <a:rPr dirty="0" sz="1000" spc="-85">
                <a:solidFill>
                  <a:srgbClr val="FF0000"/>
                </a:solidFill>
                <a:latin typeface="Tahoma"/>
                <a:cs typeface="Tahoma"/>
              </a:rPr>
              <a:t>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anc</a:t>
            </a:r>
            <a:r>
              <a:rPr dirty="0" sz="1000" spc="-75">
                <a:solidFill>
                  <a:srgbClr val="FF0000"/>
                </a:solidFill>
                <a:latin typeface="Tahoma"/>
                <a:cs typeface="Tahoma"/>
              </a:rPr>
              <a:t>o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ra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un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olinomio.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5729" y="1606562"/>
            <a:ext cx="4457065" cy="170815"/>
          </a:xfrm>
          <a:custGeom>
            <a:avLst/>
            <a:gdLst/>
            <a:ahLst/>
            <a:cxnLst/>
            <a:rect l="l" t="t" r="r" b="b"/>
            <a:pathLst>
              <a:path w="4457065" h="170814">
                <a:moveTo>
                  <a:pt x="4405806" y="0"/>
                </a:moveTo>
                <a:lnTo>
                  <a:pt x="41300" y="896"/>
                </a:lnTo>
                <a:lnTo>
                  <a:pt x="7786" y="23856"/>
                </a:lnTo>
                <a:lnTo>
                  <a:pt x="0" y="50800"/>
                </a:lnTo>
                <a:lnTo>
                  <a:pt x="0" y="170250"/>
                </a:lnTo>
                <a:lnTo>
                  <a:pt x="4456606" y="170250"/>
                </a:lnTo>
                <a:lnTo>
                  <a:pt x="4455709" y="41300"/>
                </a:lnTo>
                <a:lnTo>
                  <a:pt x="4432750" y="7786"/>
                </a:lnTo>
                <a:lnTo>
                  <a:pt x="44058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113830" y="1624658"/>
            <a:ext cx="62928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30">
                <a:solidFill>
                  <a:srgbClr val="FF0000"/>
                </a:solidFill>
                <a:latin typeface="Tahoma"/>
                <a:cs typeface="Tahoma"/>
              </a:rPr>
              <a:t>A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ttenzione!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5729" y="1725878"/>
            <a:ext cx="4456607" cy="10160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108758"/>
            <a:ext cx="114301" cy="11430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159559"/>
            <a:ext cx="4304204" cy="635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1638096"/>
            <a:ext cx="50800" cy="48336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1701597"/>
            <a:ext cx="50800" cy="41986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1808442"/>
            <a:ext cx="4457065" cy="363855"/>
          </a:xfrm>
          <a:custGeom>
            <a:avLst/>
            <a:gdLst/>
            <a:ahLst/>
            <a:cxnLst/>
            <a:rect l="l" t="t" r="r" b="b"/>
            <a:pathLst>
              <a:path w="4457065" h="363855">
                <a:moveTo>
                  <a:pt x="4456606" y="0"/>
                </a:moveTo>
                <a:lnTo>
                  <a:pt x="0" y="0"/>
                </a:lnTo>
                <a:lnTo>
                  <a:pt x="0" y="313016"/>
                </a:lnTo>
                <a:lnTo>
                  <a:pt x="16636" y="350530"/>
                </a:lnTo>
                <a:lnTo>
                  <a:pt x="4405806" y="363816"/>
                </a:lnTo>
                <a:lnTo>
                  <a:pt x="4420049" y="361772"/>
                </a:lnTo>
                <a:lnTo>
                  <a:pt x="4451170" y="33581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1688897"/>
            <a:ext cx="0" cy="452120"/>
          </a:xfrm>
          <a:custGeom>
            <a:avLst/>
            <a:gdLst/>
            <a:ahLst/>
            <a:cxnLst/>
            <a:rect l="l" t="t" r="r" b="b"/>
            <a:pathLst>
              <a:path w="0" h="452119">
                <a:moveTo>
                  <a:pt x="0" y="45161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167619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166349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165079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1631746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1853664"/>
            <a:ext cx="380809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75">
                <a:latin typeface="Tahoma"/>
                <a:cs typeface="Tahoma"/>
              </a:rPr>
              <a:t>In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generale,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65" i="1">
                <a:latin typeface="Arial Narrow"/>
                <a:cs typeface="Arial Narrow"/>
              </a:rPr>
              <a:t>r</a:t>
            </a:r>
            <a:r>
              <a:rPr dirty="0" sz="1000" spc="-12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s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s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0">
                <a:latin typeface="Lucida Sans Unicode"/>
                <a:cs typeface="Lucida Sans Unicode"/>
              </a:rPr>
              <a:t>/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0,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rap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rto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965537" y="1929917"/>
            <a:ext cx="167640" cy="0"/>
          </a:xfrm>
          <a:custGeom>
            <a:avLst/>
            <a:gdLst/>
            <a:ahLst/>
            <a:cxnLst/>
            <a:rect l="l" t="t" r="r" b="b"/>
            <a:pathLst>
              <a:path w="167639" h="0">
                <a:moveTo>
                  <a:pt x="0" y="0"/>
                </a:moveTo>
                <a:lnTo>
                  <a:pt x="16752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3952837" y="1820807"/>
            <a:ext cx="193040" cy="219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35"/>
              </a:lnSpc>
            </a:pPr>
            <a:r>
              <a:rPr dirty="0" sz="700" spc="10" i="1">
                <a:latin typeface="Calibri"/>
                <a:cs typeface="Calibri"/>
              </a:rPr>
              <a:t>r</a:t>
            </a:r>
            <a:r>
              <a:rPr dirty="0" sz="700" spc="-85" i="1">
                <a:latin typeface="Calibri"/>
                <a:cs typeface="Calibri"/>
              </a:rPr>
              <a:t> </a:t>
            </a:r>
            <a:r>
              <a:rPr dirty="0" sz="700" spc="30">
                <a:latin typeface="Trebuchet MS"/>
                <a:cs typeface="Trebuchet MS"/>
              </a:rPr>
              <a:t>(</a:t>
            </a:r>
            <a:r>
              <a:rPr dirty="0" sz="700" spc="35" i="1">
                <a:latin typeface="Calibri"/>
                <a:cs typeface="Calibri"/>
              </a:rPr>
              <a:t>x</a:t>
            </a:r>
            <a:r>
              <a:rPr dirty="0" sz="700" spc="-95" i="1">
                <a:latin typeface="Calibri"/>
                <a:cs typeface="Calibri"/>
              </a:rPr>
              <a:t> </a:t>
            </a:r>
            <a:r>
              <a:rPr dirty="0" sz="700" spc="30">
                <a:latin typeface="Trebuchet MS"/>
                <a:cs typeface="Trebuchet MS"/>
              </a:rPr>
              <a:t>)</a:t>
            </a:r>
            <a:endParaRPr sz="700">
              <a:latin typeface="Trebuchet MS"/>
              <a:cs typeface="Trebuchet MS"/>
            </a:endParaRPr>
          </a:p>
          <a:p>
            <a:pPr marL="12700">
              <a:lnSpc>
                <a:spcPts val="835"/>
              </a:lnSpc>
            </a:pPr>
            <a:r>
              <a:rPr dirty="0" sz="700" spc="60" i="1">
                <a:latin typeface="Calibri"/>
                <a:cs typeface="Calibri"/>
              </a:rPr>
              <a:t>s</a:t>
            </a:r>
            <a:r>
              <a:rPr dirty="0" sz="700" spc="30">
                <a:latin typeface="Trebuchet MS"/>
                <a:cs typeface="Trebuchet MS"/>
              </a:rPr>
              <a:t>(</a:t>
            </a:r>
            <a:r>
              <a:rPr dirty="0" sz="700" spc="35" i="1">
                <a:latin typeface="Calibri"/>
                <a:cs typeface="Calibri"/>
              </a:rPr>
              <a:t>x</a:t>
            </a:r>
            <a:r>
              <a:rPr dirty="0" sz="700" spc="-95" i="1">
                <a:latin typeface="Calibri"/>
                <a:cs typeface="Calibri"/>
              </a:rPr>
              <a:t> </a:t>
            </a:r>
            <a:r>
              <a:rPr dirty="0" sz="700" spc="30">
                <a:latin typeface="Trebuchet MS"/>
                <a:cs typeface="Trebuchet MS"/>
              </a:rPr>
              <a:t>)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177042" y="1853664"/>
            <a:ext cx="3175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3830" y="2019958"/>
            <a:ext cx="4230370" cy="6216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detto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lo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sia!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1000" spc="6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tal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60">
                <a:latin typeface="Tahoma"/>
                <a:cs typeface="Tahoma"/>
              </a:rPr>
              <a:t>os</a:t>
            </a:r>
            <a:r>
              <a:rPr dirty="0" sz="1000" spc="-15">
                <a:latin typeface="Tahoma"/>
                <a:cs typeface="Tahoma"/>
              </a:rPr>
              <a:t>ito,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definisce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 b="1">
                <a:solidFill>
                  <a:srgbClr val="FF0000"/>
                </a:solidFill>
                <a:latin typeface="Gill Sans MT"/>
                <a:cs typeface="Gill Sans MT"/>
              </a:rPr>
              <a:t>frazione</a:t>
            </a:r>
            <a:r>
              <a:rPr dirty="0" sz="1000" spc="85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000" spc="-20" b="1">
                <a:solidFill>
                  <a:srgbClr val="FF0000"/>
                </a:solidFill>
                <a:latin typeface="Gill Sans MT"/>
                <a:cs typeface="Gill Sans MT"/>
              </a:rPr>
              <a:t>alge</a:t>
            </a:r>
            <a:r>
              <a:rPr dirty="0" sz="1000" spc="-55" b="1">
                <a:solidFill>
                  <a:srgbClr val="FF0000"/>
                </a:solidFill>
                <a:latin typeface="Gill Sans MT"/>
                <a:cs typeface="Gill Sans MT"/>
              </a:rPr>
              <a:t>b</a:t>
            </a:r>
            <a:r>
              <a:rPr dirty="0" sz="1000" spc="-35" b="1">
                <a:solidFill>
                  <a:srgbClr val="FF0000"/>
                </a:solidFill>
                <a:latin typeface="Gill Sans MT"/>
                <a:cs typeface="Gill Sans MT"/>
              </a:rPr>
              <a:t>rica</a:t>
            </a:r>
            <a:r>
              <a:rPr dirty="0" sz="1000" spc="55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000" spc="-40">
                <a:latin typeface="Tahoma"/>
                <a:cs typeface="Tahoma"/>
              </a:rPr>
              <a:t>ogni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es</a:t>
            </a:r>
            <a:r>
              <a:rPr dirty="0" sz="1000" spc="-105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ressione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rap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resentabile</a:t>
            </a:r>
            <a:r>
              <a:rPr dirty="0" sz="1000" spc="-50">
                <a:latin typeface="Tahoma"/>
                <a:cs typeface="Tahoma"/>
              </a:rPr>
              <a:t> come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quoziente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olinomi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2399131" y="2904147"/>
            <a:ext cx="239395" cy="0"/>
          </a:xfrm>
          <a:custGeom>
            <a:avLst/>
            <a:gdLst/>
            <a:ahLst/>
            <a:cxnLst/>
            <a:rect l="l" t="t" r="r" b="b"/>
            <a:pathLst>
              <a:path w="239394" h="0">
                <a:moveTo>
                  <a:pt x="0" y="0"/>
                </a:moveTo>
                <a:lnTo>
                  <a:pt x="239001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 txBox="1"/>
          <p:nvPr/>
        </p:nvSpPr>
        <p:spPr>
          <a:xfrm>
            <a:off x="2386431" y="2742308"/>
            <a:ext cx="264795" cy="324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85" i="1">
                <a:solidFill>
                  <a:srgbClr val="0000FF"/>
                </a:solidFill>
                <a:latin typeface="Arial Narrow"/>
                <a:cs typeface="Arial Narrow"/>
              </a:rPr>
              <a:t>p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0000FF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 sz="1000" spc="90" i="1">
                <a:solidFill>
                  <a:srgbClr val="0000FF"/>
                </a:solidFill>
                <a:latin typeface="Arial Narrow"/>
                <a:cs typeface="Arial Narrow"/>
              </a:rPr>
              <a:t>q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0000FF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941995" y="2827907"/>
            <a:ext cx="419734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125" i="1">
                <a:solidFill>
                  <a:srgbClr val="0000FF"/>
                </a:solidFill>
                <a:latin typeface="Arial Narrow"/>
                <a:cs typeface="Arial Narrow"/>
              </a:rPr>
              <a:t>R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0000FF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13830" y="3174502"/>
            <a:ext cx="201168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85" i="1">
                <a:latin typeface="Arial Narrow"/>
                <a:cs typeface="Arial Narrow"/>
              </a:rPr>
              <a:t>p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90" i="1">
                <a:latin typeface="Arial Narrow"/>
                <a:cs typeface="Arial Narrow"/>
              </a:rPr>
              <a:t>q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olinomi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90" i="1">
                <a:latin typeface="Arial Narrow"/>
                <a:cs typeface="Arial Narrow"/>
              </a:rPr>
              <a:t>q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0">
                <a:latin typeface="Lucida Sans Unicode"/>
                <a:cs typeface="Lucida Sans Unicode"/>
              </a:rPr>
              <a:t>/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0.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0" name="object 5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51" name="object 5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15" action="ppaction://hlinksldjump"/>
              </a:rPr>
              <a:t>Alge</a:t>
            </a:r>
            <a:r>
              <a:rPr dirty="0" spc="-15">
                <a:hlinkClick r:id="rId15" action="ppaction://hlinksldjump"/>
              </a:rPr>
              <a:t>b</a:t>
            </a:r>
            <a:r>
              <a:rPr dirty="0" spc="-20">
                <a:hlinkClick r:id="rId15" action="ppaction://hlinksldjump"/>
              </a:rPr>
              <a:t>ra1:</a:t>
            </a:r>
            <a:r>
              <a:rPr dirty="0">
                <a:hlinkClick r:id="rId15" action="ppaction://hlinksldjump"/>
              </a:rPr>
              <a:t> </a:t>
            </a:r>
            <a:r>
              <a:rPr dirty="0" spc="-70">
                <a:hlinkClick r:id="rId15" action="ppaction://hlinksldjump"/>
              </a:rPr>
              <a:t> </a:t>
            </a:r>
            <a:r>
              <a:rPr dirty="0" spc="40">
                <a:hlinkClick r:id="rId15" action="ppaction://hlinksldjump"/>
              </a:rPr>
              <a:t>P</a:t>
            </a:r>
            <a:r>
              <a:rPr dirty="0" spc="-10">
                <a:hlinkClick r:id="rId15" action="ppaction://hlinksldjump"/>
              </a:rPr>
              <a:t>olinomi</a:t>
            </a:r>
            <a:r>
              <a:rPr dirty="0" spc="25">
                <a:hlinkClick r:id="rId15" action="ppaction://hlinksldjump"/>
              </a:rPr>
              <a:t> </a:t>
            </a:r>
            <a:r>
              <a:rPr dirty="0" spc="-40">
                <a:hlinkClick r:id="rId15" action="ppaction://hlinksldjump"/>
              </a:rPr>
              <a:t>e</a:t>
            </a:r>
            <a:r>
              <a:rPr dirty="0" spc="25">
                <a:hlinkClick r:id="rId15" action="ppaction://hlinksldjump"/>
              </a:rPr>
              <a:t> </a:t>
            </a:r>
            <a:r>
              <a:rPr dirty="0" spc="-10">
                <a:hlinkClick r:id="rId15" action="ppaction://hlinksldjump"/>
              </a:rPr>
              <a:t>o</a:t>
            </a:r>
            <a:r>
              <a:rPr dirty="0" spc="0">
                <a:hlinkClick r:id="rId15" action="ppaction://hlinksldjump"/>
              </a:rPr>
              <a:t>p</a:t>
            </a:r>
            <a:r>
              <a:rPr dirty="0" spc="-15">
                <a:hlinkClick r:id="rId15" action="ppaction://hlinksldjump"/>
              </a:rPr>
              <a:t>erazioni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9/35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678" y="24034"/>
            <a:ext cx="690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z="1000" spc="-30" b="1">
                <a:solidFill>
                  <a:srgbClr val="007F00"/>
                </a:solidFill>
                <a:latin typeface="Gill Sans MT"/>
                <a:cs typeface="Gill Sans MT"/>
              </a:rPr>
              <a:t>Esempi: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351687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833196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883996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258283"/>
            <a:ext cx="50800" cy="5876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321784"/>
            <a:ext cx="50800" cy="5241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434253"/>
            <a:ext cx="4457065" cy="462915"/>
          </a:xfrm>
          <a:custGeom>
            <a:avLst/>
            <a:gdLst/>
            <a:ahLst/>
            <a:cxnLst/>
            <a:rect l="l" t="t" r="r" b="b"/>
            <a:pathLst>
              <a:path w="4457065" h="462915">
                <a:moveTo>
                  <a:pt x="4456606" y="0"/>
                </a:moveTo>
                <a:lnTo>
                  <a:pt x="0" y="0"/>
                </a:lnTo>
                <a:lnTo>
                  <a:pt x="0" y="411643"/>
                </a:lnTo>
                <a:lnTo>
                  <a:pt x="16636" y="449157"/>
                </a:lnTo>
                <a:lnTo>
                  <a:pt x="4405806" y="462443"/>
                </a:lnTo>
                <a:lnTo>
                  <a:pt x="4420049" y="460398"/>
                </a:lnTo>
                <a:lnTo>
                  <a:pt x="4451170" y="434439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309084"/>
            <a:ext cx="0" cy="556260"/>
          </a:xfrm>
          <a:custGeom>
            <a:avLst/>
            <a:gdLst/>
            <a:ahLst/>
            <a:cxnLst/>
            <a:rect l="l" t="t" r="r" b="b"/>
            <a:pathLst>
              <a:path w="0" h="556260">
                <a:moveTo>
                  <a:pt x="0" y="55586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2963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2836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2709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25193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508848" y="522969"/>
            <a:ext cx="425450" cy="208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7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521548" y="702221"/>
            <a:ext cx="411480" cy="0"/>
          </a:xfrm>
          <a:custGeom>
            <a:avLst/>
            <a:gdLst/>
            <a:ahLst/>
            <a:cxnLst/>
            <a:rect l="l" t="t" r="r" b="b"/>
            <a:pathLst>
              <a:path w="411480" h="0">
                <a:moveTo>
                  <a:pt x="0" y="0"/>
                </a:moveTo>
                <a:lnTo>
                  <a:pt x="41117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543824" y="626263"/>
            <a:ext cx="452120" cy="238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23809" sz="1050">
                <a:latin typeface="Trebuchet MS"/>
                <a:cs typeface="Trebuchet MS"/>
              </a:rPr>
              <a:t>4</a:t>
            </a:r>
            <a:r>
              <a:rPr dirty="0" baseline="23809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80">
                <a:latin typeface="Tahoma"/>
                <a:cs typeface="Tahoma"/>
              </a:rPr>
              <a:t> </a:t>
            </a:r>
            <a:r>
              <a:rPr dirty="0" baseline="38888" sz="1500" spc="-142" i="1">
                <a:latin typeface="Verdana"/>
                <a:cs typeface="Verdana"/>
              </a:rPr>
              <a:t>,</a:t>
            </a:r>
            <a:endParaRPr baseline="38888" sz="15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133142" y="533747"/>
            <a:ext cx="960119" cy="3702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35"/>
              </a:lnSpc>
              <a:tabLst>
                <a:tab pos="513080" algn="l"/>
              </a:tabLst>
            </a:pP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5" u="sng">
                <a:latin typeface="Times New Roman"/>
                <a:cs typeface="Times New Roman"/>
              </a:rPr>
              <a:t>  </a:t>
            </a:r>
            <a:r>
              <a:rPr dirty="0" sz="1000" spc="-114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2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u="sng">
                <a:latin typeface="Times New Roman"/>
                <a:cs typeface="Times New Roman"/>
              </a:rPr>
              <a:t>  </a:t>
            </a:r>
            <a:r>
              <a:rPr dirty="0" sz="1000" spc="105" u="sng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	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155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10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40" u="sng">
                <a:latin typeface="Tahoma"/>
                <a:cs typeface="Tahoma"/>
              </a:rPr>
              <a:t>+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45" i="1" u="sng">
                <a:latin typeface="Arial Narrow"/>
                <a:cs typeface="Arial Narrow"/>
              </a:rPr>
              <a:t>x</a:t>
            </a:r>
            <a:endParaRPr sz="1000">
              <a:latin typeface="Arial Narrow"/>
              <a:cs typeface="Arial Narrow"/>
            </a:endParaRPr>
          </a:p>
          <a:p>
            <a:pPr marL="315595">
              <a:lnSpc>
                <a:spcPts val="680"/>
              </a:lnSpc>
            </a:pP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940"/>
              </a:lnSpc>
              <a:tabLst>
                <a:tab pos="513080" algn="l"/>
              </a:tabLst>
            </a:pP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25">
                <a:latin typeface="Tahoma"/>
                <a:cs typeface="Tahoma"/>
              </a:rPr>
              <a:t>(1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baseline="23809" sz="1050">
                <a:latin typeface="Trebuchet MS"/>
                <a:cs typeface="Trebuchet MS"/>
              </a:rPr>
              <a:t>3</a:t>
            </a:r>
            <a:endParaRPr baseline="23809" sz="1050">
              <a:latin typeface="Trebuchet MS"/>
              <a:cs typeface="Trebuchet M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9" action="ppaction://hlinksldjump"/>
              </a:rPr>
              <a:t>Alge</a:t>
            </a:r>
            <a:r>
              <a:rPr dirty="0" spc="-15">
                <a:hlinkClick r:id="rId9" action="ppaction://hlinksldjump"/>
              </a:rPr>
              <a:t>b</a:t>
            </a:r>
            <a:r>
              <a:rPr dirty="0" spc="-20">
                <a:hlinkClick r:id="rId9" action="ppaction://hlinksldjump"/>
              </a:rPr>
              <a:t>ra1:</a:t>
            </a:r>
            <a:r>
              <a:rPr dirty="0">
                <a:hlinkClick r:id="rId9" action="ppaction://hlinksldjump"/>
              </a:rPr>
              <a:t> </a:t>
            </a:r>
            <a:r>
              <a:rPr dirty="0" spc="-70">
                <a:hlinkClick r:id="rId9" action="ppaction://hlinksldjump"/>
              </a:rPr>
              <a:t> </a:t>
            </a:r>
            <a:r>
              <a:rPr dirty="0" spc="40">
                <a:hlinkClick r:id="rId9" action="ppaction://hlinksldjump"/>
              </a:rPr>
              <a:t>P</a:t>
            </a:r>
            <a:r>
              <a:rPr dirty="0" spc="-10">
                <a:hlinkClick r:id="rId9" action="ppaction://hlinksldjump"/>
              </a:rPr>
              <a:t>olinomi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e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0">
                <a:hlinkClick r:id="rId9" action="ppaction://hlinksldjump"/>
              </a:rPr>
              <a:t>o</a:t>
            </a:r>
            <a:r>
              <a:rPr dirty="0" spc="0">
                <a:hlinkClick r:id="rId9" action="ppaction://hlinksldjump"/>
              </a:rPr>
              <a:t>p</a:t>
            </a:r>
            <a:r>
              <a:rPr dirty="0" spc="-15">
                <a:hlinkClick r:id="rId9" action="ppaction://hlinksldjump"/>
              </a:rPr>
              <a:t>erazioni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10/35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7054" y="24034"/>
            <a:ext cx="2698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l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35" b="1">
                <a:latin typeface="Gill Sans MT"/>
                <a:cs typeface="Gill Sans MT"/>
              </a:rPr>
              <a:t>P</a:t>
            </a:r>
            <a:r>
              <a:rPr dirty="0" spc="-40" b="1">
                <a:latin typeface="Gill Sans MT"/>
                <a:cs typeface="Gill Sans MT"/>
              </a:rPr>
              <a:t>olinomi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716273"/>
            <a:ext cx="3521075" cy="153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definisce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b="1">
                <a:solidFill>
                  <a:srgbClr val="FF0000"/>
                </a:solidFill>
                <a:latin typeface="Gill Sans MT"/>
                <a:cs typeface="Gill Sans MT"/>
              </a:rPr>
              <a:t>p</a:t>
            </a:r>
            <a:r>
              <a:rPr dirty="0" sz="1000" spc="-45" b="1">
                <a:solidFill>
                  <a:srgbClr val="FF0000"/>
                </a:solidFill>
                <a:latin typeface="Gill Sans MT"/>
                <a:cs typeface="Gill Sans MT"/>
              </a:rPr>
              <a:t>olinomio</a:t>
            </a:r>
            <a:r>
              <a:rPr dirty="0" sz="1000" spc="50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efficienti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25">
                <a:latin typeface="Tahoma"/>
                <a:cs typeface="Tahoma"/>
              </a:rPr>
              <a:t>al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ogni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es</a:t>
            </a:r>
            <a:r>
              <a:rPr dirty="0" sz="1000" spc="-105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ressione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ti</a:t>
            </a:r>
            <a:r>
              <a:rPr dirty="0" sz="1000" spc="15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89647" y="995258"/>
            <a:ext cx="8921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85" i="1">
                <a:latin typeface="Arial Narrow"/>
                <a:cs typeface="Arial Narrow"/>
              </a:rPr>
              <a:t>p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-15" i="1">
                <a:latin typeface="Arial Narrow"/>
                <a:cs typeface="Arial Narrow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i="1">
                <a:latin typeface="Arial Narrow"/>
                <a:cs typeface="Arial Narrow"/>
              </a:rPr>
              <a:t>  </a:t>
            </a:r>
            <a:r>
              <a:rPr dirty="0" sz="1000" spc="7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57794" y="1042754"/>
            <a:ext cx="7429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0" i="1">
                <a:latin typeface="Calibri"/>
                <a:cs typeface="Calibri"/>
              </a:rPr>
              <a:t>n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84134" y="971533"/>
            <a:ext cx="7429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0" i="1">
                <a:latin typeface="Calibri"/>
                <a:cs typeface="Calibri"/>
              </a:rPr>
              <a:t>n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55977" y="1042754"/>
            <a:ext cx="201930" cy="1409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5" i="1">
                <a:latin typeface="Calibri"/>
                <a:cs typeface="Calibri"/>
              </a:rPr>
              <a:t>n</a:t>
            </a: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>
                <a:latin typeface="Trebuchet MS"/>
                <a:cs typeface="Trebuchet MS"/>
              </a:rPr>
              <a:t>1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38489" y="995258"/>
            <a:ext cx="58039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92735" algn="l"/>
              </a:tabLst>
            </a:pP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45" i="1">
                <a:latin typeface="Arial Narrow"/>
                <a:cs typeface="Arial Narrow"/>
              </a:rPr>
              <a:t>	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150">
                <a:latin typeface="Lucida Sans Unicode"/>
                <a:cs typeface="Lucida Sans Unicode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150">
                <a:latin typeface="Lucida Sans Unicode"/>
                <a:cs typeface="Lucida Sans Unicode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08441" y="971533"/>
            <a:ext cx="201930" cy="1409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5" i="1">
                <a:latin typeface="Calibri"/>
                <a:cs typeface="Calibri"/>
              </a:rPr>
              <a:t>n</a:t>
            </a: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>
                <a:latin typeface="Trebuchet MS"/>
                <a:cs typeface="Trebuchet MS"/>
              </a:rPr>
              <a:t>1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21330" y="995258"/>
            <a:ext cx="9436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-40" i="1">
                <a:latin typeface="Arial Narrow"/>
                <a:cs typeface="Arial Narrow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i="1">
                <a:latin typeface="Arial Narrow"/>
                <a:cs typeface="Arial Narrow"/>
              </a:rPr>
              <a:t>  </a:t>
            </a:r>
            <a:r>
              <a:rPr dirty="0" sz="1000" spc="45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-40" i="1">
                <a:latin typeface="Arial Narrow"/>
                <a:cs typeface="Arial Narrow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08655" y="1042754"/>
            <a:ext cx="80391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04495" algn="l"/>
                <a:tab pos="742950" algn="l"/>
              </a:tabLst>
            </a:pPr>
            <a:r>
              <a:rPr dirty="0" sz="700">
                <a:latin typeface="Trebuchet MS"/>
                <a:cs typeface="Trebuchet MS"/>
              </a:rPr>
              <a:t>2	1	0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31985" y="971533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latin typeface="Trebuchet MS"/>
                <a:cs typeface="Trebuchet MS"/>
              </a:rPr>
              <a:t>2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3830" y="1272978"/>
            <a:ext cx="4075429" cy="7359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55">
                <a:latin typeface="Tahoma"/>
                <a:cs typeface="Tahoma"/>
              </a:rPr>
              <a:t>dove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0" i="1">
                <a:latin typeface="Arial Narrow"/>
                <a:cs typeface="Arial Narrow"/>
              </a:rPr>
              <a:t>n</a:t>
            </a:r>
            <a:r>
              <a:rPr dirty="0" sz="1000" spc="65" i="1">
                <a:latin typeface="Arial Narrow"/>
                <a:cs typeface="Arial Narrow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r>
              <a:rPr dirty="0" baseline="-11904" sz="1050" spc="75">
                <a:latin typeface="Trebuchet MS"/>
                <a:cs typeface="Trebuchet MS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r>
              <a:rPr dirty="0" baseline="-11904" sz="1050" spc="75">
                <a:latin typeface="Trebuchet MS"/>
                <a:cs typeface="Trebuchet MS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85" i="1">
                <a:latin typeface="Verdana"/>
                <a:cs typeface="Verdana"/>
              </a:rPr>
              <a:t> </a:t>
            </a:r>
            <a:r>
              <a:rPr dirty="0" sz="1000" spc="-95" i="1">
                <a:latin typeface="Verdana"/>
                <a:cs typeface="Verdana"/>
              </a:rPr>
              <a:t>.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95" i="1">
                <a:latin typeface="Verdana"/>
                <a:cs typeface="Verdana"/>
              </a:rPr>
              <a:t>.</a:t>
            </a:r>
            <a:r>
              <a:rPr dirty="0" sz="1000" spc="-185" i="1">
                <a:latin typeface="Verdana"/>
                <a:cs typeface="Verdana"/>
              </a:rPr>
              <a:t> </a:t>
            </a:r>
            <a:r>
              <a:rPr dirty="0" sz="1000" spc="-95" i="1">
                <a:latin typeface="Verdana"/>
                <a:cs typeface="Verdana"/>
              </a:rPr>
              <a:t>.</a:t>
            </a:r>
            <a:r>
              <a:rPr dirty="0" sz="1000" spc="-185" i="1">
                <a:latin typeface="Verdana"/>
                <a:cs typeface="Verdana"/>
              </a:rPr>
              <a:t> 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r>
              <a:rPr dirty="0" baseline="-11904" sz="1050" spc="30" i="1">
                <a:latin typeface="Calibri"/>
                <a:cs typeface="Calibri"/>
              </a:rPr>
              <a:t>n</a:t>
            </a:r>
            <a:r>
              <a:rPr dirty="0" baseline="-11904" sz="1050" i="1">
                <a:latin typeface="Calibri"/>
                <a:cs typeface="Calibri"/>
              </a:rPr>
              <a:t> </a:t>
            </a:r>
            <a:r>
              <a:rPr dirty="0" baseline="-11904" sz="1050" spc="112" i="1">
                <a:latin typeface="Calibri"/>
                <a:cs typeface="Calibri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numeri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reali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assegnati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detti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c</a:t>
            </a:r>
            <a:r>
              <a:rPr dirty="0" sz="1000" spc="-10" b="1">
                <a:solidFill>
                  <a:srgbClr val="0000FF"/>
                </a:solidFill>
                <a:latin typeface="Gill Sans MT"/>
                <a:cs typeface="Gill Sans MT"/>
              </a:rPr>
              <a:t>o</a:t>
            </a:r>
            <a:r>
              <a:rPr dirty="0" sz="1000" spc="-15" b="1">
                <a:solidFill>
                  <a:srgbClr val="0000FF"/>
                </a:solidFill>
                <a:latin typeface="Gill Sans MT"/>
                <a:cs typeface="Gill Sans MT"/>
              </a:rPr>
              <a:t>effici</a:t>
            </a:r>
            <a:r>
              <a:rPr dirty="0" sz="1000" spc="-45" b="1">
                <a:solidFill>
                  <a:srgbClr val="0000FF"/>
                </a:solidFill>
                <a:latin typeface="Gill Sans MT"/>
                <a:cs typeface="Gill Sans MT"/>
              </a:rPr>
              <a:t>e</a:t>
            </a:r>
            <a:r>
              <a:rPr dirty="0" sz="1000" spc="-20" b="1">
                <a:solidFill>
                  <a:srgbClr val="0000FF"/>
                </a:solidFill>
                <a:latin typeface="Gill Sans MT"/>
                <a:cs typeface="Gill Sans MT"/>
              </a:rPr>
              <a:t>n</a:t>
            </a:r>
            <a:r>
              <a:rPr dirty="0" sz="1000" spc="-20" b="1">
                <a:solidFill>
                  <a:srgbClr val="0000FF"/>
                </a:solidFill>
                <a:latin typeface="Gill Sans MT"/>
                <a:cs typeface="Gill Sans MT"/>
              </a:rPr>
              <a:t>t</a:t>
            </a:r>
            <a:r>
              <a:rPr dirty="0" sz="1000" spc="-20" b="1">
                <a:solidFill>
                  <a:srgbClr val="0000FF"/>
                </a:solidFill>
                <a:latin typeface="Gill Sans MT"/>
                <a:cs typeface="Gill Sans MT"/>
              </a:rPr>
              <a:t>i</a:t>
            </a:r>
            <a:r>
              <a:rPr dirty="0" sz="1000" spc="55" b="1">
                <a:solidFill>
                  <a:srgbClr val="0000FF"/>
                </a:solidFill>
                <a:latin typeface="Gill Sans MT"/>
                <a:cs typeface="Gill Sans MT"/>
              </a:rPr>
              <a:t> </a:t>
            </a:r>
            <a:r>
              <a:rPr dirty="0" sz="1000" spc="-40">
                <a:latin typeface="Tahoma"/>
                <a:cs typeface="Tahoma"/>
              </a:rPr>
              <a:t>del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ed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-65" i="1">
                <a:latin typeface="Arial Narrow"/>
                <a:cs typeface="Arial Narrow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 b="1">
                <a:solidFill>
                  <a:srgbClr val="0000FF"/>
                </a:solidFill>
                <a:latin typeface="Gill Sans MT"/>
                <a:cs typeface="Gill Sans MT"/>
              </a:rPr>
              <a:t>indeterminat</a:t>
            </a:r>
            <a:r>
              <a:rPr dirty="0" sz="1000" spc="-40" b="1">
                <a:solidFill>
                  <a:srgbClr val="0000FF"/>
                </a:solidFill>
                <a:latin typeface="Gill Sans MT"/>
                <a:cs typeface="Gill Sans MT"/>
              </a:rPr>
              <a:t>a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7F00"/>
                </a:solidFill>
                <a:latin typeface="Gill Sans MT"/>
                <a:cs typeface="Gill Sans MT"/>
              </a:rPr>
              <a:t>Esempio: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5729" y="1964130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468835" y="2320912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77330" y="2371712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532336" y="1870725"/>
            <a:ext cx="50800" cy="4628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36" y="1934225"/>
            <a:ext cx="50800" cy="39938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5729" y="2046694"/>
            <a:ext cx="4457065" cy="337820"/>
          </a:xfrm>
          <a:custGeom>
            <a:avLst/>
            <a:gdLst/>
            <a:ahLst/>
            <a:cxnLst/>
            <a:rect l="l" t="t" r="r" b="b"/>
            <a:pathLst>
              <a:path w="4457065" h="337819">
                <a:moveTo>
                  <a:pt x="4456606" y="0"/>
                </a:moveTo>
                <a:lnTo>
                  <a:pt x="0" y="0"/>
                </a:lnTo>
                <a:lnTo>
                  <a:pt x="0" y="286918"/>
                </a:lnTo>
                <a:lnTo>
                  <a:pt x="16636" y="324432"/>
                </a:lnTo>
                <a:lnTo>
                  <a:pt x="4405806" y="337718"/>
                </a:lnTo>
                <a:lnTo>
                  <a:pt x="4420049" y="335673"/>
                </a:lnTo>
                <a:lnTo>
                  <a:pt x="4451170" y="30971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532336" y="1921525"/>
            <a:ext cx="0" cy="431165"/>
          </a:xfrm>
          <a:custGeom>
            <a:avLst/>
            <a:gdLst/>
            <a:ahLst/>
            <a:cxnLst/>
            <a:rect l="l" t="t" r="r" b="b"/>
            <a:pathLst>
              <a:path w="0" h="431164">
                <a:moveTo>
                  <a:pt x="0" y="43113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532336" y="190882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532336" y="189612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532336" y="188342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532336" y="186437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363927" y="2221560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1587119" y="2059722"/>
            <a:ext cx="1433830" cy="2762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90" i="1">
                <a:latin typeface="Arial Narrow"/>
                <a:cs typeface="Arial Narrow"/>
              </a:rPr>
              <a:t>q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4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7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25">
                <a:latin typeface="Lucida Sans Unicode"/>
                <a:cs typeface="Lucida Sans Unicode"/>
              </a:rPr>
              <a:t> </a:t>
            </a:r>
            <a:r>
              <a:rPr dirty="0" baseline="36111" sz="1500" spc="-75">
                <a:latin typeface="Tahoma"/>
                <a:cs typeface="Tahoma"/>
              </a:rPr>
              <a:t>3</a:t>
            </a:r>
            <a:r>
              <a:rPr dirty="0" baseline="36111" sz="1500" spc="-292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5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351227" y="2232111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37" name="object 3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9" action="ppaction://hlinksldjump"/>
              </a:rPr>
              <a:t>Alge</a:t>
            </a:r>
            <a:r>
              <a:rPr dirty="0" spc="-15">
                <a:hlinkClick r:id="rId9" action="ppaction://hlinksldjump"/>
              </a:rPr>
              <a:t>b</a:t>
            </a:r>
            <a:r>
              <a:rPr dirty="0" spc="-20">
                <a:hlinkClick r:id="rId9" action="ppaction://hlinksldjump"/>
              </a:rPr>
              <a:t>ra1:</a:t>
            </a:r>
            <a:r>
              <a:rPr dirty="0">
                <a:hlinkClick r:id="rId9" action="ppaction://hlinksldjump"/>
              </a:rPr>
              <a:t> </a:t>
            </a:r>
            <a:r>
              <a:rPr dirty="0" spc="-70">
                <a:hlinkClick r:id="rId9" action="ppaction://hlinksldjump"/>
              </a:rPr>
              <a:t> </a:t>
            </a:r>
            <a:r>
              <a:rPr dirty="0" spc="40">
                <a:hlinkClick r:id="rId9" action="ppaction://hlinksldjump"/>
              </a:rPr>
              <a:t>P</a:t>
            </a:r>
            <a:r>
              <a:rPr dirty="0" spc="-10">
                <a:hlinkClick r:id="rId9" action="ppaction://hlinksldjump"/>
              </a:rPr>
              <a:t>olinomi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e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0">
                <a:hlinkClick r:id="rId9" action="ppaction://hlinksldjump"/>
              </a:rPr>
              <a:t>o</a:t>
            </a:r>
            <a:r>
              <a:rPr dirty="0" spc="0">
                <a:hlinkClick r:id="rId9" action="ppaction://hlinksldjump"/>
              </a:rPr>
              <a:t>p</a:t>
            </a:r>
            <a:r>
              <a:rPr dirty="0" spc="-15">
                <a:hlinkClick r:id="rId9" action="ppaction://hlinksldjump"/>
              </a:rPr>
              <a:t>erazioni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3/35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678" y="24034"/>
            <a:ext cx="690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z="1000" spc="-30" b="1">
                <a:solidFill>
                  <a:srgbClr val="007F00"/>
                </a:solidFill>
                <a:latin typeface="Gill Sans MT"/>
                <a:cs typeface="Gill Sans MT"/>
              </a:rPr>
              <a:t>Esempi: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351687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833196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883996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258283"/>
            <a:ext cx="50800" cy="5876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321784"/>
            <a:ext cx="50800" cy="5241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434253"/>
            <a:ext cx="4457065" cy="462915"/>
          </a:xfrm>
          <a:custGeom>
            <a:avLst/>
            <a:gdLst/>
            <a:ahLst/>
            <a:cxnLst/>
            <a:rect l="l" t="t" r="r" b="b"/>
            <a:pathLst>
              <a:path w="4457065" h="462915">
                <a:moveTo>
                  <a:pt x="4456606" y="0"/>
                </a:moveTo>
                <a:lnTo>
                  <a:pt x="0" y="0"/>
                </a:lnTo>
                <a:lnTo>
                  <a:pt x="0" y="411643"/>
                </a:lnTo>
                <a:lnTo>
                  <a:pt x="16636" y="449157"/>
                </a:lnTo>
                <a:lnTo>
                  <a:pt x="4405806" y="462443"/>
                </a:lnTo>
                <a:lnTo>
                  <a:pt x="4420049" y="460398"/>
                </a:lnTo>
                <a:lnTo>
                  <a:pt x="4451170" y="434439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309084"/>
            <a:ext cx="0" cy="556260"/>
          </a:xfrm>
          <a:custGeom>
            <a:avLst/>
            <a:gdLst/>
            <a:ahLst/>
            <a:cxnLst/>
            <a:rect l="l" t="t" r="r" b="b"/>
            <a:pathLst>
              <a:path w="0" h="556260">
                <a:moveTo>
                  <a:pt x="0" y="55586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2963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2836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2709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25193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508848" y="522969"/>
            <a:ext cx="425450" cy="208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7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521548" y="702221"/>
            <a:ext cx="411480" cy="0"/>
          </a:xfrm>
          <a:custGeom>
            <a:avLst/>
            <a:gdLst/>
            <a:ahLst/>
            <a:cxnLst/>
            <a:rect l="l" t="t" r="r" b="b"/>
            <a:pathLst>
              <a:path w="411480" h="0">
                <a:moveTo>
                  <a:pt x="0" y="0"/>
                </a:moveTo>
                <a:lnTo>
                  <a:pt x="41117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543824" y="626263"/>
            <a:ext cx="452120" cy="238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23809" sz="1050">
                <a:latin typeface="Trebuchet MS"/>
                <a:cs typeface="Trebuchet MS"/>
              </a:rPr>
              <a:t>4</a:t>
            </a:r>
            <a:r>
              <a:rPr dirty="0" baseline="23809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80">
                <a:latin typeface="Tahoma"/>
                <a:cs typeface="Tahoma"/>
              </a:rPr>
              <a:t> </a:t>
            </a:r>
            <a:r>
              <a:rPr dirty="0" baseline="38888" sz="1500" spc="-142" i="1">
                <a:latin typeface="Verdana"/>
                <a:cs typeface="Verdana"/>
              </a:rPr>
              <a:t>,</a:t>
            </a:r>
            <a:endParaRPr baseline="38888" sz="15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133142" y="533747"/>
            <a:ext cx="960119" cy="3702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35"/>
              </a:lnSpc>
              <a:tabLst>
                <a:tab pos="513080" algn="l"/>
              </a:tabLst>
            </a:pP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5" u="sng">
                <a:latin typeface="Times New Roman"/>
                <a:cs typeface="Times New Roman"/>
              </a:rPr>
              <a:t>  </a:t>
            </a:r>
            <a:r>
              <a:rPr dirty="0" sz="1000" spc="-114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2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u="sng">
                <a:latin typeface="Times New Roman"/>
                <a:cs typeface="Times New Roman"/>
              </a:rPr>
              <a:t>  </a:t>
            </a:r>
            <a:r>
              <a:rPr dirty="0" sz="1000" spc="105" u="sng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	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155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10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40" u="sng">
                <a:latin typeface="Tahoma"/>
                <a:cs typeface="Tahoma"/>
              </a:rPr>
              <a:t>+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45" i="1" u="sng">
                <a:latin typeface="Arial Narrow"/>
                <a:cs typeface="Arial Narrow"/>
              </a:rPr>
              <a:t>x</a:t>
            </a:r>
            <a:endParaRPr sz="1000">
              <a:latin typeface="Arial Narrow"/>
              <a:cs typeface="Arial Narrow"/>
            </a:endParaRPr>
          </a:p>
          <a:p>
            <a:pPr marL="315595">
              <a:lnSpc>
                <a:spcPts val="680"/>
              </a:lnSpc>
            </a:pP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940"/>
              </a:lnSpc>
              <a:tabLst>
                <a:tab pos="513080" algn="l"/>
              </a:tabLst>
            </a:pP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25">
                <a:latin typeface="Tahoma"/>
                <a:cs typeface="Tahoma"/>
              </a:rPr>
              <a:t>(1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baseline="23809" sz="1050">
                <a:latin typeface="Trebuchet MS"/>
                <a:cs typeface="Trebuchet MS"/>
              </a:rPr>
              <a:t>3</a:t>
            </a:r>
            <a:endParaRPr baseline="23809" sz="1050">
              <a:latin typeface="Trebuchet MS"/>
              <a:cs typeface="Trebuchet M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9" action="ppaction://hlinksldjump"/>
              </a:rPr>
              <a:t>Alge</a:t>
            </a:r>
            <a:r>
              <a:rPr dirty="0" spc="-15">
                <a:hlinkClick r:id="rId9" action="ppaction://hlinksldjump"/>
              </a:rPr>
              <a:t>b</a:t>
            </a:r>
            <a:r>
              <a:rPr dirty="0" spc="-20">
                <a:hlinkClick r:id="rId9" action="ppaction://hlinksldjump"/>
              </a:rPr>
              <a:t>ra1:</a:t>
            </a:r>
            <a:r>
              <a:rPr dirty="0">
                <a:hlinkClick r:id="rId9" action="ppaction://hlinksldjump"/>
              </a:rPr>
              <a:t> </a:t>
            </a:r>
            <a:r>
              <a:rPr dirty="0" spc="-70">
                <a:hlinkClick r:id="rId9" action="ppaction://hlinksldjump"/>
              </a:rPr>
              <a:t> </a:t>
            </a:r>
            <a:r>
              <a:rPr dirty="0" spc="40">
                <a:hlinkClick r:id="rId9" action="ppaction://hlinksldjump"/>
              </a:rPr>
              <a:t>P</a:t>
            </a:r>
            <a:r>
              <a:rPr dirty="0" spc="-10">
                <a:hlinkClick r:id="rId9" action="ppaction://hlinksldjump"/>
              </a:rPr>
              <a:t>olinomi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e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0">
                <a:hlinkClick r:id="rId9" action="ppaction://hlinksldjump"/>
              </a:rPr>
              <a:t>o</a:t>
            </a:r>
            <a:r>
              <a:rPr dirty="0" spc="0">
                <a:hlinkClick r:id="rId9" action="ppaction://hlinksldjump"/>
              </a:rPr>
              <a:t>p</a:t>
            </a:r>
            <a:r>
              <a:rPr dirty="0" spc="-15">
                <a:hlinkClick r:id="rId9" action="ppaction://hlinksldjump"/>
              </a:rPr>
              <a:t>erazioni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10/35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678" y="24034"/>
            <a:ext cx="690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z="1000" spc="-30" b="1">
                <a:solidFill>
                  <a:srgbClr val="007F00"/>
                </a:solidFill>
                <a:latin typeface="Gill Sans MT"/>
                <a:cs typeface="Gill Sans MT"/>
              </a:rPr>
              <a:t>Esempi: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351687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833196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883996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258283"/>
            <a:ext cx="50800" cy="5876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321784"/>
            <a:ext cx="50800" cy="5241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434253"/>
            <a:ext cx="4457065" cy="462915"/>
          </a:xfrm>
          <a:custGeom>
            <a:avLst/>
            <a:gdLst/>
            <a:ahLst/>
            <a:cxnLst/>
            <a:rect l="l" t="t" r="r" b="b"/>
            <a:pathLst>
              <a:path w="4457065" h="462915">
                <a:moveTo>
                  <a:pt x="4456606" y="0"/>
                </a:moveTo>
                <a:lnTo>
                  <a:pt x="0" y="0"/>
                </a:lnTo>
                <a:lnTo>
                  <a:pt x="0" y="411643"/>
                </a:lnTo>
                <a:lnTo>
                  <a:pt x="16636" y="449157"/>
                </a:lnTo>
                <a:lnTo>
                  <a:pt x="4405806" y="462443"/>
                </a:lnTo>
                <a:lnTo>
                  <a:pt x="4420049" y="460398"/>
                </a:lnTo>
                <a:lnTo>
                  <a:pt x="4451170" y="434439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309084"/>
            <a:ext cx="0" cy="556260"/>
          </a:xfrm>
          <a:custGeom>
            <a:avLst/>
            <a:gdLst/>
            <a:ahLst/>
            <a:cxnLst/>
            <a:rect l="l" t="t" r="r" b="b"/>
            <a:pathLst>
              <a:path w="0" h="556260">
                <a:moveTo>
                  <a:pt x="0" y="55586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2963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2836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2709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25193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508848" y="522969"/>
            <a:ext cx="425450" cy="208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7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521548" y="702221"/>
            <a:ext cx="411480" cy="0"/>
          </a:xfrm>
          <a:custGeom>
            <a:avLst/>
            <a:gdLst/>
            <a:ahLst/>
            <a:cxnLst/>
            <a:rect l="l" t="t" r="r" b="b"/>
            <a:pathLst>
              <a:path w="411480" h="0">
                <a:moveTo>
                  <a:pt x="0" y="0"/>
                </a:moveTo>
                <a:lnTo>
                  <a:pt x="41117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543824" y="626263"/>
            <a:ext cx="452120" cy="238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23809" sz="1050">
                <a:latin typeface="Trebuchet MS"/>
                <a:cs typeface="Trebuchet MS"/>
              </a:rPr>
              <a:t>4</a:t>
            </a:r>
            <a:r>
              <a:rPr dirty="0" baseline="23809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80">
                <a:latin typeface="Tahoma"/>
                <a:cs typeface="Tahoma"/>
              </a:rPr>
              <a:t> </a:t>
            </a:r>
            <a:r>
              <a:rPr dirty="0" baseline="38888" sz="1500" spc="-142" i="1">
                <a:latin typeface="Verdana"/>
                <a:cs typeface="Verdana"/>
              </a:rPr>
              <a:t>,</a:t>
            </a:r>
            <a:endParaRPr baseline="38888" sz="15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133142" y="533747"/>
            <a:ext cx="960119" cy="3702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35"/>
              </a:lnSpc>
              <a:tabLst>
                <a:tab pos="513080" algn="l"/>
              </a:tabLst>
            </a:pP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5" u="sng">
                <a:latin typeface="Times New Roman"/>
                <a:cs typeface="Times New Roman"/>
              </a:rPr>
              <a:t>  </a:t>
            </a:r>
            <a:r>
              <a:rPr dirty="0" sz="1000" spc="-114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2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u="sng">
                <a:latin typeface="Times New Roman"/>
                <a:cs typeface="Times New Roman"/>
              </a:rPr>
              <a:t>  </a:t>
            </a:r>
            <a:r>
              <a:rPr dirty="0" sz="1000" spc="105" u="sng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	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155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10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40" u="sng">
                <a:latin typeface="Tahoma"/>
                <a:cs typeface="Tahoma"/>
              </a:rPr>
              <a:t>+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45" i="1" u="sng">
                <a:latin typeface="Arial Narrow"/>
                <a:cs typeface="Arial Narrow"/>
              </a:rPr>
              <a:t>x</a:t>
            </a:r>
            <a:endParaRPr sz="1000">
              <a:latin typeface="Arial Narrow"/>
              <a:cs typeface="Arial Narrow"/>
            </a:endParaRPr>
          </a:p>
          <a:p>
            <a:pPr marL="315595">
              <a:lnSpc>
                <a:spcPts val="680"/>
              </a:lnSpc>
            </a:pP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940"/>
              </a:lnSpc>
              <a:tabLst>
                <a:tab pos="513080" algn="l"/>
              </a:tabLst>
            </a:pP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25">
                <a:latin typeface="Tahoma"/>
                <a:cs typeface="Tahoma"/>
              </a:rPr>
              <a:t>(1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baseline="23809" sz="1050">
                <a:latin typeface="Trebuchet MS"/>
                <a:cs typeface="Trebuchet MS"/>
              </a:rPr>
              <a:t>3</a:t>
            </a:r>
            <a:endParaRPr baseline="23809" sz="105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3830" y="990801"/>
            <a:ext cx="3376929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0">
                <a:latin typeface="Tahoma"/>
                <a:cs typeface="Tahoma"/>
              </a:rPr>
              <a:t>Ci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delle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analogie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tra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25">
                <a:latin typeface="Tahoma"/>
                <a:cs typeface="Tahoma"/>
              </a:rPr>
              <a:t>razioni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alge</a:t>
            </a:r>
            <a:r>
              <a:rPr dirty="0" sz="1000" spc="-90">
                <a:latin typeface="Tahoma"/>
                <a:cs typeface="Tahoma"/>
              </a:rPr>
              <a:t>b</a:t>
            </a:r>
            <a:r>
              <a:rPr dirty="0" sz="1000" spc="-35">
                <a:latin typeface="Tahoma"/>
                <a:cs typeface="Tahoma"/>
              </a:rPr>
              <a:t>riche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numeri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razionali.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9" action="ppaction://hlinksldjump"/>
              </a:rPr>
              <a:t>Alge</a:t>
            </a:r>
            <a:r>
              <a:rPr dirty="0" spc="-15">
                <a:hlinkClick r:id="rId9" action="ppaction://hlinksldjump"/>
              </a:rPr>
              <a:t>b</a:t>
            </a:r>
            <a:r>
              <a:rPr dirty="0" spc="-20">
                <a:hlinkClick r:id="rId9" action="ppaction://hlinksldjump"/>
              </a:rPr>
              <a:t>ra1:</a:t>
            </a:r>
            <a:r>
              <a:rPr dirty="0">
                <a:hlinkClick r:id="rId9" action="ppaction://hlinksldjump"/>
              </a:rPr>
              <a:t> </a:t>
            </a:r>
            <a:r>
              <a:rPr dirty="0" spc="-70">
                <a:hlinkClick r:id="rId9" action="ppaction://hlinksldjump"/>
              </a:rPr>
              <a:t> </a:t>
            </a:r>
            <a:r>
              <a:rPr dirty="0" spc="40">
                <a:hlinkClick r:id="rId9" action="ppaction://hlinksldjump"/>
              </a:rPr>
              <a:t>P</a:t>
            </a:r>
            <a:r>
              <a:rPr dirty="0" spc="-10">
                <a:hlinkClick r:id="rId9" action="ppaction://hlinksldjump"/>
              </a:rPr>
              <a:t>olinomi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e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0">
                <a:hlinkClick r:id="rId9" action="ppaction://hlinksldjump"/>
              </a:rPr>
              <a:t>o</a:t>
            </a:r>
            <a:r>
              <a:rPr dirty="0" spc="0">
                <a:hlinkClick r:id="rId9" action="ppaction://hlinksldjump"/>
              </a:rPr>
              <a:t>p</a:t>
            </a:r>
            <a:r>
              <a:rPr dirty="0" spc="-15">
                <a:hlinkClick r:id="rId9" action="ppaction://hlinksldjump"/>
              </a:rPr>
              <a:t>erazioni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10/35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678" y="24034"/>
            <a:ext cx="690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z="1000" spc="-30" b="1">
                <a:solidFill>
                  <a:srgbClr val="007F00"/>
                </a:solidFill>
                <a:latin typeface="Gill Sans MT"/>
                <a:cs typeface="Gill Sans MT"/>
              </a:rPr>
              <a:t>Esempi: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351687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833196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883996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258283"/>
            <a:ext cx="50800" cy="5876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321784"/>
            <a:ext cx="50800" cy="5241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434253"/>
            <a:ext cx="4457065" cy="462915"/>
          </a:xfrm>
          <a:custGeom>
            <a:avLst/>
            <a:gdLst/>
            <a:ahLst/>
            <a:cxnLst/>
            <a:rect l="l" t="t" r="r" b="b"/>
            <a:pathLst>
              <a:path w="4457065" h="462915">
                <a:moveTo>
                  <a:pt x="4456606" y="0"/>
                </a:moveTo>
                <a:lnTo>
                  <a:pt x="0" y="0"/>
                </a:lnTo>
                <a:lnTo>
                  <a:pt x="0" y="411643"/>
                </a:lnTo>
                <a:lnTo>
                  <a:pt x="16636" y="449157"/>
                </a:lnTo>
                <a:lnTo>
                  <a:pt x="4405806" y="462443"/>
                </a:lnTo>
                <a:lnTo>
                  <a:pt x="4420049" y="460398"/>
                </a:lnTo>
                <a:lnTo>
                  <a:pt x="4451170" y="434439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309084"/>
            <a:ext cx="0" cy="556260"/>
          </a:xfrm>
          <a:custGeom>
            <a:avLst/>
            <a:gdLst/>
            <a:ahLst/>
            <a:cxnLst/>
            <a:rect l="l" t="t" r="r" b="b"/>
            <a:pathLst>
              <a:path w="0" h="556260">
                <a:moveTo>
                  <a:pt x="0" y="55586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2963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2836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2709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25193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508848" y="522969"/>
            <a:ext cx="425450" cy="208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7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521548" y="702221"/>
            <a:ext cx="411480" cy="0"/>
          </a:xfrm>
          <a:custGeom>
            <a:avLst/>
            <a:gdLst/>
            <a:ahLst/>
            <a:cxnLst/>
            <a:rect l="l" t="t" r="r" b="b"/>
            <a:pathLst>
              <a:path w="411480" h="0">
                <a:moveTo>
                  <a:pt x="0" y="0"/>
                </a:moveTo>
                <a:lnTo>
                  <a:pt x="41117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543824" y="626263"/>
            <a:ext cx="452120" cy="238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23809" sz="1050">
                <a:latin typeface="Trebuchet MS"/>
                <a:cs typeface="Trebuchet MS"/>
              </a:rPr>
              <a:t>4</a:t>
            </a:r>
            <a:r>
              <a:rPr dirty="0" baseline="23809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80">
                <a:latin typeface="Tahoma"/>
                <a:cs typeface="Tahoma"/>
              </a:rPr>
              <a:t> </a:t>
            </a:r>
            <a:r>
              <a:rPr dirty="0" baseline="38888" sz="1500" spc="-142" i="1">
                <a:latin typeface="Verdana"/>
                <a:cs typeface="Verdana"/>
              </a:rPr>
              <a:t>,</a:t>
            </a:r>
            <a:endParaRPr baseline="38888" sz="15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133142" y="533747"/>
            <a:ext cx="960119" cy="3702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35"/>
              </a:lnSpc>
              <a:tabLst>
                <a:tab pos="513080" algn="l"/>
              </a:tabLst>
            </a:pP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5" u="sng">
                <a:latin typeface="Times New Roman"/>
                <a:cs typeface="Times New Roman"/>
              </a:rPr>
              <a:t>  </a:t>
            </a:r>
            <a:r>
              <a:rPr dirty="0" sz="1000" spc="-114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2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u="sng">
                <a:latin typeface="Times New Roman"/>
                <a:cs typeface="Times New Roman"/>
              </a:rPr>
              <a:t>  </a:t>
            </a:r>
            <a:r>
              <a:rPr dirty="0" sz="1000" spc="105" u="sng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	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155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10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40" u="sng">
                <a:latin typeface="Tahoma"/>
                <a:cs typeface="Tahoma"/>
              </a:rPr>
              <a:t>+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45" i="1" u="sng">
                <a:latin typeface="Arial Narrow"/>
                <a:cs typeface="Arial Narrow"/>
              </a:rPr>
              <a:t>x</a:t>
            </a:r>
            <a:endParaRPr sz="1000">
              <a:latin typeface="Arial Narrow"/>
              <a:cs typeface="Arial Narrow"/>
            </a:endParaRPr>
          </a:p>
          <a:p>
            <a:pPr marL="315595">
              <a:lnSpc>
                <a:spcPts val="680"/>
              </a:lnSpc>
            </a:pP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940"/>
              </a:lnSpc>
              <a:tabLst>
                <a:tab pos="513080" algn="l"/>
              </a:tabLst>
            </a:pP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25">
                <a:latin typeface="Tahoma"/>
                <a:cs typeface="Tahoma"/>
              </a:rPr>
              <a:t>(1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baseline="23809" sz="1050">
                <a:latin typeface="Trebuchet MS"/>
                <a:cs typeface="Trebuchet MS"/>
              </a:rPr>
              <a:t>3</a:t>
            </a:r>
            <a:endParaRPr baseline="23809" sz="105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3830" y="990801"/>
            <a:ext cx="4152900" cy="455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1000" spc="20">
                <a:latin typeface="Tahoma"/>
                <a:cs typeface="Tahoma"/>
              </a:rPr>
              <a:t>Ci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delle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analogie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tra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25">
                <a:latin typeface="Tahoma"/>
                <a:cs typeface="Tahoma"/>
              </a:rPr>
              <a:t>razioni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alge</a:t>
            </a:r>
            <a:r>
              <a:rPr dirty="0" sz="1000" spc="-90">
                <a:latin typeface="Tahoma"/>
                <a:cs typeface="Tahoma"/>
              </a:rPr>
              <a:t>b</a:t>
            </a:r>
            <a:r>
              <a:rPr dirty="0" sz="1000" spc="-35">
                <a:latin typeface="Tahoma"/>
                <a:cs typeface="Tahoma"/>
              </a:rPr>
              <a:t>riche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numeri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razionali.</a:t>
            </a:r>
            <a:endParaRPr sz="1000">
              <a:latin typeface="Tahoma"/>
              <a:cs typeface="Tahoma"/>
            </a:endParaRPr>
          </a:p>
          <a:p>
            <a:pPr marL="12700" marR="5080">
              <a:lnSpc>
                <a:spcPts val="1200"/>
              </a:lnSpc>
              <a:spcBef>
                <a:spcPts val="35"/>
              </a:spcBef>
            </a:pPr>
            <a:r>
              <a:rPr dirty="0" sz="1000" spc="-50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rap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rto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tra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numeri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interi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numero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razionale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generale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intero;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-55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pu</a:t>
            </a:r>
            <a:r>
              <a:rPr dirty="0" sz="1000" spc="-55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eseguire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divisione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resto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tra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interi...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9" action="ppaction://hlinksldjump"/>
              </a:rPr>
              <a:t>Alge</a:t>
            </a:r>
            <a:r>
              <a:rPr dirty="0" spc="-15">
                <a:hlinkClick r:id="rId9" action="ppaction://hlinksldjump"/>
              </a:rPr>
              <a:t>b</a:t>
            </a:r>
            <a:r>
              <a:rPr dirty="0" spc="-20">
                <a:hlinkClick r:id="rId9" action="ppaction://hlinksldjump"/>
              </a:rPr>
              <a:t>ra1:</a:t>
            </a:r>
            <a:r>
              <a:rPr dirty="0">
                <a:hlinkClick r:id="rId9" action="ppaction://hlinksldjump"/>
              </a:rPr>
              <a:t> </a:t>
            </a:r>
            <a:r>
              <a:rPr dirty="0" spc="-70">
                <a:hlinkClick r:id="rId9" action="ppaction://hlinksldjump"/>
              </a:rPr>
              <a:t> </a:t>
            </a:r>
            <a:r>
              <a:rPr dirty="0" spc="40">
                <a:hlinkClick r:id="rId9" action="ppaction://hlinksldjump"/>
              </a:rPr>
              <a:t>P</a:t>
            </a:r>
            <a:r>
              <a:rPr dirty="0" spc="-10">
                <a:hlinkClick r:id="rId9" action="ppaction://hlinksldjump"/>
              </a:rPr>
              <a:t>olinomi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e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0">
                <a:hlinkClick r:id="rId9" action="ppaction://hlinksldjump"/>
              </a:rPr>
              <a:t>o</a:t>
            </a:r>
            <a:r>
              <a:rPr dirty="0" spc="0">
                <a:hlinkClick r:id="rId9" action="ppaction://hlinksldjump"/>
              </a:rPr>
              <a:t>p</a:t>
            </a:r>
            <a:r>
              <a:rPr dirty="0" spc="-15">
                <a:hlinkClick r:id="rId9" action="ppaction://hlinksldjump"/>
              </a:rPr>
              <a:t>erazioni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10/35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678" y="24034"/>
            <a:ext cx="690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z="1000" spc="-30" b="1">
                <a:solidFill>
                  <a:srgbClr val="007F00"/>
                </a:solidFill>
                <a:latin typeface="Gill Sans MT"/>
                <a:cs typeface="Gill Sans MT"/>
              </a:rPr>
              <a:t>Esempi: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351687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833196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883996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258283"/>
            <a:ext cx="50800" cy="5876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321784"/>
            <a:ext cx="50800" cy="5241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434253"/>
            <a:ext cx="4457065" cy="462915"/>
          </a:xfrm>
          <a:custGeom>
            <a:avLst/>
            <a:gdLst/>
            <a:ahLst/>
            <a:cxnLst/>
            <a:rect l="l" t="t" r="r" b="b"/>
            <a:pathLst>
              <a:path w="4457065" h="462915">
                <a:moveTo>
                  <a:pt x="4456606" y="0"/>
                </a:moveTo>
                <a:lnTo>
                  <a:pt x="0" y="0"/>
                </a:lnTo>
                <a:lnTo>
                  <a:pt x="0" y="411643"/>
                </a:lnTo>
                <a:lnTo>
                  <a:pt x="16636" y="449157"/>
                </a:lnTo>
                <a:lnTo>
                  <a:pt x="4405806" y="462443"/>
                </a:lnTo>
                <a:lnTo>
                  <a:pt x="4420049" y="460398"/>
                </a:lnTo>
                <a:lnTo>
                  <a:pt x="4451170" y="434439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309084"/>
            <a:ext cx="0" cy="556260"/>
          </a:xfrm>
          <a:custGeom>
            <a:avLst/>
            <a:gdLst/>
            <a:ahLst/>
            <a:cxnLst/>
            <a:rect l="l" t="t" r="r" b="b"/>
            <a:pathLst>
              <a:path w="0" h="556260">
                <a:moveTo>
                  <a:pt x="0" y="55586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2963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2836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2709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25193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508848" y="522969"/>
            <a:ext cx="425450" cy="208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7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521548" y="702221"/>
            <a:ext cx="411480" cy="0"/>
          </a:xfrm>
          <a:custGeom>
            <a:avLst/>
            <a:gdLst/>
            <a:ahLst/>
            <a:cxnLst/>
            <a:rect l="l" t="t" r="r" b="b"/>
            <a:pathLst>
              <a:path w="411480" h="0">
                <a:moveTo>
                  <a:pt x="0" y="0"/>
                </a:moveTo>
                <a:lnTo>
                  <a:pt x="41117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543824" y="626263"/>
            <a:ext cx="452120" cy="238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23809" sz="1050">
                <a:latin typeface="Trebuchet MS"/>
                <a:cs typeface="Trebuchet MS"/>
              </a:rPr>
              <a:t>4</a:t>
            </a:r>
            <a:r>
              <a:rPr dirty="0" baseline="23809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80">
                <a:latin typeface="Tahoma"/>
                <a:cs typeface="Tahoma"/>
              </a:rPr>
              <a:t> </a:t>
            </a:r>
            <a:r>
              <a:rPr dirty="0" baseline="38888" sz="1500" spc="-142" i="1">
                <a:latin typeface="Verdana"/>
                <a:cs typeface="Verdana"/>
              </a:rPr>
              <a:t>,</a:t>
            </a:r>
            <a:endParaRPr baseline="38888" sz="15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133142" y="533747"/>
            <a:ext cx="960119" cy="3702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35"/>
              </a:lnSpc>
              <a:tabLst>
                <a:tab pos="513080" algn="l"/>
              </a:tabLst>
            </a:pP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5" u="sng">
                <a:latin typeface="Times New Roman"/>
                <a:cs typeface="Times New Roman"/>
              </a:rPr>
              <a:t>  </a:t>
            </a:r>
            <a:r>
              <a:rPr dirty="0" sz="1000" spc="-114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2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u="sng">
                <a:latin typeface="Times New Roman"/>
                <a:cs typeface="Times New Roman"/>
              </a:rPr>
              <a:t>  </a:t>
            </a:r>
            <a:r>
              <a:rPr dirty="0" sz="1000" spc="105" u="sng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	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155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10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40" u="sng">
                <a:latin typeface="Tahoma"/>
                <a:cs typeface="Tahoma"/>
              </a:rPr>
              <a:t>+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45" i="1" u="sng">
                <a:latin typeface="Arial Narrow"/>
                <a:cs typeface="Arial Narrow"/>
              </a:rPr>
              <a:t>x</a:t>
            </a:r>
            <a:endParaRPr sz="1000">
              <a:latin typeface="Arial Narrow"/>
              <a:cs typeface="Arial Narrow"/>
            </a:endParaRPr>
          </a:p>
          <a:p>
            <a:pPr marL="315595">
              <a:lnSpc>
                <a:spcPts val="680"/>
              </a:lnSpc>
            </a:pP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940"/>
              </a:lnSpc>
              <a:tabLst>
                <a:tab pos="513080" algn="l"/>
              </a:tabLst>
            </a:pP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25">
                <a:latin typeface="Tahoma"/>
                <a:cs typeface="Tahoma"/>
              </a:rPr>
              <a:t>(1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baseline="23809" sz="1050">
                <a:latin typeface="Trebuchet MS"/>
                <a:cs typeface="Trebuchet MS"/>
              </a:rPr>
              <a:t>3</a:t>
            </a:r>
            <a:endParaRPr baseline="23809" sz="105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Ci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55" b="0">
                <a:solidFill>
                  <a:srgbClr val="000000"/>
                </a:solidFill>
                <a:latin typeface="Tahoma"/>
                <a:cs typeface="Tahoma"/>
              </a:rPr>
              <a:t>sono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45" b="0">
                <a:solidFill>
                  <a:srgbClr val="000000"/>
                </a:solidFill>
                <a:latin typeface="Tahoma"/>
                <a:cs typeface="Tahoma"/>
              </a:rPr>
              <a:t>delle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45" b="0">
                <a:solidFill>
                  <a:srgbClr val="000000"/>
                </a:solidFill>
                <a:latin typeface="Tahoma"/>
                <a:cs typeface="Tahoma"/>
              </a:rPr>
              <a:t>analogie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tra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5" b="0">
                <a:solidFill>
                  <a:srgbClr val="000000"/>
                </a:solidFill>
                <a:latin typeface="Tahoma"/>
                <a:cs typeface="Tahoma"/>
              </a:rPr>
              <a:t>f</a:t>
            </a:r>
            <a:r>
              <a:rPr dirty="0" spc="-25" b="0">
                <a:solidFill>
                  <a:srgbClr val="000000"/>
                </a:solidFill>
                <a:latin typeface="Tahoma"/>
                <a:cs typeface="Tahoma"/>
              </a:rPr>
              <a:t>razioni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50" b="0">
                <a:solidFill>
                  <a:srgbClr val="000000"/>
                </a:solidFill>
                <a:latin typeface="Tahoma"/>
                <a:cs typeface="Tahoma"/>
              </a:rPr>
              <a:t>alge</a:t>
            </a:r>
            <a:r>
              <a:rPr dirty="0" spc="-90" b="0">
                <a:solidFill>
                  <a:srgbClr val="000000"/>
                </a:solidFill>
                <a:latin typeface="Tahoma"/>
                <a:cs typeface="Tahoma"/>
              </a:rPr>
              <a:t>b</a:t>
            </a:r>
            <a:r>
              <a:rPr dirty="0" spc="-35" b="0">
                <a:solidFill>
                  <a:srgbClr val="000000"/>
                </a:solidFill>
                <a:latin typeface="Tahoma"/>
                <a:cs typeface="Tahoma"/>
              </a:rPr>
              <a:t>riche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85" b="0">
                <a:solidFill>
                  <a:srgbClr val="000000"/>
                </a:solidFill>
                <a:latin typeface="Tahoma"/>
                <a:cs typeface="Tahoma"/>
              </a:rPr>
              <a:t>e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45" b="0">
                <a:solidFill>
                  <a:srgbClr val="000000"/>
                </a:solidFill>
                <a:latin typeface="Tahoma"/>
                <a:cs typeface="Tahoma"/>
              </a:rPr>
              <a:t>numeri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5" b="0">
                <a:solidFill>
                  <a:srgbClr val="000000"/>
                </a:solidFill>
                <a:latin typeface="Tahoma"/>
                <a:cs typeface="Tahoma"/>
              </a:rPr>
              <a:t>razionali.</a:t>
            </a:r>
          </a:p>
          <a:p>
            <a:pPr marL="12700" marR="207010">
              <a:lnSpc>
                <a:spcPts val="1200"/>
              </a:lnSpc>
              <a:spcBef>
                <a:spcPts val="35"/>
              </a:spcBef>
            </a:pPr>
            <a:r>
              <a:rPr dirty="0" spc="-50" b="0">
                <a:solidFill>
                  <a:srgbClr val="000000"/>
                </a:solidFill>
                <a:latin typeface="Tahoma"/>
                <a:cs typeface="Tahoma"/>
              </a:rPr>
              <a:t>Il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40" b="0">
                <a:solidFill>
                  <a:srgbClr val="000000"/>
                </a:solidFill>
                <a:latin typeface="Tahoma"/>
                <a:cs typeface="Tahoma"/>
              </a:rPr>
              <a:t>rap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p</a:t>
            </a:r>
            <a:r>
              <a:rPr dirty="0" spc="-80" b="0">
                <a:solidFill>
                  <a:srgbClr val="000000"/>
                </a:solidFill>
                <a:latin typeface="Tahoma"/>
                <a:cs typeface="Tahoma"/>
              </a:rPr>
              <a:t>o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rto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tra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60" b="0">
                <a:solidFill>
                  <a:srgbClr val="000000"/>
                </a:solidFill>
                <a:latin typeface="Tahoma"/>
                <a:cs typeface="Tahoma"/>
              </a:rPr>
              <a:t>due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45" b="0">
                <a:solidFill>
                  <a:srgbClr val="000000"/>
                </a:solidFill>
                <a:latin typeface="Tahoma"/>
                <a:cs typeface="Tahoma"/>
              </a:rPr>
              <a:t>numeri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interi</a:t>
            </a:r>
            <a:r>
              <a:rPr dirty="0" spc="-1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525" b="0">
                <a:solidFill>
                  <a:srgbClr val="000000"/>
                </a:solidFill>
                <a:latin typeface="Tahoma"/>
                <a:cs typeface="Tahoma"/>
              </a:rPr>
              <a:t>`</a:t>
            </a:r>
            <a:r>
              <a:rPr dirty="0" spc="-85" b="0">
                <a:solidFill>
                  <a:srgbClr val="000000"/>
                </a:solidFill>
                <a:latin typeface="Tahoma"/>
                <a:cs typeface="Tahoma"/>
              </a:rPr>
              <a:t>e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45" b="0">
                <a:solidFill>
                  <a:srgbClr val="000000"/>
                </a:solidFill>
                <a:latin typeface="Tahoma"/>
                <a:cs typeface="Tahoma"/>
              </a:rPr>
              <a:t>un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55" b="0">
                <a:solidFill>
                  <a:srgbClr val="000000"/>
                </a:solidFill>
                <a:latin typeface="Tahoma"/>
                <a:cs typeface="Tahoma"/>
              </a:rPr>
              <a:t>numero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35" b="0">
                <a:solidFill>
                  <a:srgbClr val="000000"/>
                </a:solidFill>
                <a:latin typeface="Tahoma"/>
                <a:cs typeface="Tahoma"/>
              </a:rPr>
              <a:t>razionale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85" b="0">
                <a:solidFill>
                  <a:srgbClr val="000000"/>
                </a:solidFill>
                <a:latin typeface="Tahoma"/>
                <a:cs typeface="Tahoma"/>
              </a:rPr>
              <a:t>e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in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55" b="0">
                <a:solidFill>
                  <a:srgbClr val="000000"/>
                </a:solidFill>
                <a:latin typeface="Tahoma"/>
                <a:cs typeface="Tahoma"/>
              </a:rPr>
              <a:t>generale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50" b="0">
                <a:solidFill>
                  <a:srgbClr val="000000"/>
                </a:solidFill>
                <a:latin typeface="Tahoma"/>
                <a:cs typeface="Tahoma"/>
              </a:rPr>
              <a:t>non</a:t>
            </a:r>
            <a:r>
              <a:rPr dirty="0" spc="-1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525" b="0">
                <a:solidFill>
                  <a:srgbClr val="000000"/>
                </a:solidFill>
                <a:latin typeface="Tahoma"/>
                <a:cs typeface="Tahoma"/>
              </a:rPr>
              <a:t>`</a:t>
            </a:r>
            <a:r>
              <a:rPr dirty="0" spc="-85" b="0">
                <a:solidFill>
                  <a:srgbClr val="000000"/>
                </a:solidFill>
                <a:latin typeface="Tahoma"/>
                <a:cs typeface="Tahoma"/>
              </a:rPr>
              <a:t>e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45" b="0">
                <a:solidFill>
                  <a:srgbClr val="000000"/>
                </a:solidFill>
                <a:latin typeface="Tahoma"/>
                <a:cs typeface="Tahoma"/>
              </a:rPr>
              <a:t>un</a:t>
            </a:r>
            <a:r>
              <a:rPr dirty="0" spc="-2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40" b="0">
                <a:solidFill>
                  <a:srgbClr val="000000"/>
                </a:solidFill>
                <a:latin typeface="Tahoma"/>
                <a:cs typeface="Tahoma"/>
              </a:rPr>
              <a:t>intero;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p</a:t>
            </a:r>
            <a:r>
              <a:rPr dirty="0" spc="-55" b="0">
                <a:solidFill>
                  <a:srgbClr val="000000"/>
                </a:solidFill>
                <a:latin typeface="Tahoma"/>
                <a:cs typeface="Tahoma"/>
              </a:rPr>
              <a:t>er</a:t>
            </a:r>
            <a:r>
              <a:rPr dirty="0" spc="-550" b="0">
                <a:solidFill>
                  <a:srgbClr val="000000"/>
                </a:solidFill>
                <a:latin typeface="Tahoma"/>
                <a:cs typeface="Tahoma"/>
              </a:rPr>
              <a:t>`</a:t>
            </a:r>
            <a:r>
              <a:rPr dirty="0" spc="-50" b="0">
                <a:solidFill>
                  <a:srgbClr val="000000"/>
                </a:solidFill>
                <a:latin typeface="Tahoma"/>
                <a:cs typeface="Tahoma"/>
              </a:rPr>
              <a:t>o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35" b="0">
                <a:solidFill>
                  <a:srgbClr val="000000"/>
                </a:solidFill>
                <a:latin typeface="Tahoma"/>
                <a:cs typeface="Tahoma"/>
              </a:rPr>
              <a:t>si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45" b="0">
                <a:solidFill>
                  <a:srgbClr val="000000"/>
                </a:solidFill>
                <a:latin typeface="Tahoma"/>
                <a:cs typeface="Tahoma"/>
              </a:rPr>
              <a:t>pu</a:t>
            </a:r>
            <a:r>
              <a:rPr dirty="0" spc="-550" b="0">
                <a:solidFill>
                  <a:srgbClr val="000000"/>
                </a:solidFill>
                <a:latin typeface="Tahoma"/>
                <a:cs typeface="Tahoma"/>
              </a:rPr>
              <a:t>o</a:t>
            </a:r>
            <a:r>
              <a:rPr dirty="0" spc="-50" b="0">
                <a:solidFill>
                  <a:srgbClr val="000000"/>
                </a:solidFill>
                <a:latin typeface="Tahoma"/>
                <a:cs typeface="Tahoma"/>
              </a:rPr>
              <a:t>`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60" b="0">
                <a:solidFill>
                  <a:srgbClr val="000000"/>
                </a:solidFill>
                <a:latin typeface="Tahoma"/>
                <a:cs typeface="Tahoma"/>
              </a:rPr>
              <a:t>eseguire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5" b="0">
                <a:solidFill>
                  <a:srgbClr val="000000"/>
                </a:solidFill>
                <a:latin typeface="Tahoma"/>
                <a:cs typeface="Tahoma"/>
              </a:rPr>
              <a:t>la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35" b="0">
                <a:solidFill>
                  <a:srgbClr val="000000"/>
                </a:solidFill>
                <a:latin typeface="Tahoma"/>
                <a:cs typeface="Tahoma"/>
              </a:rPr>
              <a:t>divisione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40" b="0">
                <a:solidFill>
                  <a:srgbClr val="000000"/>
                </a:solidFill>
                <a:latin typeface="Tahoma"/>
                <a:cs typeface="Tahoma"/>
              </a:rPr>
              <a:t>con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40" b="0">
                <a:solidFill>
                  <a:srgbClr val="000000"/>
                </a:solidFill>
                <a:latin typeface="Tahoma"/>
                <a:cs typeface="Tahoma"/>
              </a:rPr>
              <a:t>resto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tra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5" b="0">
                <a:solidFill>
                  <a:srgbClr val="000000"/>
                </a:solidFill>
                <a:latin typeface="Tahoma"/>
                <a:cs typeface="Tahoma"/>
              </a:rPr>
              <a:t>interi...</a:t>
            </a:r>
          </a:p>
          <a:p>
            <a:pPr marL="12700" marR="5080">
              <a:lnSpc>
                <a:spcPct val="100000"/>
              </a:lnSpc>
              <a:spcBef>
                <a:spcPts val="520"/>
              </a:spcBef>
            </a:pPr>
            <a:r>
              <a:rPr dirty="0" spc="-40" b="0">
                <a:solidFill>
                  <a:srgbClr val="000000"/>
                </a:solidFill>
                <a:latin typeface="Tahoma"/>
                <a:cs typeface="Tahoma"/>
              </a:rPr>
              <a:t>Analogamente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5" b="0">
                <a:solidFill>
                  <a:srgbClr val="000000"/>
                </a:solidFill>
                <a:latin typeface="Tahoma"/>
                <a:cs typeface="Tahoma"/>
              </a:rPr>
              <a:t>il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40" b="0">
                <a:solidFill>
                  <a:srgbClr val="000000"/>
                </a:solidFill>
                <a:latin typeface="Tahoma"/>
                <a:cs typeface="Tahoma"/>
              </a:rPr>
              <a:t>ra</a:t>
            </a:r>
            <a:r>
              <a:rPr dirty="0" spc="-50" b="0">
                <a:solidFill>
                  <a:srgbClr val="000000"/>
                </a:solidFill>
                <a:latin typeface="Tahoma"/>
                <a:cs typeface="Tahoma"/>
              </a:rPr>
              <a:t>p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p</a:t>
            </a:r>
            <a:r>
              <a:rPr dirty="0" spc="-80" b="0">
                <a:solidFill>
                  <a:srgbClr val="000000"/>
                </a:solidFill>
                <a:latin typeface="Tahoma"/>
                <a:cs typeface="Tahoma"/>
              </a:rPr>
              <a:t>o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rto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tra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60" b="0">
                <a:solidFill>
                  <a:srgbClr val="000000"/>
                </a:solidFill>
                <a:latin typeface="Tahoma"/>
                <a:cs typeface="Tahoma"/>
              </a:rPr>
              <a:t>due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p</a:t>
            </a:r>
            <a:r>
              <a:rPr dirty="0" spc="-25" b="0">
                <a:solidFill>
                  <a:srgbClr val="000000"/>
                </a:solidFill>
                <a:latin typeface="Tahoma"/>
                <a:cs typeface="Tahoma"/>
              </a:rPr>
              <a:t>olinomi</a:t>
            </a:r>
            <a:r>
              <a:rPr dirty="0" spc="-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525" b="0">
                <a:solidFill>
                  <a:srgbClr val="000000"/>
                </a:solidFill>
                <a:latin typeface="Tahoma"/>
                <a:cs typeface="Tahoma"/>
              </a:rPr>
              <a:t>`</a:t>
            </a:r>
            <a:r>
              <a:rPr dirty="0" spc="-85" b="0">
                <a:solidFill>
                  <a:srgbClr val="000000"/>
                </a:solidFill>
                <a:latin typeface="Tahoma"/>
                <a:cs typeface="Tahoma"/>
              </a:rPr>
              <a:t>e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50" b="0">
                <a:solidFill>
                  <a:srgbClr val="000000"/>
                </a:solidFill>
                <a:latin typeface="Tahoma"/>
                <a:cs typeface="Tahoma"/>
              </a:rPr>
              <a:t>una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35" b="0">
                <a:solidFill>
                  <a:srgbClr val="000000"/>
                </a:solidFill>
                <a:latin typeface="Tahoma"/>
                <a:cs typeface="Tahoma"/>
              </a:rPr>
              <a:t>frazione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50" b="0">
                <a:solidFill>
                  <a:srgbClr val="000000"/>
                </a:solidFill>
                <a:latin typeface="Tahoma"/>
                <a:cs typeface="Tahoma"/>
              </a:rPr>
              <a:t>alge</a:t>
            </a:r>
            <a:r>
              <a:rPr dirty="0" spc="-90" b="0">
                <a:solidFill>
                  <a:srgbClr val="000000"/>
                </a:solidFill>
                <a:latin typeface="Tahoma"/>
                <a:cs typeface="Tahoma"/>
              </a:rPr>
              <a:t>b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rica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85" b="0">
                <a:solidFill>
                  <a:srgbClr val="000000"/>
                </a:solidFill>
                <a:latin typeface="Tahoma"/>
                <a:cs typeface="Tahoma"/>
              </a:rPr>
              <a:t>e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in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75" b="0">
                <a:solidFill>
                  <a:srgbClr val="000000"/>
                </a:solidFill>
                <a:latin typeface="Tahoma"/>
                <a:cs typeface="Tahoma"/>
              </a:rPr>
              <a:t>gene</a:t>
            </a:r>
            <a:r>
              <a:rPr dirty="0" spc="-30" b="0">
                <a:solidFill>
                  <a:srgbClr val="000000"/>
                </a:solidFill>
                <a:latin typeface="Tahoma"/>
                <a:cs typeface="Tahoma"/>
              </a:rPr>
              <a:t>r</a:t>
            </a:r>
            <a:r>
              <a:rPr dirty="0" spc="-45" b="0">
                <a:solidFill>
                  <a:srgbClr val="000000"/>
                </a:solidFill>
                <a:latin typeface="Tahoma"/>
                <a:cs typeface="Tahoma"/>
              </a:rPr>
              <a:t>ale</a:t>
            </a:r>
            <a:r>
              <a:rPr dirty="0" spc="-3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50" b="0">
                <a:solidFill>
                  <a:srgbClr val="000000"/>
                </a:solidFill>
                <a:latin typeface="Tahoma"/>
                <a:cs typeface="Tahoma"/>
              </a:rPr>
              <a:t>non</a:t>
            </a:r>
            <a:r>
              <a:rPr dirty="0" spc="-1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525" b="0">
                <a:solidFill>
                  <a:srgbClr val="000000"/>
                </a:solidFill>
                <a:latin typeface="Tahoma"/>
                <a:cs typeface="Tahoma"/>
              </a:rPr>
              <a:t>`</a:t>
            </a:r>
            <a:r>
              <a:rPr dirty="0" spc="-85" b="0">
                <a:solidFill>
                  <a:srgbClr val="000000"/>
                </a:solidFill>
                <a:latin typeface="Tahoma"/>
                <a:cs typeface="Tahoma"/>
              </a:rPr>
              <a:t>e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45" b="0">
                <a:solidFill>
                  <a:srgbClr val="000000"/>
                </a:solidFill>
                <a:latin typeface="Tahoma"/>
                <a:cs typeface="Tahoma"/>
              </a:rPr>
              <a:t>un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p</a:t>
            </a:r>
            <a:r>
              <a:rPr dirty="0" spc="-35" b="0">
                <a:solidFill>
                  <a:srgbClr val="000000"/>
                </a:solidFill>
                <a:latin typeface="Tahoma"/>
                <a:cs typeface="Tahoma"/>
              </a:rPr>
              <a:t>olinomio;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p</a:t>
            </a:r>
            <a:r>
              <a:rPr dirty="0" spc="-55" b="0">
                <a:solidFill>
                  <a:srgbClr val="000000"/>
                </a:solidFill>
                <a:latin typeface="Tahoma"/>
                <a:cs typeface="Tahoma"/>
              </a:rPr>
              <a:t>er</a:t>
            </a:r>
            <a:r>
              <a:rPr dirty="0" spc="-550" b="0">
                <a:solidFill>
                  <a:srgbClr val="000000"/>
                </a:solidFill>
                <a:latin typeface="Tahoma"/>
                <a:cs typeface="Tahoma"/>
              </a:rPr>
              <a:t>`</a:t>
            </a:r>
            <a:r>
              <a:rPr dirty="0" spc="-50" b="0">
                <a:solidFill>
                  <a:srgbClr val="000000"/>
                </a:solidFill>
                <a:latin typeface="Tahoma"/>
                <a:cs typeface="Tahoma"/>
              </a:rPr>
              <a:t>o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35" b="0">
                <a:solidFill>
                  <a:srgbClr val="000000"/>
                </a:solidFill>
                <a:latin typeface="Tahoma"/>
                <a:cs typeface="Tahoma"/>
              </a:rPr>
              <a:t>si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45" b="0">
                <a:solidFill>
                  <a:srgbClr val="000000"/>
                </a:solidFill>
                <a:latin typeface="Tahoma"/>
                <a:cs typeface="Tahoma"/>
              </a:rPr>
              <a:t>pu</a:t>
            </a:r>
            <a:r>
              <a:rPr dirty="0" spc="-550" b="0">
                <a:solidFill>
                  <a:srgbClr val="000000"/>
                </a:solidFill>
                <a:latin typeface="Tahoma"/>
                <a:cs typeface="Tahoma"/>
              </a:rPr>
              <a:t>o</a:t>
            </a:r>
            <a:r>
              <a:rPr dirty="0" spc="-50" b="0">
                <a:solidFill>
                  <a:srgbClr val="000000"/>
                </a:solidFill>
                <a:latin typeface="Tahoma"/>
                <a:cs typeface="Tahoma"/>
              </a:rPr>
              <a:t>`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35" b="0">
                <a:solidFill>
                  <a:srgbClr val="000000"/>
                </a:solidFill>
                <a:latin typeface="Tahoma"/>
                <a:cs typeface="Tahoma"/>
              </a:rPr>
              <a:t>effettu</a:t>
            </a:r>
            <a:r>
              <a:rPr dirty="0" spc="-75" b="0">
                <a:solidFill>
                  <a:srgbClr val="000000"/>
                </a:solidFill>
                <a:latin typeface="Tahoma"/>
                <a:cs typeface="Tahoma"/>
              </a:rPr>
              <a:t>a</a:t>
            </a:r>
            <a:r>
              <a:rPr dirty="0" spc="-55" b="0">
                <a:solidFill>
                  <a:srgbClr val="000000"/>
                </a:solidFill>
                <a:latin typeface="Tahoma"/>
                <a:cs typeface="Tahoma"/>
              </a:rPr>
              <a:t>re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5" b="0">
                <a:solidFill>
                  <a:srgbClr val="000000"/>
                </a:solidFill>
                <a:latin typeface="Tahoma"/>
                <a:cs typeface="Tahoma"/>
              </a:rPr>
              <a:t>la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35" b="0">
                <a:solidFill>
                  <a:srgbClr val="FF0000"/>
                </a:solidFill>
                <a:latin typeface="Tahoma"/>
                <a:cs typeface="Tahoma"/>
              </a:rPr>
              <a:t>divisione</a:t>
            </a:r>
            <a:r>
              <a:rPr dirty="0" spc="15" b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pc="-40" b="0">
                <a:solidFill>
                  <a:srgbClr val="FF0000"/>
                </a:solidFill>
                <a:latin typeface="Tahoma"/>
                <a:cs typeface="Tahoma"/>
              </a:rPr>
              <a:t>con</a:t>
            </a:r>
            <a:r>
              <a:rPr dirty="0" spc="15" b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pc="-40" b="0">
                <a:solidFill>
                  <a:srgbClr val="FF0000"/>
                </a:solidFill>
                <a:latin typeface="Tahoma"/>
                <a:cs typeface="Tahoma"/>
              </a:rPr>
              <a:t>resto</a:t>
            </a:r>
            <a:r>
              <a:rPr dirty="0" spc="15" b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pc="-40" b="0">
                <a:solidFill>
                  <a:srgbClr val="000000"/>
                </a:solidFill>
                <a:latin typeface="Tahoma"/>
                <a:cs typeface="Tahoma"/>
              </a:rPr>
              <a:t>ottenendo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45" b="0">
                <a:solidFill>
                  <a:srgbClr val="000000"/>
                </a:solidFill>
                <a:latin typeface="Tahoma"/>
                <a:cs typeface="Tahoma"/>
              </a:rPr>
              <a:t>un</a:t>
            </a:r>
            <a:r>
              <a:rPr dirty="0" spc="-2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0" b="0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pc="-30" b="0">
                <a:solidFill>
                  <a:srgbClr val="FF0000"/>
                </a:solidFill>
                <a:latin typeface="Tahoma"/>
                <a:cs typeface="Tahoma"/>
              </a:rPr>
              <a:t>olinomio</a:t>
            </a:r>
            <a:r>
              <a:rPr dirty="0" spc="20" b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pc="-40" b="0">
                <a:solidFill>
                  <a:srgbClr val="FF0000"/>
                </a:solidFill>
                <a:latin typeface="Tahoma"/>
                <a:cs typeface="Tahoma"/>
              </a:rPr>
              <a:t>quoziente</a:t>
            </a:r>
            <a:r>
              <a:rPr dirty="0" spc="15" b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pc="-65" b="0">
                <a:solidFill>
                  <a:srgbClr val="000000"/>
                </a:solidFill>
                <a:latin typeface="Tahoma"/>
                <a:cs typeface="Tahoma"/>
              </a:rPr>
              <a:t>ed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45" b="0">
                <a:solidFill>
                  <a:srgbClr val="000000"/>
                </a:solidFill>
                <a:latin typeface="Tahoma"/>
                <a:cs typeface="Tahoma"/>
              </a:rPr>
              <a:t>un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0" b="0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pc="-30" b="0">
                <a:solidFill>
                  <a:srgbClr val="FF0000"/>
                </a:solidFill>
                <a:latin typeface="Tahoma"/>
                <a:cs typeface="Tahoma"/>
              </a:rPr>
              <a:t>olinomio</a:t>
            </a:r>
            <a:r>
              <a:rPr dirty="0" spc="20" b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pc="-40" b="0">
                <a:solidFill>
                  <a:srgbClr val="FF0000"/>
                </a:solidFill>
                <a:latin typeface="Tahoma"/>
                <a:cs typeface="Tahoma"/>
              </a:rPr>
              <a:t>rest</a:t>
            </a:r>
            <a:r>
              <a:rPr dirty="0" spc="-55" b="0">
                <a:solidFill>
                  <a:srgbClr val="FF0000"/>
                </a:solidFill>
                <a:latin typeface="Tahoma"/>
                <a:cs typeface="Tahoma"/>
              </a:rPr>
              <a:t>o</a:t>
            </a:r>
            <a:r>
              <a:rPr dirty="0" spc="-30" b="0">
                <a:solidFill>
                  <a:srgbClr val="000000"/>
                </a:solidFill>
                <a:latin typeface="Tahoma"/>
                <a:cs typeface="Tahoma"/>
              </a:rPr>
              <a:t>,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5" b="0">
                <a:solidFill>
                  <a:srgbClr val="000000"/>
                </a:solidFill>
                <a:latin typeface="Tahoma"/>
                <a:cs typeface="Tahoma"/>
              </a:rPr>
              <a:t>c</a:t>
            </a:r>
            <a:r>
              <a:rPr dirty="0" spc="-65" b="0">
                <a:solidFill>
                  <a:srgbClr val="000000"/>
                </a:solidFill>
                <a:latin typeface="Tahoma"/>
                <a:cs typeface="Tahoma"/>
              </a:rPr>
              <a:t>ome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stabilito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30" b="0">
                <a:solidFill>
                  <a:srgbClr val="000000"/>
                </a:solidFill>
                <a:latin typeface="Tahoma"/>
                <a:cs typeface="Tahoma"/>
              </a:rPr>
              <a:t>dal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risultato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55" b="0">
                <a:solidFill>
                  <a:srgbClr val="000000"/>
                </a:solidFill>
                <a:latin typeface="Tahoma"/>
                <a:cs typeface="Tahoma"/>
              </a:rPr>
              <a:t>che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70" b="0">
                <a:solidFill>
                  <a:srgbClr val="000000"/>
                </a:solidFill>
                <a:latin typeface="Tahoma"/>
                <a:cs typeface="Tahoma"/>
              </a:rPr>
              <a:t>segue:</a:t>
            </a:r>
          </a:p>
        </p:txBody>
      </p:sp>
      <p:sp>
        <p:nvSpPr>
          <p:cNvPr id="22" name="object 2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9" action="ppaction://hlinksldjump"/>
              </a:rPr>
              <a:t>Alge</a:t>
            </a:r>
            <a:r>
              <a:rPr dirty="0" spc="-15">
                <a:hlinkClick r:id="rId9" action="ppaction://hlinksldjump"/>
              </a:rPr>
              <a:t>b</a:t>
            </a:r>
            <a:r>
              <a:rPr dirty="0" spc="-20">
                <a:hlinkClick r:id="rId9" action="ppaction://hlinksldjump"/>
              </a:rPr>
              <a:t>ra1:</a:t>
            </a:r>
            <a:r>
              <a:rPr dirty="0">
                <a:hlinkClick r:id="rId9" action="ppaction://hlinksldjump"/>
              </a:rPr>
              <a:t> </a:t>
            </a:r>
            <a:r>
              <a:rPr dirty="0" spc="-70">
                <a:hlinkClick r:id="rId9" action="ppaction://hlinksldjump"/>
              </a:rPr>
              <a:t> </a:t>
            </a:r>
            <a:r>
              <a:rPr dirty="0" spc="40">
                <a:hlinkClick r:id="rId9" action="ppaction://hlinksldjump"/>
              </a:rPr>
              <a:t>P</a:t>
            </a:r>
            <a:r>
              <a:rPr dirty="0" spc="-10">
                <a:hlinkClick r:id="rId9" action="ppaction://hlinksldjump"/>
              </a:rPr>
              <a:t>olinomi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e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0">
                <a:hlinkClick r:id="rId9" action="ppaction://hlinksldjump"/>
              </a:rPr>
              <a:t>o</a:t>
            </a:r>
            <a:r>
              <a:rPr dirty="0" spc="0">
                <a:hlinkClick r:id="rId9" action="ppaction://hlinksldjump"/>
              </a:rPr>
              <a:t>p</a:t>
            </a:r>
            <a:r>
              <a:rPr dirty="0" spc="-15">
                <a:hlinkClick r:id="rId9" action="ppaction://hlinksldjump"/>
              </a:rPr>
              <a:t>erazioni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10/35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678" y="24034"/>
            <a:ext cx="690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z="1000" spc="-30" b="1">
                <a:solidFill>
                  <a:srgbClr val="007F00"/>
                </a:solidFill>
                <a:latin typeface="Gill Sans MT"/>
                <a:cs typeface="Gill Sans MT"/>
              </a:rPr>
              <a:t>Esempi: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351687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833196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883996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258283"/>
            <a:ext cx="50800" cy="5876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321784"/>
            <a:ext cx="50800" cy="5241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434253"/>
            <a:ext cx="4457065" cy="462915"/>
          </a:xfrm>
          <a:custGeom>
            <a:avLst/>
            <a:gdLst/>
            <a:ahLst/>
            <a:cxnLst/>
            <a:rect l="l" t="t" r="r" b="b"/>
            <a:pathLst>
              <a:path w="4457065" h="462915">
                <a:moveTo>
                  <a:pt x="4456606" y="0"/>
                </a:moveTo>
                <a:lnTo>
                  <a:pt x="0" y="0"/>
                </a:lnTo>
                <a:lnTo>
                  <a:pt x="0" y="411643"/>
                </a:lnTo>
                <a:lnTo>
                  <a:pt x="16636" y="449157"/>
                </a:lnTo>
                <a:lnTo>
                  <a:pt x="4405806" y="462443"/>
                </a:lnTo>
                <a:lnTo>
                  <a:pt x="4420049" y="460398"/>
                </a:lnTo>
                <a:lnTo>
                  <a:pt x="4451170" y="434439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309084"/>
            <a:ext cx="0" cy="556260"/>
          </a:xfrm>
          <a:custGeom>
            <a:avLst/>
            <a:gdLst/>
            <a:ahLst/>
            <a:cxnLst/>
            <a:rect l="l" t="t" r="r" b="b"/>
            <a:pathLst>
              <a:path w="0" h="556260">
                <a:moveTo>
                  <a:pt x="0" y="55586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2963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2836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2709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25193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508848" y="522969"/>
            <a:ext cx="425450" cy="208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7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521548" y="702221"/>
            <a:ext cx="411480" cy="0"/>
          </a:xfrm>
          <a:custGeom>
            <a:avLst/>
            <a:gdLst/>
            <a:ahLst/>
            <a:cxnLst/>
            <a:rect l="l" t="t" r="r" b="b"/>
            <a:pathLst>
              <a:path w="411480" h="0">
                <a:moveTo>
                  <a:pt x="0" y="0"/>
                </a:moveTo>
                <a:lnTo>
                  <a:pt x="41117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543824" y="626263"/>
            <a:ext cx="452120" cy="238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23809" sz="1050">
                <a:latin typeface="Trebuchet MS"/>
                <a:cs typeface="Trebuchet MS"/>
              </a:rPr>
              <a:t>4</a:t>
            </a:r>
            <a:r>
              <a:rPr dirty="0" baseline="23809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80">
                <a:latin typeface="Tahoma"/>
                <a:cs typeface="Tahoma"/>
              </a:rPr>
              <a:t> </a:t>
            </a:r>
            <a:r>
              <a:rPr dirty="0" baseline="38888" sz="1500" spc="-142" i="1">
                <a:latin typeface="Verdana"/>
                <a:cs typeface="Verdana"/>
              </a:rPr>
              <a:t>,</a:t>
            </a:r>
            <a:endParaRPr baseline="38888" sz="15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133142" y="533747"/>
            <a:ext cx="960119" cy="3702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35"/>
              </a:lnSpc>
              <a:tabLst>
                <a:tab pos="513080" algn="l"/>
              </a:tabLst>
            </a:pP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5" u="sng">
                <a:latin typeface="Times New Roman"/>
                <a:cs typeface="Times New Roman"/>
              </a:rPr>
              <a:t>  </a:t>
            </a:r>
            <a:r>
              <a:rPr dirty="0" sz="1000" spc="-114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2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u="sng">
                <a:latin typeface="Times New Roman"/>
                <a:cs typeface="Times New Roman"/>
              </a:rPr>
              <a:t>  </a:t>
            </a:r>
            <a:r>
              <a:rPr dirty="0" sz="1000" spc="105" u="sng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	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155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10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40" u="sng">
                <a:latin typeface="Tahoma"/>
                <a:cs typeface="Tahoma"/>
              </a:rPr>
              <a:t>+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45" i="1" u="sng">
                <a:latin typeface="Arial Narrow"/>
                <a:cs typeface="Arial Narrow"/>
              </a:rPr>
              <a:t>x</a:t>
            </a:r>
            <a:endParaRPr sz="1000">
              <a:latin typeface="Arial Narrow"/>
              <a:cs typeface="Arial Narrow"/>
            </a:endParaRPr>
          </a:p>
          <a:p>
            <a:pPr marL="315595">
              <a:lnSpc>
                <a:spcPts val="680"/>
              </a:lnSpc>
            </a:pP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940"/>
              </a:lnSpc>
              <a:tabLst>
                <a:tab pos="513080" algn="l"/>
              </a:tabLst>
            </a:pP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25">
                <a:latin typeface="Tahoma"/>
                <a:cs typeface="Tahoma"/>
              </a:rPr>
              <a:t>(1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baseline="23809" sz="1050">
                <a:latin typeface="Trebuchet MS"/>
                <a:cs typeface="Trebuchet MS"/>
              </a:rPr>
              <a:t>3</a:t>
            </a:r>
            <a:endParaRPr baseline="23809" sz="105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3830" y="990801"/>
            <a:ext cx="4355465" cy="1770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1000" spc="20">
                <a:latin typeface="Tahoma"/>
                <a:cs typeface="Tahoma"/>
              </a:rPr>
              <a:t>Ci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delle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analogie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tra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25">
                <a:latin typeface="Tahoma"/>
                <a:cs typeface="Tahoma"/>
              </a:rPr>
              <a:t>razioni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alge</a:t>
            </a:r>
            <a:r>
              <a:rPr dirty="0" sz="1000" spc="-90">
                <a:latin typeface="Tahoma"/>
                <a:cs typeface="Tahoma"/>
              </a:rPr>
              <a:t>b</a:t>
            </a:r>
            <a:r>
              <a:rPr dirty="0" sz="1000" spc="-35">
                <a:latin typeface="Tahoma"/>
                <a:cs typeface="Tahoma"/>
              </a:rPr>
              <a:t>riche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numeri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razionali.</a:t>
            </a:r>
            <a:endParaRPr sz="1000">
              <a:latin typeface="Tahoma"/>
              <a:cs typeface="Tahoma"/>
            </a:endParaRPr>
          </a:p>
          <a:p>
            <a:pPr marL="12700" marR="207010">
              <a:lnSpc>
                <a:spcPts val="1200"/>
              </a:lnSpc>
              <a:spcBef>
                <a:spcPts val="35"/>
              </a:spcBef>
            </a:pPr>
            <a:r>
              <a:rPr dirty="0" sz="1000" spc="-50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rap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rto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tra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numeri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interi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numero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razionale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generale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intero;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-55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pu</a:t>
            </a:r>
            <a:r>
              <a:rPr dirty="0" sz="1000" spc="-55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eseguire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divisione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resto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tra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interi...</a:t>
            </a: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520"/>
              </a:spcBef>
            </a:pPr>
            <a:r>
              <a:rPr dirty="0" sz="1000" spc="-40">
                <a:latin typeface="Tahoma"/>
                <a:cs typeface="Tahoma"/>
              </a:rPr>
              <a:t>Analogamente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-50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rto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tra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olinomi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frazione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alge</a:t>
            </a:r>
            <a:r>
              <a:rPr dirty="0" sz="1000" spc="-90">
                <a:latin typeface="Tahoma"/>
                <a:cs typeface="Tahoma"/>
              </a:rPr>
              <a:t>b</a:t>
            </a:r>
            <a:r>
              <a:rPr dirty="0" sz="1000" spc="-20">
                <a:latin typeface="Tahoma"/>
                <a:cs typeface="Tahoma"/>
              </a:rPr>
              <a:t>rica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gene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45">
                <a:latin typeface="Tahoma"/>
                <a:cs typeface="Tahoma"/>
              </a:rPr>
              <a:t>ale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olinomio;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-55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pu</a:t>
            </a:r>
            <a:r>
              <a:rPr dirty="0" sz="1000" spc="-55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effettu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divisione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con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resto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ottenendo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olinomio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quoziente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ed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olinomio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rest</a:t>
            </a:r>
            <a:r>
              <a:rPr dirty="0" sz="1000" spc="-55">
                <a:solidFill>
                  <a:srgbClr val="FF0000"/>
                </a:solidFill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</a:t>
            </a:r>
            <a:r>
              <a:rPr dirty="0" sz="1000" spc="-65">
                <a:latin typeface="Tahoma"/>
                <a:cs typeface="Tahoma"/>
              </a:rPr>
              <a:t>ome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stabilito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risultato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segue: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dirty="0" sz="1000" spc="-60" b="1">
                <a:solidFill>
                  <a:srgbClr val="0000FF"/>
                </a:solidFill>
                <a:latin typeface="Gill Sans MT"/>
                <a:cs typeface="Gill Sans MT"/>
              </a:rPr>
              <a:t>Lemma</a:t>
            </a:r>
            <a:r>
              <a:rPr dirty="0" sz="1000" spc="85" b="1">
                <a:solidFill>
                  <a:srgbClr val="0000FF"/>
                </a:solidFill>
                <a:latin typeface="Gill Sans MT"/>
                <a:cs typeface="Gill Sans MT"/>
              </a:rPr>
              <a:t> </a:t>
            </a:r>
            <a:r>
              <a:rPr dirty="0" sz="1000" spc="-25" b="1">
                <a:solidFill>
                  <a:srgbClr val="0000FF"/>
                </a:solidFill>
                <a:latin typeface="Gill Sans MT"/>
                <a:cs typeface="Gill Sans MT"/>
              </a:rPr>
              <a:t>della</a:t>
            </a:r>
            <a:r>
              <a:rPr dirty="0" sz="1000" spc="85" b="1">
                <a:solidFill>
                  <a:srgbClr val="0000FF"/>
                </a:solidFill>
                <a:latin typeface="Gill Sans MT"/>
                <a:cs typeface="Gill Sans MT"/>
              </a:rPr>
              <a:t> </a:t>
            </a: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divisione</a:t>
            </a:r>
            <a:r>
              <a:rPr dirty="0" sz="1000" spc="85" b="1">
                <a:solidFill>
                  <a:srgbClr val="0000FF"/>
                </a:solidFill>
                <a:latin typeface="Gill Sans MT"/>
                <a:cs typeface="Gill Sans MT"/>
              </a:rPr>
              <a:t> </a:t>
            </a:r>
            <a:r>
              <a:rPr dirty="0" sz="1000" spc="-25" b="1">
                <a:solidFill>
                  <a:srgbClr val="0000FF"/>
                </a:solidFill>
                <a:latin typeface="Gill Sans MT"/>
                <a:cs typeface="Gill Sans MT"/>
              </a:rPr>
              <a:t>euclidea</a:t>
            </a:r>
            <a:r>
              <a:rPr dirty="0" sz="1000" spc="85" b="1">
                <a:solidFill>
                  <a:srgbClr val="0000FF"/>
                </a:solidFill>
                <a:latin typeface="Gill Sans MT"/>
                <a:cs typeface="Gill Sans MT"/>
              </a:rPr>
              <a:t> </a:t>
            </a:r>
            <a:r>
              <a:rPr dirty="0" sz="1000" spc="-35" b="1">
                <a:solidFill>
                  <a:srgbClr val="0000FF"/>
                </a:solidFill>
                <a:latin typeface="Gill Sans MT"/>
                <a:cs typeface="Gill Sans MT"/>
              </a:rPr>
              <a:t>tra</a:t>
            </a:r>
            <a:r>
              <a:rPr dirty="0" sz="1000" spc="85" b="1">
                <a:solidFill>
                  <a:srgbClr val="0000FF"/>
                </a:solidFill>
                <a:latin typeface="Gill Sans MT"/>
                <a:cs typeface="Gill Sans MT"/>
              </a:rPr>
              <a:t> </a:t>
            </a:r>
            <a:r>
              <a:rPr dirty="0" sz="1000" b="1">
                <a:solidFill>
                  <a:srgbClr val="0000FF"/>
                </a:solidFill>
                <a:latin typeface="Gill Sans MT"/>
                <a:cs typeface="Gill Sans MT"/>
              </a:rPr>
              <a:t>p</a:t>
            </a:r>
            <a:r>
              <a:rPr dirty="0" sz="1000" spc="-45" b="1">
                <a:solidFill>
                  <a:srgbClr val="0000FF"/>
                </a:solidFill>
                <a:latin typeface="Gill Sans MT"/>
                <a:cs typeface="Gill Sans MT"/>
              </a:rPr>
              <a:t>olinomi</a:t>
            </a:r>
            <a:endParaRPr sz="1000">
              <a:latin typeface="Gill Sans MT"/>
              <a:cs typeface="Gill Sans MT"/>
            </a:endParaRPr>
          </a:p>
          <a:p>
            <a:pPr algn="just" marL="12700" marR="44450">
              <a:lnSpc>
                <a:spcPct val="100000"/>
              </a:lnSpc>
              <a:spcBef>
                <a:spcPts val="560"/>
              </a:spcBef>
            </a:pPr>
            <a:r>
              <a:rPr dirty="0" sz="1000" spc="-30">
                <a:latin typeface="Tahoma"/>
                <a:cs typeface="Tahoma"/>
              </a:rPr>
              <a:t>Siano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 spc="-15">
                <a:latin typeface="Tahoma"/>
                <a:cs typeface="Tahoma"/>
              </a:rPr>
              <a:t>),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olinomi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ositivo.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All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esistono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unici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olinomi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90" i="1">
                <a:solidFill>
                  <a:srgbClr val="FF0000"/>
                </a:solidFill>
                <a:latin typeface="Arial Narrow"/>
                <a:cs typeface="Arial Narrow"/>
              </a:rPr>
              <a:t>q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ed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65" i="1">
                <a:solidFill>
                  <a:srgbClr val="FF0000"/>
                </a:solidFill>
                <a:latin typeface="Arial Narrow"/>
                <a:cs typeface="Arial Narrow"/>
              </a:rPr>
              <a:t>r</a:t>
            </a:r>
            <a:r>
              <a:rPr dirty="0" sz="1000" spc="-12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detti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ris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et</a:t>
            </a:r>
            <a:r>
              <a:rPr dirty="0" sz="1000" spc="-20">
                <a:latin typeface="Tahoma"/>
                <a:cs typeface="Tahoma"/>
              </a:rPr>
              <a:t>tiva</a:t>
            </a:r>
            <a:r>
              <a:rPr dirty="0" sz="1000" spc="-55">
                <a:latin typeface="Tahoma"/>
                <a:cs typeface="Tahoma"/>
              </a:rPr>
              <a:t>m</a:t>
            </a:r>
            <a:r>
              <a:rPr dirty="0" sz="1000" spc="-50">
                <a:latin typeface="Tahoma"/>
                <a:cs typeface="Tahoma"/>
              </a:rPr>
              <a:t>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 b="1">
                <a:solidFill>
                  <a:srgbClr val="FF0000"/>
                </a:solidFill>
                <a:latin typeface="Gill Sans MT"/>
                <a:cs typeface="Gill Sans MT"/>
              </a:rPr>
              <a:t>quoziente</a:t>
            </a:r>
            <a:r>
              <a:rPr dirty="0" sz="1000" spc="55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 b="1">
                <a:solidFill>
                  <a:srgbClr val="FF0000"/>
                </a:solidFill>
                <a:latin typeface="Gill Sans MT"/>
                <a:cs typeface="Gill Sans MT"/>
              </a:rPr>
              <a:t>resto</a:t>
            </a:r>
            <a:r>
              <a:rPr dirty="0" sz="1000" spc="50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divisione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 spc="-15">
                <a:latin typeface="Tahoma"/>
                <a:cs typeface="Tahoma"/>
              </a:rPr>
              <a:t>),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tali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9" action="ppaction://hlinksldjump"/>
              </a:rPr>
              <a:t>Alge</a:t>
            </a:r>
            <a:r>
              <a:rPr dirty="0" spc="-15">
                <a:hlinkClick r:id="rId9" action="ppaction://hlinksldjump"/>
              </a:rPr>
              <a:t>b</a:t>
            </a:r>
            <a:r>
              <a:rPr dirty="0" spc="-20">
                <a:hlinkClick r:id="rId9" action="ppaction://hlinksldjump"/>
              </a:rPr>
              <a:t>ra1:</a:t>
            </a:r>
            <a:r>
              <a:rPr dirty="0">
                <a:hlinkClick r:id="rId9" action="ppaction://hlinksldjump"/>
              </a:rPr>
              <a:t> </a:t>
            </a:r>
            <a:r>
              <a:rPr dirty="0" spc="-70">
                <a:hlinkClick r:id="rId9" action="ppaction://hlinksldjump"/>
              </a:rPr>
              <a:t> </a:t>
            </a:r>
            <a:r>
              <a:rPr dirty="0" spc="40">
                <a:hlinkClick r:id="rId9" action="ppaction://hlinksldjump"/>
              </a:rPr>
              <a:t>P</a:t>
            </a:r>
            <a:r>
              <a:rPr dirty="0" spc="-10">
                <a:hlinkClick r:id="rId9" action="ppaction://hlinksldjump"/>
              </a:rPr>
              <a:t>olinomi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e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0">
                <a:hlinkClick r:id="rId9" action="ppaction://hlinksldjump"/>
              </a:rPr>
              <a:t>o</a:t>
            </a:r>
            <a:r>
              <a:rPr dirty="0" spc="0">
                <a:hlinkClick r:id="rId9" action="ppaction://hlinksldjump"/>
              </a:rPr>
              <a:t>p</a:t>
            </a:r>
            <a:r>
              <a:rPr dirty="0" spc="-15">
                <a:hlinkClick r:id="rId9" action="ppaction://hlinksldjump"/>
              </a:rPr>
              <a:t>erazioni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10/35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678" y="24034"/>
            <a:ext cx="690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z="1000" spc="-30" b="1">
                <a:solidFill>
                  <a:srgbClr val="007F00"/>
                </a:solidFill>
                <a:latin typeface="Gill Sans MT"/>
                <a:cs typeface="Gill Sans MT"/>
              </a:rPr>
              <a:t>Esempi: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351687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833196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883996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258283"/>
            <a:ext cx="50800" cy="5876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321784"/>
            <a:ext cx="50800" cy="5241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434253"/>
            <a:ext cx="4457065" cy="462915"/>
          </a:xfrm>
          <a:custGeom>
            <a:avLst/>
            <a:gdLst/>
            <a:ahLst/>
            <a:cxnLst/>
            <a:rect l="l" t="t" r="r" b="b"/>
            <a:pathLst>
              <a:path w="4457065" h="462915">
                <a:moveTo>
                  <a:pt x="4456606" y="0"/>
                </a:moveTo>
                <a:lnTo>
                  <a:pt x="0" y="0"/>
                </a:lnTo>
                <a:lnTo>
                  <a:pt x="0" y="411643"/>
                </a:lnTo>
                <a:lnTo>
                  <a:pt x="16636" y="449157"/>
                </a:lnTo>
                <a:lnTo>
                  <a:pt x="4405806" y="462443"/>
                </a:lnTo>
                <a:lnTo>
                  <a:pt x="4420049" y="460398"/>
                </a:lnTo>
                <a:lnTo>
                  <a:pt x="4451170" y="434439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309084"/>
            <a:ext cx="0" cy="556260"/>
          </a:xfrm>
          <a:custGeom>
            <a:avLst/>
            <a:gdLst/>
            <a:ahLst/>
            <a:cxnLst/>
            <a:rect l="l" t="t" r="r" b="b"/>
            <a:pathLst>
              <a:path w="0" h="556260">
                <a:moveTo>
                  <a:pt x="0" y="55586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2963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2836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2709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25193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508848" y="522969"/>
            <a:ext cx="425450" cy="208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7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521548" y="702221"/>
            <a:ext cx="411480" cy="0"/>
          </a:xfrm>
          <a:custGeom>
            <a:avLst/>
            <a:gdLst/>
            <a:ahLst/>
            <a:cxnLst/>
            <a:rect l="l" t="t" r="r" b="b"/>
            <a:pathLst>
              <a:path w="411480" h="0">
                <a:moveTo>
                  <a:pt x="0" y="0"/>
                </a:moveTo>
                <a:lnTo>
                  <a:pt x="41117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543824" y="626263"/>
            <a:ext cx="452120" cy="238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23809" sz="1050">
                <a:latin typeface="Trebuchet MS"/>
                <a:cs typeface="Trebuchet MS"/>
              </a:rPr>
              <a:t>4</a:t>
            </a:r>
            <a:r>
              <a:rPr dirty="0" baseline="23809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80">
                <a:latin typeface="Tahoma"/>
                <a:cs typeface="Tahoma"/>
              </a:rPr>
              <a:t> </a:t>
            </a:r>
            <a:r>
              <a:rPr dirty="0" baseline="38888" sz="1500" spc="-142" i="1">
                <a:latin typeface="Verdana"/>
                <a:cs typeface="Verdana"/>
              </a:rPr>
              <a:t>,</a:t>
            </a:r>
            <a:endParaRPr baseline="38888" sz="15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133142" y="533747"/>
            <a:ext cx="960119" cy="3702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35"/>
              </a:lnSpc>
              <a:tabLst>
                <a:tab pos="513080" algn="l"/>
              </a:tabLst>
            </a:pP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5" u="sng">
                <a:latin typeface="Times New Roman"/>
                <a:cs typeface="Times New Roman"/>
              </a:rPr>
              <a:t>  </a:t>
            </a:r>
            <a:r>
              <a:rPr dirty="0" sz="1000" spc="-114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2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u="sng">
                <a:latin typeface="Times New Roman"/>
                <a:cs typeface="Times New Roman"/>
              </a:rPr>
              <a:t>  </a:t>
            </a:r>
            <a:r>
              <a:rPr dirty="0" sz="1000" spc="105" u="sng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	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155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10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40" u="sng">
                <a:latin typeface="Tahoma"/>
                <a:cs typeface="Tahoma"/>
              </a:rPr>
              <a:t>+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45" i="1" u="sng">
                <a:latin typeface="Arial Narrow"/>
                <a:cs typeface="Arial Narrow"/>
              </a:rPr>
              <a:t>x</a:t>
            </a:r>
            <a:endParaRPr sz="1000">
              <a:latin typeface="Arial Narrow"/>
              <a:cs typeface="Arial Narrow"/>
            </a:endParaRPr>
          </a:p>
          <a:p>
            <a:pPr marL="315595">
              <a:lnSpc>
                <a:spcPts val="680"/>
              </a:lnSpc>
            </a:pP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940"/>
              </a:lnSpc>
              <a:tabLst>
                <a:tab pos="513080" algn="l"/>
              </a:tabLst>
            </a:pP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25">
                <a:latin typeface="Tahoma"/>
                <a:cs typeface="Tahoma"/>
              </a:rPr>
              <a:t>(1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baseline="23809" sz="1050">
                <a:latin typeface="Trebuchet MS"/>
                <a:cs typeface="Trebuchet MS"/>
              </a:rPr>
              <a:t>3</a:t>
            </a:r>
            <a:endParaRPr baseline="23809" sz="105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3830" y="990801"/>
            <a:ext cx="4355465" cy="19843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1000" spc="20">
                <a:latin typeface="Tahoma"/>
                <a:cs typeface="Tahoma"/>
              </a:rPr>
              <a:t>Ci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delle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analogie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tra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25">
                <a:latin typeface="Tahoma"/>
                <a:cs typeface="Tahoma"/>
              </a:rPr>
              <a:t>razioni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alge</a:t>
            </a:r>
            <a:r>
              <a:rPr dirty="0" sz="1000" spc="-90">
                <a:latin typeface="Tahoma"/>
                <a:cs typeface="Tahoma"/>
              </a:rPr>
              <a:t>b</a:t>
            </a:r>
            <a:r>
              <a:rPr dirty="0" sz="1000" spc="-35">
                <a:latin typeface="Tahoma"/>
                <a:cs typeface="Tahoma"/>
              </a:rPr>
              <a:t>riche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numeri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razionali.</a:t>
            </a:r>
            <a:endParaRPr sz="1000">
              <a:latin typeface="Tahoma"/>
              <a:cs typeface="Tahoma"/>
            </a:endParaRPr>
          </a:p>
          <a:p>
            <a:pPr marL="12700" marR="207010">
              <a:lnSpc>
                <a:spcPts val="1200"/>
              </a:lnSpc>
              <a:spcBef>
                <a:spcPts val="35"/>
              </a:spcBef>
            </a:pPr>
            <a:r>
              <a:rPr dirty="0" sz="1000" spc="-50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rap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rto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tra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numeri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interi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numero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razionale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generale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intero;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-55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pu</a:t>
            </a:r>
            <a:r>
              <a:rPr dirty="0" sz="1000" spc="-55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eseguire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divisione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resto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tra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interi...</a:t>
            </a: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520"/>
              </a:spcBef>
            </a:pPr>
            <a:r>
              <a:rPr dirty="0" sz="1000" spc="-40">
                <a:latin typeface="Tahoma"/>
                <a:cs typeface="Tahoma"/>
              </a:rPr>
              <a:t>Analogamente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-50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rto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tra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olinomi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frazione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alge</a:t>
            </a:r>
            <a:r>
              <a:rPr dirty="0" sz="1000" spc="-90">
                <a:latin typeface="Tahoma"/>
                <a:cs typeface="Tahoma"/>
              </a:rPr>
              <a:t>b</a:t>
            </a:r>
            <a:r>
              <a:rPr dirty="0" sz="1000" spc="-20">
                <a:latin typeface="Tahoma"/>
                <a:cs typeface="Tahoma"/>
              </a:rPr>
              <a:t>rica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gene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45">
                <a:latin typeface="Tahoma"/>
                <a:cs typeface="Tahoma"/>
              </a:rPr>
              <a:t>ale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olinomio;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-55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pu</a:t>
            </a:r>
            <a:r>
              <a:rPr dirty="0" sz="1000" spc="-55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effettu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divisione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con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resto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ottenendo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olinomio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quoziente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ed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olinomio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rest</a:t>
            </a:r>
            <a:r>
              <a:rPr dirty="0" sz="1000" spc="-55">
                <a:solidFill>
                  <a:srgbClr val="FF0000"/>
                </a:solidFill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</a:t>
            </a:r>
            <a:r>
              <a:rPr dirty="0" sz="1000" spc="-65">
                <a:latin typeface="Tahoma"/>
                <a:cs typeface="Tahoma"/>
              </a:rPr>
              <a:t>ome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stabilito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risultato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segue: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dirty="0" sz="1000" spc="-60" b="1">
                <a:solidFill>
                  <a:srgbClr val="0000FF"/>
                </a:solidFill>
                <a:latin typeface="Gill Sans MT"/>
                <a:cs typeface="Gill Sans MT"/>
              </a:rPr>
              <a:t>Lemma</a:t>
            </a:r>
            <a:r>
              <a:rPr dirty="0" sz="1000" spc="85" b="1">
                <a:solidFill>
                  <a:srgbClr val="0000FF"/>
                </a:solidFill>
                <a:latin typeface="Gill Sans MT"/>
                <a:cs typeface="Gill Sans MT"/>
              </a:rPr>
              <a:t> </a:t>
            </a:r>
            <a:r>
              <a:rPr dirty="0" sz="1000" spc="-25" b="1">
                <a:solidFill>
                  <a:srgbClr val="0000FF"/>
                </a:solidFill>
                <a:latin typeface="Gill Sans MT"/>
                <a:cs typeface="Gill Sans MT"/>
              </a:rPr>
              <a:t>della</a:t>
            </a:r>
            <a:r>
              <a:rPr dirty="0" sz="1000" spc="85" b="1">
                <a:solidFill>
                  <a:srgbClr val="0000FF"/>
                </a:solidFill>
                <a:latin typeface="Gill Sans MT"/>
                <a:cs typeface="Gill Sans MT"/>
              </a:rPr>
              <a:t> </a:t>
            </a: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divisione</a:t>
            </a:r>
            <a:r>
              <a:rPr dirty="0" sz="1000" spc="85" b="1">
                <a:solidFill>
                  <a:srgbClr val="0000FF"/>
                </a:solidFill>
                <a:latin typeface="Gill Sans MT"/>
                <a:cs typeface="Gill Sans MT"/>
              </a:rPr>
              <a:t> </a:t>
            </a:r>
            <a:r>
              <a:rPr dirty="0" sz="1000" spc="-25" b="1">
                <a:solidFill>
                  <a:srgbClr val="0000FF"/>
                </a:solidFill>
                <a:latin typeface="Gill Sans MT"/>
                <a:cs typeface="Gill Sans MT"/>
              </a:rPr>
              <a:t>euclidea</a:t>
            </a:r>
            <a:r>
              <a:rPr dirty="0" sz="1000" spc="85" b="1">
                <a:solidFill>
                  <a:srgbClr val="0000FF"/>
                </a:solidFill>
                <a:latin typeface="Gill Sans MT"/>
                <a:cs typeface="Gill Sans MT"/>
              </a:rPr>
              <a:t> </a:t>
            </a:r>
            <a:r>
              <a:rPr dirty="0" sz="1000" spc="-35" b="1">
                <a:solidFill>
                  <a:srgbClr val="0000FF"/>
                </a:solidFill>
                <a:latin typeface="Gill Sans MT"/>
                <a:cs typeface="Gill Sans MT"/>
              </a:rPr>
              <a:t>tra</a:t>
            </a:r>
            <a:r>
              <a:rPr dirty="0" sz="1000" spc="85" b="1">
                <a:solidFill>
                  <a:srgbClr val="0000FF"/>
                </a:solidFill>
                <a:latin typeface="Gill Sans MT"/>
                <a:cs typeface="Gill Sans MT"/>
              </a:rPr>
              <a:t> </a:t>
            </a:r>
            <a:r>
              <a:rPr dirty="0" sz="1000" b="1">
                <a:solidFill>
                  <a:srgbClr val="0000FF"/>
                </a:solidFill>
                <a:latin typeface="Gill Sans MT"/>
                <a:cs typeface="Gill Sans MT"/>
              </a:rPr>
              <a:t>p</a:t>
            </a:r>
            <a:r>
              <a:rPr dirty="0" sz="1000" spc="-45" b="1">
                <a:solidFill>
                  <a:srgbClr val="0000FF"/>
                </a:solidFill>
                <a:latin typeface="Gill Sans MT"/>
                <a:cs typeface="Gill Sans MT"/>
              </a:rPr>
              <a:t>olinomi</a:t>
            </a:r>
            <a:endParaRPr sz="1000">
              <a:latin typeface="Gill Sans MT"/>
              <a:cs typeface="Gill Sans MT"/>
            </a:endParaRPr>
          </a:p>
          <a:p>
            <a:pPr algn="just" marL="12700" marR="44450">
              <a:lnSpc>
                <a:spcPct val="100000"/>
              </a:lnSpc>
              <a:spcBef>
                <a:spcPts val="560"/>
              </a:spcBef>
            </a:pPr>
            <a:r>
              <a:rPr dirty="0" sz="1000" spc="-30">
                <a:latin typeface="Tahoma"/>
                <a:cs typeface="Tahoma"/>
              </a:rPr>
              <a:t>Siano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 spc="-15">
                <a:latin typeface="Tahoma"/>
                <a:cs typeface="Tahoma"/>
              </a:rPr>
              <a:t>),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olinomi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ositivo.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All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esistono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unici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olinomi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90" i="1">
                <a:solidFill>
                  <a:srgbClr val="FF0000"/>
                </a:solidFill>
                <a:latin typeface="Arial Narrow"/>
                <a:cs typeface="Arial Narrow"/>
              </a:rPr>
              <a:t>q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ed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65" i="1">
                <a:solidFill>
                  <a:srgbClr val="FF0000"/>
                </a:solidFill>
                <a:latin typeface="Arial Narrow"/>
                <a:cs typeface="Arial Narrow"/>
              </a:rPr>
              <a:t>r</a:t>
            </a:r>
            <a:r>
              <a:rPr dirty="0" sz="1000" spc="-12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detti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ris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et</a:t>
            </a:r>
            <a:r>
              <a:rPr dirty="0" sz="1000" spc="-20">
                <a:latin typeface="Tahoma"/>
                <a:cs typeface="Tahoma"/>
              </a:rPr>
              <a:t>tiva</a:t>
            </a:r>
            <a:r>
              <a:rPr dirty="0" sz="1000" spc="-55">
                <a:latin typeface="Tahoma"/>
                <a:cs typeface="Tahoma"/>
              </a:rPr>
              <a:t>m</a:t>
            </a:r>
            <a:r>
              <a:rPr dirty="0" sz="1000" spc="-50">
                <a:latin typeface="Tahoma"/>
                <a:cs typeface="Tahoma"/>
              </a:rPr>
              <a:t>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 b="1">
                <a:solidFill>
                  <a:srgbClr val="FF0000"/>
                </a:solidFill>
                <a:latin typeface="Gill Sans MT"/>
                <a:cs typeface="Gill Sans MT"/>
              </a:rPr>
              <a:t>quoziente</a:t>
            </a:r>
            <a:r>
              <a:rPr dirty="0" sz="1000" spc="55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 b="1">
                <a:solidFill>
                  <a:srgbClr val="FF0000"/>
                </a:solidFill>
                <a:latin typeface="Gill Sans MT"/>
                <a:cs typeface="Gill Sans MT"/>
              </a:rPr>
              <a:t>resto</a:t>
            </a:r>
            <a:r>
              <a:rPr dirty="0" sz="1000" spc="50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divisione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 spc="-15">
                <a:latin typeface="Tahoma"/>
                <a:cs typeface="Tahoma"/>
              </a:rPr>
              <a:t>),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tali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  <a:p>
            <a:pPr marL="143510">
              <a:lnSpc>
                <a:spcPct val="100000"/>
              </a:lnSpc>
              <a:spcBef>
                <a:spcPts val="284"/>
              </a:spcBef>
            </a:pP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90" i="1">
                <a:latin typeface="Arial Narrow"/>
                <a:cs typeface="Arial Narrow"/>
              </a:rPr>
              <a:t>q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65" i="1">
                <a:latin typeface="Arial Narrow"/>
                <a:cs typeface="Arial Narrow"/>
              </a:rPr>
              <a:t>r</a:t>
            </a:r>
            <a:r>
              <a:rPr dirty="0" sz="1000" spc="-12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 spc="-45">
                <a:latin typeface="Tahoma"/>
                <a:cs typeface="Tahoma"/>
              </a:rPr>
              <a:t>);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9" action="ppaction://hlinksldjump"/>
              </a:rPr>
              <a:t>Alge</a:t>
            </a:r>
            <a:r>
              <a:rPr dirty="0" spc="-15">
                <a:hlinkClick r:id="rId9" action="ppaction://hlinksldjump"/>
              </a:rPr>
              <a:t>b</a:t>
            </a:r>
            <a:r>
              <a:rPr dirty="0" spc="-20">
                <a:hlinkClick r:id="rId9" action="ppaction://hlinksldjump"/>
              </a:rPr>
              <a:t>ra1:</a:t>
            </a:r>
            <a:r>
              <a:rPr dirty="0">
                <a:hlinkClick r:id="rId9" action="ppaction://hlinksldjump"/>
              </a:rPr>
              <a:t> </a:t>
            </a:r>
            <a:r>
              <a:rPr dirty="0" spc="-70">
                <a:hlinkClick r:id="rId9" action="ppaction://hlinksldjump"/>
              </a:rPr>
              <a:t> </a:t>
            </a:r>
            <a:r>
              <a:rPr dirty="0" spc="40">
                <a:hlinkClick r:id="rId9" action="ppaction://hlinksldjump"/>
              </a:rPr>
              <a:t>P</a:t>
            </a:r>
            <a:r>
              <a:rPr dirty="0" spc="-10">
                <a:hlinkClick r:id="rId9" action="ppaction://hlinksldjump"/>
              </a:rPr>
              <a:t>olinomi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e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0">
                <a:hlinkClick r:id="rId9" action="ppaction://hlinksldjump"/>
              </a:rPr>
              <a:t>o</a:t>
            </a:r>
            <a:r>
              <a:rPr dirty="0" spc="0">
                <a:hlinkClick r:id="rId9" action="ppaction://hlinksldjump"/>
              </a:rPr>
              <a:t>p</a:t>
            </a:r>
            <a:r>
              <a:rPr dirty="0" spc="-15">
                <a:hlinkClick r:id="rId9" action="ppaction://hlinksldjump"/>
              </a:rPr>
              <a:t>erazioni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10/35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678" y="24034"/>
            <a:ext cx="690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z="1000" spc="-30" b="1">
                <a:solidFill>
                  <a:srgbClr val="007F00"/>
                </a:solidFill>
                <a:latin typeface="Gill Sans MT"/>
                <a:cs typeface="Gill Sans MT"/>
              </a:rPr>
              <a:t>Esempi: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351687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833196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883996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258283"/>
            <a:ext cx="50800" cy="5876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321784"/>
            <a:ext cx="50800" cy="5241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434253"/>
            <a:ext cx="4457065" cy="462915"/>
          </a:xfrm>
          <a:custGeom>
            <a:avLst/>
            <a:gdLst/>
            <a:ahLst/>
            <a:cxnLst/>
            <a:rect l="l" t="t" r="r" b="b"/>
            <a:pathLst>
              <a:path w="4457065" h="462915">
                <a:moveTo>
                  <a:pt x="4456606" y="0"/>
                </a:moveTo>
                <a:lnTo>
                  <a:pt x="0" y="0"/>
                </a:lnTo>
                <a:lnTo>
                  <a:pt x="0" y="411643"/>
                </a:lnTo>
                <a:lnTo>
                  <a:pt x="16636" y="449157"/>
                </a:lnTo>
                <a:lnTo>
                  <a:pt x="4405806" y="462443"/>
                </a:lnTo>
                <a:lnTo>
                  <a:pt x="4420049" y="460398"/>
                </a:lnTo>
                <a:lnTo>
                  <a:pt x="4451170" y="434439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309084"/>
            <a:ext cx="0" cy="556260"/>
          </a:xfrm>
          <a:custGeom>
            <a:avLst/>
            <a:gdLst/>
            <a:ahLst/>
            <a:cxnLst/>
            <a:rect l="l" t="t" r="r" b="b"/>
            <a:pathLst>
              <a:path w="0" h="556260">
                <a:moveTo>
                  <a:pt x="0" y="55586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2963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2836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2709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25193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508848" y="522969"/>
            <a:ext cx="425450" cy="208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7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521548" y="702221"/>
            <a:ext cx="411480" cy="0"/>
          </a:xfrm>
          <a:custGeom>
            <a:avLst/>
            <a:gdLst/>
            <a:ahLst/>
            <a:cxnLst/>
            <a:rect l="l" t="t" r="r" b="b"/>
            <a:pathLst>
              <a:path w="411480" h="0">
                <a:moveTo>
                  <a:pt x="0" y="0"/>
                </a:moveTo>
                <a:lnTo>
                  <a:pt x="41117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543824" y="626263"/>
            <a:ext cx="452120" cy="238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23809" sz="1050">
                <a:latin typeface="Trebuchet MS"/>
                <a:cs typeface="Trebuchet MS"/>
              </a:rPr>
              <a:t>4</a:t>
            </a:r>
            <a:r>
              <a:rPr dirty="0" baseline="23809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80">
                <a:latin typeface="Tahoma"/>
                <a:cs typeface="Tahoma"/>
              </a:rPr>
              <a:t> </a:t>
            </a:r>
            <a:r>
              <a:rPr dirty="0" baseline="38888" sz="1500" spc="-142" i="1">
                <a:latin typeface="Verdana"/>
                <a:cs typeface="Verdana"/>
              </a:rPr>
              <a:t>,</a:t>
            </a:r>
            <a:endParaRPr baseline="38888" sz="15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133142" y="533747"/>
            <a:ext cx="960119" cy="3702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35"/>
              </a:lnSpc>
              <a:tabLst>
                <a:tab pos="513080" algn="l"/>
              </a:tabLst>
            </a:pP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5" u="sng">
                <a:latin typeface="Times New Roman"/>
                <a:cs typeface="Times New Roman"/>
              </a:rPr>
              <a:t>  </a:t>
            </a:r>
            <a:r>
              <a:rPr dirty="0" sz="1000" spc="-114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2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u="sng">
                <a:latin typeface="Times New Roman"/>
                <a:cs typeface="Times New Roman"/>
              </a:rPr>
              <a:t>  </a:t>
            </a:r>
            <a:r>
              <a:rPr dirty="0" sz="1000" spc="105" u="sng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	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155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10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40" u="sng">
                <a:latin typeface="Tahoma"/>
                <a:cs typeface="Tahoma"/>
              </a:rPr>
              <a:t>+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45" i="1" u="sng">
                <a:latin typeface="Arial Narrow"/>
                <a:cs typeface="Arial Narrow"/>
              </a:rPr>
              <a:t>x</a:t>
            </a:r>
            <a:endParaRPr sz="1000">
              <a:latin typeface="Arial Narrow"/>
              <a:cs typeface="Arial Narrow"/>
            </a:endParaRPr>
          </a:p>
          <a:p>
            <a:pPr marL="315595">
              <a:lnSpc>
                <a:spcPts val="680"/>
              </a:lnSpc>
            </a:pP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940"/>
              </a:lnSpc>
              <a:tabLst>
                <a:tab pos="513080" algn="l"/>
              </a:tabLst>
            </a:pP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25">
                <a:latin typeface="Tahoma"/>
                <a:cs typeface="Tahoma"/>
              </a:rPr>
              <a:t>(1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baseline="23809" sz="1050">
                <a:latin typeface="Trebuchet MS"/>
                <a:cs typeface="Trebuchet MS"/>
              </a:rPr>
              <a:t>3</a:t>
            </a:r>
            <a:endParaRPr baseline="23809" sz="105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Ci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55" b="0">
                <a:solidFill>
                  <a:srgbClr val="000000"/>
                </a:solidFill>
                <a:latin typeface="Tahoma"/>
                <a:cs typeface="Tahoma"/>
              </a:rPr>
              <a:t>sono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45" b="0">
                <a:solidFill>
                  <a:srgbClr val="000000"/>
                </a:solidFill>
                <a:latin typeface="Tahoma"/>
                <a:cs typeface="Tahoma"/>
              </a:rPr>
              <a:t>delle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45" b="0">
                <a:solidFill>
                  <a:srgbClr val="000000"/>
                </a:solidFill>
                <a:latin typeface="Tahoma"/>
                <a:cs typeface="Tahoma"/>
              </a:rPr>
              <a:t>analogie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tra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5" b="0">
                <a:solidFill>
                  <a:srgbClr val="000000"/>
                </a:solidFill>
                <a:latin typeface="Tahoma"/>
                <a:cs typeface="Tahoma"/>
              </a:rPr>
              <a:t>f</a:t>
            </a:r>
            <a:r>
              <a:rPr dirty="0" spc="-25" b="0">
                <a:solidFill>
                  <a:srgbClr val="000000"/>
                </a:solidFill>
                <a:latin typeface="Tahoma"/>
                <a:cs typeface="Tahoma"/>
              </a:rPr>
              <a:t>razioni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50" b="0">
                <a:solidFill>
                  <a:srgbClr val="000000"/>
                </a:solidFill>
                <a:latin typeface="Tahoma"/>
                <a:cs typeface="Tahoma"/>
              </a:rPr>
              <a:t>alge</a:t>
            </a:r>
            <a:r>
              <a:rPr dirty="0" spc="-90" b="0">
                <a:solidFill>
                  <a:srgbClr val="000000"/>
                </a:solidFill>
                <a:latin typeface="Tahoma"/>
                <a:cs typeface="Tahoma"/>
              </a:rPr>
              <a:t>b</a:t>
            </a:r>
            <a:r>
              <a:rPr dirty="0" spc="-35" b="0">
                <a:solidFill>
                  <a:srgbClr val="000000"/>
                </a:solidFill>
                <a:latin typeface="Tahoma"/>
                <a:cs typeface="Tahoma"/>
              </a:rPr>
              <a:t>riche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85" b="0">
                <a:solidFill>
                  <a:srgbClr val="000000"/>
                </a:solidFill>
                <a:latin typeface="Tahoma"/>
                <a:cs typeface="Tahoma"/>
              </a:rPr>
              <a:t>e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45" b="0">
                <a:solidFill>
                  <a:srgbClr val="000000"/>
                </a:solidFill>
                <a:latin typeface="Tahoma"/>
                <a:cs typeface="Tahoma"/>
              </a:rPr>
              <a:t>numeri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5" b="0">
                <a:solidFill>
                  <a:srgbClr val="000000"/>
                </a:solidFill>
                <a:latin typeface="Tahoma"/>
                <a:cs typeface="Tahoma"/>
              </a:rPr>
              <a:t>razionali.</a:t>
            </a:r>
          </a:p>
          <a:p>
            <a:pPr marL="12700" marR="207010">
              <a:lnSpc>
                <a:spcPts val="1200"/>
              </a:lnSpc>
              <a:spcBef>
                <a:spcPts val="35"/>
              </a:spcBef>
            </a:pPr>
            <a:r>
              <a:rPr dirty="0" spc="-50" b="0">
                <a:solidFill>
                  <a:srgbClr val="000000"/>
                </a:solidFill>
                <a:latin typeface="Tahoma"/>
                <a:cs typeface="Tahoma"/>
              </a:rPr>
              <a:t>Il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40" b="0">
                <a:solidFill>
                  <a:srgbClr val="000000"/>
                </a:solidFill>
                <a:latin typeface="Tahoma"/>
                <a:cs typeface="Tahoma"/>
              </a:rPr>
              <a:t>rap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p</a:t>
            </a:r>
            <a:r>
              <a:rPr dirty="0" spc="-80" b="0">
                <a:solidFill>
                  <a:srgbClr val="000000"/>
                </a:solidFill>
                <a:latin typeface="Tahoma"/>
                <a:cs typeface="Tahoma"/>
              </a:rPr>
              <a:t>o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rto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tra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60" b="0">
                <a:solidFill>
                  <a:srgbClr val="000000"/>
                </a:solidFill>
                <a:latin typeface="Tahoma"/>
                <a:cs typeface="Tahoma"/>
              </a:rPr>
              <a:t>due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45" b="0">
                <a:solidFill>
                  <a:srgbClr val="000000"/>
                </a:solidFill>
                <a:latin typeface="Tahoma"/>
                <a:cs typeface="Tahoma"/>
              </a:rPr>
              <a:t>numeri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interi</a:t>
            </a:r>
            <a:r>
              <a:rPr dirty="0" spc="-1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525" b="0">
                <a:solidFill>
                  <a:srgbClr val="000000"/>
                </a:solidFill>
                <a:latin typeface="Tahoma"/>
                <a:cs typeface="Tahoma"/>
              </a:rPr>
              <a:t>`</a:t>
            </a:r>
            <a:r>
              <a:rPr dirty="0" spc="-85" b="0">
                <a:solidFill>
                  <a:srgbClr val="000000"/>
                </a:solidFill>
                <a:latin typeface="Tahoma"/>
                <a:cs typeface="Tahoma"/>
              </a:rPr>
              <a:t>e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45" b="0">
                <a:solidFill>
                  <a:srgbClr val="000000"/>
                </a:solidFill>
                <a:latin typeface="Tahoma"/>
                <a:cs typeface="Tahoma"/>
              </a:rPr>
              <a:t>un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55" b="0">
                <a:solidFill>
                  <a:srgbClr val="000000"/>
                </a:solidFill>
                <a:latin typeface="Tahoma"/>
                <a:cs typeface="Tahoma"/>
              </a:rPr>
              <a:t>numero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35" b="0">
                <a:solidFill>
                  <a:srgbClr val="000000"/>
                </a:solidFill>
                <a:latin typeface="Tahoma"/>
                <a:cs typeface="Tahoma"/>
              </a:rPr>
              <a:t>razionale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85" b="0">
                <a:solidFill>
                  <a:srgbClr val="000000"/>
                </a:solidFill>
                <a:latin typeface="Tahoma"/>
                <a:cs typeface="Tahoma"/>
              </a:rPr>
              <a:t>e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in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55" b="0">
                <a:solidFill>
                  <a:srgbClr val="000000"/>
                </a:solidFill>
                <a:latin typeface="Tahoma"/>
                <a:cs typeface="Tahoma"/>
              </a:rPr>
              <a:t>generale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50" b="0">
                <a:solidFill>
                  <a:srgbClr val="000000"/>
                </a:solidFill>
                <a:latin typeface="Tahoma"/>
                <a:cs typeface="Tahoma"/>
              </a:rPr>
              <a:t>non</a:t>
            </a:r>
            <a:r>
              <a:rPr dirty="0" spc="-1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525" b="0">
                <a:solidFill>
                  <a:srgbClr val="000000"/>
                </a:solidFill>
                <a:latin typeface="Tahoma"/>
                <a:cs typeface="Tahoma"/>
              </a:rPr>
              <a:t>`</a:t>
            </a:r>
            <a:r>
              <a:rPr dirty="0" spc="-85" b="0">
                <a:solidFill>
                  <a:srgbClr val="000000"/>
                </a:solidFill>
                <a:latin typeface="Tahoma"/>
                <a:cs typeface="Tahoma"/>
              </a:rPr>
              <a:t>e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45" b="0">
                <a:solidFill>
                  <a:srgbClr val="000000"/>
                </a:solidFill>
                <a:latin typeface="Tahoma"/>
                <a:cs typeface="Tahoma"/>
              </a:rPr>
              <a:t>un</a:t>
            </a:r>
            <a:r>
              <a:rPr dirty="0" spc="-2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40" b="0">
                <a:solidFill>
                  <a:srgbClr val="000000"/>
                </a:solidFill>
                <a:latin typeface="Tahoma"/>
                <a:cs typeface="Tahoma"/>
              </a:rPr>
              <a:t>intero;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p</a:t>
            </a:r>
            <a:r>
              <a:rPr dirty="0" spc="-55" b="0">
                <a:solidFill>
                  <a:srgbClr val="000000"/>
                </a:solidFill>
                <a:latin typeface="Tahoma"/>
                <a:cs typeface="Tahoma"/>
              </a:rPr>
              <a:t>er</a:t>
            </a:r>
            <a:r>
              <a:rPr dirty="0" spc="-550" b="0">
                <a:solidFill>
                  <a:srgbClr val="000000"/>
                </a:solidFill>
                <a:latin typeface="Tahoma"/>
                <a:cs typeface="Tahoma"/>
              </a:rPr>
              <a:t>`</a:t>
            </a:r>
            <a:r>
              <a:rPr dirty="0" spc="-50" b="0">
                <a:solidFill>
                  <a:srgbClr val="000000"/>
                </a:solidFill>
                <a:latin typeface="Tahoma"/>
                <a:cs typeface="Tahoma"/>
              </a:rPr>
              <a:t>o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35" b="0">
                <a:solidFill>
                  <a:srgbClr val="000000"/>
                </a:solidFill>
                <a:latin typeface="Tahoma"/>
                <a:cs typeface="Tahoma"/>
              </a:rPr>
              <a:t>si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45" b="0">
                <a:solidFill>
                  <a:srgbClr val="000000"/>
                </a:solidFill>
                <a:latin typeface="Tahoma"/>
                <a:cs typeface="Tahoma"/>
              </a:rPr>
              <a:t>pu</a:t>
            </a:r>
            <a:r>
              <a:rPr dirty="0" spc="-550" b="0">
                <a:solidFill>
                  <a:srgbClr val="000000"/>
                </a:solidFill>
                <a:latin typeface="Tahoma"/>
                <a:cs typeface="Tahoma"/>
              </a:rPr>
              <a:t>o</a:t>
            </a:r>
            <a:r>
              <a:rPr dirty="0" spc="-50" b="0">
                <a:solidFill>
                  <a:srgbClr val="000000"/>
                </a:solidFill>
                <a:latin typeface="Tahoma"/>
                <a:cs typeface="Tahoma"/>
              </a:rPr>
              <a:t>`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60" b="0">
                <a:solidFill>
                  <a:srgbClr val="000000"/>
                </a:solidFill>
                <a:latin typeface="Tahoma"/>
                <a:cs typeface="Tahoma"/>
              </a:rPr>
              <a:t>eseguire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5" b="0">
                <a:solidFill>
                  <a:srgbClr val="000000"/>
                </a:solidFill>
                <a:latin typeface="Tahoma"/>
                <a:cs typeface="Tahoma"/>
              </a:rPr>
              <a:t>la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35" b="0">
                <a:solidFill>
                  <a:srgbClr val="000000"/>
                </a:solidFill>
                <a:latin typeface="Tahoma"/>
                <a:cs typeface="Tahoma"/>
              </a:rPr>
              <a:t>divisione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40" b="0">
                <a:solidFill>
                  <a:srgbClr val="000000"/>
                </a:solidFill>
                <a:latin typeface="Tahoma"/>
                <a:cs typeface="Tahoma"/>
              </a:rPr>
              <a:t>con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40" b="0">
                <a:solidFill>
                  <a:srgbClr val="000000"/>
                </a:solidFill>
                <a:latin typeface="Tahoma"/>
                <a:cs typeface="Tahoma"/>
              </a:rPr>
              <a:t>resto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tra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5" b="0">
                <a:solidFill>
                  <a:srgbClr val="000000"/>
                </a:solidFill>
                <a:latin typeface="Tahoma"/>
                <a:cs typeface="Tahoma"/>
              </a:rPr>
              <a:t>interi...</a:t>
            </a:r>
          </a:p>
          <a:p>
            <a:pPr marL="12700" marR="5080">
              <a:lnSpc>
                <a:spcPct val="100000"/>
              </a:lnSpc>
              <a:spcBef>
                <a:spcPts val="520"/>
              </a:spcBef>
            </a:pPr>
            <a:r>
              <a:rPr dirty="0" spc="-40" b="0">
                <a:solidFill>
                  <a:srgbClr val="000000"/>
                </a:solidFill>
                <a:latin typeface="Tahoma"/>
                <a:cs typeface="Tahoma"/>
              </a:rPr>
              <a:t>Analogamente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5" b="0">
                <a:solidFill>
                  <a:srgbClr val="000000"/>
                </a:solidFill>
                <a:latin typeface="Tahoma"/>
                <a:cs typeface="Tahoma"/>
              </a:rPr>
              <a:t>il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40" b="0">
                <a:solidFill>
                  <a:srgbClr val="000000"/>
                </a:solidFill>
                <a:latin typeface="Tahoma"/>
                <a:cs typeface="Tahoma"/>
              </a:rPr>
              <a:t>ra</a:t>
            </a:r>
            <a:r>
              <a:rPr dirty="0" spc="-50" b="0">
                <a:solidFill>
                  <a:srgbClr val="000000"/>
                </a:solidFill>
                <a:latin typeface="Tahoma"/>
                <a:cs typeface="Tahoma"/>
              </a:rPr>
              <a:t>p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p</a:t>
            </a:r>
            <a:r>
              <a:rPr dirty="0" spc="-80" b="0">
                <a:solidFill>
                  <a:srgbClr val="000000"/>
                </a:solidFill>
                <a:latin typeface="Tahoma"/>
                <a:cs typeface="Tahoma"/>
              </a:rPr>
              <a:t>o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rto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tra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60" b="0">
                <a:solidFill>
                  <a:srgbClr val="000000"/>
                </a:solidFill>
                <a:latin typeface="Tahoma"/>
                <a:cs typeface="Tahoma"/>
              </a:rPr>
              <a:t>due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p</a:t>
            </a:r>
            <a:r>
              <a:rPr dirty="0" spc="-25" b="0">
                <a:solidFill>
                  <a:srgbClr val="000000"/>
                </a:solidFill>
                <a:latin typeface="Tahoma"/>
                <a:cs typeface="Tahoma"/>
              </a:rPr>
              <a:t>olinomi</a:t>
            </a:r>
            <a:r>
              <a:rPr dirty="0" spc="-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525" b="0">
                <a:solidFill>
                  <a:srgbClr val="000000"/>
                </a:solidFill>
                <a:latin typeface="Tahoma"/>
                <a:cs typeface="Tahoma"/>
              </a:rPr>
              <a:t>`</a:t>
            </a:r>
            <a:r>
              <a:rPr dirty="0" spc="-85" b="0">
                <a:solidFill>
                  <a:srgbClr val="000000"/>
                </a:solidFill>
                <a:latin typeface="Tahoma"/>
                <a:cs typeface="Tahoma"/>
              </a:rPr>
              <a:t>e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50" b="0">
                <a:solidFill>
                  <a:srgbClr val="000000"/>
                </a:solidFill>
                <a:latin typeface="Tahoma"/>
                <a:cs typeface="Tahoma"/>
              </a:rPr>
              <a:t>una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35" b="0">
                <a:solidFill>
                  <a:srgbClr val="000000"/>
                </a:solidFill>
                <a:latin typeface="Tahoma"/>
                <a:cs typeface="Tahoma"/>
              </a:rPr>
              <a:t>frazione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50" b="0">
                <a:solidFill>
                  <a:srgbClr val="000000"/>
                </a:solidFill>
                <a:latin typeface="Tahoma"/>
                <a:cs typeface="Tahoma"/>
              </a:rPr>
              <a:t>alge</a:t>
            </a:r>
            <a:r>
              <a:rPr dirty="0" spc="-90" b="0">
                <a:solidFill>
                  <a:srgbClr val="000000"/>
                </a:solidFill>
                <a:latin typeface="Tahoma"/>
                <a:cs typeface="Tahoma"/>
              </a:rPr>
              <a:t>b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rica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85" b="0">
                <a:solidFill>
                  <a:srgbClr val="000000"/>
                </a:solidFill>
                <a:latin typeface="Tahoma"/>
                <a:cs typeface="Tahoma"/>
              </a:rPr>
              <a:t>e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in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75" b="0">
                <a:solidFill>
                  <a:srgbClr val="000000"/>
                </a:solidFill>
                <a:latin typeface="Tahoma"/>
                <a:cs typeface="Tahoma"/>
              </a:rPr>
              <a:t>gene</a:t>
            </a:r>
            <a:r>
              <a:rPr dirty="0" spc="-30" b="0">
                <a:solidFill>
                  <a:srgbClr val="000000"/>
                </a:solidFill>
                <a:latin typeface="Tahoma"/>
                <a:cs typeface="Tahoma"/>
              </a:rPr>
              <a:t>r</a:t>
            </a:r>
            <a:r>
              <a:rPr dirty="0" spc="-45" b="0">
                <a:solidFill>
                  <a:srgbClr val="000000"/>
                </a:solidFill>
                <a:latin typeface="Tahoma"/>
                <a:cs typeface="Tahoma"/>
              </a:rPr>
              <a:t>ale</a:t>
            </a:r>
            <a:r>
              <a:rPr dirty="0" spc="-3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50" b="0">
                <a:solidFill>
                  <a:srgbClr val="000000"/>
                </a:solidFill>
                <a:latin typeface="Tahoma"/>
                <a:cs typeface="Tahoma"/>
              </a:rPr>
              <a:t>non</a:t>
            </a:r>
            <a:r>
              <a:rPr dirty="0" spc="-1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525" b="0">
                <a:solidFill>
                  <a:srgbClr val="000000"/>
                </a:solidFill>
                <a:latin typeface="Tahoma"/>
                <a:cs typeface="Tahoma"/>
              </a:rPr>
              <a:t>`</a:t>
            </a:r>
            <a:r>
              <a:rPr dirty="0" spc="-85" b="0">
                <a:solidFill>
                  <a:srgbClr val="000000"/>
                </a:solidFill>
                <a:latin typeface="Tahoma"/>
                <a:cs typeface="Tahoma"/>
              </a:rPr>
              <a:t>e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45" b="0">
                <a:solidFill>
                  <a:srgbClr val="000000"/>
                </a:solidFill>
                <a:latin typeface="Tahoma"/>
                <a:cs typeface="Tahoma"/>
              </a:rPr>
              <a:t>un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p</a:t>
            </a:r>
            <a:r>
              <a:rPr dirty="0" spc="-35" b="0">
                <a:solidFill>
                  <a:srgbClr val="000000"/>
                </a:solidFill>
                <a:latin typeface="Tahoma"/>
                <a:cs typeface="Tahoma"/>
              </a:rPr>
              <a:t>olinomio;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p</a:t>
            </a:r>
            <a:r>
              <a:rPr dirty="0" spc="-55" b="0">
                <a:solidFill>
                  <a:srgbClr val="000000"/>
                </a:solidFill>
                <a:latin typeface="Tahoma"/>
                <a:cs typeface="Tahoma"/>
              </a:rPr>
              <a:t>er</a:t>
            </a:r>
            <a:r>
              <a:rPr dirty="0" spc="-550" b="0">
                <a:solidFill>
                  <a:srgbClr val="000000"/>
                </a:solidFill>
                <a:latin typeface="Tahoma"/>
                <a:cs typeface="Tahoma"/>
              </a:rPr>
              <a:t>`</a:t>
            </a:r>
            <a:r>
              <a:rPr dirty="0" spc="-50" b="0">
                <a:solidFill>
                  <a:srgbClr val="000000"/>
                </a:solidFill>
                <a:latin typeface="Tahoma"/>
                <a:cs typeface="Tahoma"/>
              </a:rPr>
              <a:t>o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35" b="0">
                <a:solidFill>
                  <a:srgbClr val="000000"/>
                </a:solidFill>
                <a:latin typeface="Tahoma"/>
                <a:cs typeface="Tahoma"/>
              </a:rPr>
              <a:t>si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45" b="0">
                <a:solidFill>
                  <a:srgbClr val="000000"/>
                </a:solidFill>
                <a:latin typeface="Tahoma"/>
                <a:cs typeface="Tahoma"/>
              </a:rPr>
              <a:t>pu</a:t>
            </a:r>
            <a:r>
              <a:rPr dirty="0" spc="-550" b="0">
                <a:solidFill>
                  <a:srgbClr val="000000"/>
                </a:solidFill>
                <a:latin typeface="Tahoma"/>
                <a:cs typeface="Tahoma"/>
              </a:rPr>
              <a:t>o</a:t>
            </a:r>
            <a:r>
              <a:rPr dirty="0" spc="-50" b="0">
                <a:solidFill>
                  <a:srgbClr val="000000"/>
                </a:solidFill>
                <a:latin typeface="Tahoma"/>
                <a:cs typeface="Tahoma"/>
              </a:rPr>
              <a:t>`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35" b="0">
                <a:solidFill>
                  <a:srgbClr val="000000"/>
                </a:solidFill>
                <a:latin typeface="Tahoma"/>
                <a:cs typeface="Tahoma"/>
              </a:rPr>
              <a:t>effettu</a:t>
            </a:r>
            <a:r>
              <a:rPr dirty="0" spc="-75" b="0">
                <a:solidFill>
                  <a:srgbClr val="000000"/>
                </a:solidFill>
                <a:latin typeface="Tahoma"/>
                <a:cs typeface="Tahoma"/>
              </a:rPr>
              <a:t>a</a:t>
            </a:r>
            <a:r>
              <a:rPr dirty="0" spc="-55" b="0">
                <a:solidFill>
                  <a:srgbClr val="000000"/>
                </a:solidFill>
                <a:latin typeface="Tahoma"/>
                <a:cs typeface="Tahoma"/>
              </a:rPr>
              <a:t>re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5" b="0">
                <a:solidFill>
                  <a:srgbClr val="000000"/>
                </a:solidFill>
                <a:latin typeface="Tahoma"/>
                <a:cs typeface="Tahoma"/>
              </a:rPr>
              <a:t>la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35" b="0">
                <a:solidFill>
                  <a:srgbClr val="FF0000"/>
                </a:solidFill>
                <a:latin typeface="Tahoma"/>
                <a:cs typeface="Tahoma"/>
              </a:rPr>
              <a:t>divisione</a:t>
            </a:r>
            <a:r>
              <a:rPr dirty="0" spc="15" b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pc="-40" b="0">
                <a:solidFill>
                  <a:srgbClr val="FF0000"/>
                </a:solidFill>
                <a:latin typeface="Tahoma"/>
                <a:cs typeface="Tahoma"/>
              </a:rPr>
              <a:t>con</a:t>
            </a:r>
            <a:r>
              <a:rPr dirty="0" spc="15" b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pc="-40" b="0">
                <a:solidFill>
                  <a:srgbClr val="FF0000"/>
                </a:solidFill>
                <a:latin typeface="Tahoma"/>
                <a:cs typeface="Tahoma"/>
              </a:rPr>
              <a:t>resto</a:t>
            </a:r>
            <a:r>
              <a:rPr dirty="0" spc="15" b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pc="-40" b="0">
                <a:solidFill>
                  <a:srgbClr val="000000"/>
                </a:solidFill>
                <a:latin typeface="Tahoma"/>
                <a:cs typeface="Tahoma"/>
              </a:rPr>
              <a:t>ottenendo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45" b="0">
                <a:solidFill>
                  <a:srgbClr val="000000"/>
                </a:solidFill>
                <a:latin typeface="Tahoma"/>
                <a:cs typeface="Tahoma"/>
              </a:rPr>
              <a:t>un</a:t>
            </a:r>
            <a:r>
              <a:rPr dirty="0" spc="-2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0" b="0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pc="-30" b="0">
                <a:solidFill>
                  <a:srgbClr val="FF0000"/>
                </a:solidFill>
                <a:latin typeface="Tahoma"/>
                <a:cs typeface="Tahoma"/>
              </a:rPr>
              <a:t>olinomio</a:t>
            </a:r>
            <a:r>
              <a:rPr dirty="0" spc="20" b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pc="-40" b="0">
                <a:solidFill>
                  <a:srgbClr val="FF0000"/>
                </a:solidFill>
                <a:latin typeface="Tahoma"/>
                <a:cs typeface="Tahoma"/>
              </a:rPr>
              <a:t>quoziente</a:t>
            </a:r>
            <a:r>
              <a:rPr dirty="0" spc="15" b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pc="-65" b="0">
                <a:solidFill>
                  <a:srgbClr val="000000"/>
                </a:solidFill>
                <a:latin typeface="Tahoma"/>
                <a:cs typeface="Tahoma"/>
              </a:rPr>
              <a:t>ed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45" b="0">
                <a:solidFill>
                  <a:srgbClr val="000000"/>
                </a:solidFill>
                <a:latin typeface="Tahoma"/>
                <a:cs typeface="Tahoma"/>
              </a:rPr>
              <a:t>un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0" b="0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pc="-30" b="0">
                <a:solidFill>
                  <a:srgbClr val="FF0000"/>
                </a:solidFill>
                <a:latin typeface="Tahoma"/>
                <a:cs typeface="Tahoma"/>
              </a:rPr>
              <a:t>olinomio</a:t>
            </a:r>
            <a:r>
              <a:rPr dirty="0" spc="20" b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pc="-40" b="0">
                <a:solidFill>
                  <a:srgbClr val="FF0000"/>
                </a:solidFill>
                <a:latin typeface="Tahoma"/>
                <a:cs typeface="Tahoma"/>
              </a:rPr>
              <a:t>rest</a:t>
            </a:r>
            <a:r>
              <a:rPr dirty="0" spc="-55" b="0">
                <a:solidFill>
                  <a:srgbClr val="FF0000"/>
                </a:solidFill>
                <a:latin typeface="Tahoma"/>
                <a:cs typeface="Tahoma"/>
              </a:rPr>
              <a:t>o</a:t>
            </a:r>
            <a:r>
              <a:rPr dirty="0" spc="-30" b="0">
                <a:solidFill>
                  <a:srgbClr val="000000"/>
                </a:solidFill>
                <a:latin typeface="Tahoma"/>
                <a:cs typeface="Tahoma"/>
              </a:rPr>
              <a:t>,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5" b="0">
                <a:solidFill>
                  <a:srgbClr val="000000"/>
                </a:solidFill>
                <a:latin typeface="Tahoma"/>
                <a:cs typeface="Tahoma"/>
              </a:rPr>
              <a:t>c</a:t>
            </a:r>
            <a:r>
              <a:rPr dirty="0" spc="-65" b="0">
                <a:solidFill>
                  <a:srgbClr val="000000"/>
                </a:solidFill>
                <a:latin typeface="Tahoma"/>
                <a:cs typeface="Tahoma"/>
              </a:rPr>
              <a:t>ome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stabilito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30" b="0">
                <a:solidFill>
                  <a:srgbClr val="000000"/>
                </a:solidFill>
                <a:latin typeface="Tahoma"/>
                <a:cs typeface="Tahoma"/>
              </a:rPr>
              <a:t>dal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risultato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55" b="0">
                <a:solidFill>
                  <a:srgbClr val="000000"/>
                </a:solidFill>
                <a:latin typeface="Tahoma"/>
                <a:cs typeface="Tahoma"/>
              </a:rPr>
              <a:t>che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70" b="0">
                <a:solidFill>
                  <a:srgbClr val="000000"/>
                </a:solidFill>
                <a:latin typeface="Tahoma"/>
                <a:cs typeface="Tahoma"/>
              </a:rPr>
              <a:t>segue:</a:t>
            </a: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dirty="0" spc="-60">
                <a:solidFill>
                  <a:srgbClr val="0000FF"/>
                </a:solidFill>
              </a:rPr>
              <a:t>Lemma</a:t>
            </a:r>
            <a:r>
              <a:rPr dirty="0" spc="85">
                <a:solidFill>
                  <a:srgbClr val="0000FF"/>
                </a:solidFill>
              </a:rPr>
              <a:t> </a:t>
            </a:r>
            <a:r>
              <a:rPr dirty="0" spc="-25">
                <a:solidFill>
                  <a:srgbClr val="0000FF"/>
                </a:solidFill>
              </a:rPr>
              <a:t>della</a:t>
            </a:r>
            <a:r>
              <a:rPr dirty="0" spc="85">
                <a:solidFill>
                  <a:srgbClr val="0000FF"/>
                </a:solidFill>
              </a:rPr>
              <a:t> </a:t>
            </a:r>
            <a:r>
              <a:rPr dirty="0" spc="-30">
                <a:solidFill>
                  <a:srgbClr val="0000FF"/>
                </a:solidFill>
              </a:rPr>
              <a:t>divisione</a:t>
            </a:r>
            <a:r>
              <a:rPr dirty="0" spc="85">
                <a:solidFill>
                  <a:srgbClr val="0000FF"/>
                </a:solidFill>
              </a:rPr>
              <a:t> </a:t>
            </a:r>
            <a:r>
              <a:rPr dirty="0" spc="-25">
                <a:solidFill>
                  <a:srgbClr val="0000FF"/>
                </a:solidFill>
              </a:rPr>
              <a:t>euclidea</a:t>
            </a:r>
            <a:r>
              <a:rPr dirty="0" spc="85">
                <a:solidFill>
                  <a:srgbClr val="0000FF"/>
                </a:solidFill>
              </a:rPr>
              <a:t> </a:t>
            </a:r>
            <a:r>
              <a:rPr dirty="0" spc="-35">
                <a:solidFill>
                  <a:srgbClr val="0000FF"/>
                </a:solidFill>
              </a:rPr>
              <a:t>tra</a:t>
            </a:r>
            <a:r>
              <a:rPr dirty="0" spc="85">
                <a:solidFill>
                  <a:srgbClr val="0000FF"/>
                </a:solidFill>
              </a:rPr>
              <a:t> </a:t>
            </a:r>
            <a:r>
              <a:rPr dirty="0">
                <a:solidFill>
                  <a:srgbClr val="0000FF"/>
                </a:solidFill>
              </a:rPr>
              <a:t>p</a:t>
            </a:r>
            <a:r>
              <a:rPr dirty="0" spc="-45">
                <a:solidFill>
                  <a:srgbClr val="0000FF"/>
                </a:solidFill>
              </a:rPr>
              <a:t>olinomi</a:t>
            </a:r>
          </a:p>
          <a:p>
            <a:pPr algn="just" marL="12700" marR="44450">
              <a:lnSpc>
                <a:spcPct val="100000"/>
              </a:lnSpc>
              <a:spcBef>
                <a:spcPts val="560"/>
              </a:spcBef>
            </a:pPr>
            <a:r>
              <a:rPr dirty="0" spc="-30" b="0">
                <a:solidFill>
                  <a:srgbClr val="000000"/>
                </a:solidFill>
                <a:latin typeface="Tahoma"/>
                <a:cs typeface="Tahoma"/>
              </a:rPr>
              <a:t>Siano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25" b="0" i="1">
                <a:solidFill>
                  <a:srgbClr val="000000"/>
                </a:solidFill>
                <a:latin typeface="Arial Narrow"/>
                <a:cs typeface="Arial Narrow"/>
              </a:rPr>
              <a:t>a</a:t>
            </a:r>
            <a:r>
              <a:rPr dirty="0" b="0">
                <a:solidFill>
                  <a:srgbClr val="000000"/>
                </a:solidFill>
                <a:latin typeface="Tahoma"/>
                <a:cs typeface="Tahoma"/>
              </a:rPr>
              <a:t>(</a:t>
            </a:r>
            <a:r>
              <a:rPr dirty="0" spc="45" b="0" i="1">
                <a:solidFill>
                  <a:srgbClr val="000000"/>
                </a:solidFill>
                <a:latin typeface="Arial Narrow"/>
                <a:cs typeface="Arial Narrow"/>
              </a:rPr>
              <a:t>x</a:t>
            </a:r>
            <a:r>
              <a:rPr dirty="0" spc="-140" b="0" i="1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dirty="0" spc="-15" b="0">
                <a:solidFill>
                  <a:srgbClr val="000000"/>
                </a:solidFill>
                <a:latin typeface="Tahoma"/>
                <a:cs typeface="Tahoma"/>
              </a:rPr>
              <a:t>),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80" b="0" i="1">
                <a:solidFill>
                  <a:srgbClr val="000000"/>
                </a:solidFill>
                <a:latin typeface="Arial Narrow"/>
                <a:cs typeface="Arial Narrow"/>
              </a:rPr>
              <a:t>b</a:t>
            </a:r>
            <a:r>
              <a:rPr dirty="0" b="0">
                <a:solidFill>
                  <a:srgbClr val="000000"/>
                </a:solidFill>
                <a:latin typeface="Tahoma"/>
                <a:cs typeface="Tahoma"/>
              </a:rPr>
              <a:t>(</a:t>
            </a:r>
            <a:r>
              <a:rPr dirty="0" spc="45" b="0" i="1">
                <a:solidFill>
                  <a:srgbClr val="000000"/>
                </a:solidFill>
                <a:latin typeface="Arial Narrow"/>
                <a:cs typeface="Arial Narrow"/>
              </a:rPr>
              <a:t>x</a:t>
            </a:r>
            <a:r>
              <a:rPr dirty="0" spc="-140" b="0" i="1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dirty="0" b="0">
                <a:solidFill>
                  <a:srgbClr val="000000"/>
                </a:solidFill>
                <a:latin typeface="Tahoma"/>
                <a:cs typeface="Tahoma"/>
              </a:rPr>
              <a:t>)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60" b="0">
                <a:solidFill>
                  <a:srgbClr val="000000"/>
                </a:solidFill>
                <a:latin typeface="Tahoma"/>
                <a:cs typeface="Tahoma"/>
              </a:rPr>
              <a:t>due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p</a:t>
            </a:r>
            <a:r>
              <a:rPr dirty="0" spc="-25" b="0">
                <a:solidFill>
                  <a:srgbClr val="000000"/>
                </a:solidFill>
                <a:latin typeface="Tahoma"/>
                <a:cs typeface="Tahoma"/>
              </a:rPr>
              <a:t>olinomi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di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50" b="0">
                <a:solidFill>
                  <a:srgbClr val="000000"/>
                </a:solidFill>
                <a:latin typeface="Tahoma"/>
                <a:cs typeface="Tahoma"/>
              </a:rPr>
              <a:t>grado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p</a:t>
            </a:r>
            <a:r>
              <a:rPr dirty="0" spc="-25" b="0">
                <a:solidFill>
                  <a:srgbClr val="000000"/>
                </a:solidFill>
                <a:latin typeface="Tahoma"/>
                <a:cs typeface="Tahoma"/>
              </a:rPr>
              <a:t>ositivo.</a:t>
            </a:r>
            <a:r>
              <a:rPr dirty="0" spc="13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5" b="0">
                <a:solidFill>
                  <a:srgbClr val="000000"/>
                </a:solidFill>
                <a:latin typeface="Tahoma"/>
                <a:cs typeface="Tahoma"/>
              </a:rPr>
              <a:t>All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o</a:t>
            </a:r>
            <a:r>
              <a:rPr dirty="0" spc="-40" b="0">
                <a:solidFill>
                  <a:srgbClr val="000000"/>
                </a:solidFill>
                <a:latin typeface="Tahoma"/>
                <a:cs typeface="Tahoma"/>
              </a:rPr>
              <a:t>ra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45" b="0">
                <a:solidFill>
                  <a:srgbClr val="000000"/>
                </a:solidFill>
                <a:latin typeface="Tahoma"/>
                <a:cs typeface="Tahoma"/>
              </a:rPr>
              <a:t>esistono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85" b="0">
                <a:solidFill>
                  <a:srgbClr val="000000"/>
                </a:solidFill>
                <a:latin typeface="Tahoma"/>
                <a:cs typeface="Tahoma"/>
              </a:rPr>
              <a:t>e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55" b="0">
                <a:solidFill>
                  <a:srgbClr val="000000"/>
                </a:solidFill>
                <a:latin typeface="Tahoma"/>
                <a:cs typeface="Tahoma"/>
              </a:rPr>
              <a:t>sono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5" b="0">
                <a:solidFill>
                  <a:srgbClr val="000000"/>
                </a:solidFill>
                <a:latin typeface="Tahoma"/>
                <a:cs typeface="Tahoma"/>
              </a:rPr>
              <a:t>unici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60" b="0">
                <a:solidFill>
                  <a:srgbClr val="000000"/>
                </a:solidFill>
                <a:latin typeface="Tahoma"/>
                <a:cs typeface="Tahoma"/>
              </a:rPr>
              <a:t>due</a:t>
            </a:r>
            <a:r>
              <a:rPr dirty="0" spc="-3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p</a:t>
            </a:r>
            <a:r>
              <a:rPr dirty="0" spc="-25" b="0">
                <a:solidFill>
                  <a:srgbClr val="000000"/>
                </a:solidFill>
                <a:latin typeface="Tahoma"/>
                <a:cs typeface="Tahoma"/>
              </a:rPr>
              <a:t>olinomi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90" b="0" i="1">
                <a:solidFill>
                  <a:srgbClr val="FF0000"/>
                </a:solidFill>
                <a:latin typeface="Arial Narrow"/>
                <a:cs typeface="Arial Narrow"/>
              </a:rPr>
              <a:t>q</a:t>
            </a:r>
            <a:r>
              <a:rPr dirty="0" b="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pc="45" b="0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pc="-140" b="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b="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pc="15" b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pc="-65" b="0">
                <a:solidFill>
                  <a:srgbClr val="000000"/>
                </a:solidFill>
                <a:latin typeface="Tahoma"/>
                <a:cs typeface="Tahoma"/>
              </a:rPr>
              <a:t>ed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65" b="0" i="1">
                <a:solidFill>
                  <a:srgbClr val="FF0000"/>
                </a:solidFill>
                <a:latin typeface="Arial Narrow"/>
                <a:cs typeface="Arial Narrow"/>
              </a:rPr>
              <a:t>r</a:t>
            </a:r>
            <a:r>
              <a:rPr dirty="0" spc="-120" b="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b="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pc="45" b="0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pc="-140" b="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b="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pc="-30" b="0">
                <a:solidFill>
                  <a:srgbClr val="000000"/>
                </a:solidFill>
                <a:latin typeface="Tahoma"/>
                <a:cs typeface="Tahoma"/>
              </a:rPr>
              <a:t>,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detti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30" b="0">
                <a:solidFill>
                  <a:srgbClr val="000000"/>
                </a:solidFill>
                <a:latin typeface="Tahoma"/>
                <a:cs typeface="Tahoma"/>
              </a:rPr>
              <a:t>ris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p</a:t>
            </a:r>
            <a:r>
              <a:rPr dirty="0" spc="-30" b="0">
                <a:solidFill>
                  <a:srgbClr val="000000"/>
                </a:solidFill>
                <a:latin typeface="Tahoma"/>
                <a:cs typeface="Tahoma"/>
              </a:rPr>
              <a:t>et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tiva</a:t>
            </a:r>
            <a:r>
              <a:rPr dirty="0" spc="-55" b="0">
                <a:solidFill>
                  <a:srgbClr val="000000"/>
                </a:solidFill>
                <a:latin typeface="Tahoma"/>
                <a:cs typeface="Tahoma"/>
              </a:rPr>
              <a:t>m</a:t>
            </a:r>
            <a:r>
              <a:rPr dirty="0" spc="-50" b="0">
                <a:solidFill>
                  <a:srgbClr val="000000"/>
                </a:solidFill>
                <a:latin typeface="Tahoma"/>
                <a:cs typeface="Tahoma"/>
              </a:rPr>
              <a:t>ente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35">
                <a:solidFill>
                  <a:srgbClr val="FF0000"/>
                </a:solidFill>
              </a:rPr>
              <a:t>quoziente</a:t>
            </a:r>
            <a:r>
              <a:rPr dirty="0" spc="55">
                <a:solidFill>
                  <a:srgbClr val="FF0000"/>
                </a:solidFill>
              </a:rPr>
              <a:t> </a:t>
            </a:r>
            <a:r>
              <a:rPr dirty="0" spc="-85" b="0">
                <a:solidFill>
                  <a:srgbClr val="000000"/>
                </a:solidFill>
                <a:latin typeface="Tahoma"/>
                <a:cs typeface="Tahoma"/>
              </a:rPr>
              <a:t>e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40">
                <a:solidFill>
                  <a:srgbClr val="FF0000"/>
                </a:solidFill>
              </a:rPr>
              <a:t>resto</a:t>
            </a:r>
            <a:r>
              <a:rPr dirty="0" spc="50">
                <a:solidFill>
                  <a:srgbClr val="FF0000"/>
                </a:solidFill>
              </a:rPr>
              <a:t> </a:t>
            </a:r>
            <a:r>
              <a:rPr dirty="0" spc="-35" b="0">
                <a:solidFill>
                  <a:srgbClr val="000000"/>
                </a:solidFill>
                <a:latin typeface="Tahoma"/>
                <a:cs typeface="Tahoma"/>
              </a:rPr>
              <a:t>della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35" b="0">
                <a:solidFill>
                  <a:srgbClr val="000000"/>
                </a:solidFill>
                <a:latin typeface="Tahoma"/>
                <a:cs typeface="Tahoma"/>
              </a:rPr>
              <a:t>divisione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di</a:t>
            </a:r>
            <a:r>
              <a:rPr dirty="0" spc="-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25" b="0" i="1">
                <a:solidFill>
                  <a:srgbClr val="000000"/>
                </a:solidFill>
                <a:latin typeface="Arial Narrow"/>
                <a:cs typeface="Arial Narrow"/>
              </a:rPr>
              <a:t>a</a:t>
            </a:r>
            <a:r>
              <a:rPr dirty="0" b="0">
                <a:solidFill>
                  <a:srgbClr val="000000"/>
                </a:solidFill>
                <a:latin typeface="Tahoma"/>
                <a:cs typeface="Tahoma"/>
              </a:rPr>
              <a:t>(</a:t>
            </a:r>
            <a:r>
              <a:rPr dirty="0" spc="45" b="0" i="1">
                <a:solidFill>
                  <a:srgbClr val="000000"/>
                </a:solidFill>
                <a:latin typeface="Arial Narrow"/>
                <a:cs typeface="Arial Narrow"/>
              </a:rPr>
              <a:t>x</a:t>
            </a:r>
            <a:r>
              <a:rPr dirty="0" spc="-140" b="0" i="1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dirty="0" b="0">
                <a:solidFill>
                  <a:srgbClr val="000000"/>
                </a:solidFill>
                <a:latin typeface="Tahoma"/>
                <a:cs typeface="Tahoma"/>
              </a:rPr>
              <a:t>)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p</a:t>
            </a:r>
            <a:r>
              <a:rPr dirty="0" spc="-55" b="0">
                <a:solidFill>
                  <a:srgbClr val="000000"/>
                </a:solidFill>
                <a:latin typeface="Tahoma"/>
                <a:cs typeface="Tahoma"/>
              </a:rPr>
              <a:t>er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80" b="0" i="1">
                <a:solidFill>
                  <a:srgbClr val="000000"/>
                </a:solidFill>
                <a:latin typeface="Arial Narrow"/>
                <a:cs typeface="Arial Narrow"/>
              </a:rPr>
              <a:t>b</a:t>
            </a:r>
            <a:r>
              <a:rPr dirty="0" b="0">
                <a:solidFill>
                  <a:srgbClr val="000000"/>
                </a:solidFill>
                <a:latin typeface="Tahoma"/>
                <a:cs typeface="Tahoma"/>
              </a:rPr>
              <a:t>(</a:t>
            </a:r>
            <a:r>
              <a:rPr dirty="0" spc="45" b="0" i="1">
                <a:solidFill>
                  <a:srgbClr val="000000"/>
                </a:solidFill>
                <a:latin typeface="Arial Narrow"/>
                <a:cs typeface="Arial Narrow"/>
              </a:rPr>
              <a:t>x</a:t>
            </a:r>
            <a:r>
              <a:rPr dirty="0" spc="-140" b="0" i="1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dirty="0" spc="-15" b="0">
                <a:solidFill>
                  <a:srgbClr val="000000"/>
                </a:solidFill>
                <a:latin typeface="Tahoma"/>
                <a:cs typeface="Tahoma"/>
              </a:rPr>
              <a:t>),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5" b="0">
                <a:solidFill>
                  <a:srgbClr val="000000"/>
                </a:solidFill>
                <a:latin typeface="Tahoma"/>
                <a:cs typeface="Tahoma"/>
              </a:rPr>
              <a:t>tali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55" b="0">
                <a:solidFill>
                  <a:srgbClr val="000000"/>
                </a:solidFill>
                <a:latin typeface="Tahoma"/>
                <a:cs typeface="Tahoma"/>
              </a:rPr>
              <a:t>che</a:t>
            </a:r>
          </a:p>
          <a:p>
            <a:pPr marL="143510">
              <a:lnSpc>
                <a:spcPct val="100000"/>
              </a:lnSpc>
              <a:spcBef>
                <a:spcPts val="284"/>
              </a:spcBef>
            </a:pPr>
            <a:r>
              <a:rPr dirty="0" baseline="3086" sz="1350" spc="209" b="0" i="1">
                <a:solidFill>
                  <a:srgbClr val="3333B2"/>
                </a:solidFill>
                <a:latin typeface="Arial"/>
                <a:cs typeface="Arial"/>
              </a:rPr>
              <a:t>•</a:t>
            </a:r>
            <a:r>
              <a:rPr dirty="0" baseline="3086" sz="1350" spc="209" b="0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baseline="3086" sz="1350" spc="-7" b="0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1000" spc="25" b="0" i="1">
                <a:solidFill>
                  <a:srgbClr val="000000"/>
                </a:solidFill>
                <a:latin typeface="Arial Narrow"/>
                <a:cs typeface="Arial Narrow"/>
              </a:rPr>
              <a:t>a</a:t>
            </a:r>
            <a:r>
              <a:rPr dirty="0" sz="1000" b="0">
                <a:solidFill>
                  <a:srgbClr val="000000"/>
                </a:solidFill>
                <a:latin typeface="Tahoma"/>
                <a:cs typeface="Tahoma"/>
              </a:rPr>
              <a:t>(</a:t>
            </a:r>
            <a:r>
              <a:rPr dirty="0" sz="1000" spc="45" b="0" i="1">
                <a:solidFill>
                  <a:srgbClr val="000000"/>
                </a:solidFill>
                <a:latin typeface="Arial Narrow"/>
                <a:cs typeface="Arial Narrow"/>
              </a:rPr>
              <a:t>x</a:t>
            </a:r>
            <a:r>
              <a:rPr dirty="0" sz="1000" spc="-140" b="0" i="1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dirty="0" sz="1000" b="0">
                <a:solidFill>
                  <a:srgbClr val="000000"/>
                </a:solidFill>
                <a:latin typeface="Tahoma"/>
                <a:cs typeface="Tahoma"/>
              </a:rPr>
              <a:t>)</a:t>
            </a:r>
            <a:r>
              <a:rPr dirty="0" sz="1000" spc="-4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000" spc="40" b="0">
                <a:solidFill>
                  <a:srgbClr val="000000"/>
                </a:solidFill>
                <a:latin typeface="Tahoma"/>
                <a:cs typeface="Tahoma"/>
              </a:rPr>
              <a:t>=</a:t>
            </a:r>
            <a:r>
              <a:rPr dirty="0" sz="1000" spc="-4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000" spc="80" b="0" i="1">
                <a:solidFill>
                  <a:srgbClr val="000000"/>
                </a:solidFill>
                <a:latin typeface="Arial Narrow"/>
                <a:cs typeface="Arial Narrow"/>
              </a:rPr>
              <a:t>b</a:t>
            </a:r>
            <a:r>
              <a:rPr dirty="0" sz="1000" b="0">
                <a:solidFill>
                  <a:srgbClr val="000000"/>
                </a:solidFill>
                <a:latin typeface="Tahoma"/>
                <a:cs typeface="Tahoma"/>
              </a:rPr>
              <a:t>(</a:t>
            </a:r>
            <a:r>
              <a:rPr dirty="0" sz="1000" spc="45" b="0" i="1">
                <a:solidFill>
                  <a:srgbClr val="000000"/>
                </a:solidFill>
                <a:latin typeface="Arial Narrow"/>
                <a:cs typeface="Arial Narrow"/>
              </a:rPr>
              <a:t>x</a:t>
            </a:r>
            <a:r>
              <a:rPr dirty="0" sz="1000" spc="-140" b="0" i="1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dirty="0" sz="1000" b="0">
                <a:solidFill>
                  <a:srgbClr val="000000"/>
                </a:solidFill>
                <a:latin typeface="Tahoma"/>
                <a:cs typeface="Tahoma"/>
              </a:rPr>
              <a:t>)</a:t>
            </a:r>
            <a:r>
              <a:rPr dirty="0" sz="1000" spc="90" b="0" i="1">
                <a:solidFill>
                  <a:srgbClr val="000000"/>
                </a:solidFill>
                <a:latin typeface="Arial Narrow"/>
                <a:cs typeface="Arial Narrow"/>
              </a:rPr>
              <a:t>q</a:t>
            </a:r>
            <a:r>
              <a:rPr dirty="0" sz="1000" b="0">
                <a:solidFill>
                  <a:srgbClr val="000000"/>
                </a:solidFill>
                <a:latin typeface="Tahoma"/>
                <a:cs typeface="Tahoma"/>
              </a:rPr>
              <a:t>(</a:t>
            </a:r>
            <a:r>
              <a:rPr dirty="0" sz="1000" spc="45" b="0" i="1">
                <a:solidFill>
                  <a:srgbClr val="000000"/>
                </a:solidFill>
                <a:latin typeface="Arial Narrow"/>
                <a:cs typeface="Arial Narrow"/>
              </a:rPr>
              <a:t>x</a:t>
            </a:r>
            <a:r>
              <a:rPr dirty="0" sz="1000" spc="-140" b="0" i="1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dirty="0" sz="1000" b="0">
                <a:solidFill>
                  <a:srgbClr val="000000"/>
                </a:solidFill>
                <a:latin typeface="Tahoma"/>
                <a:cs typeface="Tahoma"/>
              </a:rPr>
              <a:t>)</a:t>
            </a:r>
            <a:r>
              <a:rPr dirty="0" sz="1000" spc="-9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000" spc="40" b="0">
                <a:solidFill>
                  <a:srgbClr val="000000"/>
                </a:solidFill>
                <a:latin typeface="Tahoma"/>
                <a:cs typeface="Tahoma"/>
              </a:rPr>
              <a:t>+</a:t>
            </a:r>
            <a:r>
              <a:rPr dirty="0" sz="1000" spc="-9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000" spc="65" b="0" i="1">
                <a:solidFill>
                  <a:srgbClr val="000000"/>
                </a:solidFill>
                <a:latin typeface="Arial Narrow"/>
                <a:cs typeface="Arial Narrow"/>
              </a:rPr>
              <a:t>r</a:t>
            </a:r>
            <a:r>
              <a:rPr dirty="0" sz="1000" spc="-120" b="0" i="1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dirty="0" sz="1000" b="0">
                <a:solidFill>
                  <a:srgbClr val="000000"/>
                </a:solidFill>
                <a:latin typeface="Tahoma"/>
                <a:cs typeface="Tahoma"/>
              </a:rPr>
              <a:t>(</a:t>
            </a:r>
            <a:r>
              <a:rPr dirty="0" sz="1000" spc="45" b="0" i="1">
                <a:solidFill>
                  <a:srgbClr val="000000"/>
                </a:solidFill>
                <a:latin typeface="Arial Narrow"/>
                <a:cs typeface="Arial Narrow"/>
              </a:rPr>
              <a:t>x</a:t>
            </a:r>
            <a:r>
              <a:rPr dirty="0" sz="1000" spc="-140" b="0" i="1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dirty="0" sz="1000" spc="-45" b="0">
                <a:solidFill>
                  <a:srgbClr val="000000"/>
                </a:solidFill>
                <a:latin typeface="Tahoma"/>
                <a:cs typeface="Tahoma"/>
              </a:rPr>
              <a:t>);</a:t>
            </a:r>
            <a:endParaRPr sz="1000">
              <a:latin typeface="Tahoma"/>
              <a:cs typeface="Tahoma"/>
            </a:endParaRPr>
          </a:p>
          <a:p>
            <a:pPr marL="265430" indent="-121920">
              <a:lnSpc>
                <a:spcPct val="100000"/>
              </a:lnSpc>
              <a:spcBef>
                <a:spcPts val="280"/>
              </a:spcBef>
              <a:buClr>
                <a:srgbClr val="3333B2"/>
              </a:buClr>
              <a:buSzPct val="90000"/>
              <a:buFont typeface="Arial"/>
              <a:buChar char="•"/>
              <a:tabLst>
                <a:tab pos="266065" algn="l"/>
              </a:tabLst>
            </a:pPr>
            <a:r>
              <a:rPr dirty="0" sz="1000" spc="65" b="0" i="1">
                <a:solidFill>
                  <a:srgbClr val="000000"/>
                </a:solidFill>
                <a:latin typeface="Arial Narrow"/>
                <a:cs typeface="Arial Narrow"/>
              </a:rPr>
              <a:t>r</a:t>
            </a:r>
            <a:r>
              <a:rPr dirty="0" sz="1000" spc="-120" b="0" i="1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dirty="0" sz="1000" b="0">
                <a:solidFill>
                  <a:srgbClr val="000000"/>
                </a:solidFill>
                <a:latin typeface="Tahoma"/>
                <a:cs typeface="Tahoma"/>
              </a:rPr>
              <a:t>(</a:t>
            </a:r>
            <a:r>
              <a:rPr dirty="0" sz="1000" spc="45" b="0" i="1">
                <a:solidFill>
                  <a:srgbClr val="000000"/>
                </a:solidFill>
                <a:latin typeface="Arial Narrow"/>
                <a:cs typeface="Arial Narrow"/>
              </a:rPr>
              <a:t>x</a:t>
            </a:r>
            <a:r>
              <a:rPr dirty="0" sz="1000" spc="-140" b="0" i="1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dirty="0" sz="1000" b="0">
                <a:solidFill>
                  <a:srgbClr val="000000"/>
                </a:solidFill>
                <a:latin typeface="Tahoma"/>
                <a:cs typeface="Tahoma"/>
              </a:rPr>
              <a:t>)</a:t>
            </a:r>
            <a:r>
              <a:rPr dirty="0" sz="1000" spc="-1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000" spc="-525" b="0">
                <a:solidFill>
                  <a:srgbClr val="000000"/>
                </a:solidFill>
                <a:latin typeface="Tahoma"/>
                <a:cs typeface="Tahoma"/>
              </a:rPr>
              <a:t>`</a:t>
            </a:r>
            <a:r>
              <a:rPr dirty="0" sz="1000" spc="-85" b="0">
                <a:solidFill>
                  <a:srgbClr val="000000"/>
                </a:solidFill>
                <a:latin typeface="Tahoma"/>
                <a:cs typeface="Tahoma"/>
              </a:rPr>
              <a:t>e</a:t>
            </a:r>
            <a:r>
              <a:rPr dirty="0" sz="100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000" spc="-45" b="0">
                <a:solidFill>
                  <a:srgbClr val="000000"/>
                </a:solidFill>
                <a:latin typeface="Tahoma"/>
                <a:cs typeface="Tahoma"/>
              </a:rPr>
              <a:t>zero</a:t>
            </a:r>
            <a:r>
              <a:rPr dirty="0" sz="100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000" spc="-50" b="0">
                <a:solidFill>
                  <a:srgbClr val="000000"/>
                </a:solidFill>
                <a:latin typeface="Tahoma"/>
                <a:cs typeface="Tahoma"/>
              </a:rPr>
              <a:t>oppure</a:t>
            </a:r>
            <a:r>
              <a:rPr dirty="0" sz="1000" spc="-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000" spc="-525" b="0">
                <a:solidFill>
                  <a:srgbClr val="000000"/>
                </a:solidFill>
                <a:latin typeface="Tahoma"/>
                <a:cs typeface="Tahoma"/>
              </a:rPr>
              <a:t>`</a:t>
            </a:r>
            <a:r>
              <a:rPr dirty="0" sz="1000" spc="-85" b="0">
                <a:solidFill>
                  <a:srgbClr val="000000"/>
                </a:solidFill>
                <a:latin typeface="Tahoma"/>
                <a:cs typeface="Tahoma"/>
              </a:rPr>
              <a:t>e</a:t>
            </a:r>
            <a:r>
              <a:rPr dirty="0" sz="100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000" spc="-45" b="0">
                <a:solidFill>
                  <a:srgbClr val="000000"/>
                </a:solidFill>
                <a:latin typeface="Tahoma"/>
                <a:cs typeface="Tahoma"/>
              </a:rPr>
              <a:t>un</a:t>
            </a:r>
            <a:r>
              <a:rPr dirty="0" sz="100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000" spc="-20" b="0">
                <a:solidFill>
                  <a:srgbClr val="000000"/>
                </a:solidFill>
                <a:latin typeface="Tahoma"/>
                <a:cs typeface="Tahoma"/>
              </a:rPr>
              <a:t>p</a:t>
            </a:r>
            <a:r>
              <a:rPr dirty="0" sz="1000" spc="-30" b="0">
                <a:solidFill>
                  <a:srgbClr val="000000"/>
                </a:solidFill>
                <a:latin typeface="Tahoma"/>
                <a:cs typeface="Tahoma"/>
              </a:rPr>
              <a:t>olinomio</a:t>
            </a:r>
            <a:r>
              <a:rPr dirty="0" sz="100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000" spc="-20" b="0">
                <a:solidFill>
                  <a:srgbClr val="000000"/>
                </a:solidFill>
                <a:latin typeface="Tahoma"/>
                <a:cs typeface="Tahoma"/>
              </a:rPr>
              <a:t>di</a:t>
            </a:r>
            <a:r>
              <a:rPr dirty="0" sz="100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000" spc="-50" b="0">
                <a:solidFill>
                  <a:srgbClr val="000000"/>
                </a:solidFill>
                <a:latin typeface="Tahoma"/>
                <a:cs typeface="Tahoma"/>
              </a:rPr>
              <a:t>grado</a:t>
            </a:r>
            <a:r>
              <a:rPr dirty="0" sz="100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000" spc="-35" b="0">
                <a:solidFill>
                  <a:srgbClr val="000000"/>
                </a:solidFill>
                <a:latin typeface="Tahoma"/>
                <a:cs typeface="Tahoma"/>
              </a:rPr>
              <a:t>min</a:t>
            </a:r>
            <a:r>
              <a:rPr dirty="0" sz="1000" spc="-65" b="0">
                <a:solidFill>
                  <a:srgbClr val="000000"/>
                </a:solidFill>
                <a:latin typeface="Tahoma"/>
                <a:cs typeface="Tahoma"/>
              </a:rPr>
              <a:t>o</a:t>
            </a:r>
            <a:r>
              <a:rPr dirty="0" sz="1000" spc="-55" b="0">
                <a:solidFill>
                  <a:srgbClr val="000000"/>
                </a:solidFill>
                <a:latin typeface="Tahoma"/>
                <a:cs typeface="Tahoma"/>
              </a:rPr>
              <a:t>re</a:t>
            </a:r>
            <a:r>
              <a:rPr dirty="0" sz="100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000" spc="-40" b="0">
                <a:solidFill>
                  <a:srgbClr val="000000"/>
                </a:solidFill>
                <a:latin typeface="Tahoma"/>
                <a:cs typeface="Tahoma"/>
              </a:rPr>
              <a:t>del</a:t>
            </a:r>
            <a:r>
              <a:rPr dirty="0" sz="100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000" spc="-45" b="0">
                <a:solidFill>
                  <a:srgbClr val="000000"/>
                </a:solidFill>
                <a:latin typeface="Tahoma"/>
                <a:cs typeface="Tahoma"/>
              </a:rPr>
              <a:t>gra</a:t>
            </a:r>
            <a:r>
              <a:rPr dirty="0" sz="1000" spc="-45" b="0">
                <a:solidFill>
                  <a:srgbClr val="000000"/>
                </a:solidFill>
                <a:latin typeface="Tahoma"/>
                <a:cs typeface="Tahoma"/>
              </a:rPr>
              <a:t>do</a:t>
            </a:r>
            <a:r>
              <a:rPr dirty="0" sz="100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000" spc="-20" b="0">
                <a:solidFill>
                  <a:srgbClr val="000000"/>
                </a:solidFill>
                <a:latin typeface="Tahoma"/>
                <a:cs typeface="Tahoma"/>
              </a:rPr>
              <a:t>di</a:t>
            </a:r>
            <a:r>
              <a:rPr dirty="0" sz="100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000" spc="80" b="0" i="1">
                <a:solidFill>
                  <a:srgbClr val="000000"/>
                </a:solidFill>
                <a:latin typeface="Arial Narrow"/>
                <a:cs typeface="Arial Narrow"/>
              </a:rPr>
              <a:t>b</a:t>
            </a:r>
            <a:r>
              <a:rPr dirty="0" sz="1000" b="0">
                <a:solidFill>
                  <a:srgbClr val="000000"/>
                </a:solidFill>
                <a:latin typeface="Tahoma"/>
                <a:cs typeface="Tahoma"/>
              </a:rPr>
              <a:t>(</a:t>
            </a:r>
            <a:r>
              <a:rPr dirty="0" sz="1000" spc="45" b="0" i="1">
                <a:solidFill>
                  <a:srgbClr val="000000"/>
                </a:solidFill>
                <a:latin typeface="Arial Narrow"/>
                <a:cs typeface="Arial Narrow"/>
              </a:rPr>
              <a:t>x</a:t>
            </a:r>
            <a:r>
              <a:rPr dirty="0" sz="1000" spc="-140" b="0" i="1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dirty="0" sz="1000" spc="-15" b="0">
                <a:solidFill>
                  <a:srgbClr val="000000"/>
                </a:solidFill>
                <a:latin typeface="Tahoma"/>
                <a:cs typeface="Tahoma"/>
              </a:rPr>
              <a:t>).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9" action="ppaction://hlinksldjump"/>
              </a:rPr>
              <a:t>Alge</a:t>
            </a:r>
            <a:r>
              <a:rPr dirty="0" spc="-15">
                <a:hlinkClick r:id="rId9" action="ppaction://hlinksldjump"/>
              </a:rPr>
              <a:t>b</a:t>
            </a:r>
            <a:r>
              <a:rPr dirty="0" spc="-20">
                <a:hlinkClick r:id="rId9" action="ppaction://hlinksldjump"/>
              </a:rPr>
              <a:t>ra1:</a:t>
            </a:r>
            <a:r>
              <a:rPr dirty="0">
                <a:hlinkClick r:id="rId9" action="ppaction://hlinksldjump"/>
              </a:rPr>
              <a:t> </a:t>
            </a:r>
            <a:r>
              <a:rPr dirty="0" spc="-70">
                <a:hlinkClick r:id="rId9" action="ppaction://hlinksldjump"/>
              </a:rPr>
              <a:t> </a:t>
            </a:r>
            <a:r>
              <a:rPr dirty="0" spc="40">
                <a:hlinkClick r:id="rId9" action="ppaction://hlinksldjump"/>
              </a:rPr>
              <a:t>P</a:t>
            </a:r>
            <a:r>
              <a:rPr dirty="0" spc="-10">
                <a:hlinkClick r:id="rId9" action="ppaction://hlinksldjump"/>
              </a:rPr>
              <a:t>olinomi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e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0">
                <a:hlinkClick r:id="rId9" action="ppaction://hlinksldjump"/>
              </a:rPr>
              <a:t>o</a:t>
            </a:r>
            <a:r>
              <a:rPr dirty="0" spc="0">
                <a:hlinkClick r:id="rId9" action="ppaction://hlinksldjump"/>
              </a:rPr>
              <a:t>p</a:t>
            </a:r>
            <a:r>
              <a:rPr dirty="0" spc="-15">
                <a:hlinkClick r:id="rId9" action="ppaction://hlinksldjump"/>
              </a:rPr>
              <a:t>erazioni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10/35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678" y="24034"/>
            <a:ext cx="690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z="1000" spc="-30" b="1">
                <a:solidFill>
                  <a:srgbClr val="007F00"/>
                </a:solidFill>
                <a:latin typeface="Gill Sans MT"/>
                <a:cs typeface="Gill Sans MT"/>
              </a:rPr>
              <a:t>Esempi: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351687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833196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883996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258283"/>
            <a:ext cx="50800" cy="5876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321784"/>
            <a:ext cx="50800" cy="5241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434253"/>
            <a:ext cx="4457065" cy="462915"/>
          </a:xfrm>
          <a:custGeom>
            <a:avLst/>
            <a:gdLst/>
            <a:ahLst/>
            <a:cxnLst/>
            <a:rect l="l" t="t" r="r" b="b"/>
            <a:pathLst>
              <a:path w="4457065" h="462915">
                <a:moveTo>
                  <a:pt x="4456606" y="0"/>
                </a:moveTo>
                <a:lnTo>
                  <a:pt x="0" y="0"/>
                </a:lnTo>
                <a:lnTo>
                  <a:pt x="0" y="411643"/>
                </a:lnTo>
                <a:lnTo>
                  <a:pt x="16636" y="449157"/>
                </a:lnTo>
                <a:lnTo>
                  <a:pt x="4405806" y="462443"/>
                </a:lnTo>
                <a:lnTo>
                  <a:pt x="4420049" y="460398"/>
                </a:lnTo>
                <a:lnTo>
                  <a:pt x="4451170" y="434439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309084"/>
            <a:ext cx="0" cy="556260"/>
          </a:xfrm>
          <a:custGeom>
            <a:avLst/>
            <a:gdLst/>
            <a:ahLst/>
            <a:cxnLst/>
            <a:rect l="l" t="t" r="r" b="b"/>
            <a:pathLst>
              <a:path w="0" h="556260">
                <a:moveTo>
                  <a:pt x="0" y="55586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2963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2836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2709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25193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508848" y="522969"/>
            <a:ext cx="425450" cy="208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7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521548" y="702221"/>
            <a:ext cx="411480" cy="0"/>
          </a:xfrm>
          <a:custGeom>
            <a:avLst/>
            <a:gdLst/>
            <a:ahLst/>
            <a:cxnLst/>
            <a:rect l="l" t="t" r="r" b="b"/>
            <a:pathLst>
              <a:path w="411480" h="0">
                <a:moveTo>
                  <a:pt x="0" y="0"/>
                </a:moveTo>
                <a:lnTo>
                  <a:pt x="41117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543824" y="626263"/>
            <a:ext cx="452120" cy="238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23809" sz="1050">
                <a:latin typeface="Trebuchet MS"/>
                <a:cs typeface="Trebuchet MS"/>
              </a:rPr>
              <a:t>4</a:t>
            </a:r>
            <a:r>
              <a:rPr dirty="0" baseline="23809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80">
                <a:latin typeface="Tahoma"/>
                <a:cs typeface="Tahoma"/>
              </a:rPr>
              <a:t> </a:t>
            </a:r>
            <a:r>
              <a:rPr dirty="0" baseline="38888" sz="1500" spc="-142" i="1">
                <a:latin typeface="Verdana"/>
                <a:cs typeface="Verdana"/>
              </a:rPr>
              <a:t>,</a:t>
            </a:r>
            <a:endParaRPr baseline="38888" sz="15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133142" y="533747"/>
            <a:ext cx="960119" cy="3702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35"/>
              </a:lnSpc>
              <a:tabLst>
                <a:tab pos="513080" algn="l"/>
              </a:tabLst>
            </a:pP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5" u="sng">
                <a:latin typeface="Times New Roman"/>
                <a:cs typeface="Times New Roman"/>
              </a:rPr>
              <a:t>  </a:t>
            </a:r>
            <a:r>
              <a:rPr dirty="0" sz="1000" spc="-114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2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u="sng">
                <a:latin typeface="Times New Roman"/>
                <a:cs typeface="Times New Roman"/>
              </a:rPr>
              <a:t>  </a:t>
            </a:r>
            <a:r>
              <a:rPr dirty="0" sz="1000" spc="105" u="sng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	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155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10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40" u="sng">
                <a:latin typeface="Tahoma"/>
                <a:cs typeface="Tahoma"/>
              </a:rPr>
              <a:t>+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45" i="1" u="sng">
                <a:latin typeface="Arial Narrow"/>
                <a:cs typeface="Arial Narrow"/>
              </a:rPr>
              <a:t>x</a:t>
            </a:r>
            <a:endParaRPr sz="1000">
              <a:latin typeface="Arial Narrow"/>
              <a:cs typeface="Arial Narrow"/>
            </a:endParaRPr>
          </a:p>
          <a:p>
            <a:pPr marL="315595">
              <a:lnSpc>
                <a:spcPts val="680"/>
              </a:lnSpc>
            </a:pP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940"/>
              </a:lnSpc>
              <a:tabLst>
                <a:tab pos="513080" algn="l"/>
              </a:tabLst>
            </a:pP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25">
                <a:latin typeface="Tahoma"/>
                <a:cs typeface="Tahoma"/>
              </a:rPr>
              <a:t>(1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baseline="23809" sz="1050">
                <a:latin typeface="Trebuchet MS"/>
                <a:cs typeface="Trebuchet MS"/>
              </a:rPr>
              <a:t>3</a:t>
            </a:r>
            <a:endParaRPr baseline="23809" sz="105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Ci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55" b="0">
                <a:solidFill>
                  <a:srgbClr val="000000"/>
                </a:solidFill>
                <a:latin typeface="Tahoma"/>
                <a:cs typeface="Tahoma"/>
              </a:rPr>
              <a:t>sono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45" b="0">
                <a:solidFill>
                  <a:srgbClr val="000000"/>
                </a:solidFill>
                <a:latin typeface="Tahoma"/>
                <a:cs typeface="Tahoma"/>
              </a:rPr>
              <a:t>delle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45" b="0">
                <a:solidFill>
                  <a:srgbClr val="000000"/>
                </a:solidFill>
                <a:latin typeface="Tahoma"/>
                <a:cs typeface="Tahoma"/>
              </a:rPr>
              <a:t>analogie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tra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5" b="0">
                <a:solidFill>
                  <a:srgbClr val="000000"/>
                </a:solidFill>
                <a:latin typeface="Tahoma"/>
                <a:cs typeface="Tahoma"/>
              </a:rPr>
              <a:t>f</a:t>
            </a:r>
            <a:r>
              <a:rPr dirty="0" spc="-25" b="0">
                <a:solidFill>
                  <a:srgbClr val="000000"/>
                </a:solidFill>
                <a:latin typeface="Tahoma"/>
                <a:cs typeface="Tahoma"/>
              </a:rPr>
              <a:t>razioni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50" b="0">
                <a:solidFill>
                  <a:srgbClr val="000000"/>
                </a:solidFill>
                <a:latin typeface="Tahoma"/>
                <a:cs typeface="Tahoma"/>
              </a:rPr>
              <a:t>alge</a:t>
            </a:r>
            <a:r>
              <a:rPr dirty="0" spc="-90" b="0">
                <a:solidFill>
                  <a:srgbClr val="000000"/>
                </a:solidFill>
                <a:latin typeface="Tahoma"/>
                <a:cs typeface="Tahoma"/>
              </a:rPr>
              <a:t>b</a:t>
            </a:r>
            <a:r>
              <a:rPr dirty="0" spc="-35" b="0">
                <a:solidFill>
                  <a:srgbClr val="000000"/>
                </a:solidFill>
                <a:latin typeface="Tahoma"/>
                <a:cs typeface="Tahoma"/>
              </a:rPr>
              <a:t>riche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85" b="0">
                <a:solidFill>
                  <a:srgbClr val="000000"/>
                </a:solidFill>
                <a:latin typeface="Tahoma"/>
                <a:cs typeface="Tahoma"/>
              </a:rPr>
              <a:t>e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45" b="0">
                <a:solidFill>
                  <a:srgbClr val="000000"/>
                </a:solidFill>
                <a:latin typeface="Tahoma"/>
                <a:cs typeface="Tahoma"/>
              </a:rPr>
              <a:t>numeri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5" b="0">
                <a:solidFill>
                  <a:srgbClr val="000000"/>
                </a:solidFill>
                <a:latin typeface="Tahoma"/>
                <a:cs typeface="Tahoma"/>
              </a:rPr>
              <a:t>razionali.</a:t>
            </a:r>
          </a:p>
          <a:p>
            <a:pPr marL="12700" marR="207010">
              <a:lnSpc>
                <a:spcPts val="1200"/>
              </a:lnSpc>
              <a:spcBef>
                <a:spcPts val="35"/>
              </a:spcBef>
            </a:pPr>
            <a:r>
              <a:rPr dirty="0" spc="-50" b="0">
                <a:solidFill>
                  <a:srgbClr val="000000"/>
                </a:solidFill>
                <a:latin typeface="Tahoma"/>
                <a:cs typeface="Tahoma"/>
              </a:rPr>
              <a:t>Il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40" b="0">
                <a:solidFill>
                  <a:srgbClr val="000000"/>
                </a:solidFill>
                <a:latin typeface="Tahoma"/>
                <a:cs typeface="Tahoma"/>
              </a:rPr>
              <a:t>rap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p</a:t>
            </a:r>
            <a:r>
              <a:rPr dirty="0" spc="-80" b="0">
                <a:solidFill>
                  <a:srgbClr val="000000"/>
                </a:solidFill>
                <a:latin typeface="Tahoma"/>
                <a:cs typeface="Tahoma"/>
              </a:rPr>
              <a:t>o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rto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tra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60" b="0">
                <a:solidFill>
                  <a:srgbClr val="000000"/>
                </a:solidFill>
                <a:latin typeface="Tahoma"/>
                <a:cs typeface="Tahoma"/>
              </a:rPr>
              <a:t>due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45" b="0">
                <a:solidFill>
                  <a:srgbClr val="000000"/>
                </a:solidFill>
                <a:latin typeface="Tahoma"/>
                <a:cs typeface="Tahoma"/>
              </a:rPr>
              <a:t>numeri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interi</a:t>
            </a:r>
            <a:r>
              <a:rPr dirty="0" spc="-1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525" b="0">
                <a:solidFill>
                  <a:srgbClr val="000000"/>
                </a:solidFill>
                <a:latin typeface="Tahoma"/>
                <a:cs typeface="Tahoma"/>
              </a:rPr>
              <a:t>`</a:t>
            </a:r>
            <a:r>
              <a:rPr dirty="0" spc="-85" b="0">
                <a:solidFill>
                  <a:srgbClr val="000000"/>
                </a:solidFill>
                <a:latin typeface="Tahoma"/>
                <a:cs typeface="Tahoma"/>
              </a:rPr>
              <a:t>e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45" b="0">
                <a:solidFill>
                  <a:srgbClr val="000000"/>
                </a:solidFill>
                <a:latin typeface="Tahoma"/>
                <a:cs typeface="Tahoma"/>
              </a:rPr>
              <a:t>un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55" b="0">
                <a:solidFill>
                  <a:srgbClr val="000000"/>
                </a:solidFill>
                <a:latin typeface="Tahoma"/>
                <a:cs typeface="Tahoma"/>
              </a:rPr>
              <a:t>numero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35" b="0">
                <a:solidFill>
                  <a:srgbClr val="000000"/>
                </a:solidFill>
                <a:latin typeface="Tahoma"/>
                <a:cs typeface="Tahoma"/>
              </a:rPr>
              <a:t>razionale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85" b="0">
                <a:solidFill>
                  <a:srgbClr val="000000"/>
                </a:solidFill>
                <a:latin typeface="Tahoma"/>
                <a:cs typeface="Tahoma"/>
              </a:rPr>
              <a:t>e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in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55" b="0">
                <a:solidFill>
                  <a:srgbClr val="000000"/>
                </a:solidFill>
                <a:latin typeface="Tahoma"/>
                <a:cs typeface="Tahoma"/>
              </a:rPr>
              <a:t>generale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50" b="0">
                <a:solidFill>
                  <a:srgbClr val="000000"/>
                </a:solidFill>
                <a:latin typeface="Tahoma"/>
                <a:cs typeface="Tahoma"/>
              </a:rPr>
              <a:t>non</a:t>
            </a:r>
            <a:r>
              <a:rPr dirty="0" spc="-1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525" b="0">
                <a:solidFill>
                  <a:srgbClr val="000000"/>
                </a:solidFill>
                <a:latin typeface="Tahoma"/>
                <a:cs typeface="Tahoma"/>
              </a:rPr>
              <a:t>`</a:t>
            </a:r>
            <a:r>
              <a:rPr dirty="0" spc="-85" b="0">
                <a:solidFill>
                  <a:srgbClr val="000000"/>
                </a:solidFill>
                <a:latin typeface="Tahoma"/>
                <a:cs typeface="Tahoma"/>
              </a:rPr>
              <a:t>e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45" b="0">
                <a:solidFill>
                  <a:srgbClr val="000000"/>
                </a:solidFill>
                <a:latin typeface="Tahoma"/>
                <a:cs typeface="Tahoma"/>
              </a:rPr>
              <a:t>un</a:t>
            </a:r>
            <a:r>
              <a:rPr dirty="0" spc="-2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40" b="0">
                <a:solidFill>
                  <a:srgbClr val="000000"/>
                </a:solidFill>
                <a:latin typeface="Tahoma"/>
                <a:cs typeface="Tahoma"/>
              </a:rPr>
              <a:t>intero;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p</a:t>
            </a:r>
            <a:r>
              <a:rPr dirty="0" spc="-55" b="0">
                <a:solidFill>
                  <a:srgbClr val="000000"/>
                </a:solidFill>
                <a:latin typeface="Tahoma"/>
                <a:cs typeface="Tahoma"/>
              </a:rPr>
              <a:t>er</a:t>
            </a:r>
            <a:r>
              <a:rPr dirty="0" spc="-550" b="0">
                <a:solidFill>
                  <a:srgbClr val="000000"/>
                </a:solidFill>
                <a:latin typeface="Tahoma"/>
                <a:cs typeface="Tahoma"/>
              </a:rPr>
              <a:t>`</a:t>
            </a:r>
            <a:r>
              <a:rPr dirty="0" spc="-50" b="0">
                <a:solidFill>
                  <a:srgbClr val="000000"/>
                </a:solidFill>
                <a:latin typeface="Tahoma"/>
                <a:cs typeface="Tahoma"/>
              </a:rPr>
              <a:t>o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35" b="0">
                <a:solidFill>
                  <a:srgbClr val="000000"/>
                </a:solidFill>
                <a:latin typeface="Tahoma"/>
                <a:cs typeface="Tahoma"/>
              </a:rPr>
              <a:t>si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45" b="0">
                <a:solidFill>
                  <a:srgbClr val="000000"/>
                </a:solidFill>
                <a:latin typeface="Tahoma"/>
                <a:cs typeface="Tahoma"/>
              </a:rPr>
              <a:t>pu</a:t>
            </a:r>
            <a:r>
              <a:rPr dirty="0" spc="-550" b="0">
                <a:solidFill>
                  <a:srgbClr val="000000"/>
                </a:solidFill>
                <a:latin typeface="Tahoma"/>
                <a:cs typeface="Tahoma"/>
              </a:rPr>
              <a:t>o</a:t>
            </a:r>
            <a:r>
              <a:rPr dirty="0" spc="-50" b="0">
                <a:solidFill>
                  <a:srgbClr val="000000"/>
                </a:solidFill>
                <a:latin typeface="Tahoma"/>
                <a:cs typeface="Tahoma"/>
              </a:rPr>
              <a:t>`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60" b="0">
                <a:solidFill>
                  <a:srgbClr val="000000"/>
                </a:solidFill>
                <a:latin typeface="Tahoma"/>
                <a:cs typeface="Tahoma"/>
              </a:rPr>
              <a:t>eseguire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5" b="0">
                <a:solidFill>
                  <a:srgbClr val="000000"/>
                </a:solidFill>
                <a:latin typeface="Tahoma"/>
                <a:cs typeface="Tahoma"/>
              </a:rPr>
              <a:t>la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35" b="0">
                <a:solidFill>
                  <a:srgbClr val="000000"/>
                </a:solidFill>
                <a:latin typeface="Tahoma"/>
                <a:cs typeface="Tahoma"/>
              </a:rPr>
              <a:t>divisione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40" b="0">
                <a:solidFill>
                  <a:srgbClr val="000000"/>
                </a:solidFill>
                <a:latin typeface="Tahoma"/>
                <a:cs typeface="Tahoma"/>
              </a:rPr>
              <a:t>con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40" b="0">
                <a:solidFill>
                  <a:srgbClr val="000000"/>
                </a:solidFill>
                <a:latin typeface="Tahoma"/>
                <a:cs typeface="Tahoma"/>
              </a:rPr>
              <a:t>resto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tra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5" b="0">
                <a:solidFill>
                  <a:srgbClr val="000000"/>
                </a:solidFill>
                <a:latin typeface="Tahoma"/>
                <a:cs typeface="Tahoma"/>
              </a:rPr>
              <a:t>interi...</a:t>
            </a:r>
          </a:p>
          <a:p>
            <a:pPr marL="12700" marR="5080">
              <a:lnSpc>
                <a:spcPct val="100000"/>
              </a:lnSpc>
              <a:spcBef>
                <a:spcPts val="520"/>
              </a:spcBef>
            </a:pPr>
            <a:r>
              <a:rPr dirty="0" spc="-40" b="0">
                <a:solidFill>
                  <a:srgbClr val="000000"/>
                </a:solidFill>
                <a:latin typeface="Tahoma"/>
                <a:cs typeface="Tahoma"/>
              </a:rPr>
              <a:t>Analogamente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5" b="0">
                <a:solidFill>
                  <a:srgbClr val="000000"/>
                </a:solidFill>
                <a:latin typeface="Tahoma"/>
                <a:cs typeface="Tahoma"/>
              </a:rPr>
              <a:t>il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40" b="0">
                <a:solidFill>
                  <a:srgbClr val="000000"/>
                </a:solidFill>
                <a:latin typeface="Tahoma"/>
                <a:cs typeface="Tahoma"/>
              </a:rPr>
              <a:t>ra</a:t>
            </a:r>
            <a:r>
              <a:rPr dirty="0" spc="-50" b="0">
                <a:solidFill>
                  <a:srgbClr val="000000"/>
                </a:solidFill>
                <a:latin typeface="Tahoma"/>
                <a:cs typeface="Tahoma"/>
              </a:rPr>
              <a:t>p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p</a:t>
            </a:r>
            <a:r>
              <a:rPr dirty="0" spc="-80" b="0">
                <a:solidFill>
                  <a:srgbClr val="000000"/>
                </a:solidFill>
                <a:latin typeface="Tahoma"/>
                <a:cs typeface="Tahoma"/>
              </a:rPr>
              <a:t>o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rto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tra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60" b="0">
                <a:solidFill>
                  <a:srgbClr val="000000"/>
                </a:solidFill>
                <a:latin typeface="Tahoma"/>
                <a:cs typeface="Tahoma"/>
              </a:rPr>
              <a:t>due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p</a:t>
            </a:r>
            <a:r>
              <a:rPr dirty="0" spc="-25" b="0">
                <a:solidFill>
                  <a:srgbClr val="000000"/>
                </a:solidFill>
                <a:latin typeface="Tahoma"/>
                <a:cs typeface="Tahoma"/>
              </a:rPr>
              <a:t>olinomi</a:t>
            </a:r>
            <a:r>
              <a:rPr dirty="0" spc="-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525" b="0">
                <a:solidFill>
                  <a:srgbClr val="000000"/>
                </a:solidFill>
                <a:latin typeface="Tahoma"/>
                <a:cs typeface="Tahoma"/>
              </a:rPr>
              <a:t>`</a:t>
            </a:r>
            <a:r>
              <a:rPr dirty="0" spc="-85" b="0">
                <a:solidFill>
                  <a:srgbClr val="000000"/>
                </a:solidFill>
                <a:latin typeface="Tahoma"/>
                <a:cs typeface="Tahoma"/>
              </a:rPr>
              <a:t>e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50" b="0">
                <a:solidFill>
                  <a:srgbClr val="000000"/>
                </a:solidFill>
                <a:latin typeface="Tahoma"/>
                <a:cs typeface="Tahoma"/>
              </a:rPr>
              <a:t>una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35" b="0">
                <a:solidFill>
                  <a:srgbClr val="000000"/>
                </a:solidFill>
                <a:latin typeface="Tahoma"/>
                <a:cs typeface="Tahoma"/>
              </a:rPr>
              <a:t>frazione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50" b="0">
                <a:solidFill>
                  <a:srgbClr val="000000"/>
                </a:solidFill>
                <a:latin typeface="Tahoma"/>
                <a:cs typeface="Tahoma"/>
              </a:rPr>
              <a:t>alge</a:t>
            </a:r>
            <a:r>
              <a:rPr dirty="0" spc="-90" b="0">
                <a:solidFill>
                  <a:srgbClr val="000000"/>
                </a:solidFill>
                <a:latin typeface="Tahoma"/>
                <a:cs typeface="Tahoma"/>
              </a:rPr>
              <a:t>b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rica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85" b="0">
                <a:solidFill>
                  <a:srgbClr val="000000"/>
                </a:solidFill>
                <a:latin typeface="Tahoma"/>
                <a:cs typeface="Tahoma"/>
              </a:rPr>
              <a:t>e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in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75" b="0">
                <a:solidFill>
                  <a:srgbClr val="000000"/>
                </a:solidFill>
                <a:latin typeface="Tahoma"/>
                <a:cs typeface="Tahoma"/>
              </a:rPr>
              <a:t>gene</a:t>
            </a:r>
            <a:r>
              <a:rPr dirty="0" spc="-30" b="0">
                <a:solidFill>
                  <a:srgbClr val="000000"/>
                </a:solidFill>
                <a:latin typeface="Tahoma"/>
                <a:cs typeface="Tahoma"/>
              </a:rPr>
              <a:t>r</a:t>
            </a:r>
            <a:r>
              <a:rPr dirty="0" spc="-45" b="0">
                <a:solidFill>
                  <a:srgbClr val="000000"/>
                </a:solidFill>
                <a:latin typeface="Tahoma"/>
                <a:cs typeface="Tahoma"/>
              </a:rPr>
              <a:t>ale</a:t>
            </a:r>
            <a:r>
              <a:rPr dirty="0" spc="-3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50" b="0">
                <a:solidFill>
                  <a:srgbClr val="000000"/>
                </a:solidFill>
                <a:latin typeface="Tahoma"/>
                <a:cs typeface="Tahoma"/>
              </a:rPr>
              <a:t>non</a:t>
            </a:r>
            <a:r>
              <a:rPr dirty="0" spc="-1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525" b="0">
                <a:solidFill>
                  <a:srgbClr val="000000"/>
                </a:solidFill>
                <a:latin typeface="Tahoma"/>
                <a:cs typeface="Tahoma"/>
              </a:rPr>
              <a:t>`</a:t>
            </a:r>
            <a:r>
              <a:rPr dirty="0" spc="-85" b="0">
                <a:solidFill>
                  <a:srgbClr val="000000"/>
                </a:solidFill>
                <a:latin typeface="Tahoma"/>
                <a:cs typeface="Tahoma"/>
              </a:rPr>
              <a:t>e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45" b="0">
                <a:solidFill>
                  <a:srgbClr val="000000"/>
                </a:solidFill>
                <a:latin typeface="Tahoma"/>
                <a:cs typeface="Tahoma"/>
              </a:rPr>
              <a:t>un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p</a:t>
            </a:r>
            <a:r>
              <a:rPr dirty="0" spc="-35" b="0">
                <a:solidFill>
                  <a:srgbClr val="000000"/>
                </a:solidFill>
                <a:latin typeface="Tahoma"/>
                <a:cs typeface="Tahoma"/>
              </a:rPr>
              <a:t>olinomio;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p</a:t>
            </a:r>
            <a:r>
              <a:rPr dirty="0" spc="-55" b="0">
                <a:solidFill>
                  <a:srgbClr val="000000"/>
                </a:solidFill>
                <a:latin typeface="Tahoma"/>
                <a:cs typeface="Tahoma"/>
              </a:rPr>
              <a:t>er</a:t>
            </a:r>
            <a:r>
              <a:rPr dirty="0" spc="-550" b="0">
                <a:solidFill>
                  <a:srgbClr val="000000"/>
                </a:solidFill>
                <a:latin typeface="Tahoma"/>
                <a:cs typeface="Tahoma"/>
              </a:rPr>
              <a:t>`</a:t>
            </a:r>
            <a:r>
              <a:rPr dirty="0" spc="-50" b="0">
                <a:solidFill>
                  <a:srgbClr val="000000"/>
                </a:solidFill>
                <a:latin typeface="Tahoma"/>
                <a:cs typeface="Tahoma"/>
              </a:rPr>
              <a:t>o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35" b="0">
                <a:solidFill>
                  <a:srgbClr val="000000"/>
                </a:solidFill>
                <a:latin typeface="Tahoma"/>
                <a:cs typeface="Tahoma"/>
              </a:rPr>
              <a:t>si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45" b="0">
                <a:solidFill>
                  <a:srgbClr val="000000"/>
                </a:solidFill>
                <a:latin typeface="Tahoma"/>
                <a:cs typeface="Tahoma"/>
              </a:rPr>
              <a:t>pu</a:t>
            </a:r>
            <a:r>
              <a:rPr dirty="0" spc="-550" b="0">
                <a:solidFill>
                  <a:srgbClr val="000000"/>
                </a:solidFill>
                <a:latin typeface="Tahoma"/>
                <a:cs typeface="Tahoma"/>
              </a:rPr>
              <a:t>o</a:t>
            </a:r>
            <a:r>
              <a:rPr dirty="0" spc="-50" b="0">
                <a:solidFill>
                  <a:srgbClr val="000000"/>
                </a:solidFill>
                <a:latin typeface="Tahoma"/>
                <a:cs typeface="Tahoma"/>
              </a:rPr>
              <a:t>`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35" b="0">
                <a:solidFill>
                  <a:srgbClr val="000000"/>
                </a:solidFill>
                <a:latin typeface="Tahoma"/>
                <a:cs typeface="Tahoma"/>
              </a:rPr>
              <a:t>effettu</a:t>
            </a:r>
            <a:r>
              <a:rPr dirty="0" spc="-75" b="0">
                <a:solidFill>
                  <a:srgbClr val="000000"/>
                </a:solidFill>
                <a:latin typeface="Tahoma"/>
                <a:cs typeface="Tahoma"/>
              </a:rPr>
              <a:t>a</a:t>
            </a:r>
            <a:r>
              <a:rPr dirty="0" spc="-55" b="0">
                <a:solidFill>
                  <a:srgbClr val="000000"/>
                </a:solidFill>
                <a:latin typeface="Tahoma"/>
                <a:cs typeface="Tahoma"/>
              </a:rPr>
              <a:t>re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5" b="0">
                <a:solidFill>
                  <a:srgbClr val="000000"/>
                </a:solidFill>
                <a:latin typeface="Tahoma"/>
                <a:cs typeface="Tahoma"/>
              </a:rPr>
              <a:t>la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35" b="0">
                <a:solidFill>
                  <a:srgbClr val="FF0000"/>
                </a:solidFill>
                <a:latin typeface="Tahoma"/>
                <a:cs typeface="Tahoma"/>
              </a:rPr>
              <a:t>divisione</a:t>
            </a:r>
            <a:r>
              <a:rPr dirty="0" spc="15" b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pc="-40" b="0">
                <a:solidFill>
                  <a:srgbClr val="FF0000"/>
                </a:solidFill>
                <a:latin typeface="Tahoma"/>
                <a:cs typeface="Tahoma"/>
              </a:rPr>
              <a:t>con</a:t>
            </a:r>
            <a:r>
              <a:rPr dirty="0" spc="15" b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pc="-40" b="0">
                <a:solidFill>
                  <a:srgbClr val="FF0000"/>
                </a:solidFill>
                <a:latin typeface="Tahoma"/>
                <a:cs typeface="Tahoma"/>
              </a:rPr>
              <a:t>resto</a:t>
            </a:r>
            <a:r>
              <a:rPr dirty="0" spc="15" b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pc="-40" b="0">
                <a:solidFill>
                  <a:srgbClr val="000000"/>
                </a:solidFill>
                <a:latin typeface="Tahoma"/>
                <a:cs typeface="Tahoma"/>
              </a:rPr>
              <a:t>ottenendo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45" b="0">
                <a:solidFill>
                  <a:srgbClr val="000000"/>
                </a:solidFill>
                <a:latin typeface="Tahoma"/>
                <a:cs typeface="Tahoma"/>
              </a:rPr>
              <a:t>un</a:t>
            </a:r>
            <a:r>
              <a:rPr dirty="0" spc="-2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0" b="0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pc="-30" b="0">
                <a:solidFill>
                  <a:srgbClr val="FF0000"/>
                </a:solidFill>
                <a:latin typeface="Tahoma"/>
                <a:cs typeface="Tahoma"/>
              </a:rPr>
              <a:t>olinomio</a:t>
            </a:r>
            <a:r>
              <a:rPr dirty="0" spc="20" b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pc="-40" b="0">
                <a:solidFill>
                  <a:srgbClr val="FF0000"/>
                </a:solidFill>
                <a:latin typeface="Tahoma"/>
                <a:cs typeface="Tahoma"/>
              </a:rPr>
              <a:t>quoziente</a:t>
            </a:r>
            <a:r>
              <a:rPr dirty="0" spc="15" b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pc="-65" b="0">
                <a:solidFill>
                  <a:srgbClr val="000000"/>
                </a:solidFill>
                <a:latin typeface="Tahoma"/>
                <a:cs typeface="Tahoma"/>
              </a:rPr>
              <a:t>ed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45" b="0">
                <a:solidFill>
                  <a:srgbClr val="000000"/>
                </a:solidFill>
                <a:latin typeface="Tahoma"/>
                <a:cs typeface="Tahoma"/>
              </a:rPr>
              <a:t>un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0" b="0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pc="-30" b="0">
                <a:solidFill>
                  <a:srgbClr val="FF0000"/>
                </a:solidFill>
                <a:latin typeface="Tahoma"/>
                <a:cs typeface="Tahoma"/>
              </a:rPr>
              <a:t>olinomio</a:t>
            </a:r>
            <a:r>
              <a:rPr dirty="0" spc="20" b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pc="-40" b="0">
                <a:solidFill>
                  <a:srgbClr val="FF0000"/>
                </a:solidFill>
                <a:latin typeface="Tahoma"/>
                <a:cs typeface="Tahoma"/>
              </a:rPr>
              <a:t>rest</a:t>
            </a:r>
            <a:r>
              <a:rPr dirty="0" spc="-55" b="0">
                <a:solidFill>
                  <a:srgbClr val="FF0000"/>
                </a:solidFill>
                <a:latin typeface="Tahoma"/>
                <a:cs typeface="Tahoma"/>
              </a:rPr>
              <a:t>o</a:t>
            </a:r>
            <a:r>
              <a:rPr dirty="0" spc="-30" b="0">
                <a:solidFill>
                  <a:srgbClr val="000000"/>
                </a:solidFill>
                <a:latin typeface="Tahoma"/>
                <a:cs typeface="Tahoma"/>
              </a:rPr>
              <a:t>,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5" b="0">
                <a:solidFill>
                  <a:srgbClr val="000000"/>
                </a:solidFill>
                <a:latin typeface="Tahoma"/>
                <a:cs typeface="Tahoma"/>
              </a:rPr>
              <a:t>c</a:t>
            </a:r>
            <a:r>
              <a:rPr dirty="0" spc="-65" b="0">
                <a:solidFill>
                  <a:srgbClr val="000000"/>
                </a:solidFill>
                <a:latin typeface="Tahoma"/>
                <a:cs typeface="Tahoma"/>
              </a:rPr>
              <a:t>ome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stabilito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30" b="0">
                <a:solidFill>
                  <a:srgbClr val="000000"/>
                </a:solidFill>
                <a:latin typeface="Tahoma"/>
                <a:cs typeface="Tahoma"/>
              </a:rPr>
              <a:t>dal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risultato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55" b="0">
                <a:solidFill>
                  <a:srgbClr val="000000"/>
                </a:solidFill>
                <a:latin typeface="Tahoma"/>
                <a:cs typeface="Tahoma"/>
              </a:rPr>
              <a:t>che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70" b="0">
                <a:solidFill>
                  <a:srgbClr val="000000"/>
                </a:solidFill>
                <a:latin typeface="Tahoma"/>
                <a:cs typeface="Tahoma"/>
              </a:rPr>
              <a:t>segue:</a:t>
            </a: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dirty="0" spc="-60">
                <a:solidFill>
                  <a:srgbClr val="0000FF"/>
                </a:solidFill>
              </a:rPr>
              <a:t>Lemma</a:t>
            </a:r>
            <a:r>
              <a:rPr dirty="0" spc="85">
                <a:solidFill>
                  <a:srgbClr val="0000FF"/>
                </a:solidFill>
              </a:rPr>
              <a:t> </a:t>
            </a:r>
            <a:r>
              <a:rPr dirty="0" spc="-25">
                <a:solidFill>
                  <a:srgbClr val="0000FF"/>
                </a:solidFill>
              </a:rPr>
              <a:t>della</a:t>
            </a:r>
            <a:r>
              <a:rPr dirty="0" spc="85">
                <a:solidFill>
                  <a:srgbClr val="0000FF"/>
                </a:solidFill>
              </a:rPr>
              <a:t> </a:t>
            </a:r>
            <a:r>
              <a:rPr dirty="0" spc="-30">
                <a:solidFill>
                  <a:srgbClr val="0000FF"/>
                </a:solidFill>
              </a:rPr>
              <a:t>divisione</a:t>
            </a:r>
            <a:r>
              <a:rPr dirty="0" spc="85">
                <a:solidFill>
                  <a:srgbClr val="0000FF"/>
                </a:solidFill>
              </a:rPr>
              <a:t> </a:t>
            </a:r>
            <a:r>
              <a:rPr dirty="0" spc="-25">
                <a:solidFill>
                  <a:srgbClr val="0000FF"/>
                </a:solidFill>
              </a:rPr>
              <a:t>euclidea</a:t>
            </a:r>
            <a:r>
              <a:rPr dirty="0" spc="85">
                <a:solidFill>
                  <a:srgbClr val="0000FF"/>
                </a:solidFill>
              </a:rPr>
              <a:t> </a:t>
            </a:r>
            <a:r>
              <a:rPr dirty="0" spc="-35">
                <a:solidFill>
                  <a:srgbClr val="0000FF"/>
                </a:solidFill>
              </a:rPr>
              <a:t>tra</a:t>
            </a:r>
            <a:r>
              <a:rPr dirty="0" spc="85">
                <a:solidFill>
                  <a:srgbClr val="0000FF"/>
                </a:solidFill>
              </a:rPr>
              <a:t> </a:t>
            </a:r>
            <a:r>
              <a:rPr dirty="0">
                <a:solidFill>
                  <a:srgbClr val="0000FF"/>
                </a:solidFill>
              </a:rPr>
              <a:t>p</a:t>
            </a:r>
            <a:r>
              <a:rPr dirty="0" spc="-45">
                <a:solidFill>
                  <a:srgbClr val="0000FF"/>
                </a:solidFill>
              </a:rPr>
              <a:t>olinomi</a:t>
            </a:r>
          </a:p>
          <a:p>
            <a:pPr algn="just" marL="12700" marR="44450">
              <a:lnSpc>
                <a:spcPct val="100000"/>
              </a:lnSpc>
              <a:spcBef>
                <a:spcPts val="560"/>
              </a:spcBef>
            </a:pPr>
            <a:r>
              <a:rPr dirty="0" spc="-30" b="0">
                <a:solidFill>
                  <a:srgbClr val="000000"/>
                </a:solidFill>
                <a:latin typeface="Tahoma"/>
                <a:cs typeface="Tahoma"/>
              </a:rPr>
              <a:t>Siano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25" b="0" i="1">
                <a:solidFill>
                  <a:srgbClr val="000000"/>
                </a:solidFill>
                <a:latin typeface="Arial Narrow"/>
                <a:cs typeface="Arial Narrow"/>
              </a:rPr>
              <a:t>a</a:t>
            </a:r>
            <a:r>
              <a:rPr dirty="0" b="0">
                <a:solidFill>
                  <a:srgbClr val="000000"/>
                </a:solidFill>
                <a:latin typeface="Tahoma"/>
                <a:cs typeface="Tahoma"/>
              </a:rPr>
              <a:t>(</a:t>
            </a:r>
            <a:r>
              <a:rPr dirty="0" spc="45" b="0" i="1">
                <a:solidFill>
                  <a:srgbClr val="000000"/>
                </a:solidFill>
                <a:latin typeface="Arial Narrow"/>
                <a:cs typeface="Arial Narrow"/>
              </a:rPr>
              <a:t>x</a:t>
            </a:r>
            <a:r>
              <a:rPr dirty="0" spc="-140" b="0" i="1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dirty="0" spc="-15" b="0">
                <a:solidFill>
                  <a:srgbClr val="000000"/>
                </a:solidFill>
                <a:latin typeface="Tahoma"/>
                <a:cs typeface="Tahoma"/>
              </a:rPr>
              <a:t>),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80" b="0" i="1">
                <a:solidFill>
                  <a:srgbClr val="000000"/>
                </a:solidFill>
                <a:latin typeface="Arial Narrow"/>
                <a:cs typeface="Arial Narrow"/>
              </a:rPr>
              <a:t>b</a:t>
            </a:r>
            <a:r>
              <a:rPr dirty="0" b="0">
                <a:solidFill>
                  <a:srgbClr val="000000"/>
                </a:solidFill>
                <a:latin typeface="Tahoma"/>
                <a:cs typeface="Tahoma"/>
              </a:rPr>
              <a:t>(</a:t>
            </a:r>
            <a:r>
              <a:rPr dirty="0" spc="45" b="0" i="1">
                <a:solidFill>
                  <a:srgbClr val="000000"/>
                </a:solidFill>
                <a:latin typeface="Arial Narrow"/>
                <a:cs typeface="Arial Narrow"/>
              </a:rPr>
              <a:t>x</a:t>
            </a:r>
            <a:r>
              <a:rPr dirty="0" spc="-140" b="0" i="1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dirty="0" b="0">
                <a:solidFill>
                  <a:srgbClr val="000000"/>
                </a:solidFill>
                <a:latin typeface="Tahoma"/>
                <a:cs typeface="Tahoma"/>
              </a:rPr>
              <a:t>)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60" b="0">
                <a:solidFill>
                  <a:srgbClr val="000000"/>
                </a:solidFill>
                <a:latin typeface="Tahoma"/>
                <a:cs typeface="Tahoma"/>
              </a:rPr>
              <a:t>due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p</a:t>
            </a:r>
            <a:r>
              <a:rPr dirty="0" spc="-25" b="0">
                <a:solidFill>
                  <a:srgbClr val="000000"/>
                </a:solidFill>
                <a:latin typeface="Tahoma"/>
                <a:cs typeface="Tahoma"/>
              </a:rPr>
              <a:t>olinomi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di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50" b="0">
                <a:solidFill>
                  <a:srgbClr val="000000"/>
                </a:solidFill>
                <a:latin typeface="Tahoma"/>
                <a:cs typeface="Tahoma"/>
              </a:rPr>
              <a:t>grado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p</a:t>
            </a:r>
            <a:r>
              <a:rPr dirty="0" spc="-25" b="0">
                <a:solidFill>
                  <a:srgbClr val="000000"/>
                </a:solidFill>
                <a:latin typeface="Tahoma"/>
                <a:cs typeface="Tahoma"/>
              </a:rPr>
              <a:t>ositivo.</a:t>
            </a:r>
            <a:r>
              <a:rPr dirty="0" spc="13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5" b="0">
                <a:solidFill>
                  <a:srgbClr val="000000"/>
                </a:solidFill>
                <a:latin typeface="Tahoma"/>
                <a:cs typeface="Tahoma"/>
              </a:rPr>
              <a:t>All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o</a:t>
            </a:r>
            <a:r>
              <a:rPr dirty="0" spc="-40" b="0">
                <a:solidFill>
                  <a:srgbClr val="000000"/>
                </a:solidFill>
                <a:latin typeface="Tahoma"/>
                <a:cs typeface="Tahoma"/>
              </a:rPr>
              <a:t>ra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45" b="0">
                <a:solidFill>
                  <a:srgbClr val="000000"/>
                </a:solidFill>
                <a:latin typeface="Tahoma"/>
                <a:cs typeface="Tahoma"/>
              </a:rPr>
              <a:t>esistono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85" b="0">
                <a:solidFill>
                  <a:srgbClr val="000000"/>
                </a:solidFill>
                <a:latin typeface="Tahoma"/>
                <a:cs typeface="Tahoma"/>
              </a:rPr>
              <a:t>e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55" b="0">
                <a:solidFill>
                  <a:srgbClr val="000000"/>
                </a:solidFill>
                <a:latin typeface="Tahoma"/>
                <a:cs typeface="Tahoma"/>
              </a:rPr>
              <a:t>sono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5" b="0">
                <a:solidFill>
                  <a:srgbClr val="000000"/>
                </a:solidFill>
                <a:latin typeface="Tahoma"/>
                <a:cs typeface="Tahoma"/>
              </a:rPr>
              <a:t>unici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60" b="0">
                <a:solidFill>
                  <a:srgbClr val="000000"/>
                </a:solidFill>
                <a:latin typeface="Tahoma"/>
                <a:cs typeface="Tahoma"/>
              </a:rPr>
              <a:t>due</a:t>
            </a:r>
            <a:r>
              <a:rPr dirty="0" spc="-3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p</a:t>
            </a:r>
            <a:r>
              <a:rPr dirty="0" spc="-25" b="0">
                <a:solidFill>
                  <a:srgbClr val="000000"/>
                </a:solidFill>
                <a:latin typeface="Tahoma"/>
                <a:cs typeface="Tahoma"/>
              </a:rPr>
              <a:t>olinomi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90" b="0" i="1">
                <a:solidFill>
                  <a:srgbClr val="FF0000"/>
                </a:solidFill>
                <a:latin typeface="Arial Narrow"/>
                <a:cs typeface="Arial Narrow"/>
              </a:rPr>
              <a:t>q</a:t>
            </a:r>
            <a:r>
              <a:rPr dirty="0" b="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pc="45" b="0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pc="-140" b="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b="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pc="15" b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pc="-65" b="0">
                <a:solidFill>
                  <a:srgbClr val="000000"/>
                </a:solidFill>
                <a:latin typeface="Tahoma"/>
                <a:cs typeface="Tahoma"/>
              </a:rPr>
              <a:t>ed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65" b="0" i="1">
                <a:solidFill>
                  <a:srgbClr val="FF0000"/>
                </a:solidFill>
                <a:latin typeface="Arial Narrow"/>
                <a:cs typeface="Arial Narrow"/>
              </a:rPr>
              <a:t>r</a:t>
            </a:r>
            <a:r>
              <a:rPr dirty="0" spc="-120" b="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b="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pc="45" b="0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pc="-140" b="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b="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pc="-30" b="0">
                <a:solidFill>
                  <a:srgbClr val="000000"/>
                </a:solidFill>
                <a:latin typeface="Tahoma"/>
                <a:cs typeface="Tahoma"/>
              </a:rPr>
              <a:t>,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detti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30" b="0">
                <a:solidFill>
                  <a:srgbClr val="000000"/>
                </a:solidFill>
                <a:latin typeface="Tahoma"/>
                <a:cs typeface="Tahoma"/>
              </a:rPr>
              <a:t>ris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p</a:t>
            </a:r>
            <a:r>
              <a:rPr dirty="0" spc="-30" b="0">
                <a:solidFill>
                  <a:srgbClr val="000000"/>
                </a:solidFill>
                <a:latin typeface="Tahoma"/>
                <a:cs typeface="Tahoma"/>
              </a:rPr>
              <a:t>et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tiva</a:t>
            </a:r>
            <a:r>
              <a:rPr dirty="0" spc="-55" b="0">
                <a:solidFill>
                  <a:srgbClr val="000000"/>
                </a:solidFill>
                <a:latin typeface="Tahoma"/>
                <a:cs typeface="Tahoma"/>
              </a:rPr>
              <a:t>m</a:t>
            </a:r>
            <a:r>
              <a:rPr dirty="0" spc="-50" b="0">
                <a:solidFill>
                  <a:srgbClr val="000000"/>
                </a:solidFill>
                <a:latin typeface="Tahoma"/>
                <a:cs typeface="Tahoma"/>
              </a:rPr>
              <a:t>ente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35">
                <a:solidFill>
                  <a:srgbClr val="FF0000"/>
                </a:solidFill>
              </a:rPr>
              <a:t>quoziente</a:t>
            </a:r>
            <a:r>
              <a:rPr dirty="0" spc="55">
                <a:solidFill>
                  <a:srgbClr val="FF0000"/>
                </a:solidFill>
              </a:rPr>
              <a:t> </a:t>
            </a:r>
            <a:r>
              <a:rPr dirty="0" spc="-85" b="0">
                <a:solidFill>
                  <a:srgbClr val="000000"/>
                </a:solidFill>
                <a:latin typeface="Tahoma"/>
                <a:cs typeface="Tahoma"/>
              </a:rPr>
              <a:t>e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40">
                <a:solidFill>
                  <a:srgbClr val="FF0000"/>
                </a:solidFill>
              </a:rPr>
              <a:t>resto</a:t>
            </a:r>
            <a:r>
              <a:rPr dirty="0" spc="50">
                <a:solidFill>
                  <a:srgbClr val="FF0000"/>
                </a:solidFill>
              </a:rPr>
              <a:t> </a:t>
            </a:r>
            <a:r>
              <a:rPr dirty="0" spc="-35" b="0">
                <a:solidFill>
                  <a:srgbClr val="000000"/>
                </a:solidFill>
                <a:latin typeface="Tahoma"/>
                <a:cs typeface="Tahoma"/>
              </a:rPr>
              <a:t>della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35" b="0">
                <a:solidFill>
                  <a:srgbClr val="000000"/>
                </a:solidFill>
                <a:latin typeface="Tahoma"/>
                <a:cs typeface="Tahoma"/>
              </a:rPr>
              <a:t>divisione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di</a:t>
            </a:r>
            <a:r>
              <a:rPr dirty="0" spc="-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25" b="0" i="1">
                <a:solidFill>
                  <a:srgbClr val="000000"/>
                </a:solidFill>
                <a:latin typeface="Arial Narrow"/>
                <a:cs typeface="Arial Narrow"/>
              </a:rPr>
              <a:t>a</a:t>
            </a:r>
            <a:r>
              <a:rPr dirty="0" b="0">
                <a:solidFill>
                  <a:srgbClr val="000000"/>
                </a:solidFill>
                <a:latin typeface="Tahoma"/>
                <a:cs typeface="Tahoma"/>
              </a:rPr>
              <a:t>(</a:t>
            </a:r>
            <a:r>
              <a:rPr dirty="0" spc="45" b="0" i="1">
                <a:solidFill>
                  <a:srgbClr val="000000"/>
                </a:solidFill>
                <a:latin typeface="Arial Narrow"/>
                <a:cs typeface="Arial Narrow"/>
              </a:rPr>
              <a:t>x</a:t>
            </a:r>
            <a:r>
              <a:rPr dirty="0" spc="-140" b="0" i="1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dirty="0" b="0">
                <a:solidFill>
                  <a:srgbClr val="000000"/>
                </a:solidFill>
                <a:latin typeface="Tahoma"/>
                <a:cs typeface="Tahoma"/>
              </a:rPr>
              <a:t>)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20" b="0">
                <a:solidFill>
                  <a:srgbClr val="000000"/>
                </a:solidFill>
                <a:latin typeface="Tahoma"/>
                <a:cs typeface="Tahoma"/>
              </a:rPr>
              <a:t>p</a:t>
            </a:r>
            <a:r>
              <a:rPr dirty="0" spc="-55" b="0">
                <a:solidFill>
                  <a:srgbClr val="000000"/>
                </a:solidFill>
                <a:latin typeface="Tahoma"/>
                <a:cs typeface="Tahoma"/>
              </a:rPr>
              <a:t>er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80" b="0" i="1">
                <a:solidFill>
                  <a:srgbClr val="000000"/>
                </a:solidFill>
                <a:latin typeface="Arial Narrow"/>
                <a:cs typeface="Arial Narrow"/>
              </a:rPr>
              <a:t>b</a:t>
            </a:r>
            <a:r>
              <a:rPr dirty="0" b="0">
                <a:solidFill>
                  <a:srgbClr val="000000"/>
                </a:solidFill>
                <a:latin typeface="Tahoma"/>
                <a:cs typeface="Tahoma"/>
              </a:rPr>
              <a:t>(</a:t>
            </a:r>
            <a:r>
              <a:rPr dirty="0" spc="45" b="0" i="1">
                <a:solidFill>
                  <a:srgbClr val="000000"/>
                </a:solidFill>
                <a:latin typeface="Arial Narrow"/>
                <a:cs typeface="Arial Narrow"/>
              </a:rPr>
              <a:t>x</a:t>
            </a:r>
            <a:r>
              <a:rPr dirty="0" spc="-140" b="0" i="1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dirty="0" spc="-15" b="0">
                <a:solidFill>
                  <a:srgbClr val="000000"/>
                </a:solidFill>
                <a:latin typeface="Tahoma"/>
                <a:cs typeface="Tahoma"/>
              </a:rPr>
              <a:t>),</a:t>
            </a:r>
            <a:r>
              <a:rPr dirty="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5" b="0">
                <a:solidFill>
                  <a:srgbClr val="000000"/>
                </a:solidFill>
                <a:latin typeface="Tahoma"/>
                <a:cs typeface="Tahoma"/>
              </a:rPr>
              <a:t>tali</a:t>
            </a:r>
            <a:r>
              <a:rPr dirty="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pc="-55" b="0">
                <a:solidFill>
                  <a:srgbClr val="000000"/>
                </a:solidFill>
                <a:latin typeface="Tahoma"/>
                <a:cs typeface="Tahoma"/>
              </a:rPr>
              <a:t>che</a:t>
            </a:r>
          </a:p>
          <a:p>
            <a:pPr marL="143510">
              <a:lnSpc>
                <a:spcPct val="100000"/>
              </a:lnSpc>
              <a:spcBef>
                <a:spcPts val="284"/>
              </a:spcBef>
            </a:pPr>
            <a:r>
              <a:rPr dirty="0" baseline="3086" sz="1350" spc="209" b="0" i="1">
                <a:solidFill>
                  <a:srgbClr val="3333B2"/>
                </a:solidFill>
                <a:latin typeface="Arial"/>
                <a:cs typeface="Arial"/>
              </a:rPr>
              <a:t>•</a:t>
            </a:r>
            <a:r>
              <a:rPr dirty="0" baseline="3086" sz="1350" spc="209" b="0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baseline="3086" sz="1350" spc="-7" b="0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1000" spc="25" b="0" i="1">
                <a:solidFill>
                  <a:srgbClr val="000000"/>
                </a:solidFill>
                <a:latin typeface="Arial Narrow"/>
                <a:cs typeface="Arial Narrow"/>
              </a:rPr>
              <a:t>a</a:t>
            </a:r>
            <a:r>
              <a:rPr dirty="0" sz="1000" b="0">
                <a:solidFill>
                  <a:srgbClr val="000000"/>
                </a:solidFill>
                <a:latin typeface="Tahoma"/>
                <a:cs typeface="Tahoma"/>
              </a:rPr>
              <a:t>(</a:t>
            </a:r>
            <a:r>
              <a:rPr dirty="0" sz="1000" spc="45" b="0" i="1">
                <a:solidFill>
                  <a:srgbClr val="000000"/>
                </a:solidFill>
                <a:latin typeface="Arial Narrow"/>
                <a:cs typeface="Arial Narrow"/>
              </a:rPr>
              <a:t>x</a:t>
            </a:r>
            <a:r>
              <a:rPr dirty="0" sz="1000" spc="-140" b="0" i="1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dirty="0" sz="1000" b="0">
                <a:solidFill>
                  <a:srgbClr val="000000"/>
                </a:solidFill>
                <a:latin typeface="Tahoma"/>
                <a:cs typeface="Tahoma"/>
              </a:rPr>
              <a:t>)</a:t>
            </a:r>
            <a:r>
              <a:rPr dirty="0" sz="1000" spc="-4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000" spc="40" b="0">
                <a:solidFill>
                  <a:srgbClr val="000000"/>
                </a:solidFill>
                <a:latin typeface="Tahoma"/>
                <a:cs typeface="Tahoma"/>
              </a:rPr>
              <a:t>=</a:t>
            </a:r>
            <a:r>
              <a:rPr dirty="0" sz="1000" spc="-4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000" spc="80" b="0" i="1">
                <a:solidFill>
                  <a:srgbClr val="000000"/>
                </a:solidFill>
                <a:latin typeface="Arial Narrow"/>
                <a:cs typeface="Arial Narrow"/>
              </a:rPr>
              <a:t>b</a:t>
            </a:r>
            <a:r>
              <a:rPr dirty="0" sz="1000" b="0">
                <a:solidFill>
                  <a:srgbClr val="000000"/>
                </a:solidFill>
                <a:latin typeface="Tahoma"/>
                <a:cs typeface="Tahoma"/>
              </a:rPr>
              <a:t>(</a:t>
            </a:r>
            <a:r>
              <a:rPr dirty="0" sz="1000" spc="45" b="0" i="1">
                <a:solidFill>
                  <a:srgbClr val="000000"/>
                </a:solidFill>
                <a:latin typeface="Arial Narrow"/>
                <a:cs typeface="Arial Narrow"/>
              </a:rPr>
              <a:t>x</a:t>
            </a:r>
            <a:r>
              <a:rPr dirty="0" sz="1000" spc="-140" b="0" i="1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dirty="0" sz="1000" b="0">
                <a:solidFill>
                  <a:srgbClr val="000000"/>
                </a:solidFill>
                <a:latin typeface="Tahoma"/>
                <a:cs typeface="Tahoma"/>
              </a:rPr>
              <a:t>)</a:t>
            </a:r>
            <a:r>
              <a:rPr dirty="0" sz="1000" spc="90" b="0" i="1">
                <a:solidFill>
                  <a:srgbClr val="000000"/>
                </a:solidFill>
                <a:latin typeface="Arial Narrow"/>
                <a:cs typeface="Arial Narrow"/>
              </a:rPr>
              <a:t>q</a:t>
            </a:r>
            <a:r>
              <a:rPr dirty="0" sz="1000" b="0">
                <a:solidFill>
                  <a:srgbClr val="000000"/>
                </a:solidFill>
                <a:latin typeface="Tahoma"/>
                <a:cs typeface="Tahoma"/>
              </a:rPr>
              <a:t>(</a:t>
            </a:r>
            <a:r>
              <a:rPr dirty="0" sz="1000" spc="45" b="0" i="1">
                <a:solidFill>
                  <a:srgbClr val="000000"/>
                </a:solidFill>
                <a:latin typeface="Arial Narrow"/>
                <a:cs typeface="Arial Narrow"/>
              </a:rPr>
              <a:t>x</a:t>
            </a:r>
            <a:r>
              <a:rPr dirty="0" sz="1000" spc="-140" b="0" i="1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dirty="0" sz="1000" b="0">
                <a:solidFill>
                  <a:srgbClr val="000000"/>
                </a:solidFill>
                <a:latin typeface="Tahoma"/>
                <a:cs typeface="Tahoma"/>
              </a:rPr>
              <a:t>)</a:t>
            </a:r>
            <a:r>
              <a:rPr dirty="0" sz="1000" spc="-9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000" spc="40" b="0">
                <a:solidFill>
                  <a:srgbClr val="000000"/>
                </a:solidFill>
                <a:latin typeface="Tahoma"/>
                <a:cs typeface="Tahoma"/>
              </a:rPr>
              <a:t>+</a:t>
            </a:r>
            <a:r>
              <a:rPr dirty="0" sz="1000" spc="-9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000" spc="65" b="0" i="1">
                <a:solidFill>
                  <a:srgbClr val="000000"/>
                </a:solidFill>
                <a:latin typeface="Arial Narrow"/>
                <a:cs typeface="Arial Narrow"/>
              </a:rPr>
              <a:t>r</a:t>
            </a:r>
            <a:r>
              <a:rPr dirty="0" sz="1000" spc="-120" b="0" i="1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dirty="0" sz="1000" b="0">
                <a:solidFill>
                  <a:srgbClr val="000000"/>
                </a:solidFill>
                <a:latin typeface="Tahoma"/>
                <a:cs typeface="Tahoma"/>
              </a:rPr>
              <a:t>(</a:t>
            </a:r>
            <a:r>
              <a:rPr dirty="0" sz="1000" spc="45" b="0" i="1">
                <a:solidFill>
                  <a:srgbClr val="000000"/>
                </a:solidFill>
                <a:latin typeface="Arial Narrow"/>
                <a:cs typeface="Arial Narrow"/>
              </a:rPr>
              <a:t>x</a:t>
            </a:r>
            <a:r>
              <a:rPr dirty="0" sz="1000" spc="-140" b="0" i="1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dirty="0" sz="1000" spc="-45" b="0">
                <a:solidFill>
                  <a:srgbClr val="000000"/>
                </a:solidFill>
                <a:latin typeface="Tahoma"/>
                <a:cs typeface="Tahoma"/>
              </a:rPr>
              <a:t>);</a:t>
            </a:r>
            <a:endParaRPr sz="1000">
              <a:latin typeface="Tahoma"/>
              <a:cs typeface="Tahoma"/>
            </a:endParaRPr>
          </a:p>
          <a:p>
            <a:pPr marL="265430" indent="-121920">
              <a:lnSpc>
                <a:spcPct val="100000"/>
              </a:lnSpc>
              <a:spcBef>
                <a:spcPts val="280"/>
              </a:spcBef>
              <a:buClr>
                <a:srgbClr val="3333B2"/>
              </a:buClr>
              <a:buSzPct val="90000"/>
              <a:buFont typeface="Arial"/>
              <a:buChar char="•"/>
              <a:tabLst>
                <a:tab pos="266065" algn="l"/>
              </a:tabLst>
            </a:pPr>
            <a:r>
              <a:rPr dirty="0" sz="1000" spc="65" b="0" i="1">
                <a:solidFill>
                  <a:srgbClr val="000000"/>
                </a:solidFill>
                <a:latin typeface="Arial Narrow"/>
                <a:cs typeface="Arial Narrow"/>
              </a:rPr>
              <a:t>r</a:t>
            </a:r>
            <a:r>
              <a:rPr dirty="0" sz="1000" spc="-120" b="0" i="1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dirty="0" sz="1000" b="0">
                <a:solidFill>
                  <a:srgbClr val="000000"/>
                </a:solidFill>
                <a:latin typeface="Tahoma"/>
                <a:cs typeface="Tahoma"/>
              </a:rPr>
              <a:t>(</a:t>
            </a:r>
            <a:r>
              <a:rPr dirty="0" sz="1000" spc="45" b="0" i="1">
                <a:solidFill>
                  <a:srgbClr val="000000"/>
                </a:solidFill>
                <a:latin typeface="Arial Narrow"/>
                <a:cs typeface="Arial Narrow"/>
              </a:rPr>
              <a:t>x</a:t>
            </a:r>
            <a:r>
              <a:rPr dirty="0" sz="1000" spc="-140" b="0" i="1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dirty="0" sz="1000" b="0">
                <a:solidFill>
                  <a:srgbClr val="000000"/>
                </a:solidFill>
                <a:latin typeface="Tahoma"/>
                <a:cs typeface="Tahoma"/>
              </a:rPr>
              <a:t>)</a:t>
            </a:r>
            <a:r>
              <a:rPr dirty="0" sz="1000" spc="-1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000" spc="-525" b="0">
                <a:solidFill>
                  <a:srgbClr val="000000"/>
                </a:solidFill>
                <a:latin typeface="Tahoma"/>
                <a:cs typeface="Tahoma"/>
              </a:rPr>
              <a:t>`</a:t>
            </a:r>
            <a:r>
              <a:rPr dirty="0" sz="1000" spc="-85" b="0">
                <a:solidFill>
                  <a:srgbClr val="000000"/>
                </a:solidFill>
                <a:latin typeface="Tahoma"/>
                <a:cs typeface="Tahoma"/>
              </a:rPr>
              <a:t>e</a:t>
            </a:r>
            <a:r>
              <a:rPr dirty="0" sz="100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000" spc="-45" b="0">
                <a:solidFill>
                  <a:srgbClr val="000000"/>
                </a:solidFill>
                <a:latin typeface="Tahoma"/>
                <a:cs typeface="Tahoma"/>
              </a:rPr>
              <a:t>zero</a:t>
            </a:r>
            <a:r>
              <a:rPr dirty="0" sz="100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000" spc="-50" b="0">
                <a:solidFill>
                  <a:srgbClr val="000000"/>
                </a:solidFill>
                <a:latin typeface="Tahoma"/>
                <a:cs typeface="Tahoma"/>
              </a:rPr>
              <a:t>oppure</a:t>
            </a:r>
            <a:r>
              <a:rPr dirty="0" sz="1000" spc="-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000" spc="-525" b="0">
                <a:solidFill>
                  <a:srgbClr val="000000"/>
                </a:solidFill>
                <a:latin typeface="Tahoma"/>
                <a:cs typeface="Tahoma"/>
              </a:rPr>
              <a:t>`</a:t>
            </a:r>
            <a:r>
              <a:rPr dirty="0" sz="1000" spc="-85" b="0">
                <a:solidFill>
                  <a:srgbClr val="000000"/>
                </a:solidFill>
                <a:latin typeface="Tahoma"/>
                <a:cs typeface="Tahoma"/>
              </a:rPr>
              <a:t>e</a:t>
            </a:r>
            <a:r>
              <a:rPr dirty="0" sz="100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000" spc="-45" b="0">
                <a:solidFill>
                  <a:srgbClr val="000000"/>
                </a:solidFill>
                <a:latin typeface="Tahoma"/>
                <a:cs typeface="Tahoma"/>
              </a:rPr>
              <a:t>un</a:t>
            </a:r>
            <a:r>
              <a:rPr dirty="0" sz="100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000" spc="-20" b="0">
                <a:solidFill>
                  <a:srgbClr val="000000"/>
                </a:solidFill>
                <a:latin typeface="Tahoma"/>
                <a:cs typeface="Tahoma"/>
              </a:rPr>
              <a:t>p</a:t>
            </a:r>
            <a:r>
              <a:rPr dirty="0" sz="1000" spc="-30" b="0">
                <a:solidFill>
                  <a:srgbClr val="000000"/>
                </a:solidFill>
                <a:latin typeface="Tahoma"/>
                <a:cs typeface="Tahoma"/>
              </a:rPr>
              <a:t>olinomio</a:t>
            </a:r>
            <a:r>
              <a:rPr dirty="0" sz="100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000" spc="-20" b="0">
                <a:solidFill>
                  <a:srgbClr val="000000"/>
                </a:solidFill>
                <a:latin typeface="Tahoma"/>
                <a:cs typeface="Tahoma"/>
              </a:rPr>
              <a:t>di</a:t>
            </a:r>
            <a:r>
              <a:rPr dirty="0" sz="100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000" spc="-50" b="0">
                <a:solidFill>
                  <a:srgbClr val="000000"/>
                </a:solidFill>
                <a:latin typeface="Tahoma"/>
                <a:cs typeface="Tahoma"/>
              </a:rPr>
              <a:t>grado</a:t>
            </a:r>
            <a:r>
              <a:rPr dirty="0" sz="100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000" spc="-35" b="0">
                <a:solidFill>
                  <a:srgbClr val="000000"/>
                </a:solidFill>
                <a:latin typeface="Tahoma"/>
                <a:cs typeface="Tahoma"/>
              </a:rPr>
              <a:t>min</a:t>
            </a:r>
            <a:r>
              <a:rPr dirty="0" sz="1000" spc="-65" b="0">
                <a:solidFill>
                  <a:srgbClr val="000000"/>
                </a:solidFill>
                <a:latin typeface="Tahoma"/>
                <a:cs typeface="Tahoma"/>
              </a:rPr>
              <a:t>o</a:t>
            </a:r>
            <a:r>
              <a:rPr dirty="0" sz="1000" spc="-55" b="0">
                <a:solidFill>
                  <a:srgbClr val="000000"/>
                </a:solidFill>
                <a:latin typeface="Tahoma"/>
                <a:cs typeface="Tahoma"/>
              </a:rPr>
              <a:t>re</a:t>
            </a:r>
            <a:r>
              <a:rPr dirty="0" sz="100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000" spc="-40" b="0">
                <a:solidFill>
                  <a:srgbClr val="000000"/>
                </a:solidFill>
                <a:latin typeface="Tahoma"/>
                <a:cs typeface="Tahoma"/>
              </a:rPr>
              <a:t>del</a:t>
            </a:r>
            <a:r>
              <a:rPr dirty="0" sz="1000" spc="20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000" spc="-45" b="0">
                <a:solidFill>
                  <a:srgbClr val="000000"/>
                </a:solidFill>
                <a:latin typeface="Tahoma"/>
                <a:cs typeface="Tahoma"/>
              </a:rPr>
              <a:t>gra</a:t>
            </a:r>
            <a:r>
              <a:rPr dirty="0" sz="1000" spc="-45" b="0">
                <a:solidFill>
                  <a:srgbClr val="000000"/>
                </a:solidFill>
                <a:latin typeface="Tahoma"/>
                <a:cs typeface="Tahoma"/>
              </a:rPr>
              <a:t>do</a:t>
            </a:r>
            <a:r>
              <a:rPr dirty="0" sz="100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000" spc="-20" b="0">
                <a:solidFill>
                  <a:srgbClr val="000000"/>
                </a:solidFill>
                <a:latin typeface="Tahoma"/>
                <a:cs typeface="Tahoma"/>
              </a:rPr>
              <a:t>di</a:t>
            </a:r>
            <a:r>
              <a:rPr dirty="0" sz="1000" spc="15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000" spc="80" b="0" i="1">
                <a:solidFill>
                  <a:srgbClr val="000000"/>
                </a:solidFill>
                <a:latin typeface="Arial Narrow"/>
                <a:cs typeface="Arial Narrow"/>
              </a:rPr>
              <a:t>b</a:t>
            </a:r>
            <a:r>
              <a:rPr dirty="0" sz="1000" b="0">
                <a:solidFill>
                  <a:srgbClr val="000000"/>
                </a:solidFill>
                <a:latin typeface="Tahoma"/>
                <a:cs typeface="Tahoma"/>
              </a:rPr>
              <a:t>(</a:t>
            </a:r>
            <a:r>
              <a:rPr dirty="0" sz="1000" spc="45" b="0" i="1">
                <a:solidFill>
                  <a:srgbClr val="000000"/>
                </a:solidFill>
                <a:latin typeface="Arial Narrow"/>
                <a:cs typeface="Arial Narrow"/>
              </a:rPr>
              <a:t>x</a:t>
            </a:r>
            <a:r>
              <a:rPr dirty="0" sz="1000" spc="-140" b="0" i="1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dirty="0" sz="1000" spc="-15" b="0">
                <a:solidFill>
                  <a:srgbClr val="000000"/>
                </a:solidFill>
                <a:latin typeface="Tahoma"/>
                <a:cs typeface="Tahoma"/>
              </a:rPr>
              <a:t>).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9" action="ppaction://hlinksldjump"/>
              </a:rPr>
              <a:t>Alge</a:t>
            </a:r>
            <a:r>
              <a:rPr dirty="0" spc="-15">
                <a:hlinkClick r:id="rId9" action="ppaction://hlinksldjump"/>
              </a:rPr>
              <a:t>b</a:t>
            </a:r>
            <a:r>
              <a:rPr dirty="0" spc="-20">
                <a:hlinkClick r:id="rId9" action="ppaction://hlinksldjump"/>
              </a:rPr>
              <a:t>ra1:</a:t>
            </a:r>
            <a:r>
              <a:rPr dirty="0">
                <a:hlinkClick r:id="rId9" action="ppaction://hlinksldjump"/>
              </a:rPr>
              <a:t> </a:t>
            </a:r>
            <a:r>
              <a:rPr dirty="0" spc="-70">
                <a:hlinkClick r:id="rId9" action="ppaction://hlinksldjump"/>
              </a:rPr>
              <a:t> </a:t>
            </a:r>
            <a:r>
              <a:rPr dirty="0" spc="40">
                <a:hlinkClick r:id="rId9" action="ppaction://hlinksldjump"/>
              </a:rPr>
              <a:t>P</a:t>
            </a:r>
            <a:r>
              <a:rPr dirty="0" spc="-10">
                <a:hlinkClick r:id="rId9" action="ppaction://hlinksldjump"/>
              </a:rPr>
              <a:t>olinomi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e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0">
                <a:hlinkClick r:id="rId9" action="ppaction://hlinksldjump"/>
              </a:rPr>
              <a:t>o</a:t>
            </a:r>
            <a:r>
              <a:rPr dirty="0" spc="0">
                <a:hlinkClick r:id="rId9" action="ppaction://hlinksldjump"/>
              </a:rPr>
              <a:t>p</a:t>
            </a:r>
            <a:r>
              <a:rPr dirty="0" spc="-15">
                <a:hlinkClick r:id="rId9" action="ppaction://hlinksldjump"/>
              </a:rPr>
              <a:t>erazioni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10/35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678" y="24034"/>
            <a:ext cx="690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1115">
              <a:lnSpc>
                <a:spcPct val="100000"/>
              </a:lnSpc>
            </a:pPr>
            <a:r>
              <a:rPr dirty="0" sz="1000" spc="-30" b="1">
                <a:solidFill>
                  <a:srgbClr val="007F00"/>
                </a:solidFill>
                <a:latin typeface="Gill Sans MT"/>
                <a:cs typeface="Gill Sans MT"/>
              </a:rPr>
              <a:t>Esempi: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351687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833196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883996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258283"/>
            <a:ext cx="50800" cy="5876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321784"/>
            <a:ext cx="50800" cy="5241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434253"/>
            <a:ext cx="4457065" cy="462915"/>
          </a:xfrm>
          <a:custGeom>
            <a:avLst/>
            <a:gdLst/>
            <a:ahLst/>
            <a:cxnLst/>
            <a:rect l="l" t="t" r="r" b="b"/>
            <a:pathLst>
              <a:path w="4457065" h="462915">
                <a:moveTo>
                  <a:pt x="4456606" y="0"/>
                </a:moveTo>
                <a:lnTo>
                  <a:pt x="0" y="0"/>
                </a:lnTo>
                <a:lnTo>
                  <a:pt x="0" y="411643"/>
                </a:lnTo>
                <a:lnTo>
                  <a:pt x="16636" y="449157"/>
                </a:lnTo>
                <a:lnTo>
                  <a:pt x="4405806" y="462443"/>
                </a:lnTo>
                <a:lnTo>
                  <a:pt x="4420049" y="460398"/>
                </a:lnTo>
                <a:lnTo>
                  <a:pt x="4451170" y="434439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309084"/>
            <a:ext cx="0" cy="556260"/>
          </a:xfrm>
          <a:custGeom>
            <a:avLst/>
            <a:gdLst/>
            <a:ahLst/>
            <a:cxnLst/>
            <a:rect l="l" t="t" r="r" b="b"/>
            <a:pathLst>
              <a:path w="0" h="556260">
                <a:moveTo>
                  <a:pt x="0" y="55586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2963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2836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2709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25193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508848" y="522969"/>
            <a:ext cx="425450" cy="208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7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521548" y="702221"/>
            <a:ext cx="411480" cy="0"/>
          </a:xfrm>
          <a:custGeom>
            <a:avLst/>
            <a:gdLst/>
            <a:ahLst/>
            <a:cxnLst/>
            <a:rect l="l" t="t" r="r" b="b"/>
            <a:pathLst>
              <a:path w="411480" h="0">
                <a:moveTo>
                  <a:pt x="0" y="0"/>
                </a:moveTo>
                <a:lnTo>
                  <a:pt x="41117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543824" y="626263"/>
            <a:ext cx="452120" cy="238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23809" sz="1050">
                <a:latin typeface="Trebuchet MS"/>
                <a:cs typeface="Trebuchet MS"/>
              </a:rPr>
              <a:t>4</a:t>
            </a:r>
            <a:r>
              <a:rPr dirty="0" baseline="23809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80">
                <a:latin typeface="Tahoma"/>
                <a:cs typeface="Tahoma"/>
              </a:rPr>
              <a:t> </a:t>
            </a:r>
            <a:r>
              <a:rPr dirty="0" baseline="38888" sz="1500" spc="-142" i="1">
                <a:latin typeface="Verdana"/>
                <a:cs typeface="Verdana"/>
              </a:rPr>
              <a:t>,</a:t>
            </a:r>
            <a:endParaRPr baseline="38888" sz="15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133142" y="533747"/>
            <a:ext cx="960119" cy="3702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35"/>
              </a:lnSpc>
              <a:tabLst>
                <a:tab pos="513080" algn="l"/>
              </a:tabLst>
            </a:pP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5" u="sng">
                <a:latin typeface="Times New Roman"/>
                <a:cs typeface="Times New Roman"/>
              </a:rPr>
              <a:t>  </a:t>
            </a:r>
            <a:r>
              <a:rPr dirty="0" sz="1000" spc="-114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2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u="sng">
                <a:latin typeface="Times New Roman"/>
                <a:cs typeface="Times New Roman"/>
              </a:rPr>
              <a:t>  </a:t>
            </a:r>
            <a:r>
              <a:rPr dirty="0" sz="1000" spc="105" u="sng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	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155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10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40" u="sng">
                <a:latin typeface="Tahoma"/>
                <a:cs typeface="Tahoma"/>
              </a:rPr>
              <a:t>+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45" i="1" u="sng">
                <a:latin typeface="Arial Narrow"/>
                <a:cs typeface="Arial Narrow"/>
              </a:rPr>
              <a:t>x</a:t>
            </a:r>
            <a:endParaRPr sz="1000">
              <a:latin typeface="Arial Narrow"/>
              <a:cs typeface="Arial Narrow"/>
            </a:endParaRPr>
          </a:p>
          <a:p>
            <a:pPr marL="315595">
              <a:lnSpc>
                <a:spcPts val="680"/>
              </a:lnSpc>
            </a:pP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940"/>
              </a:lnSpc>
              <a:tabLst>
                <a:tab pos="513080" algn="l"/>
              </a:tabLst>
            </a:pP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25">
                <a:latin typeface="Tahoma"/>
                <a:cs typeface="Tahoma"/>
              </a:rPr>
              <a:t>(1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baseline="23809" sz="1050">
                <a:latin typeface="Trebuchet MS"/>
                <a:cs typeface="Trebuchet MS"/>
              </a:rPr>
              <a:t>3</a:t>
            </a:r>
            <a:endParaRPr baseline="23809" sz="105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3830" y="990801"/>
            <a:ext cx="4355465" cy="2336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1000" spc="20">
                <a:latin typeface="Tahoma"/>
                <a:cs typeface="Tahoma"/>
              </a:rPr>
              <a:t>Ci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delle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analogie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tra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25">
                <a:latin typeface="Tahoma"/>
                <a:cs typeface="Tahoma"/>
              </a:rPr>
              <a:t>razioni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alge</a:t>
            </a:r>
            <a:r>
              <a:rPr dirty="0" sz="1000" spc="-90">
                <a:latin typeface="Tahoma"/>
                <a:cs typeface="Tahoma"/>
              </a:rPr>
              <a:t>b</a:t>
            </a:r>
            <a:r>
              <a:rPr dirty="0" sz="1000" spc="-35">
                <a:latin typeface="Tahoma"/>
                <a:cs typeface="Tahoma"/>
              </a:rPr>
              <a:t>riche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numeri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razionali.</a:t>
            </a:r>
            <a:endParaRPr sz="1000">
              <a:latin typeface="Tahoma"/>
              <a:cs typeface="Tahoma"/>
            </a:endParaRPr>
          </a:p>
          <a:p>
            <a:pPr marL="12700" marR="207010">
              <a:lnSpc>
                <a:spcPts val="1200"/>
              </a:lnSpc>
              <a:spcBef>
                <a:spcPts val="35"/>
              </a:spcBef>
            </a:pPr>
            <a:r>
              <a:rPr dirty="0" sz="1000" spc="-50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rap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rto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tra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numeri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interi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numero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razionale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generale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intero;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-55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pu</a:t>
            </a:r>
            <a:r>
              <a:rPr dirty="0" sz="1000" spc="-55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eseguire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divisione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resto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tra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interi...</a:t>
            </a: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520"/>
              </a:spcBef>
            </a:pPr>
            <a:r>
              <a:rPr dirty="0" sz="1000" spc="-40">
                <a:latin typeface="Tahoma"/>
                <a:cs typeface="Tahoma"/>
              </a:rPr>
              <a:t>Analogamente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-50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rto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tra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olinomi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frazione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alge</a:t>
            </a:r>
            <a:r>
              <a:rPr dirty="0" sz="1000" spc="-90">
                <a:latin typeface="Tahoma"/>
                <a:cs typeface="Tahoma"/>
              </a:rPr>
              <a:t>b</a:t>
            </a:r>
            <a:r>
              <a:rPr dirty="0" sz="1000" spc="-20">
                <a:latin typeface="Tahoma"/>
                <a:cs typeface="Tahoma"/>
              </a:rPr>
              <a:t>rica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gene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45">
                <a:latin typeface="Tahoma"/>
                <a:cs typeface="Tahoma"/>
              </a:rPr>
              <a:t>ale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olinomio;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-55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pu</a:t>
            </a:r>
            <a:r>
              <a:rPr dirty="0" sz="1000" spc="-55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effettu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divisione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con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resto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ottenendo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olinomio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quoziente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ed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olinomio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rest</a:t>
            </a:r>
            <a:r>
              <a:rPr dirty="0" sz="1000" spc="-55">
                <a:solidFill>
                  <a:srgbClr val="FF0000"/>
                </a:solidFill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</a:t>
            </a:r>
            <a:r>
              <a:rPr dirty="0" sz="1000" spc="-65">
                <a:latin typeface="Tahoma"/>
                <a:cs typeface="Tahoma"/>
              </a:rPr>
              <a:t>ome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stabilito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risultato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segue: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dirty="0" sz="1000" spc="-60" b="1">
                <a:solidFill>
                  <a:srgbClr val="0000FF"/>
                </a:solidFill>
                <a:latin typeface="Gill Sans MT"/>
                <a:cs typeface="Gill Sans MT"/>
              </a:rPr>
              <a:t>Lemma</a:t>
            </a:r>
            <a:r>
              <a:rPr dirty="0" sz="1000" spc="85" b="1">
                <a:solidFill>
                  <a:srgbClr val="0000FF"/>
                </a:solidFill>
                <a:latin typeface="Gill Sans MT"/>
                <a:cs typeface="Gill Sans MT"/>
              </a:rPr>
              <a:t> </a:t>
            </a:r>
            <a:r>
              <a:rPr dirty="0" sz="1000" spc="-25" b="1">
                <a:solidFill>
                  <a:srgbClr val="0000FF"/>
                </a:solidFill>
                <a:latin typeface="Gill Sans MT"/>
                <a:cs typeface="Gill Sans MT"/>
              </a:rPr>
              <a:t>della</a:t>
            </a:r>
            <a:r>
              <a:rPr dirty="0" sz="1000" spc="85" b="1">
                <a:solidFill>
                  <a:srgbClr val="0000FF"/>
                </a:solidFill>
                <a:latin typeface="Gill Sans MT"/>
                <a:cs typeface="Gill Sans MT"/>
              </a:rPr>
              <a:t> </a:t>
            </a: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divisione</a:t>
            </a:r>
            <a:r>
              <a:rPr dirty="0" sz="1000" spc="85" b="1">
                <a:solidFill>
                  <a:srgbClr val="0000FF"/>
                </a:solidFill>
                <a:latin typeface="Gill Sans MT"/>
                <a:cs typeface="Gill Sans MT"/>
              </a:rPr>
              <a:t> </a:t>
            </a:r>
            <a:r>
              <a:rPr dirty="0" sz="1000" spc="-25" b="1">
                <a:solidFill>
                  <a:srgbClr val="0000FF"/>
                </a:solidFill>
                <a:latin typeface="Gill Sans MT"/>
                <a:cs typeface="Gill Sans MT"/>
              </a:rPr>
              <a:t>euclidea</a:t>
            </a:r>
            <a:r>
              <a:rPr dirty="0" sz="1000" spc="85" b="1">
                <a:solidFill>
                  <a:srgbClr val="0000FF"/>
                </a:solidFill>
                <a:latin typeface="Gill Sans MT"/>
                <a:cs typeface="Gill Sans MT"/>
              </a:rPr>
              <a:t> </a:t>
            </a:r>
            <a:r>
              <a:rPr dirty="0" sz="1000" spc="-35" b="1">
                <a:solidFill>
                  <a:srgbClr val="0000FF"/>
                </a:solidFill>
                <a:latin typeface="Gill Sans MT"/>
                <a:cs typeface="Gill Sans MT"/>
              </a:rPr>
              <a:t>tra</a:t>
            </a:r>
            <a:r>
              <a:rPr dirty="0" sz="1000" spc="85" b="1">
                <a:solidFill>
                  <a:srgbClr val="0000FF"/>
                </a:solidFill>
                <a:latin typeface="Gill Sans MT"/>
                <a:cs typeface="Gill Sans MT"/>
              </a:rPr>
              <a:t> </a:t>
            </a:r>
            <a:r>
              <a:rPr dirty="0" sz="1000" b="1">
                <a:solidFill>
                  <a:srgbClr val="0000FF"/>
                </a:solidFill>
                <a:latin typeface="Gill Sans MT"/>
                <a:cs typeface="Gill Sans MT"/>
              </a:rPr>
              <a:t>p</a:t>
            </a:r>
            <a:r>
              <a:rPr dirty="0" sz="1000" spc="-45" b="1">
                <a:solidFill>
                  <a:srgbClr val="0000FF"/>
                </a:solidFill>
                <a:latin typeface="Gill Sans MT"/>
                <a:cs typeface="Gill Sans MT"/>
              </a:rPr>
              <a:t>olinomi</a:t>
            </a:r>
            <a:endParaRPr sz="1000">
              <a:latin typeface="Gill Sans MT"/>
              <a:cs typeface="Gill Sans MT"/>
            </a:endParaRPr>
          </a:p>
          <a:p>
            <a:pPr algn="just" marL="12700" marR="44450">
              <a:lnSpc>
                <a:spcPct val="100000"/>
              </a:lnSpc>
              <a:spcBef>
                <a:spcPts val="560"/>
              </a:spcBef>
            </a:pPr>
            <a:r>
              <a:rPr dirty="0" sz="1000" spc="-30">
                <a:latin typeface="Tahoma"/>
                <a:cs typeface="Tahoma"/>
              </a:rPr>
              <a:t>Siano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 spc="-15">
                <a:latin typeface="Tahoma"/>
                <a:cs typeface="Tahoma"/>
              </a:rPr>
              <a:t>),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olinomi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ositivo.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All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esistono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unici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olinomi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90" i="1">
                <a:solidFill>
                  <a:srgbClr val="FF0000"/>
                </a:solidFill>
                <a:latin typeface="Arial Narrow"/>
                <a:cs typeface="Arial Narrow"/>
              </a:rPr>
              <a:t>q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ed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65" i="1">
                <a:solidFill>
                  <a:srgbClr val="FF0000"/>
                </a:solidFill>
                <a:latin typeface="Arial Narrow"/>
                <a:cs typeface="Arial Narrow"/>
              </a:rPr>
              <a:t>r</a:t>
            </a:r>
            <a:r>
              <a:rPr dirty="0" sz="1000" spc="-12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detti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ris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et</a:t>
            </a:r>
            <a:r>
              <a:rPr dirty="0" sz="1000" spc="-20">
                <a:latin typeface="Tahoma"/>
                <a:cs typeface="Tahoma"/>
              </a:rPr>
              <a:t>tiva</a:t>
            </a:r>
            <a:r>
              <a:rPr dirty="0" sz="1000" spc="-55">
                <a:latin typeface="Tahoma"/>
                <a:cs typeface="Tahoma"/>
              </a:rPr>
              <a:t>m</a:t>
            </a:r>
            <a:r>
              <a:rPr dirty="0" sz="1000" spc="-50">
                <a:latin typeface="Tahoma"/>
                <a:cs typeface="Tahoma"/>
              </a:rPr>
              <a:t>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 b="1">
                <a:solidFill>
                  <a:srgbClr val="FF0000"/>
                </a:solidFill>
                <a:latin typeface="Gill Sans MT"/>
                <a:cs typeface="Gill Sans MT"/>
              </a:rPr>
              <a:t>quoziente</a:t>
            </a:r>
            <a:r>
              <a:rPr dirty="0" sz="1000" spc="55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 b="1">
                <a:solidFill>
                  <a:srgbClr val="FF0000"/>
                </a:solidFill>
                <a:latin typeface="Gill Sans MT"/>
                <a:cs typeface="Gill Sans MT"/>
              </a:rPr>
              <a:t>resto</a:t>
            </a:r>
            <a:r>
              <a:rPr dirty="0" sz="1000" spc="50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divisione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 spc="-15">
                <a:latin typeface="Tahoma"/>
                <a:cs typeface="Tahoma"/>
              </a:rPr>
              <a:t>),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tali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  <a:p>
            <a:pPr marL="143510">
              <a:lnSpc>
                <a:spcPct val="100000"/>
              </a:lnSpc>
              <a:spcBef>
                <a:spcPts val="284"/>
              </a:spcBef>
            </a:pP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90" i="1">
                <a:latin typeface="Arial Narrow"/>
                <a:cs typeface="Arial Narrow"/>
              </a:rPr>
              <a:t>q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65" i="1">
                <a:latin typeface="Arial Narrow"/>
                <a:cs typeface="Arial Narrow"/>
              </a:rPr>
              <a:t>r</a:t>
            </a:r>
            <a:r>
              <a:rPr dirty="0" sz="1000" spc="-12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 spc="-45">
                <a:latin typeface="Tahoma"/>
                <a:cs typeface="Tahoma"/>
              </a:rPr>
              <a:t>);</a:t>
            </a:r>
            <a:endParaRPr sz="1000">
              <a:latin typeface="Tahoma"/>
              <a:cs typeface="Tahoma"/>
            </a:endParaRPr>
          </a:p>
          <a:p>
            <a:pPr marL="12700" marR="409575" indent="130810">
              <a:lnSpc>
                <a:spcPts val="1480"/>
              </a:lnSpc>
              <a:spcBef>
                <a:spcPts val="95"/>
              </a:spcBef>
              <a:buClr>
                <a:srgbClr val="3333B2"/>
              </a:buClr>
              <a:buSzPct val="90000"/>
              <a:buFont typeface="Arial"/>
              <a:buChar char="•"/>
              <a:tabLst>
                <a:tab pos="266065" algn="l"/>
              </a:tabLst>
            </a:pPr>
            <a:r>
              <a:rPr dirty="0" sz="1000" spc="65" i="1">
                <a:latin typeface="Arial Narrow"/>
                <a:cs typeface="Arial Narrow"/>
              </a:rPr>
              <a:t>r</a:t>
            </a:r>
            <a:r>
              <a:rPr dirty="0" sz="1000" spc="-12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zero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oppure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min</a:t>
            </a:r>
            <a:r>
              <a:rPr dirty="0" sz="1000" spc="-65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gra</a:t>
            </a:r>
            <a:r>
              <a:rPr dirty="0" sz="1000" spc="-45">
                <a:latin typeface="Tahoma"/>
                <a:cs typeface="Tahoma"/>
              </a:rPr>
              <a:t>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 spc="-15">
                <a:latin typeface="Tahoma"/>
                <a:cs typeface="Tahoma"/>
              </a:rPr>
              <a:t>).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5" i="1">
                <a:solidFill>
                  <a:srgbClr val="FF0000"/>
                </a:solidFill>
                <a:latin typeface="Arial Narrow"/>
                <a:cs typeface="Arial Narrow"/>
              </a:rPr>
              <a:t>a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1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detto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 b="1">
                <a:solidFill>
                  <a:srgbClr val="FF0000"/>
                </a:solidFill>
                <a:latin typeface="Gill Sans MT"/>
                <a:cs typeface="Gill Sans MT"/>
              </a:rPr>
              <a:t>dividendo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80" i="1">
                <a:solidFill>
                  <a:srgbClr val="FF0000"/>
                </a:solidFill>
                <a:latin typeface="Arial Narrow"/>
                <a:cs typeface="Arial Narrow"/>
              </a:rPr>
              <a:t>b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 b="1">
                <a:solidFill>
                  <a:srgbClr val="FF0000"/>
                </a:solidFill>
                <a:latin typeface="Gill Sans MT"/>
                <a:cs typeface="Gill Sans MT"/>
              </a:rPr>
              <a:t>divis</a:t>
            </a:r>
            <a:r>
              <a:rPr dirty="0" sz="1000" spc="-60" b="1">
                <a:solidFill>
                  <a:srgbClr val="FF0000"/>
                </a:solidFill>
                <a:latin typeface="Gill Sans MT"/>
                <a:cs typeface="Gill Sans MT"/>
              </a:rPr>
              <a:t>o</a:t>
            </a:r>
            <a:r>
              <a:rPr dirty="0" sz="1000" spc="-65" b="1">
                <a:solidFill>
                  <a:srgbClr val="FF0000"/>
                </a:solidFill>
                <a:latin typeface="Gill Sans MT"/>
                <a:cs typeface="Gill Sans MT"/>
              </a:rPr>
              <a:t>re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9" action="ppaction://hlinksldjump"/>
              </a:rPr>
              <a:t>Alge</a:t>
            </a:r>
            <a:r>
              <a:rPr dirty="0" spc="-15">
                <a:hlinkClick r:id="rId9" action="ppaction://hlinksldjump"/>
              </a:rPr>
              <a:t>b</a:t>
            </a:r>
            <a:r>
              <a:rPr dirty="0" spc="-20">
                <a:hlinkClick r:id="rId9" action="ppaction://hlinksldjump"/>
              </a:rPr>
              <a:t>ra1:</a:t>
            </a:r>
            <a:r>
              <a:rPr dirty="0">
                <a:hlinkClick r:id="rId9" action="ppaction://hlinksldjump"/>
              </a:rPr>
              <a:t> </a:t>
            </a:r>
            <a:r>
              <a:rPr dirty="0" spc="-70">
                <a:hlinkClick r:id="rId9" action="ppaction://hlinksldjump"/>
              </a:rPr>
              <a:t> </a:t>
            </a:r>
            <a:r>
              <a:rPr dirty="0" spc="40">
                <a:hlinkClick r:id="rId9" action="ppaction://hlinksldjump"/>
              </a:rPr>
              <a:t>P</a:t>
            </a:r>
            <a:r>
              <a:rPr dirty="0" spc="-10">
                <a:hlinkClick r:id="rId9" action="ppaction://hlinksldjump"/>
              </a:rPr>
              <a:t>olinomi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e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0">
                <a:hlinkClick r:id="rId9" action="ppaction://hlinksldjump"/>
              </a:rPr>
              <a:t>o</a:t>
            </a:r>
            <a:r>
              <a:rPr dirty="0" spc="0">
                <a:hlinkClick r:id="rId9" action="ppaction://hlinksldjump"/>
              </a:rPr>
              <a:t>p</a:t>
            </a:r>
            <a:r>
              <a:rPr dirty="0" spc="-15">
                <a:hlinkClick r:id="rId9" action="ppaction://hlinksldjump"/>
              </a:rPr>
              <a:t>erazioni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10/35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678" y="24034"/>
            <a:ext cx="690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458861"/>
            <a:ext cx="36455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divisione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pu</a:t>
            </a:r>
            <a:r>
              <a:rPr dirty="0" sz="1000" spc="-55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essere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riscritta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60">
                <a:latin typeface="Tahoma"/>
                <a:cs typeface="Tahoma"/>
              </a:rPr>
              <a:t>do: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04023" y="886409"/>
            <a:ext cx="238125" cy="0"/>
          </a:xfrm>
          <a:custGeom>
            <a:avLst/>
            <a:gdLst/>
            <a:ahLst/>
            <a:cxnLst/>
            <a:rect l="l" t="t" r="r" b="b"/>
            <a:pathLst>
              <a:path w="238125" h="0">
                <a:moveTo>
                  <a:pt x="0" y="0"/>
                </a:moveTo>
                <a:lnTo>
                  <a:pt x="237591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91323" y="724571"/>
            <a:ext cx="1087120" cy="324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875">
              <a:lnSpc>
                <a:spcPct val="100000"/>
              </a:lnSpc>
              <a:tabLst>
                <a:tab pos="848994" algn="l"/>
              </a:tabLst>
            </a:pPr>
            <a:r>
              <a:rPr dirty="0" sz="1000" spc="25" i="1">
                <a:solidFill>
                  <a:srgbClr val="FF0000"/>
                </a:solidFill>
                <a:latin typeface="Arial Narrow"/>
                <a:cs typeface="Arial Narrow"/>
              </a:rPr>
              <a:t>a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	</a:t>
            </a:r>
            <a:r>
              <a:rPr dirty="0" sz="1000" spc="65" i="1">
                <a:solidFill>
                  <a:srgbClr val="FF0000"/>
                </a:solidFill>
                <a:latin typeface="Arial Narrow"/>
                <a:cs typeface="Arial Narrow"/>
              </a:rPr>
              <a:t>r</a:t>
            </a:r>
            <a:r>
              <a:rPr dirty="0" sz="1000" spc="-12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 sz="1000" spc="80" i="1">
                <a:solidFill>
                  <a:srgbClr val="FF0000"/>
                </a:solidFill>
                <a:latin typeface="Arial Narrow"/>
                <a:cs typeface="Arial Narrow"/>
              </a:rPr>
              <a:t>b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34324" y="886409"/>
            <a:ext cx="238125" cy="0"/>
          </a:xfrm>
          <a:custGeom>
            <a:avLst/>
            <a:gdLst/>
            <a:ahLst/>
            <a:cxnLst/>
            <a:rect l="l" t="t" r="r" b="b"/>
            <a:pathLst>
              <a:path w="238125" h="0">
                <a:moveTo>
                  <a:pt x="0" y="0"/>
                </a:moveTo>
                <a:lnTo>
                  <a:pt x="237591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479245" y="810169"/>
            <a:ext cx="19526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807720" algn="l"/>
                <a:tab pos="989965" algn="l"/>
              </a:tabLst>
            </a:pP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90" i="1">
                <a:solidFill>
                  <a:srgbClr val="FF0000"/>
                </a:solidFill>
                <a:latin typeface="Arial Narrow"/>
                <a:cs typeface="Arial Narrow"/>
              </a:rPr>
              <a:t>q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	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,</a:t>
            </a:r>
            <a:r>
              <a:rPr dirty="0" sz="1000" i="1">
                <a:solidFill>
                  <a:srgbClr val="FF0000"/>
                </a:solidFill>
                <a:latin typeface="Verdana"/>
                <a:cs typeface="Verdana"/>
              </a:rPr>
              <a:t>	</a:t>
            </a:r>
            <a:r>
              <a:rPr dirty="0" sz="1000" spc="50" i="1">
                <a:solidFill>
                  <a:srgbClr val="FF0000"/>
                </a:solidFill>
                <a:latin typeface="Arial Narrow"/>
                <a:cs typeface="Arial Narrow"/>
              </a:rPr>
              <a:t>gr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 spc="65" i="1">
                <a:solidFill>
                  <a:srgbClr val="FF0000"/>
                </a:solidFill>
                <a:latin typeface="Arial Narrow"/>
                <a:cs typeface="Arial Narrow"/>
              </a:rPr>
              <a:t>r</a:t>
            </a:r>
            <a:r>
              <a:rPr dirty="0" sz="1000" spc="-12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50" i="1">
                <a:solidFill>
                  <a:srgbClr val="FF0000"/>
                </a:solidFill>
                <a:latin typeface="Arial Narrow"/>
                <a:cs typeface="Arial Narrow"/>
              </a:rPr>
              <a:t>gr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 spc="80" i="1">
                <a:solidFill>
                  <a:srgbClr val="FF0000"/>
                </a:solidFill>
                <a:latin typeface="Arial Narrow"/>
                <a:cs typeface="Arial Narrow"/>
              </a:rPr>
              <a:t>b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21624" y="896948"/>
            <a:ext cx="26289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80" i="1">
                <a:solidFill>
                  <a:srgbClr val="FF0000"/>
                </a:solidFill>
                <a:latin typeface="Arial Narrow"/>
                <a:cs typeface="Arial Narrow"/>
              </a:rPr>
              <a:t>b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5" action="ppaction://hlinksldjump"/>
              </a:rPr>
              <a:t>Alge</a:t>
            </a:r>
            <a:r>
              <a:rPr dirty="0" spc="-15">
                <a:hlinkClick r:id="rId5" action="ppaction://hlinksldjump"/>
              </a:rPr>
              <a:t>b</a:t>
            </a:r>
            <a:r>
              <a:rPr dirty="0" spc="-20">
                <a:hlinkClick r:id="rId5" action="ppaction://hlinksldjump"/>
              </a:rPr>
              <a:t>ra1:</a:t>
            </a:r>
            <a:r>
              <a:rPr dirty="0">
                <a:hlinkClick r:id="rId5" action="ppaction://hlinksldjump"/>
              </a:rPr>
              <a:t> </a:t>
            </a:r>
            <a:r>
              <a:rPr dirty="0" spc="-70">
                <a:hlinkClick r:id="rId5" action="ppaction://hlinksldjump"/>
              </a:rPr>
              <a:t> </a:t>
            </a:r>
            <a:r>
              <a:rPr dirty="0" spc="40">
                <a:hlinkClick r:id="rId5" action="ppaction://hlinksldjump"/>
              </a:rPr>
              <a:t>P</a:t>
            </a:r>
            <a:r>
              <a:rPr dirty="0" spc="-10">
                <a:hlinkClick r:id="rId5" action="ppaction://hlinksldjump"/>
              </a:rPr>
              <a:t>olinomi</a:t>
            </a:r>
            <a:r>
              <a:rPr dirty="0" spc="25">
                <a:hlinkClick r:id="rId5" action="ppaction://hlinksldjump"/>
              </a:rPr>
              <a:t> </a:t>
            </a:r>
            <a:r>
              <a:rPr dirty="0" spc="-40">
                <a:hlinkClick r:id="rId5" action="ppaction://hlinksldjump"/>
              </a:rPr>
              <a:t>e</a:t>
            </a:r>
            <a:r>
              <a:rPr dirty="0" spc="25">
                <a:hlinkClick r:id="rId5" action="ppaction://hlinksldjump"/>
              </a:rPr>
              <a:t> </a:t>
            </a:r>
            <a:r>
              <a:rPr dirty="0" spc="-10">
                <a:hlinkClick r:id="rId5" action="ppaction://hlinksldjump"/>
              </a:rPr>
              <a:t>o</a:t>
            </a:r>
            <a:r>
              <a:rPr dirty="0" spc="0">
                <a:hlinkClick r:id="rId5" action="ppaction://hlinksldjump"/>
              </a:rPr>
              <a:t>p</a:t>
            </a:r>
            <a:r>
              <a:rPr dirty="0" spc="-15">
                <a:hlinkClick r:id="rId5" action="ppaction://hlinksldjump"/>
              </a:rPr>
              <a:t>erazioni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11/35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7054" y="24034"/>
            <a:ext cx="2698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l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35" b="1">
                <a:latin typeface="Gill Sans MT"/>
                <a:cs typeface="Gill Sans MT"/>
              </a:rPr>
              <a:t>P</a:t>
            </a:r>
            <a:r>
              <a:rPr dirty="0" spc="-40" b="1">
                <a:latin typeface="Gill Sans MT"/>
                <a:cs typeface="Gill Sans MT"/>
              </a:rPr>
              <a:t>olinomi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716273"/>
            <a:ext cx="3521075" cy="153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definisce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b="1">
                <a:solidFill>
                  <a:srgbClr val="FF0000"/>
                </a:solidFill>
                <a:latin typeface="Gill Sans MT"/>
                <a:cs typeface="Gill Sans MT"/>
              </a:rPr>
              <a:t>p</a:t>
            </a:r>
            <a:r>
              <a:rPr dirty="0" sz="1000" spc="-45" b="1">
                <a:solidFill>
                  <a:srgbClr val="FF0000"/>
                </a:solidFill>
                <a:latin typeface="Gill Sans MT"/>
                <a:cs typeface="Gill Sans MT"/>
              </a:rPr>
              <a:t>olinomio</a:t>
            </a:r>
            <a:r>
              <a:rPr dirty="0" sz="1000" spc="50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efficienti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25">
                <a:latin typeface="Tahoma"/>
                <a:cs typeface="Tahoma"/>
              </a:rPr>
              <a:t>al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ogni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es</a:t>
            </a:r>
            <a:r>
              <a:rPr dirty="0" sz="1000" spc="-105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ressione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ti</a:t>
            </a:r>
            <a:r>
              <a:rPr dirty="0" sz="1000" spc="15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89647" y="995258"/>
            <a:ext cx="8921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85" i="1">
                <a:latin typeface="Arial Narrow"/>
                <a:cs typeface="Arial Narrow"/>
              </a:rPr>
              <a:t>p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-15" i="1">
                <a:latin typeface="Arial Narrow"/>
                <a:cs typeface="Arial Narrow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i="1">
                <a:latin typeface="Arial Narrow"/>
                <a:cs typeface="Arial Narrow"/>
              </a:rPr>
              <a:t>  </a:t>
            </a:r>
            <a:r>
              <a:rPr dirty="0" sz="1000" spc="7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57794" y="1042754"/>
            <a:ext cx="7429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0" i="1">
                <a:latin typeface="Calibri"/>
                <a:cs typeface="Calibri"/>
              </a:rPr>
              <a:t>n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84134" y="971533"/>
            <a:ext cx="7429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0" i="1">
                <a:latin typeface="Calibri"/>
                <a:cs typeface="Calibri"/>
              </a:rPr>
              <a:t>n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55977" y="1042754"/>
            <a:ext cx="201930" cy="1409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5" i="1">
                <a:latin typeface="Calibri"/>
                <a:cs typeface="Calibri"/>
              </a:rPr>
              <a:t>n</a:t>
            </a: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>
                <a:latin typeface="Trebuchet MS"/>
                <a:cs typeface="Trebuchet MS"/>
              </a:rPr>
              <a:t>1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38489" y="995258"/>
            <a:ext cx="58039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92735" algn="l"/>
              </a:tabLst>
            </a:pP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45" i="1">
                <a:latin typeface="Arial Narrow"/>
                <a:cs typeface="Arial Narrow"/>
              </a:rPr>
              <a:t>	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150">
                <a:latin typeface="Lucida Sans Unicode"/>
                <a:cs typeface="Lucida Sans Unicode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150">
                <a:latin typeface="Lucida Sans Unicode"/>
                <a:cs typeface="Lucida Sans Unicode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08441" y="971533"/>
            <a:ext cx="201930" cy="1409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5" i="1">
                <a:latin typeface="Calibri"/>
                <a:cs typeface="Calibri"/>
              </a:rPr>
              <a:t>n</a:t>
            </a: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>
                <a:latin typeface="Trebuchet MS"/>
                <a:cs typeface="Trebuchet MS"/>
              </a:rPr>
              <a:t>1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21330" y="995258"/>
            <a:ext cx="9436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-40" i="1">
                <a:latin typeface="Arial Narrow"/>
                <a:cs typeface="Arial Narrow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i="1">
                <a:latin typeface="Arial Narrow"/>
                <a:cs typeface="Arial Narrow"/>
              </a:rPr>
              <a:t>  </a:t>
            </a:r>
            <a:r>
              <a:rPr dirty="0" sz="1000" spc="45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-40" i="1">
                <a:latin typeface="Arial Narrow"/>
                <a:cs typeface="Arial Narrow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08655" y="1042754"/>
            <a:ext cx="80391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04495" algn="l"/>
                <a:tab pos="742950" algn="l"/>
              </a:tabLst>
            </a:pPr>
            <a:r>
              <a:rPr dirty="0" sz="700">
                <a:latin typeface="Trebuchet MS"/>
                <a:cs typeface="Trebuchet MS"/>
              </a:rPr>
              <a:t>2	1	0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31985" y="971533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latin typeface="Trebuchet MS"/>
                <a:cs typeface="Trebuchet MS"/>
              </a:rPr>
              <a:t>2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3830" y="1272978"/>
            <a:ext cx="4075429" cy="7359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55">
                <a:latin typeface="Tahoma"/>
                <a:cs typeface="Tahoma"/>
              </a:rPr>
              <a:t>dove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0" i="1">
                <a:latin typeface="Arial Narrow"/>
                <a:cs typeface="Arial Narrow"/>
              </a:rPr>
              <a:t>n</a:t>
            </a:r>
            <a:r>
              <a:rPr dirty="0" sz="1000" spc="65" i="1">
                <a:latin typeface="Arial Narrow"/>
                <a:cs typeface="Arial Narrow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r>
              <a:rPr dirty="0" baseline="-11904" sz="1050" spc="75">
                <a:latin typeface="Trebuchet MS"/>
                <a:cs typeface="Trebuchet MS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r>
              <a:rPr dirty="0" baseline="-11904" sz="1050" spc="75">
                <a:latin typeface="Trebuchet MS"/>
                <a:cs typeface="Trebuchet MS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85" i="1">
                <a:latin typeface="Verdana"/>
                <a:cs typeface="Verdana"/>
              </a:rPr>
              <a:t> </a:t>
            </a:r>
            <a:r>
              <a:rPr dirty="0" sz="1000" spc="-95" i="1">
                <a:latin typeface="Verdana"/>
                <a:cs typeface="Verdana"/>
              </a:rPr>
              <a:t>.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95" i="1">
                <a:latin typeface="Verdana"/>
                <a:cs typeface="Verdana"/>
              </a:rPr>
              <a:t>.</a:t>
            </a:r>
            <a:r>
              <a:rPr dirty="0" sz="1000" spc="-185" i="1">
                <a:latin typeface="Verdana"/>
                <a:cs typeface="Verdana"/>
              </a:rPr>
              <a:t> </a:t>
            </a:r>
            <a:r>
              <a:rPr dirty="0" sz="1000" spc="-95" i="1">
                <a:latin typeface="Verdana"/>
                <a:cs typeface="Verdana"/>
              </a:rPr>
              <a:t>.</a:t>
            </a:r>
            <a:r>
              <a:rPr dirty="0" sz="1000" spc="-185" i="1">
                <a:latin typeface="Verdana"/>
                <a:cs typeface="Verdana"/>
              </a:rPr>
              <a:t> 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r>
              <a:rPr dirty="0" baseline="-11904" sz="1050" spc="30" i="1">
                <a:latin typeface="Calibri"/>
                <a:cs typeface="Calibri"/>
              </a:rPr>
              <a:t>n</a:t>
            </a:r>
            <a:r>
              <a:rPr dirty="0" baseline="-11904" sz="1050" i="1">
                <a:latin typeface="Calibri"/>
                <a:cs typeface="Calibri"/>
              </a:rPr>
              <a:t> </a:t>
            </a:r>
            <a:r>
              <a:rPr dirty="0" baseline="-11904" sz="1050" spc="112" i="1">
                <a:latin typeface="Calibri"/>
                <a:cs typeface="Calibri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numeri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reali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assegnati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detti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c</a:t>
            </a:r>
            <a:r>
              <a:rPr dirty="0" sz="1000" spc="-10" b="1">
                <a:solidFill>
                  <a:srgbClr val="0000FF"/>
                </a:solidFill>
                <a:latin typeface="Gill Sans MT"/>
                <a:cs typeface="Gill Sans MT"/>
              </a:rPr>
              <a:t>o</a:t>
            </a:r>
            <a:r>
              <a:rPr dirty="0" sz="1000" spc="-15" b="1">
                <a:solidFill>
                  <a:srgbClr val="0000FF"/>
                </a:solidFill>
                <a:latin typeface="Gill Sans MT"/>
                <a:cs typeface="Gill Sans MT"/>
              </a:rPr>
              <a:t>effici</a:t>
            </a:r>
            <a:r>
              <a:rPr dirty="0" sz="1000" spc="-45" b="1">
                <a:solidFill>
                  <a:srgbClr val="0000FF"/>
                </a:solidFill>
                <a:latin typeface="Gill Sans MT"/>
                <a:cs typeface="Gill Sans MT"/>
              </a:rPr>
              <a:t>e</a:t>
            </a:r>
            <a:r>
              <a:rPr dirty="0" sz="1000" spc="-20" b="1">
                <a:solidFill>
                  <a:srgbClr val="0000FF"/>
                </a:solidFill>
                <a:latin typeface="Gill Sans MT"/>
                <a:cs typeface="Gill Sans MT"/>
              </a:rPr>
              <a:t>n</a:t>
            </a:r>
            <a:r>
              <a:rPr dirty="0" sz="1000" spc="-20" b="1">
                <a:solidFill>
                  <a:srgbClr val="0000FF"/>
                </a:solidFill>
                <a:latin typeface="Gill Sans MT"/>
                <a:cs typeface="Gill Sans MT"/>
              </a:rPr>
              <a:t>t</a:t>
            </a:r>
            <a:r>
              <a:rPr dirty="0" sz="1000" spc="-20" b="1">
                <a:solidFill>
                  <a:srgbClr val="0000FF"/>
                </a:solidFill>
                <a:latin typeface="Gill Sans MT"/>
                <a:cs typeface="Gill Sans MT"/>
              </a:rPr>
              <a:t>i</a:t>
            </a:r>
            <a:r>
              <a:rPr dirty="0" sz="1000" spc="55" b="1">
                <a:solidFill>
                  <a:srgbClr val="0000FF"/>
                </a:solidFill>
                <a:latin typeface="Gill Sans MT"/>
                <a:cs typeface="Gill Sans MT"/>
              </a:rPr>
              <a:t> </a:t>
            </a:r>
            <a:r>
              <a:rPr dirty="0" sz="1000" spc="-40">
                <a:latin typeface="Tahoma"/>
                <a:cs typeface="Tahoma"/>
              </a:rPr>
              <a:t>del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ed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-65" i="1">
                <a:latin typeface="Arial Narrow"/>
                <a:cs typeface="Arial Narrow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 b="1">
                <a:solidFill>
                  <a:srgbClr val="0000FF"/>
                </a:solidFill>
                <a:latin typeface="Gill Sans MT"/>
                <a:cs typeface="Gill Sans MT"/>
              </a:rPr>
              <a:t>indeterminat</a:t>
            </a:r>
            <a:r>
              <a:rPr dirty="0" sz="1000" spc="-40" b="1">
                <a:solidFill>
                  <a:srgbClr val="0000FF"/>
                </a:solidFill>
                <a:latin typeface="Gill Sans MT"/>
                <a:cs typeface="Gill Sans MT"/>
              </a:rPr>
              <a:t>a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7F00"/>
                </a:solidFill>
                <a:latin typeface="Gill Sans MT"/>
                <a:cs typeface="Gill Sans MT"/>
              </a:rPr>
              <a:t>Esempio: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5729" y="1964130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468835" y="2320912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77330" y="2371712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532336" y="1870725"/>
            <a:ext cx="50800" cy="4628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36" y="1934225"/>
            <a:ext cx="50800" cy="39938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5729" y="2046694"/>
            <a:ext cx="4457065" cy="337820"/>
          </a:xfrm>
          <a:custGeom>
            <a:avLst/>
            <a:gdLst/>
            <a:ahLst/>
            <a:cxnLst/>
            <a:rect l="l" t="t" r="r" b="b"/>
            <a:pathLst>
              <a:path w="4457065" h="337819">
                <a:moveTo>
                  <a:pt x="4456606" y="0"/>
                </a:moveTo>
                <a:lnTo>
                  <a:pt x="0" y="0"/>
                </a:lnTo>
                <a:lnTo>
                  <a:pt x="0" y="286918"/>
                </a:lnTo>
                <a:lnTo>
                  <a:pt x="16636" y="324432"/>
                </a:lnTo>
                <a:lnTo>
                  <a:pt x="4405806" y="337718"/>
                </a:lnTo>
                <a:lnTo>
                  <a:pt x="4420049" y="335673"/>
                </a:lnTo>
                <a:lnTo>
                  <a:pt x="4451170" y="30971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532336" y="1921525"/>
            <a:ext cx="0" cy="431165"/>
          </a:xfrm>
          <a:custGeom>
            <a:avLst/>
            <a:gdLst/>
            <a:ahLst/>
            <a:cxnLst/>
            <a:rect l="l" t="t" r="r" b="b"/>
            <a:pathLst>
              <a:path w="0" h="431164">
                <a:moveTo>
                  <a:pt x="0" y="43113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532336" y="190882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532336" y="189612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532336" y="188342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532336" y="186437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363927" y="2221560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1587119" y="2059722"/>
            <a:ext cx="1433830" cy="2762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90" i="1">
                <a:latin typeface="Arial Narrow"/>
                <a:cs typeface="Arial Narrow"/>
              </a:rPr>
              <a:t>q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4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7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25">
                <a:latin typeface="Lucida Sans Unicode"/>
                <a:cs typeface="Lucida Sans Unicode"/>
              </a:rPr>
              <a:t> </a:t>
            </a:r>
            <a:r>
              <a:rPr dirty="0" baseline="36111" sz="1500" spc="-75">
                <a:latin typeface="Tahoma"/>
                <a:cs typeface="Tahoma"/>
              </a:rPr>
              <a:t>3</a:t>
            </a:r>
            <a:r>
              <a:rPr dirty="0" baseline="36111" sz="1500" spc="-292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5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351227" y="2232111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13830" y="2478386"/>
            <a:ext cx="3263265" cy="4565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85" i="1">
                <a:latin typeface="Arial Narrow"/>
                <a:cs typeface="Arial Narrow"/>
              </a:rPr>
              <a:t>p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dice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 b="1">
                <a:solidFill>
                  <a:srgbClr val="FF0000"/>
                </a:solidFill>
                <a:latin typeface="Gill Sans MT"/>
                <a:cs typeface="Gill Sans MT"/>
              </a:rPr>
              <a:t>di</a:t>
            </a:r>
            <a:r>
              <a:rPr dirty="0" sz="1000" spc="85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000" spc="-35" b="1">
                <a:solidFill>
                  <a:srgbClr val="FF0000"/>
                </a:solidFill>
                <a:latin typeface="Gill Sans MT"/>
                <a:cs typeface="Gill Sans MT"/>
              </a:rPr>
              <a:t>grado</a:t>
            </a:r>
            <a:r>
              <a:rPr dirty="0" sz="1000" spc="85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000" spc="50" i="1">
                <a:solidFill>
                  <a:srgbClr val="FF0000"/>
                </a:solidFill>
                <a:latin typeface="Arial Narrow"/>
                <a:cs typeface="Arial Narrow"/>
              </a:rPr>
              <a:t>n</a:t>
            </a:r>
            <a:r>
              <a:rPr dirty="0" sz="100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 spc="-11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gr</a:t>
            </a:r>
            <a:r>
              <a:rPr dirty="0" sz="1000" spc="85" i="1">
                <a:solidFill>
                  <a:srgbClr val="FF0000"/>
                </a:solidFill>
                <a:latin typeface="Arial Narrow"/>
                <a:cs typeface="Arial Narrow"/>
              </a:rPr>
              <a:t>p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65" i="1">
                <a:solidFill>
                  <a:srgbClr val="FF0000"/>
                </a:solidFill>
                <a:latin typeface="Arial Narrow"/>
                <a:cs typeface="Arial Narrow"/>
              </a:rPr>
              <a:t>n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15" i="1">
                <a:solidFill>
                  <a:srgbClr val="FF0000"/>
                </a:solidFill>
                <a:latin typeface="Arial Narrow"/>
                <a:cs typeface="Arial Narrow"/>
              </a:rPr>
              <a:t>a</a:t>
            </a:r>
            <a:r>
              <a:rPr dirty="0" baseline="-11904" sz="1050" spc="30" i="1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dirty="0" baseline="-11904" sz="105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baseline="-11904" sz="1050" spc="3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Lucida Sans Unicode"/>
                <a:cs typeface="Lucida Sans Unicode"/>
              </a:rPr>
              <a:t>/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0</a:t>
            </a:r>
            <a:r>
              <a:rPr dirty="0" sz="1000" spc="-30">
                <a:latin typeface="Tahoma"/>
                <a:cs typeface="Tahoma"/>
              </a:rPr>
              <a:t>.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l’es</a:t>
            </a:r>
            <a:r>
              <a:rPr dirty="0" sz="1000" spc="-1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onente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otenza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massima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-35" i="1">
                <a:latin typeface="Arial Narrow"/>
                <a:cs typeface="Arial Narrow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resente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38" name="object 3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9" action="ppaction://hlinksldjump"/>
              </a:rPr>
              <a:t>Alge</a:t>
            </a:r>
            <a:r>
              <a:rPr dirty="0" spc="-15">
                <a:hlinkClick r:id="rId9" action="ppaction://hlinksldjump"/>
              </a:rPr>
              <a:t>b</a:t>
            </a:r>
            <a:r>
              <a:rPr dirty="0" spc="-20">
                <a:hlinkClick r:id="rId9" action="ppaction://hlinksldjump"/>
              </a:rPr>
              <a:t>ra1:</a:t>
            </a:r>
            <a:r>
              <a:rPr dirty="0">
                <a:hlinkClick r:id="rId9" action="ppaction://hlinksldjump"/>
              </a:rPr>
              <a:t> </a:t>
            </a:r>
            <a:r>
              <a:rPr dirty="0" spc="-70">
                <a:hlinkClick r:id="rId9" action="ppaction://hlinksldjump"/>
              </a:rPr>
              <a:t> </a:t>
            </a:r>
            <a:r>
              <a:rPr dirty="0" spc="40">
                <a:hlinkClick r:id="rId9" action="ppaction://hlinksldjump"/>
              </a:rPr>
              <a:t>P</a:t>
            </a:r>
            <a:r>
              <a:rPr dirty="0" spc="-10">
                <a:hlinkClick r:id="rId9" action="ppaction://hlinksldjump"/>
              </a:rPr>
              <a:t>olinomi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e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0">
                <a:hlinkClick r:id="rId9" action="ppaction://hlinksldjump"/>
              </a:rPr>
              <a:t>o</a:t>
            </a:r>
            <a:r>
              <a:rPr dirty="0" spc="0">
                <a:hlinkClick r:id="rId9" action="ppaction://hlinksldjump"/>
              </a:rPr>
              <a:t>p</a:t>
            </a:r>
            <a:r>
              <a:rPr dirty="0" spc="-15">
                <a:hlinkClick r:id="rId9" action="ppaction://hlinksldjump"/>
              </a:rPr>
              <a:t>erazioni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3/35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678" y="24034"/>
            <a:ext cx="690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458861"/>
            <a:ext cx="36455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divisione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pu</a:t>
            </a:r>
            <a:r>
              <a:rPr dirty="0" sz="1000" spc="-55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essere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riscritta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60">
                <a:latin typeface="Tahoma"/>
                <a:cs typeface="Tahoma"/>
              </a:rPr>
              <a:t>do: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04023" y="886409"/>
            <a:ext cx="238125" cy="0"/>
          </a:xfrm>
          <a:custGeom>
            <a:avLst/>
            <a:gdLst/>
            <a:ahLst/>
            <a:cxnLst/>
            <a:rect l="l" t="t" r="r" b="b"/>
            <a:pathLst>
              <a:path w="238125" h="0">
                <a:moveTo>
                  <a:pt x="0" y="0"/>
                </a:moveTo>
                <a:lnTo>
                  <a:pt x="237591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91323" y="724571"/>
            <a:ext cx="1087120" cy="324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875">
              <a:lnSpc>
                <a:spcPct val="100000"/>
              </a:lnSpc>
              <a:tabLst>
                <a:tab pos="848994" algn="l"/>
              </a:tabLst>
            </a:pPr>
            <a:r>
              <a:rPr dirty="0" sz="1000" spc="25" i="1">
                <a:solidFill>
                  <a:srgbClr val="FF0000"/>
                </a:solidFill>
                <a:latin typeface="Arial Narrow"/>
                <a:cs typeface="Arial Narrow"/>
              </a:rPr>
              <a:t>a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	</a:t>
            </a:r>
            <a:r>
              <a:rPr dirty="0" sz="1000" spc="65" i="1">
                <a:solidFill>
                  <a:srgbClr val="FF0000"/>
                </a:solidFill>
                <a:latin typeface="Arial Narrow"/>
                <a:cs typeface="Arial Narrow"/>
              </a:rPr>
              <a:t>r</a:t>
            </a:r>
            <a:r>
              <a:rPr dirty="0" sz="1000" spc="-12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 sz="1000" spc="80" i="1">
                <a:solidFill>
                  <a:srgbClr val="FF0000"/>
                </a:solidFill>
                <a:latin typeface="Arial Narrow"/>
                <a:cs typeface="Arial Narrow"/>
              </a:rPr>
              <a:t>b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34324" y="886409"/>
            <a:ext cx="238125" cy="0"/>
          </a:xfrm>
          <a:custGeom>
            <a:avLst/>
            <a:gdLst/>
            <a:ahLst/>
            <a:cxnLst/>
            <a:rect l="l" t="t" r="r" b="b"/>
            <a:pathLst>
              <a:path w="238125" h="0">
                <a:moveTo>
                  <a:pt x="0" y="0"/>
                </a:moveTo>
                <a:lnTo>
                  <a:pt x="237591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479245" y="810169"/>
            <a:ext cx="19526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807720" algn="l"/>
                <a:tab pos="989965" algn="l"/>
              </a:tabLst>
            </a:pP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90" i="1">
                <a:solidFill>
                  <a:srgbClr val="FF0000"/>
                </a:solidFill>
                <a:latin typeface="Arial Narrow"/>
                <a:cs typeface="Arial Narrow"/>
              </a:rPr>
              <a:t>q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	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,</a:t>
            </a:r>
            <a:r>
              <a:rPr dirty="0" sz="1000" i="1">
                <a:solidFill>
                  <a:srgbClr val="FF0000"/>
                </a:solidFill>
                <a:latin typeface="Verdana"/>
                <a:cs typeface="Verdana"/>
              </a:rPr>
              <a:t>	</a:t>
            </a:r>
            <a:r>
              <a:rPr dirty="0" sz="1000" spc="50" i="1">
                <a:solidFill>
                  <a:srgbClr val="FF0000"/>
                </a:solidFill>
                <a:latin typeface="Arial Narrow"/>
                <a:cs typeface="Arial Narrow"/>
              </a:rPr>
              <a:t>gr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 spc="65" i="1">
                <a:solidFill>
                  <a:srgbClr val="FF0000"/>
                </a:solidFill>
                <a:latin typeface="Arial Narrow"/>
                <a:cs typeface="Arial Narrow"/>
              </a:rPr>
              <a:t>r</a:t>
            </a:r>
            <a:r>
              <a:rPr dirty="0" sz="1000" spc="-12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50" i="1">
                <a:solidFill>
                  <a:srgbClr val="FF0000"/>
                </a:solidFill>
                <a:latin typeface="Arial Narrow"/>
                <a:cs typeface="Arial Narrow"/>
              </a:rPr>
              <a:t>gr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 spc="80" i="1">
                <a:solidFill>
                  <a:srgbClr val="FF0000"/>
                </a:solidFill>
                <a:latin typeface="Arial Narrow"/>
                <a:cs typeface="Arial Narrow"/>
              </a:rPr>
              <a:t>b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21624" y="896948"/>
            <a:ext cx="26289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80" i="1">
                <a:solidFill>
                  <a:srgbClr val="FF0000"/>
                </a:solidFill>
                <a:latin typeface="Arial Narrow"/>
                <a:cs typeface="Arial Narrow"/>
              </a:rPr>
              <a:t>b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5729" y="1422589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468835" y="2073211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77330" y="2124012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329188"/>
            <a:ext cx="50800" cy="7567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392689"/>
            <a:ext cx="50800" cy="69322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5729" y="1505158"/>
            <a:ext cx="4457065" cy="631825"/>
          </a:xfrm>
          <a:custGeom>
            <a:avLst/>
            <a:gdLst/>
            <a:ahLst/>
            <a:cxnLst/>
            <a:rect l="l" t="t" r="r" b="b"/>
            <a:pathLst>
              <a:path w="4457065" h="631825">
                <a:moveTo>
                  <a:pt x="4456606" y="0"/>
                </a:moveTo>
                <a:lnTo>
                  <a:pt x="0" y="0"/>
                </a:lnTo>
                <a:lnTo>
                  <a:pt x="0" y="580753"/>
                </a:lnTo>
                <a:lnTo>
                  <a:pt x="16636" y="618267"/>
                </a:lnTo>
                <a:lnTo>
                  <a:pt x="4405806" y="631553"/>
                </a:lnTo>
                <a:lnTo>
                  <a:pt x="4420049" y="629508"/>
                </a:lnTo>
                <a:lnTo>
                  <a:pt x="4451170" y="60355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1379989"/>
            <a:ext cx="0" cy="725170"/>
          </a:xfrm>
          <a:custGeom>
            <a:avLst/>
            <a:gdLst/>
            <a:ahLst/>
            <a:cxnLst/>
            <a:rect l="l" t="t" r="r" b="b"/>
            <a:pathLst>
              <a:path w="0" h="725169">
                <a:moveTo>
                  <a:pt x="0" y="72497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2336" y="136728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532336" y="135458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532336" y="134188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532336" y="132283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13830" y="1315116"/>
            <a:ext cx="2155825" cy="402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7F00"/>
                </a:solidFill>
                <a:latin typeface="Gill Sans MT"/>
                <a:cs typeface="Gill Sans MT"/>
              </a:rPr>
              <a:t>Esempio: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dirty="0" sz="1000" spc="-20">
                <a:latin typeface="Tahoma"/>
                <a:cs typeface="Tahoma"/>
              </a:rPr>
              <a:t>Sia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9)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3.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10" action="ppaction://hlinksldjump"/>
              </a:rPr>
              <a:t>Alge</a:t>
            </a:r>
            <a:r>
              <a:rPr dirty="0" spc="-15">
                <a:hlinkClick r:id="rId10" action="ppaction://hlinksldjump"/>
              </a:rPr>
              <a:t>b</a:t>
            </a:r>
            <a:r>
              <a:rPr dirty="0" spc="-20">
                <a:hlinkClick r:id="rId10" action="ppaction://hlinksldjump"/>
              </a:rPr>
              <a:t>ra1:</a:t>
            </a:r>
            <a:r>
              <a:rPr dirty="0">
                <a:hlinkClick r:id="rId10" action="ppaction://hlinksldjump"/>
              </a:rPr>
              <a:t> </a:t>
            </a:r>
            <a:r>
              <a:rPr dirty="0" spc="-70">
                <a:hlinkClick r:id="rId10" action="ppaction://hlinksldjump"/>
              </a:rPr>
              <a:t> </a:t>
            </a:r>
            <a:r>
              <a:rPr dirty="0" spc="40">
                <a:hlinkClick r:id="rId10" action="ppaction://hlinksldjump"/>
              </a:rPr>
              <a:t>P</a:t>
            </a:r>
            <a:r>
              <a:rPr dirty="0" spc="-10">
                <a:hlinkClick r:id="rId10" action="ppaction://hlinksldjump"/>
              </a:rPr>
              <a:t>olinomi</a:t>
            </a:r>
            <a:r>
              <a:rPr dirty="0" spc="25">
                <a:hlinkClick r:id="rId10" action="ppaction://hlinksldjump"/>
              </a:rPr>
              <a:t> </a:t>
            </a:r>
            <a:r>
              <a:rPr dirty="0" spc="-40">
                <a:hlinkClick r:id="rId10" action="ppaction://hlinksldjump"/>
              </a:rPr>
              <a:t>e</a:t>
            </a:r>
            <a:r>
              <a:rPr dirty="0" spc="25">
                <a:hlinkClick r:id="rId10" action="ppaction://hlinksldjump"/>
              </a:rPr>
              <a:t> </a:t>
            </a:r>
            <a:r>
              <a:rPr dirty="0" spc="-10">
                <a:hlinkClick r:id="rId10" action="ppaction://hlinksldjump"/>
              </a:rPr>
              <a:t>o</a:t>
            </a:r>
            <a:r>
              <a:rPr dirty="0" spc="0">
                <a:hlinkClick r:id="rId10" action="ppaction://hlinksldjump"/>
              </a:rPr>
              <a:t>p</a:t>
            </a:r>
            <a:r>
              <a:rPr dirty="0" spc="-15">
                <a:hlinkClick r:id="rId10" action="ppaction://hlinksldjump"/>
              </a:rPr>
              <a:t>erazioni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11/35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678" y="24034"/>
            <a:ext cx="690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458861"/>
            <a:ext cx="36455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divisione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pu</a:t>
            </a:r>
            <a:r>
              <a:rPr dirty="0" sz="1000" spc="-55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essere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riscritta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60">
                <a:latin typeface="Tahoma"/>
                <a:cs typeface="Tahoma"/>
              </a:rPr>
              <a:t>do: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04023" y="886409"/>
            <a:ext cx="238125" cy="0"/>
          </a:xfrm>
          <a:custGeom>
            <a:avLst/>
            <a:gdLst/>
            <a:ahLst/>
            <a:cxnLst/>
            <a:rect l="l" t="t" r="r" b="b"/>
            <a:pathLst>
              <a:path w="238125" h="0">
                <a:moveTo>
                  <a:pt x="0" y="0"/>
                </a:moveTo>
                <a:lnTo>
                  <a:pt x="237591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91323" y="724571"/>
            <a:ext cx="1087120" cy="324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875">
              <a:lnSpc>
                <a:spcPct val="100000"/>
              </a:lnSpc>
              <a:tabLst>
                <a:tab pos="848994" algn="l"/>
              </a:tabLst>
            </a:pPr>
            <a:r>
              <a:rPr dirty="0" sz="1000" spc="25" i="1">
                <a:solidFill>
                  <a:srgbClr val="FF0000"/>
                </a:solidFill>
                <a:latin typeface="Arial Narrow"/>
                <a:cs typeface="Arial Narrow"/>
              </a:rPr>
              <a:t>a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	</a:t>
            </a:r>
            <a:r>
              <a:rPr dirty="0" sz="1000" spc="65" i="1">
                <a:solidFill>
                  <a:srgbClr val="FF0000"/>
                </a:solidFill>
                <a:latin typeface="Arial Narrow"/>
                <a:cs typeface="Arial Narrow"/>
              </a:rPr>
              <a:t>r</a:t>
            </a:r>
            <a:r>
              <a:rPr dirty="0" sz="1000" spc="-12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 sz="1000" spc="80" i="1">
                <a:solidFill>
                  <a:srgbClr val="FF0000"/>
                </a:solidFill>
                <a:latin typeface="Arial Narrow"/>
                <a:cs typeface="Arial Narrow"/>
              </a:rPr>
              <a:t>b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34324" y="886409"/>
            <a:ext cx="238125" cy="0"/>
          </a:xfrm>
          <a:custGeom>
            <a:avLst/>
            <a:gdLst/>
            <a:ahLst/>
            <a:cxnLst/>
            <a:rect l="l" t="t" r="r" b="b"/>
            <a:pathLst>
              <a:path w="238125" h="0">
                <a:moveTo>
                  <a:pt x="0" y="0"/>
                </a:moveTo>
                <a:lnTo>
                  <a:pt x="237591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479245" y="810169"/>
            <a:ext cx="19526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807720" algn="l"/>
                <a:tab pos="989965" algn="l"/>
              </a:tabLst>
            </a:pP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90" i="1">
                <a:solidFill>
                  <a:srgbClr val="FF0000"/>
                </a:solidFill>
                <a:latin typeface="Arial Narrow"/>
                <a:cs typeface="Arial Narrow"/>
              </a:rPr>
              <a:t>q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	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,</a:t>
            </a:r>
            <a:r>
              <a:rPr dirty="0" sz="1000" i="1">
                <a:solidFill>
                  <a:srgbClr val="FF0000"/>
                </a:solidFill>
                <a:latin typeface="Verdana"/>
                <a:cs typeface="Verdana"/>
              </a:rPr>
              <a:t>	</a:t>
            </a:r>
            <a:r>
              <a:rPr dirty="0" sz="1000" spc="50" i="1">
                <a:solidFill>
                  <a:srgbClr val="FF0000"/>
                </a:solidFill>
                <a:latin typeface="Arial Narrow"/>
                <a:cs typeface="Arial Narrow"/>
              </a:rPr>
              <a:t>gr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 spc="65" i="1">
                <a:solidFill>
                  <a:srgbClr val="FF0000"/>
                </a:solidFill>
                <a:latin typeface="Arial Narrow"/>
                <a:cs typeface="Arial Narrow"/>
              </a:rPr>
              <a:t>r</a:t>
            </a:r>
            <a:r>
              <a:rPr dirty="0" sz="1000" spc="-12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50" i="1">
                <a:solidFill>
                  <a:srgbClr val="FF0000"/>
                </a:solidFill>
                <a:latin typeface="Arial Narrow"/>
                <a:cs typeface="Arial Narrow"/>
              </a:rPr>
              <a:t>gr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 spc="80" i="1">
                <a:solidFill>
                  <a:srgbClr val="FF0000"/>
                </a:solidFill>
                <a:latin typeface="Arial Narrow"/>
                <a:cs typeface="Arial Narrow"/>
              </a:rPr>
              <a:t>b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21624" y="896948"/>
            <a:ext cx="26289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80" i="1">
                <a:solidFill>
                  <a:srgbClr val="FF0000"/>
                </a:solidFill>
                <a:latin typeface="Arial Narrow"/>
                <a:cs typeface="Arial Narrow"/>
              </a:rPr>
              <a:t>b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5729" y="1422589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468835" y="2073211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77330" y="2124012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329188"/>
            <a:ext cx="50800" cy="7567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392689"/>
            <a:ext cx="50800" cy="69322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5729" y="1505158"/>
            <a:ext cx="4457065" cy="631825"/>
          </a:xfrm>
          <a:custGeom>
            <a:avLst/>
            <a:gdLst/>
            <a:ahLst/>
            <a:cxnLst/>
            <a:rect l="l" t="t" r="r" b="b"/>
            <a:pathLst>
              <a:path w="4457065" h="631825">
                <a:moveTo>
                  <a:pt x="4456606" y="0"/>
                </a:moveTo>
                <a:lnTo>
                  <a:pt x="0" y="0"/>
                </a:lnTo>
                <a:lnTo>
                  <a:pt x="0" y="580753"/>
                </a:lnTo>
                <a:lnTo>
                  <a:pt x="16636" y="618267"/>
                </a:lnTo>
                <a:lnTo>
                  <a:pt x="4405806" y="631553"/>
                </a:lnTo>
                <a:lnTo>
                  <a:pt x="4420049" y="629508"/>
                </a:lnTo>
                <a:lnTo>
                  <a:pt x="4451170" y="60355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1379989"/>
            <a:ext cx="0" cy="725170"/>
          </a:xfrm>
          <a:custGeom>
            <a:avLst/>
            <a:gdLst/>
            <a:ahLst/>
            <a:cxnLst/>
            <a:rect l="l" t="t" r="r" b="b"/>
            <a:pathLst>
              <a:path w="0" h="725169">
                <a:moveTo>
                  <a:pt x="0" y="72497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2336" y="136728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532336" y="135458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532336" y="134188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532336" y="132283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13830" y="1315116"/>
            <a:ext cx="2155825" cy="402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7F00"/>
                </a:solidFill>
                <a:latin typeface="Gill Sans MT"/>
                <a:cs typeface="Gill Sans MT"/>
              </a:rPr>
              <a:t>Esempio: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dirty="0" sz="1000" spc="-20">
                <a:latin typeface="Tahoma"/>
                <a:cs typeface="Tahoma"/>
              </a:rPr>
              <a:t>Sia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9)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3.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10" action="ppaction://hlinksldjump"/>
              </a:rPr>
              <a:t>Alge</a:t>
            </a:r>
            <a:r>
              <a:rPr dirty="0" spc="-15">
                <a:hlinkClick r:id="rId10" action="ppaction://hlinksldjump"/>
              </a:rPr>
              <a:t>b</a:t>
            </a:r>
            <a:r>
              <a:rPr dirty="0" spc="-20">
                <a:hlinkClick r:id="rId10" action="ppaction://hlinksldjump"/>
              </a:rPr>
              <a:t>ra1:</a:t>
            </a:r>
            <a:r>
              <a:rPr dirty="0">
                <a:hlinkClick r:id="rId10" action="ppaction://hlinksldjump"/>
              </a:rPr>
              <a:t> </a:t>
            </a:r>
            <a:r>
              <a:rPr dirty="0" spc="-70">
                <a:hlinkClick r:id="rId10" action="ppaction://hlinksldjump"/>
              </a:rPr>
              <a:t> </a:t>
            </a:r>
            <a:r>
              <a:rPr dirty="0" spc="40">
                <a:hlinkClick r:id="rId10" action="ppaction://hlinksldjump"/>
              </a:rPr>
              <a:t>P</a:t>
            </a:r>
            <a:r>
              <a:rPr dirty="0" spc="-10">
                <a:hlinkClick r:id="rId10" action="ppaction://hlinksldjump"/>
              </a:rPr>
              <a:t>olinomi</a:t>
            </a:r>
            <a:r>
              <a:rPr dirty="0" spc="25">
                <a:hlinkClick r:id="rId10" action="ppaction://hlinksldjump"/>
              </a:rPr>
              <a:t> </a:t>
            </a:r>
            <a:r>
              <a:rPr dirty="0" spc="-40">
                <a:hlinkClick r:id="rId10" action="ppaction://hlinksldjump"/>
              </a:rPr>
              <a:t>e</a:t>
            </a:r>
            <a:r>
              <a:rPr dirty="0" spc="25">
                <a:hlinkClick r:id="rId10" action="ppaction://hlinksldjump"/>
              </a:rPr>
              <a:t> </a:t>
            </a:r>
            <a:r>
              <a:rPr dirty="0" spc="-10">
                <a:hlinkClick r:id="rId10" action="ppaction://hlinksldjump"/>
              </a:rPr>
              <a:t>o</a:t>
            </a:r>
            <a:r>
              <a:rPr dirty="0" spc="0">
                <a:hlinkClick r:id="rId10" action="ppaction://hlinksldjump"/>
              </a:rPr>
              <a:t>p</a:t>
            </a:r>
            <a:r>
              <a:rPr dirty="0" spc="-15">
                <a:hlinkClick r:id="rId10" action="ppaction://hlinksldjump"/>
              </a:rPr>
              <a:t>erazioni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11/35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678" y="24034"/>
            <a:ext cx="690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458861"/>
            <a:ext cx="36455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divisione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pu</a:t>
            </a:r>
            <a:r>
              <a:rPr dirty="0" sz="1000" spc="-55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essere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riscritta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60">
                <a:latin typeface="Tahoma"/>
                <a:cs typeface="Tahoma"/>
              </a:rPr>
              <a:t>do: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04023" y="886409"/>
            <a:ext cx="238125" cy="0"/>
          </a:xfrm>
          <a:custGeom>
            <a:avLst/>
            <a:gdLst/>
            <a:ahLst/>
            <a:cxnLst/>
            <a:rect l="l" t="t" r="r" b="b"/>
            <a:pathLst>
              <a:path w="238125" h="0">
                <a:moveTo>
                  <a:pt x="0" y="0"/>
                </a:moveTo>
                <a:lnTo>
                  <a:pt x="237591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91323" y="724571"/>
            <a:ext cx="1087120" cy="324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875">
              <a:lnSpc>
                <a:spcPct val="100000"/>
              </a:lnSpc>
              <a:tabLst>
                <a:tab pos="848994" algn="l"/>
              </a:tabLst>
            </a:pPr>
            <a:r>
              <a:rPr dirty="0" sz="1000" spc="25" i="1">
                <a:solidFill>
                  <a:srgbClr val="FF0000"/>
                </a:solidFill>
                <a:latin typeface="Arial Narrow"/>
                <a:cs typeface="Arial Narrow"/>
              </a:rPr>
              <a:t>a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	</a:t>
            </a:r>
            <a:r>
              <a:rPr dirty="0" sz="1000" spc="65" i="1">
                <a:solidFill>
                  <a:srgbClr val="FF0000"/>
                </a:solidFill>
                <a:latin typeface="Arial Narrow"/>
                <a:cs typeface="Arial Narrow"/>
              </a:rPr>
              <a:t>r</a:t>
            </a:r>
            <a:r>
              <a:rPr dirty="0" sz="1000" spc="-12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 sz="1000" spc="80" i="1">
                <a:solidFill>
                  <a:srgbClr val="FF0000"/>
                </a:solidFill>
                <a:latin typeface="Arial Narrow"/>
                <a:cs typeface="Arial Narrow"/>
              </a:rPr>
              <a:t>b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34324" y="886409"/>
            <a:ext cx="238125" cy="0"/>
          </a:xfrm>
          <a:custGeom>
            <a:avLst/>
            <a:gdLst/>
            <a:ahLst/>
            <a:cxnLst/>
            <a:rect l="l" t="t" r="r" b="b"/>
            <a:pathLst>
              <a:path w="238125" h="0">
                <a:moveTo>
                  <a:pt x="0" y="0"/>
                </a:moveTo>
                <a:lnTo>
                  <a:pt x="237591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479245" y="810169"/>
            <a:ext cx="19526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807720" algn="l"/>
                <a:tab pos="989965" algn="l"/>
              </a:tabLst>
            </a:pP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90" i="1">
                <a:solidFill>
                  <a:srgbClr val="FF0000"/>
                </a:solidFill>
                <a:latin typeface="Arial Narrow"/>
                <a:cs typeface="Arial Narrow"/>
              </a:rPr>
              <a:t>q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	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,</a:t>
            </a:r>
            <a:r>
              <a:rPr dirty="0" sz="1000" i="1">
                <a:solidFill>
                  <a:srgbClr val="FF0000"/>
                </a:solidFill>
                <a:latin typeface="Verdana"/>
                <a:cs typeface="Verdana"/>
              </a:rPr>
              <a:t>	</a:t>
            </a:r>
            <a:r>
              <a:rPr dirty="0" sz="1000" spc="50" i="1">
                <a:solidFill>
                  <a:srgbClr val="FF0000"/>
                </a:solidFill>
                <a:latin typeface="Arial Narrow"/>
                <a:cs typeface="Arial Narrow"/>
              </a:rPr>
              <a:t>gr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 spc="65" i="1">
                <a:solidFill>
                  <a:srgbClr val="FF0000"/>
                </a:solidFill>
                <a:latin typeface="Arial Narrow"/>
                <a:cs typeface="Arial Narrow"/>
              </a:rPr>
              <a:t>r</a:t>
            </a:r>
            <a:r>
              <a:rPr dirty="0" sz="1000" spc="-12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50" i="1">
                <a:solidFill>
                  <a:srgbClr val="FF0000"/>
                </a:solidFill>
                <a:latin typeface="Arial Narrow"/>
                <a:cs typeface="Arial Narrow"/>
              </a:rPr>
              <a:t>gr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 spc="80" i="1">
                <a:solidFill>
                  <a:srgbClr val="FF0000"/>
                </a:solidFill>
                <a:latin typeface="Arial Narrow"/>
                <a:cs typeface="Arial Narrow"/>
              </a:rPr>
              <a:t>b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21624" y="896948"/>
            <a:ext cx="26289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80" i="1">
                <a:solidFill>
                  <a:srgbClr val="FF0000"/>
                </a:solidFill>
                <a:latin typeface="Arial Narrow"/>
                <a:cs typeface="Arial Narrow"/>
              </a:rPr>
              <a:t>b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5729" y="1422589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468835" y="2073211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77330" y="2124012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329188"/>
            <a:ext cx="50800" cy="7567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392689"/>
            <a:ext cx="50800" cy="69322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5729" y="1505158"/>
            <a:ext cx="4457065" cy="631825"/>
          </a:xfrm>
          <a:custGeom>
            <a:avLst/>
            <a:gdLst/>
            <a:ahLst/>
            <a:cxnLst/>
            <a:rect l="l" t="t" r="r" b="b"/>
            <a:pathLst>
              <a:path w="4457065" h="631825">
                <a:moveTo>
                  <a:pt x="4456606" y="0"/>
                </a:moveTo>
                <a:lnTo>
                  <a:pt x="0" y="0"/>
                </a:lnTo>
                <a:lnTo>
                  <a:pt x="0" y="580753"/>
                </a:lnTo>
                <a:lnTo>
                  <a:pt x="16636" y="618267"/>
                </a:lnTo>
                <a:lnTo>
                  <a:pt x="4405806" y="631553"/>
                </a:lnTo>
                <a:lnTo>
                  <a:pt x="4420049" y="629508"/>
                </a:lnTo>
                <a:lnTo>
                  <a:pt x="4451170" y="60355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1379989"/>
            <a:ext cx="0" cy="725170"/>
          </a:xfrm>
          <a:custGeom>
            <a:avLst/>
            <a:gdLst/>
            <a:ahLst/>
            <a:cxnLst/>
            <a:rect l="l" t="t" r="r" b="b"/>
            <a:pathLst>
              <a:path w="0" h="725169">
                <a:moveTo>
                  <a:pt x="0" y="72497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2336" y="136728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532336" y="135458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532336" y="134188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532336" y="132283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13830" y="1315116"/>
            <a:ext cx="4329430" cy="402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7F00"/>
                </a:solidFill>
                <a:latin typeface="Gill Sans MT"/>
                <a:cs typeface="Gill Sans MT"/>
              </a:rPr>
              <a:t>Esempio: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dirty="0" sz="1000" spc="-20">
                <a:latin typeface="Tahoma"/>
                <a:cs typeface="Tahoma"/>
              </a:rPr>
              <a:t>Sia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9)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3.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divisione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data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da: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497825" y="1784079"/>
            <a:ext cx="683260" cy="208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9)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510525" y="1963318"/>
            <a:ext cx="657860" cy="0"/>
          </a:xfrm>
          <a:custGeom>
            <a:avLst/>
            <a:gdLst/>
            <a:ahLst/>
            <a:cxnLst/>
            <a:rect l="l" t="t" r="r" b="b"/>
            <a:pathLst>
              <a:path w="657860" h="0">
                <a:moveTo>
                  <a:pt x="0" y="0"/>
                </a:moveTo>
                <a:lnTo>
                  <a:pt x="657542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1682673" y="1973870"/>
            <a:ext cx="31369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205697" y="1887078"/>
            <a:ext cx="57340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796920" y="1794844"/>
            <a:ext cx="342265" cy="3702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28930" algn="l"/>
              </a:tabLst>
            </a:pP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5" u="sng">
                <a:latin typeface="Times New Roman"/>
                <a:cs typeface="Times New Roman"/>
              </a:rPr>
              <a:t>  </a:t>
            </a:r>
            <a:r>
              <a:rPr dirty="0" sz="1000" spc="-114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1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u="sng"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10" action="ppaction://hlinksldjump"/>
              </a:rPr>
              <a:t>Alge</a:t>
            </a:r>
            <a:r>
              <a:rPr dirty="0" spc="-15">
                <a:hlinkClick r:id="rId10" action="ppaction://hlinksldjump"/>
              </a:rPr>
              <a:t>b</a:t>
            </a:r>
            <a:r>
              <a:rPr dirty="0" spc="-20">
                <a:hlinkClick r:id="rId10" action="ppaction://hlinksldjump"/>
              </a:rPr>
              <a:t>ra1:</a:t>
            </a:r>
            <a:r>
              <a:rPr dirty="0">
                <a:hlinkClick r:id="rId10" action="ppaction://hlinksldjump"/>
              </a:rPr>
              <a:t> </a:t>
            </a:r>
            <a:r>
              <a:rPr dirty="0" spc="-70">
                <a:hlinkClick r:id="rId10" action="ppaction://hlinksldjump"/>
              </a:rPr>
              <a:t> </a:t>
            </a:r>
            <a:r>
              <a:rPr dirty="0" spc="40">
                <a:hlinkClick r:id="rId10" action="ppaction://hlinksldjump"/>
              </a:rPr>
              <a:t>P</a:t>
            </a:r>
            <a:r>
              <a:rPr dirty="0" spc="-10">
                <a:hlinkClick r:id="rId10" action="ppaction://hlinksldjump"/>
              </a:rPr>
              <a:t>olinomi</a:t>
            </a:r>
            <a:r>
              <a:rPr dirty="0" spc="25">
                <a:hlinkClick r:id="rId10" action="ppaction://hlinksldjump"/>
              </a:rPr>
              <a:t> </a:t>
            </a:r>
            <a:r>
              <a:rPr dirty="0" spc="-40">
                <a:hlinkClick r:id="rId10" action="ppaction://hlinksldjump"/>
              </a:rPr>
              <a:t>e</a:t>
            </a:r>
            <a:r>
              <a:rPr dirty="0" spc="25">
                <a:hlinkClick r:id="rId10" action="ppaction://hlinksldjump"/>
              </a:rPr>
              <a:t> </a:t>
            </a:r>
            <a:r>
              <a:rPr dirty="0" spc="-10">
                <a:hlinkClick r:id="rId10" action="ppaction://hlinksldjump"/>
              </a:rPr>
              <a:t>o</a:t>
            </a:r>
            <a:r>
              <a:rPr dirty="0" spc="0">
                <a:hlinkClick r:id="rId10" action="ppaction://hlinksldjump"/>
              </a:rPr>
              <a:t>p</a:t>
            </a:r>
            <a:r>
              <a:rPr dirty="0" spc="-15">
                <a:hlinkClick r:id="rId10" action="ppaction://hlinksldjump"/>
              </a:rPr>
              <a:t>erazioni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11/35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678" y="24034"/>
            <a:ext cx="690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458861"/>
            <a:ext cx="36455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divisione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pu</a:t>
            </a:r>
            <a:r>
              <a:rPr dirty="0" sz="1000" spc="-55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essere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riscritta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60">
                <a:latin typeface="Tahoma"/>
                <a:cs typeface="Tahoma"/>
              </a:rPr>
              <a:t>do: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04023" y="886409"/>
            <a:ext cx="238125" cy="0"/>
          </a:xfrm>
          <a:custGeom>
            <a:avLst/>
            <a:gdLst/>
            <a:ahLst/>
            <a:cxnLst/>
            <a:rect l="l" t="t" r="r" b="b"/>
            <a:pathLst>
              <a:path w="238125" h="0">
                <a:moveTo>
                  <a:pt x="0" y="0"/>
                </a:moveTo>
                <a:lnTo>
                  <a:pt x="237591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91323" y="724571"/>
            <a:ext cx="1087120" cy="324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875">
              <a:lnSpc>
                <a:spcPct val="100000"/>
              </a:lnSpc>
              <a:tabLst>
                <a:tab pos="848994" algn="l"/>
              </a:tabLst>
            </a:pPr>
            <a:r>
              <a:rPr dirty="0" sz="1000" spc="25" i="1">
                <a:solidFill>
                  <a:srgbClr val="FF0000"/>
                </a:solidFill>
                <a:latin typeface="Arial Narrow"/>
                <a:cs typeface="Arial Narrow"/>
              </a:rPr>
              <a:t>a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	</a:t>
            </a:r>
            <a:r>
              <a:rPr dirty="0" sz="1000" spc="65" i="1">
                <a:solidFill>
                  <a:srgbClr val="FF0000"/>
                </a:solidFill>
                <a:latin typeface="Arial Narrow"/>
                <a:cs typeface="Arial Narrow"/>
              </a:rPr>
              <a:t>r</a:t>
            </a:r>
            <a:r>
              <a:rPr dirty="0" sz="1000" spc="-12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 sz="1000" spc="80" i="1">
                <a:solidFill>
                  <a:srgbClr val="FF0000"/>
                </a:solidFill>
                <a:latin typeface="Arial Narrow"/>
                <a:cs typeface="Arial Narrow"/>
              </a:rPr>
              <a:t>b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34324" y="886409"/>
            <a:ext cx="238125" cy="0"/>
          </a:xfrm>
          <a:custGeom>
            <a:avLst/>
            <a:gdLst/>
            <a:ahLst/>
            <a:cxnLst/>
            <a:rect l="l" t="t" r="r" b="b"/>
            <a:pathLst>
              <a:path w="238125" h="0">
                <a:moveTo>
                  <a:pt x="0" y="0"/>
                </a:moveTo>
                <a:lnTo>
                  <a:pt x="237591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479245" y="810169"/>
            <a:ext cx="19526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807720" algn="l"/>
                <a:tab pos="989965" algn="l"/>
              </a:tabLst>
            </a:pP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90" i="1">
                <a:solidFill>
                  <a:srgbClr val="FF0000"/>
                </a:solidFill>
                <a:latin typeface="Arial Narrow"/>
                <a:cs typeface="Arial Narrow"/>
              </a:rPr>
              <a:t>q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	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,</a:t>
            </a:r>
            <a:r>
              <a:rPr dirty="0" sz="1000" i="1">
                <a:solidFill>
                  <a:srgbClr val="FF0000"/>
                </a:solidFill>
                <a:latin typeface="Verdana"/>
                <a:cs typeface="Verdana"/>
              </a:rPr>
              <a:t>	</a:t>
            </a:r>
            <a:r>
              <a:rPr dirty="0" sz="1000" spc="50" i="1">
                <a:solidFill>
                  <a:srgbClr val="FF0000"/>
                </a:solidFill>
                <a:latin typeface="Arial Narrow"/>
                <a:cs typeface="Arial Narrow"/>
              </a:rPr>
              <a:t>gr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 spc="65" i="1">
                <a:solidFill>
                  <a:srgbClr val="FF0000"/>
                </a:solidFill>
                <a:latin typeface="Arial Narrow"/>
                <a:cs typeface="Arial Narrow"/>
              </a:rPr>
              <a:t>r</a:t>
            </a:r>
            <a:r>
              <a:rPr dirty="0" sz="1000" spc="-12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50" i="1">
                <a:solidFill>
                  <a:srgbClr val="FF0000"/>
                </a:solidFill>
                <a:latin typeface="Arial Narrow"/>
                <a:cs typeface="Arial Narrow"/>
              </a:rPr>
              <a:t>gr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 spc="80" i="1">
                <a:solidFill>
                  <a:srgbClr val="FF0000"/>
                </a:solidFill>
                <a:latin typeface="Arial Narrow"/>
                <a:cs typeface="Arial Narrow"/>
              </a:rPr>
              <a:t>b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21624" y="896948"/>
            <a:ext cx="26289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80" i="1">
                <a:solidFill>
                  <a:srgbClr val="FF0000"/>
                </a:solidFill>
                <a:latin typeface="Arial Narrow"/>
                <a:cs typeface="Arial Narrow"/>
              </a:rPr>
              <a:t>b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5729" y="1422589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468835" y="2073211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77330" y="2124012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329188"/>
            <a:ext cx="50800" cy="7567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392689"/>
            <a:ext cx="50800" cy="69322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5729" y="1505158"/>
            <a:ext cx="4457065" cy="631825"/>
          </a:xfrm>
          <a:custGeom>
            <a:avLst/>
            <a:gdLst/>
            <a:ahLst/>
            <a:cxnLst/>
            <a:rect l="l" t="t" r="r" b="b"/>
            <a:pathLst>
              <a:path w="4457065" h="631825">
                <a:moveTo>
                  <a:pt x="4456606" y="0"/>
                </a:moveTo>
                <a:lnTo>
                  <a:pt x="0" y="0"/>
                </a:lnTo>
                <a:lnTo>
                  <a:pt x="0" y="580753"/>
                </a:lnTo>
                <a:lnTo>
                  <a:pt x="16636" y="618267"/>
                </a:lnTo>
                <a:lnTo>
                  <a:pt x="4405806" y="631553"/>
                </a:lnTo>
                <a:lnTo>
                  <a:pt x="4420049" y="629508"/>
                </a:lnTo>
                <a:lnTo>
                  <a:pt x="4451170" y="60355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1379989"/>
            <a:ext cx="0" cy="725170"/>
          </a:xfrm>
          <a:custGeom>
            <a:avLst/>
            <a:gdLst/>
            <a:ahLst/>
            <a:cxnLst/>
            <a:rect l="l" t="t" r="r" b="b"/>
            <a:pathLst>
              <a:path w="0" h="725169">
                <a:moveTo>
                  <a:pt x="0" y="72497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2336" y="136728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532336" y="135458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532336" y="134188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532336" y="132283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13830" y="1315116"/>
            <a:ext cx="4329430" cy="402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7F00"/>
                </a:solidFill>
                <a:latin typeface="Gill Sans MT"/>
                <a:cs typeface="Gill Sans MT"/>
              </a:rPr>
              <a:t>Esempio: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dirty="0" sz="1000" spc="-20">
                <a:latin typeface="Tahoma"/>
                <a:cs typeface="Tahoma"/>
              </a:rPr>
              <a:t>Sia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9)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3.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divisione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data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da: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497825" y="1784079"/>
            <a:ext cx="683260" cy="208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9)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510525" y="1963318"/>
            <a:ext cx="657860" cy="0"/>
          </a:xfrm>
          <a:custGeom>
            <a:avLst/>
            <a:gdLst/>
            <a:ahLst/>
            <a:cxnLst/>
            <a:rect l="l" t="t" r="r" b="b"/>
            <a:pathLst>
              <a:path w="657860" h="0">
                <a:moveTo>
                  <a:pt x="0" y="0"/>
                </a:moveTo>
                <a:lnTo>
                  <a:pt x="657542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1682673" y="1973870"/>
            <a:ext cx="31369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205697" y="1887078"/>
            <a:ext cx="57340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796920" y="1794844"/>
            <a:ext cx="342265" cy="3702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28930" algn="l"/>
              </a:tabLst>
            </a:pP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5" u="sng">
                <a:latin typeface="Times New Roman"/>
                <a:cs typeface="Times New Roman"/>
              </a:rPr>
              <a:t>  </a:t>
            </a:r>
            <a:r>
              <a:rPr dirty="0" sz="1000" spc="-114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1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u="sng"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5729" y="2288641"/>
            <a:ext cx="4457065" cy="170815"/>
          </a:xfrm>
          <a:custGeom>
            <a:avLst/>
            <a:gdLst/>
            <a:ahLst/>
            <a:cxnLst/>
            <a:rect l="l" t="t" r="r" b="b"/>
            <a:pathLst>
              <a:path w="4457065" h="170814">
                <a:moveTo>
                  <a:pt x="4405806" y="0"/>
                </a:moveTo>
                <a:lnTo>
                  <a:pt x="41300" y="896"/>
                </a:lnTo>
                <a:lnTo>
                  <a:pt x="7786" y="23856"/>
                </a:lnTo>
                <a:lnTo>
                  <a:pt x="0" y="50800"/>
                </a:lnTo>
                <a:lnTo>
                  <a:pt x="0" y="170250"/>
                </a:lnTo>
                <a:lnTo>
                  <a:pt x="4456606" y="170250"/>
                </a:lnTo>
                <a:lnTo>
                  <a:pt x="4455709" y="41300"/>
                </a:lnTo>
                <a:lnTo>
                  <a:pt x="4432750" y="7786"/>
                </a:lnTo>
                <a:lnTo>
                  <a:pt x="44058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75729" y="2407944"/>
            <a:ext cx="4456607" cy="10160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468835" y="2623273"/>
            <a:ext cx="114301" cy="11430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77330" y="2674074"/>
            <a:ext cx="4304204" cy="635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2320169"/>
            <a:ext cx="50800" cy="31580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2383670"/>
            <a:ext cx="50800" cy="25230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75729" y="2490515"/>
            <a:ext cx="4457065" cy="196850"/>
          </a:xfrm>
          <a:custGeom>
            <a:avLst/>
            <a:gdLst/>
            <a:ahLst/>
            <a:cxnLst/>
            <a:rect l="l" t="t" r="r" b="b"/>
            <a:pathLst>
              <a:path w="4457065" h="196850">
                <a:moveTo>
                  <a:pt x="4456606" y="0"/>
                </a:moveTo>
                <a:lnTo>
                  <a:pt x="0" y="0"/>
                </a:lnTo>
                <a:lnTo>
                  <a:pt x="0" y="145458"/>
                </a:lnTo>
                <a:lnTo>
                  <a:pt x="16636" y="182972"/>
                </a:lnTo>
                <a:lnTo>
                  <a:pt x="4405806" y="196259"/>
                </a:lnTo>
                <a:lnTo>
                  <a:pt x="4420049" y="194214"/>
                </a:lnTo>
                <a:lnTo>
                  <a:pt x="4451170" y="16825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2370970"/>
            <a:ext cx="0" cy="284480"/>
          </a:xfrm>
          <a:custGeom>
            <a:avLst/>
            <a:gdLst/>
            <a:ahLst/>
            <a:cxnLst/>
            <a:rect l="l" t="t" r="r" b="b"/>
            <a:pathLst>
              <a:path w="0" h="284480">
                <a:moveTo>
                  <a:pt x="0" y="28405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32336" y="235827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532336" y="234557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532336" y="233287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532336" y="231381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113830" y="2306724"/>
            <a:ext cx="2661920" cy="3486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Definizione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dirty="0" sz="1000" spc="-5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65" i="1">
                <a:latin typeface="Arial Narrow"/>
                <a:cs typeface="Arial Narrow"/>
              </a:rPr>
              <a:t>r</a:t>
            </a:r>
            <a:r>
              <a:rPr dirty="0" sz="1000" spc="-12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0,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all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divisibile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 spc="-15">
                <a:latin typeface="Tahoma"/>
                <a:cs typeface="Tahoma"/>
              </a:rPr>
              <a:t>).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47" name="object 4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15" action="ppaction://hlinksldjump"/>
              </a:rPr>
              <a:t>Alge</a:t>
            </a:r>
            <a:r>
              <a:rPr dirty="0" spc="-15">
                <a:hlinkClick r:id="rId15" action="ppaction://hlinksldjump"/>
              </a:rPr>
              <a:t>b</a:t>
            </a:r>
            <a:r>
              <a:rPr dirty="0" spc="-20">
                <a:hlinkClick r:id="rId15" action="ppaction://hlinksldjump"/>
              </a:rPr>
              <a:t>ra1:</a:t>
            </a:r>
            <a:r>
              <a:rPr dirty="0">
                <a:hlinkClick r:id="rId15" action="ppaction://hlinksldjump"/>
              </a:rPr>
              <a:t> </a:t>
            </a:r>
            <a:r>
              <a:rPr dirty="0" spc="-70">
                <a:hlinkClick r:id="rId15" action="ppaction://hlinksldjump"/>
              </a:rPr>
              <a:t> </a:t>
            </a:r>
            <a:r>
              <a:rPr dirty="0" spc="40">
                <a:hlinkClick r:id="rId15" action="ppaction://hlinksldjump"/>
              </a:rPr>
              <a:t>P</a:t>
            </a:r>
            <a:r>
              <a:rPr dirty="0" spc="-10">
                <a:hlinkClick r:id="rId15" action="ppaction://hlinksldjump"/>
              </a:rPr>
              <a:t>olinomi</a:t>
            </a:r>
            <a:r>
              <a:rPr dirty="0" spc="25">
                <a:hlinkClick r:id="rId15" action="ppaction://hlinksldjump"/>
              </a:rPr>
              <a:t> </a:t>
            </a:r>
            <a:r>
              <a:rPr dirty="0" spc="-40">
                <a:hlinkClick r:id="rId15" action="ppaction://hlinksldjump"/>
              </a:rPr>
              <a:t>e</a:t>
            </a:r>
            <a:r>
              <a:rPr dirty="0" spc="25">
                <a:hlinkClick r:id="rId15" action="ppaction://hlinksldjump"/>
              </a:rPr>
              <a:t> </a:t>
            </a:r>
            <a:r>
              <a:rPr dirty="0" spc="-10">
                <a:hlinkClick r:id="rId15" action="ppaction://hlinksldjump"/>
              </a:rPr>
              <a:t>o</a:t>
            </a:r>
            <a:r>
              <a:rPr dirty="0" spc="0">
                <a:hlinkClick r:id="rId15" action="ppaction://hlinksldjump"/>
              </a:rPr>
              <a:t>p</a:t>
            </a:r>
            <a:r>
              <a:rPr dirty="0" spc="-15">
                <a:hlinkClick r:id="rId15" action="ppaction://hlinksldjump"/>
              </a:rPr>
              <a:t>erazioni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11/35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678" y="24034"/>
            <a:ext cx="690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458861"/>
            <a:ext cx="36455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divisione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pu</a:t>
            </a:r>
            <a:r>
              <a:rPr dirty="0" sz="1000" spc="-55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essere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riscritta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60">
                <a:latin typeface="Tahoma"/>
                <a:cs typeface="Tahoma"/>
              </a:rPr>
              <a:t>do: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04023" y="886409"/>
            <a:ext cx="238125" cy="0"/>
          </a:xfrm>
          <a:custGeom>
            <a:avLst/>
            <a:gdLst/>
            <a:ahLst/>
            <a:cxnLst/>
            <a:rect l="l" t="t" r="r" b="b"/>
            <a:pathLst>
              <a:path w="238125" h="0">
                <a:moveTo>
                  <a:pt x="0" y="0"/>
                </a:moveTo>
                <a:lnTo>
                  <a:pt x="237591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91323" y="724571"/>
            <a:ext cx="1087120" cy="324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875">
              <a:lnSpc>
                <a:spcPct val="100000"/>
              </a:lnSpc>
              <a:tabLst>
                <a:tab pos="848994" algn="l"/>
              </a:tabLst>
            </a:pPr>
            <a:r>
              <a:rPr dirty="0" sz="1000" spc="25" i="1">
                <a:solidFill>
                  <a:srgbClr val="FF0000"/>
                </a:solidFill>
                <a:latin typeface="Arial Narrow"/>
                <a:cs typeface="Arial Narrow"/>
              </a:rPr>
              <a:t>a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	</a:t>
            </a:r>
            <a:r>
              <a:rPr dirty="0" sz="1000" spc="65" i="1">
                <a:solidFill>
                  <a:srgbClr val="FF0000"/>
                </a:solidFill>
                <a:latin typeface="Arial Narrow"/>
                <a:cs typeface="Arial Narrow"/>
              </a:rPr>
              <a:t>r</a:t>
            </a:r>
            <a:r>
              <a:rPr dirty="0" sz="1000" spc="-12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 sz="1000" spc="80" i="1">
                <a:solidFill>
                  <a:srgbClr val="FF0000"/>
                </a:solidFill>
                <a:latin typeface="Arial Narrow"/>
                <a:cs typeface="Arial Narrow"/>
              </a:rPr>
              <a:t>b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34324" y="886409"/>
            <a:ext cx="238125" cy="0"/>
          </a:xfrm>
          <a:custGeom>
            <a:avLst/>
            <a:gdLst/>
            <a:ahLst/>
            <a:cxnLst/>
            <a:rect l="l" t="t" r="r" b="b"/>
            <a:pathLst>
              <a:path w="238125" h="0">
                <a:moveTo>
                  <a:pt x="0" y="0"/>
                </a:moveTo>
                <a:lnTo>
                  <a:pt x="237591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479245" y="810169"/>
            <a:ext cx="19526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807720" algn="l"/>
                <a:tab pos="989965" algn="l"/>
              </a:tabLst>
            </a:pP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90" i="1">
                <a:solidFill>
                  <a:srgbClr val="FF0000"/>
                </a:solidFill>
                <a:latin typeface="Arial Narrow"/>
                <a:cs typeface="Arial Narrow"/>
              </a:rPr>
              <a:t>q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	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,</a:t>
            </a:r>
            <a:r>
              <a:rPr dirty="0" sz="1000" i="1">
                <a:solidFill>
                  <a:srgbClr val="FF0000"/>
                </a:solidFill>
                <a:latin typeface="Verdana"/>
                <a:cs typeface="Verdana"/>
              </a:rPr>
              <a:t>	</a:t>
            </a:r>
            <a:r>
              <a:rPr dirty="0" sz="1000" spc="50" i="1">
                <a:solidFill>
                  <a:srgbClr val="FF0000"/>
                </a:solidFill>
                <a:latin typeface="Arial Narrow"/>
                <a:cs typeface="Arial Narrow"/>
              </a:rPr>
              <a:t>gr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 spc="65" i="1">
                <a:solidFill>
                  <a:srgbClr val="FF0000"/>
                </a:solidFill>
                <a:latin typeface="Arial Narrow"/>
                <a:cs typeface="Arial Narrow"/>
              </a:rPr>
              <a:t>r</a:t>
            </a:r>
            <a:r>
              <a:rPr dirty="0" sz="1000" spc="-12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50" i="1">
                <a:solidFill>
                  <a:srgbClr val="FF0000"/>
                </a:solidFill>
                <a:latin typeface="Arial Narrow"/>
                <a:cs typeface="Arial Narrow"/>
              </a:rPr>
              <a:t>gr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 spc="80" i="1">
                <a:solidFill>
                  <a:srgbClr val="FF0000"/>
                </a:solidFill>
                <a:latin typeface="Arial Narrow"/>
                <a:cs typeface="Arial Narrow"/>
              </a:rPr>
              <a:t>b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21624" y="896948"/>
            <a:ext cx="26289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80" i="1">
                <a:solidFill>
                  <a:srgbClr val="FF0000"/>
                </a:solidFill>
                <a:latin typeface="Arial Narrow"/>
                <a:cs typeface="Arial Narrow"/>
              </a:rPr>
              <a:t>b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5729" y="1422589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468835" y="2073211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77330" y="2124012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329188"/>
            <a:ext cx="50800" cy="7567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392689"/>
            <a:ext cx="50800" cy="69322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5729" y="1505158"/>
            <a:ext cx="4457065" cy="631825"/>
          </a:xfrm>
          <a:custGeom>
            <a:avLst/>
            <a:gdLst/>
            <a:ahLst/>
            <a:cxnLst/>
            <a:rect l="l" t="t" r="r" b="b"/>
            <a:pathLst>
              <a:path w="4457065" h="631825">
                <a:moveTo>
                  <a:pt x="4456606" y="0"/>
                </a:moveTo>
                <a:lnTo>
                  <a:pt x="0" y="0"/>
                </a:lnTo>
                <a:lnTo>
                  <a:pt x="0" y="580753"/>
                </a:lnTo>
                <a:lnTo>
                  <a:pt x="16636" y="618267"/>
                </a:lnTo>
                <a:lnTo>
                  <a:pt x="4405806" y="631553"/>
                </a:lnTo>
                <a:lnTo>
                  <a:pt x="4420049" y="629508"/>
                </a:lnTo>
                <a:lnTo>
                  <a:pt x="4451170" y="60355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1379989"/>
            <a:ext cx="0" cy="725170"/>
          </a:xfrm>
          <a:custGeom>
            <a:avLst/>
            <a:gdLst/>
            <a:ahLst/>
            <a:cxnLst/>
            <a:rect l="l" t="t" r="r" b="b"/>
            <a:pathLst>
              <a:path w="0" h="725169">
                <a:moveTo>
                  <a:pt x="0" y="72497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2336" y="136728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532336" y="135458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532336" y="134188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532336" y="132283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13830" y="1315116"/>
            <a:ext cx="4329430" cy="402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7F00"/>
                </a:solidFill>
                <a:latin typeface="Gill Sans MT"/>
                <a:cs typeface="Gill Sans MT"/>
              </a:rPr>
              <a:t>Esempio: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dirty="0" sz="1000" spc="-20">
                <a:latin typeface="Tahoma"/>
                <a:cs typeface="Tahoma"/>
              </a:rPr>
              <a:t>Sia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9)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3.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divisione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data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da: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497825" y="1784079"/>
            <a:ext cx="683260" cy="208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9)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510525" y="1963318"/>
            <a:ext cx="657860" cy="0"/>
          </a:xfrm>
          <a:custGeom>
            <a:avLst/>
            <a:gdLst/>
            <a:ahLst/>
            <a:cxnLst/>
            <a:rect l="l" t="t" r="r" b="b"/>
            <a:pathLst>
              <a:path w="657860" h="0">
                <a:moveTo>
                  <a:pt x="0" y="0"/>
                </a:moveTo>
                <a:lnTo>
                  <a:pt x="657542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1682673" y="1973870"/>
            <a:ext cx="31369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205697" y="1887078"/>
            <a:ext cx="57340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796920" y="1794844"/>
            <a:ext cx="342265" cy="3702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28930" algn="l"/>
              </a:tabLst>
            </a:pP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5" u="sng">
                <a:latin typeface="Times New Roman"/>
                <a:cs typeface="Times New Roman"/>
              </a:rPr>
              <a:t>  </a:t>
            </a:r>
            <a:r>
              <a:rPr dirty="0" sz="1000" spc="-114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1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u="sng"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5729" y="2288641"/>
            <a:ext cx="4457065" cy="170815"/>
          </a:xfrm>
          <a:custGeom>
            <a:avLst/>
            <a:gdLst/>
            <a:ahLst/>
            <a:cxnLst/>
            <a:rect l="l" t="t" r="r" b="b"/>
            <a:pathLst>
              <a:path w="4457065" h="170814">
                <a:moveTo>
                  <a:pt x="4405806" y="0"/>
                </a:moveTo>
                <a:lnTo>
                  <a:pt x="41300" y="896"/>
                </a:lnTo>
                <a:lnTo>
                  <a:pt x="7786" y="23856"/>
                </a:lnTo>
                <a:lnTo>
                  <a:pt x="0" y="50800"/>
                </a:lnTo>
                <a:lnTo>
                  <a:pt x="0" y="170250"/>
                </a:lnTo>
                <a:lnTo>
                  <a:pt x="4456606" y="170250"/>
                </a:lnTo>
                <a:lnTo>
                  <a:pt x="4455709" y="41300"/>
                </a:lnTo>
                <a:lnTo>
                  <a:pt x="4432750" y="7786"/>
                </a:lnTo>
                <a:lnTo>
                  <a:pt x="44058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75729" y="2407944"/>
            <a:ext cx="4456607" cy="10160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468835" y="2623273"/>
            <a:ext cx="114301" cy="11430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77330" y="2674074"/>
            <a:ext cx="4304204" cy="635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2320169"/>
            <a:ext cx="50800" cy="31580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2383670"/>
            <a:ext cx="50800" cy="25230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75729" y="2490515"/>
            <a:ext cx="4457065" cy="196850"/>
          </a:xfrm>
          <a:custGeom>
            <a:avLst/>
            <a:gdLst/>
            <a:ahLst/>
            <a:cxnLst/>
            <a:rect l="l" t="t" r="r" b="b"/>
            <a:pathLst>
              <a:path w="4457065" h="196850">
                <a:moveTo>
                  <a:pt x="4456606" y="0"/>
                </a:moveTo>
                <a:lnTo>
                  <a:pt x="0" y="0"/>
                </a:lnTo>
                <a:lnTo>
                  <a:pt x="0" y="145458"/>
                </a:lnTo>
                <a:lnTo>
                  <a:pt x="16636" y="182972"/>
                </a:lnTo>
                <a:lnTo>
                  <a:pt x="4405806" y="196259"/>
                </a:lnTo>
                <a:lnTo>
                  <a:pt x="4420049" y="194214"/>
                </a:lnTo>
                <a:lnTo>
                  <a:pt x="4451170" y="16825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2370970"/>
            <a:ext cx="0" cy="284480"/>
          </a:xfrm>
          <a:custGeom>
            <a:avLst/>
            <a:gdLst/>
            <a:ahLst/>
            <a:cxnLst/>
            <a:rect l="l" t="t" r="r" b="b"/>
            <a:pathLst>
              <a:path w="0" h="284480">
                <a:moveTo>
                  <a:pt x="0" y="28405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32336" y="235827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532336" y="234557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532336" y="233287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532336" y="231381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113830" y="2306724"/>
            <a:ext cx="2661920" cy="3486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Definizione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dirty="0" sz="1000" spc="-5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65" i="1">
                <a:latin typeface="Arial Narrow"/>
                <a:cs typeface="Arial Narrow"/>
              </a:rPr>
              <a:t>r</a:t>
            </a:r>
            <a:r>
              <a:rPr dirty="0" sz="1000" spc="-12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0,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all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divisibile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 spc="-15">
                <a:latin typeface="Tahoma"/>
                <a:cs typeface="Tahoma"/>
              </a:rPr>
              <a:t>).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47" name="object 4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15" action="ppaction://hlinksldjump"/>
              </a:rPr>
              <a:t>Alge</a:t>
            </a:r>
            <a:r>
              <a:rPr dirty="0" spc="-15">
                <a:hlinkClick r:id="rId15" action="ppaction://hlinksldjump"/>
              </a:rPr>
              <a:t>b</a:t>
            </a:r>
            <a:r>
              <a:rPr dirty="0" spc="-20">
                <a:hlinkClick r:id="rId15" action="ppaction://hlinksldjump"/>
              </a:rPr>
              <a:t>ra1:</a:t>
            </a:r>
            <a:r>
              <a:rPr dirty="0">
                <a:hlinkClick r:id="rId15" action="ppaction://hlinksldjump"/>
              </a:rPr>
              <a:t> </a:t>
            </a:r>
            <a:r>
              <a:rPr dirty="0" spc="-70">
                <a:hlinkClick r:id="rId15" action="ppaction://hlinksldjump"/>
              </a:rPr>
              <a:t> </a:t>
            </a:r>
            <a:r>
              <a:rPr dirty="0" spc="40">
                <a:hlinkClick r:id="rId15" action="ppaction://hlinksldjump"/>
              </a:rPr>
              <a:t>P</a:t>
            </a:r>
            <a:r>
              <a:rPr dirty="0" spc="-10">
                <a:hlinkClick r:id="rId15" action="ppaction://hlinksldjump"/>
              </a:rPr>
              <a:t>olinomi</a:t>
            </a:r>
            <a:r>
              <a:rPr dirty="0" spc="25">
                <a:hlinkClick r:id="rId15" action="ppaction://hlinksldjump"/>
              </a:rPr>
              <a:t> </a:t>
            </a:r>
            <a:r>
              <a:rPr dirty="0" spc="-40">
                <a:hlinkClick r:id="rId15" action="ppaction://hlinksldjump"/>
              </a:rPr>
              <a:t>e</a:t>
            </a:r>
            <a:r>
              <a:rPr dirty="0" spc="25">
                <a:hlinkClick r:id="rId15" action="ppaction://hlinksldjump"/>
              </a:rPr>
              <a:t> </a:t>
            </a:r>
            <a:r>
              <a:rPr dirty="0" spc="-10">
                <a:hlinkClick r:id="rId15" action="ppaction://hlinksldjump"/>
              </a:rPr>
              <a:t>o</a:t>
            </a:r>
            <a:r>
              <a:rPr dirty="0" spc="0">
                <a:hlinkClick r:id="rId15" action="ppaction://hlinksldjump"/>
              </a:rPr>
              <a:t>p</a:t>
            </a:r>
            <a:r>
              <a:rPr dirty="0" spc="-15">
                <a:hlinkClick r:id="rId15" action="ppaction://hlinksldjump"/>
              </a:rPr>
              <a:t>erazioni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11/35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678" y="24034"/>
            <a:ext cx="690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458861"/>
            <a:ext cx="36455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divisione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pu</a:t>
            </a:r>
            <a:r>
              <a:rPr dirty="0" sz="1000" spc="-55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essere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riscritta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60">
                <a:latin typeface="Tahoma"/>
                <a:cs typeface="Tahoma"/>
              </a:rPr>
              <a:t>do: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04023" y="886409"/>
            <a:ext cx="238125" cy="0"/>
          </a:xfrm>
          <a:custGeom>
            <a:avLst/>
            <a:gdLst/>
            <a:ahLst/>
            <a:cxnLst/>
            <a:rect l="l" t="t" r="r" b="b"/>
            <a:pathLst>
              <a:path w="238125" h="0">
                <a:moveTo>
                  <a:pt x="0" y="0"/>
                </a:moveTo>
                <a:lnTo>
                  <a:pt x="237591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91323" y="724571"/>
            <a:ext cx="1087120" cy="324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875">
              <a:lnSpc>
                <a:spcPct val="100000"/>
              </a:lnSpc>
              <a:tabLst>
                <a:tab pos="848994" algn="l"/>
              </a:tabLst>
            </a:pPr>
            <a:r>
              <a:rPr dirty="0" sz="1000" spc="25" i="1">
                <a:solidFill>
                  <a:srgbClr val="FF0000"/>
                </a:solidFill>
                <a:latin typeface="Arial Narrow"/>
                <a:cs typeface="Arial Narrow"/>
              </a:rPr>
              <a:t>a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	</a:t>
            </a:r>
            <a:r>
              <a:rPr dirty="0" sz="1000" spc="65" i="1">
                <a:solidFill>
                  <a:srgbClr val="FF0000"/>
                </a:solidFill>
                <a:latin typeface="Arial Narrow"/>
                <a:cs typeface="Arial Narrow"/>
              </a:rPr>
              <a:t>r</a:t>
            </a:r>
            <a:r>
              <a:rPr dirty="0" sz="1000" spc="-12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 sz="1000" spc="80" i="1">
                <a:solidFill>
                  <a:srgbClr val="FF0000"/>
                </a:solidFill>
                <a:latin typeface="Arial Narrow"/>
                <a:cs typeface="Arial Narrow"/>
              </a:rPr>
              <a:t>b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34324" y="886409"/>
            <a:ext cx="238125" cy="0"/>
          </a:xfrm>
          <a:custGeom>
            <a:avLst/>
            <a:gdLst/>
            <a:ahLst/>
            <a:cxnLst/>
            <a:rect l="l" t="t" r="r" b="b"/>
            <a:pathLst>
              <a:path w="238125" h="0">
                <a:moveTo>
                  <a:pt x="0" y="0"/>
                </a:moveTo>
                <a:lnTo>
                  <a:pt x="237591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479245" y="810169"/>
            <a:ext cx="19526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807720" algn="l"/>
                <a:tab pos="989965" algn="l"/>
              </a:tabLst>
            </a:pP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90" i="1">
                <a:solidFill>
                  <a:srgbClr val="FF0000"/>
                </a:solidFill>
                <a:latin typeface="Arial Narrow"/>
                <a:cs typeface="Arial Narrow"/>
              </a:rPr>
              <a:t>q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	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,</a:t>
            </a:r>
            <a:r>
              <a:rPr dirty="0" sz="1000" i="1">
                <a:solidFill>
                  <a:srgbClr val="FF0000"/>
                </a:solidFill>
                <a:latin typeface="Verdana"/>
                <a:cs typeface="Verdana"/>
              </a:rPr>
              <a:t>	</a:t>
            </a:r>
            <a:r>
              <a:rPr dirty="0" sz="1000" spc="50" i="1">
                <a:solidFill>
                  <a:srgbClr val="FF0000"/>
                </a:solidFill>
                <a:latin typeface="Arial Narrow"/>
                <a:cs typeface="Arial Narrow"/>
              </a:rPr>
              <a:t>gr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 spc="65" i="1">
                <a:solidFill>
                  <a:srgbClr val="FF0000"/>
                </a:solidFill>
                <a:latin typeface="Arial Narrow"/>
                <a:cs typeface="Arial Narrow"/>
              </a:rPr>
              <a:t>r</a:t>
            </a:r>
            <a:r>
              <a:rPr dirty="0" sz="1000" spc="-12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50" i="1">
                <a:solidFill>
                  <a:srgbClr val="FF0000"/>
                </a:solidFill>
                <a:latin typeface="Arial Narrow"/>
                <a:cs typeface="Arial Narrow"/>
              </a:rPr>
              <a:t>gr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 spc="80" i="1">
                <a:solidFill>
                  <a:srgbClr val="FF0000"/>
                </a:solidFill>
                <a:latin typeface="Arial Narrow"/>
                <a:cs typeface="Arial Narrow"/>
              </a:rPr>
              <a:t>b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21624" y="896948"/>
            <a:ext cx="26289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80" i="1">
                <a:solidFill>
                  <a:srgbClr val="FF0000"/>
                </a:solidFill>
                <a:latin typeface="Arial Narrow"/>
                <a:cs typeface="Arial Narrow"/>
              </a:rPr>
              <a:t>b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5729" y="1422589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468835" y="2073211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77330" y="2124012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329188"/>
            <a:ext cx="50800" cy="7567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392689"/>
            <a:ext cx="50800" cy="69322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5729" y="1505158"/>
            <a:ext cx="4457065" cy="631825"/>
          </a:xfrm>
          <a:custGeom>
            <a:avLst/>
            <a:gdLst/>
            <a:ahLst/>
            <a:cxnLst/>
            <a:rect l="l" t="t" r="r" b="b"/>
            <a:pathLst>
              <a:path w="4457065" h="631825">
                <a:moveTo>
                  <a:pt x="4456606" y="0"/>
                </a:moveTo>
                <a:lnTo>
                  <a:pt x="0" y="0"/>
                </a:lnTo>
                <a:lnTo>
                  <a:pt x="0" y="580753"/>
                </a:lnTo>
                <a:lnTo>
                  <a:pt x="16636" y="618267"/>
                </a:lnTo>
                <a:lnTo>
                  <a:pt x="4405806" y="631553"/>
                </a:lnTo>
                <a:lnTo>
                  <a:pt x="4420049" y="629508"/>
                </a:lnTo>
                <a:lnTo>
                  <a:pt x="4451170" y="60355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1379989"/>
            <a:ext cx="0" cy="725170"/>
          </a:xfrm>
          <a:custGeom>
            <a:avLst/>
            <a:gdLst/>
            <a:ahLst/>
            <a:cxnLst/>
            <a:rect l="l" t="t" r="r" b="b"/>
            <a:pathLst>
              <a:path w="0" h="725169">
                <a:moveTo>
                  <a:pt x="0" y="72497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2336" y="136728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532336" y="135458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532336" y="134188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532336" y="132283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13830" y="1315116"/>
            <a:ext cx="4329430" cy="402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7F00"/>
                </a:solidFill>
                <a:latin typeface="Gill Sans MT"/>
                <a:cs typeface="Gill Sans MT"/>
              </a:rPr>
              <a:t>Esempio: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dirty="0" sz="1000" spc="-20">
                <a:latin typeface="Tahoma"/>
                <a:cs typeface="Tahoma"/>
              </a:rPr>
              <a:t>Sia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9)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3.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divisione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data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da: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497825" y="1784079"/>
            <a:ext cx="683260" cy="208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9)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510525" y="1963318"/>
            <a:ext cx="657860" cy="0"/>
          </a:xfrm>
          <a:custGeom>
            <a:avLst/>
            <a:gdLst/>
            <a:ahLst/>
            <a:cxnLst/>
            <a:rect l="l" t="t" r="r" b="b"/>
            <a:pathLst>
              <a:path w="657860" h="0">
                <a:moveTo>
                  <a:pt x="0" y="0"/>
                </a:moveTo>
                <a:lnTo>
                  <a:pt x="657542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1682673" y="1973870"/>
            <a:ext cx="31369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205697" y="1887078"/>
            <a:ext cx="57340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796920" y="1794844"/>
            <a:ext cx="342265" cy="3702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28930" algn="l"/>
              </a:tabLst>
            </a:pP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5" u="sng">
                <a:latin typeface="Times New Roman"/>
                <a:cs typeface="Times New Roman"/>
              </a:rPr>
              <a:t>  </a:t>
            </a:r>
            <a:r>
              <a:rPr dirty="0" sz="1000" spc="-114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1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u="sng"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5729" y="2288641"/>
            <a:ext cx="4457065" cy="170815"/>
          </a:xfrm>
          <a:custGeom>
            <a:avLst/>
            <a:gdLst/>
            <a:ahLst/>
            <a:cxnLst/>
            <a:rect l="l" t="t" r="r" b="b"/>
            <a:pathLst>
              <a:path w="4457065" h="170814">
                <a:moveTo>
                  <a:pt x="4405806" y="0"/>
                </a:moveTo>
                <a:lnTo>
                  <a:pt x="41300" y="896"/>
                </a:lnTo>
                <a:lnTo>
                  <a:pt x="7786" y="23856"/>
                </a:lnTo>
                <a:lnTo>
                  <a:pt x="0" y="50800"/>
                </a:lnTo>
                <a:lnTo>
                  <a:pt x="0" y="170250"/>
                </a:lnTo>
                <a:lnTo>
                  <a:pt x="4456606" y="170250"/>
                </a:lnTo>
                <a:lnTo>
                  <a:pt x="4455709" y="41300"/>
                </a:lnTo>
                <a:lnTo>
                  <a:pt x="4432750" y="7786"/>
                </a:lnTo>
                <a:lnTo>
                  <a:pt x="44058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75729" y="2407944"/>
            <a:ext cx="4456607" cy="10160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468835" y="2623273"/>
            <a:ext cx="114301" cy="11430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77330" y="2674074"/>
            <a:ext cx="4304204" cy="635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2320169"/>
            <a:ext cx="50800" cy="31580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2383670"/>
            <a:ext cx="50800" cy="25230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75729" y="2490515"/>
            <a:ext cx="4457065" cy="196850"/>
          </a:xfrm>
          <a:custGeom>
            <a:avLst/>
            <a:gdLst/>
            <a:ahLst/>
            <a:cxnLst/>
            <a:rect l="l" t="t" r="r" b="b"/>
            <a:pathLst>
              <a:path w="4457065" h="196850">
                <a:moveTo>
                  <a:pt x="4456606" y="0"/>
                </a:moveTo>
                <a:lnTo>
                  <a:pt x="0" y="0"/>
                </a:lnTo>
                <a:lnTo>
                  <a:pt x="0" y="145458"/>
                </a:lnTo>
                <a:lnTo>
                  <a:pt x="16636" y="182972"/>
                </a:lnTo>
                <a:lnTo>
                  <a:pt x="4405806" y="196259"/>
                </a:lnTo>
                <a:lnTo>
                  <a:pt x="4420049" y="194214"/>
                </a:lnTo>
                <a:lnTo>
                  <a:pt x="4451170" y="16825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2370970"/>
            <a:ext cx="0" cy="284480"/>
          </a:xfrm>
          <a:custGeom>
            <a:avLst/>
            <a:gdLst/>
            <a:ahLst/>
            <a:cxnLst/>
            <a:rect l="l" t="t" r="r" b="b"/>
            <a:pathLst>
              <a:path w="0" h="284480">
                <a:moveTo>
                  <a:pt x="0" y="28405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32336" y="235827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532336" y="234557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532336" y="233287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532336" y="231381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113830" y="2306724"/>
            <a:ext cx="2661920" cy="3486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Definizione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dirty="0" sz="1000" spc="-5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65" i="1">
                <a:latin typeface="Arial Narrow"/>
                <a:cs typeface="Arial Narrow"/>
              </a:rPr>
              <a:t>r</a:t>
            </a:r>
            <a:r>
              <a:rPr dirty="0" sz="1000" spc="-12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0,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all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divisibile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 spc="-15">
                <a:latin typeface="Tahoma"/>
                <a:cs typeface="Tahoma"/>
              </a:rPr>
              <a:t>).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47" name="object 4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15" action="ppaction://hlinksldjump"/>
              </a:rPr>
              <a:t>Alge</a:t>
            </a:r>
            <a:r>
              <a:rPr dirty="0" spc="-15">
                <a:hlinkClick r:id="rId15" action="ppaction://hlinksldjump"/>
              </a:rPr>
              <a:t>b</a:t>
            </a:r>
            <a:r>
              <a:rPr dirty="0" spc="-20">
                <a:hlinkClick r:id="rId15" action="ppaction://hlinksldjump"/>
              </a:rPr>
              <a:t>ra1:</a:t>
            </a:r>
            <a:r>
              <a:rPr dirty="0">
                <a:hlinkClick r:id="rId15" action="ppaction://hlinksldjump"/>
              </a:rPr>
              <a:t> </a:t>
            </a:r>
            <a:r>
              <a:rPr dirty="0" spc="-70">
                <a:hlinkClick r:id="rId15" action="ppaction://hlinksldjump"/>
              </a:rPr>
              <a:t> </a:t>
            </a:r>
            <a:r>
              <a:rPr dirty="0" spc="40">
                <a:hlinkClick r:id="rId15" action="ppaction://hlinksldjump"/>
              </a:rPr>
              <a:t>P</a:t>
            </a:r>
            <a:r>
              <a:rPr dirty="0" spc="-10">
                <a:hlinkClick r:id="rId15" action="ppaction://hlinksldjump"/>
              </a:rPr>
              <a:t>olinomi</a:t>
            </a:r>
            <a:r>
              <a:rPr dirty="0" spc="25">
                <a:hlinkClick r:id="rId15" action="ppaction://hlinksldjump"/>
              </a:rPr>
              <a:t> </a:t>
            </a:r>
            <a:r>
              <a:rPr dirty="0" spc="-40">
                <a:hlinkClick r:id="rId15" action="ppaction://hlinksldjump"/>
              </a:rPr>
              <a:t>e</a:t>
            </a:r>
            <a:r>
              <a:rPr dirty="0" spc="25">
                <a:hlinkClick r:id="rId15" action="ppaction://hlinksldjump"/>
              </a:rPr>
              <a:t> </a:t>
            </a:r>
            <a:r>
              <a:rPr dirty="0" spc="-10">
                <a:hlinkClick r:id="rId15" action="ppaction://hlinksldjump"/>
              </a:rPr>
              <a:t>o</a:t>
            </a:r>
            <a:r>
              <a:rPr dirty="0" spc="0">
                <a:hlinkClick r:id="rId15" action="ppaction://hlinksldjump"/>
              </a:rPr>
              <a:t>p</a:t>
            </a:r>
            <a:r>
              <a:rPr dirty="0" spc="-15">
                <a:hlinkClick r:id="rId15" action="ppaction://hlinksldjump"/>
              </a:rPr>
              <a:t>erazioni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11/35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678" y="24034"/>
            <a:ext cx="690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1106307"/>
            <a:ext cx="415861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Tahoma"/>
                <a:cs typeface="Tahoma"/>
              </a:rPr>
              <a:t>Dal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Lemma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divisione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euclidea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tra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olinomi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discende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risultato.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3" action="ppaction://hlinksldjump"/>
              </a:rPr>
              <a:t>Alge</a:t>
            </a:r>
            <a:r>
              <a:rPr dirty="0" spc="-15">
                <a:hlinkClick r:id="rId3" action="ppaction://hlinksldjump"/>
              </a:rPr>
              <a:t>b</a:t>
            </a:r>
            <a:r>
              <a:rPr dirty="0" spc="-20">
                <a:hlinkClick r:id="rId3" action="ppaction://hlinksldjump"/>
              </a:rPr>
              <a:t>ra1:</a:t>
            </a:r>
            <a:r>
              <a:rPr dirty="0">
                <a:hlinkClick r:id="rId3" action="ppaction://hlinksldjump"/>
              </a:rPr>
              <a:t> </a:t>
            </a:r>
            <a:r>
              <a:rPr dirty="0" spc="-70">
                <a:hlinkClick r:id="rId3" action="ppaction://hlinksldjump"/>
              </a:rPr>
              <a:t> </a:t>
            </a:r>
            <a:r>
              <a:rPr dirty="0" spc="40">
                <a:hlinkClick r:id="rId3" action="ppaction://hlinksldjump"/>
              </a:rPr>
              <a:t>P</a:t>
            </a:r>
            <a:r>
              <a:rPr dirty="0" spc="-10">
                <a:hlinkClick r:id="rId3" action="ppaction://hlinksldjump"/>
              </a:rPr>
              <a:t>olinomi</a:t>
            </a:r>
            <a:r>
              <a:rPr dirty="0" spc="2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e</a:t>
            </a:r>
            <a:r>
              <a:rPr dirty="0" spc="2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o</a:t>
            </a:r>
            <a:r>
              <a:rPr dirty="0" spc="0">
                <a:hlinkClick r:id="rId3" action="ppaction://hlinksldjump"/>
              </a:rPr>
              <a:t>p</a:t>
            </a:r>
            <a:r>
              <a:rPr dirty="0" spc="-15">
                <a:hlinkClick r:id="rId3" action="ppaction://hlinksldjump"/>
              </a:rPr>
              <a:t>erazioni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12/35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678" y="24034"/>
            <a:ext cx="690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1106307"/>
            <a:ext cx="415861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Tahoma"/>
                <a:cs typeface="Tahoma"/>
              </a:rPr>
              <a:t>Dal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Lemma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divisione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euclidea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tra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olinomi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discende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risultato.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830" y="1401489"/>
            <a:ext cx="4380865" cy="528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Pro</a:t>
            </a:r>
            <a:r>
              <a:rPr dirty="0" sz="1000" spc="-5" b="1">
                <a:solidFill>
                  <a:srgbClr val="0000FF"/>
                </a:solidFill>
                <a:latin typeface="Gill Sans MT"/>
                <a:cs typeface="Gill Sans MT"/>
              </a:rPr>
              <a:t>p</a:t>
            </a: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osi</a:t>
            </a:r>
            <a:r>
              <a:rPr dirty="0" sz="1000" spc="-45" b="1">
                <a:solidFill>
                  <a:srgbClr val="0000FF"/>
                </a:solidFill>
                <a:latin typeface="Gill Sans MT"/>
                <a:cs typeface="Gill Sans MT"/>
              </a:rPr>
              <a:t>zione</a:t>
            </a:r>
            <a:endParaRPr sz="1000">
              <a:latin typeface="Gill Sans MT"/>
              <a:cs typeface="Gill Sans MT"/>
            </a:endParaRPr>
          </a:p>
          <a:p>
            <a:pPr marL="12700" marR="5080">
              <a:lnSpc>
                <a:spcPct val="100000"/>
              </a:lnSpc>
              <a:spcBef>
                <a:spcPts val="560"/>
              </a:spcBef>
            </a:pPr>
            <a:r>
              <a:rPr dirty="0" sz="1000" spc="-25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frazione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alge</a:t>
            </a:r>
            <a:r>
              <a:rPr dirty="0" sz="1000" spc="-90">
                <a:latin typeface="Tahoma"/>
                <a:cs typeface="Tahoma"/>
              </a:rPr>
              <a:t>b</a:t>
            </a:r>
            <a:r>
              <a:rPr dirty="0" sz="1000" spc="-20">
                <a:latin typeface="Tahoma"/>
                <a:cs typeface="Tahoma"/>
              </a:rPr>
              <a:t>rica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pu</a:t>
            </a:r>
            <a:r>
              <a:rPr dirty="0" sz="1000" spc="-55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sem</a:t>
            </a:r>
            <a:r>
              <a:rPr dirty="0" sz="1000" spc="-9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riscrivere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somma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-20">
                <a:latin typeface="Tahoma"/>
                <a:cs typeface="Tahoma"/>
              </a:rPr>
              <a:t> un’altra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frazione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alge</a:t>
            </a:r>
            <a:r>
              <a:rPr dirty="0" sz="1000" spc="-90">
                <a:latin typeface="Tahoma"/>
                <a:cs typeface="Tahoma"/>
              </a:rPr>
              <a:t>b</a:t>
            </a:r>
            <a:r>
              <a:rPr dirty="0" sz="1000" spc="-25">
                <a:latin typeface="Tahoma"/>
                <a:cs typeface="Tahoma"/>
              </a:rPr>
              <a:t>rica,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cui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numerat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min</a:t>
            </a:r>
            <a:r>
              <a:rPr dirty="0" sz="1000" spc="-65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denominat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re.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3" action="ppaction://hlinksldjump"/>
              </a:rPr>
              <a:t>Alge</a:t>
            </a:r>
            <a:r>
              <a:rPr dirty="0" spc="-15">
                <a:hlinkClick r:id="rId3" action="ppaction://hlinksldjump"/>
              </a:rPr>
              <a:t>b</a:t>
            </a:r>
            <a:r>
              <a:rPr dirty="0" spc="-20">
                <a:hlinkClick r:id="rId3" action="ppaction://hlinksldjump"/>
              </a:rPr>
              <a:t>ra1:</a:t>
            </a:r>
            <a:r>
              <a:rPr dirty="0">
                <a:hlinkClick r:id="rId3" action="ppaction://hlinksldjump"/>
              </a:rPr>
              <a:t> </a:t>
            </a:r>
            <a:r>
              <a:rPr dirty="0" spc="-70">
                <a:hlinkClick r:id="rId3" action="ppaction://hlinksldjump"/>
              </a:rPr>
              <a:t> </a:t>
            </a:r>
            <a:r>
              <a:rPr dirty="0" spc="40">
                <a:hlinkClick r:id="rId3" action="ppaction://hlinksldjump"/>
              </a:rPr>
              <a:t>P</a:t>
            </a:r>
            <a:r>
              <a:rPr dirty="0" spc="-10">
                <a:hlinkClick r:id="rId3" action="ppaction://hlinksldjump"/>
              </a:rPr>
              <a:t>olinomi</a:t>
            </a:r>
            <a:r>
              <a:rPr dirty="0" spc="2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e</a:t>
            </a:r>
            <a:r>
              <a:rPr dirty="0" spc="2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o</a:t>
            </a:r>
            <a:r>
              <a:rPr dirty="0" spc="0">
                <a:hlinkClick r:id="rId3" action="ppaction://hlinksldjump"/>
              </a:rPr>
              <a:t>p</a:t>
            </a:r>
            <a:r>
              <a:rPr dirty="0" spc="-15">
                <a:hlinkClick r:id="rId3" action="ppaction://hlinksldjump"/>
              </a:rPr>
              <a:t>erazioni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12/35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678" y="24034"/>
            <a:ext cx="690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868157"/>
            <a:ext cx="4251325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75">
                <a:solidFill>
                  <a:srgbClr val="FF0000"/>
                </a:solidFill>
                <a:latin typeface="Tahoma"/>
                <a:cs typeface="Tahoma"/>
              </a:rPr>
              <a:t>In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Tahoma"/>
                <a:cs typeface="Tahoma"/>
              </a:rPr>
              <a:t>che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60">
                <a:solidFill>
                  <a:srgbClr val="FF0000"/>
                </a:solidFill>
                <a:latin typeface="Tahoma"/>
                <a:cs typeface="Tahoma"/>
              </a:rPr>
              <a:t>m</a:t>
            </a:r>
            <a:r>
              <a:rPr dirty="0" sz="1000" spc="-15">
                <a:solidFill>
                  <a:srgbClr val="FF0000"/>
                </a:solidFill>
                <a:latin typeface="Tahoma"/>
                <a:cs typeface="Tahoma"/>
              </a:rPr>
              <a:t>o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do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calcolano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FF0000"/>
                </a:solidFill>
                <a:latin typeface="Tahoma"/>
                <a:cs typeface="Tahoma"/>
              </a:rPr>
              <a:t>i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o</a:t>
            </a:r>
            <a:r>
              <a:rPr dirty="0" sz="1000" spc="5">
                <a:solidFill>
                  <a:srgbClr val="FF0000"/>
                </a:solidFill>
                <a:latin typeface="Tahoma"/>
                <a:cs typeface="Tahoma"/>
              </a:rPr>
              <a:t>l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inom</a:t>
            </a:r>
            <a:r>
              <a:rPr dirty="0" sz="1000" spc="5">
                <a:solidFill>
                  <a:srgbClr val="FF0000"/>
                </a:solidFill>
                <a:latin typeface="Tahoma"/>
                <a:cs typeface="Tahoma"/>
              </a:rPr>
              <a:t>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90" i="1">
                <a:solidFill>
                  <a:srgbClr val="FF0000"/>
                </a:solidFill>
                <a:latin typeface="Arial Narrow"/>
                <a:cs typeface="Arial Narrow"/>
              </a:rPr>
              <a:t>q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65">
                <a:solidFill>
                  <a:srgbClr val="FF0000"/>
                </a:solidFill>
                <a:latin typeface="Tahoma"/>
                <a:cs typeface="Tahoma"/>
              </a:rPr>
              <a:t>ed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65" i="1">
                <a:solidFill>
                  <a:srgbClr val="FF0000"/>
                </a:solidFill>
                <a:latin typeface="Arial Narrow"/>
                <a:cs typeface="Arial Narrow"/>
              </a:rPr>
              <a:t>r</a:t>
            </a:r>
            <a:r>
              <a:rPr dirty="0" sz="1000" spc="-12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di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cui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FF0000"/>
                </a:solidFill>
                <a:latin typeface="Tahoma"/>
                <a:cs typeface="Tahoma"/>
              </a:rPr>
              <a:t>il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Lemma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della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divisione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tra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olinomi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60">
                <a:solidFill>
                  <a:srgbClr val="FF0000"/>
                </a:solidFill>
                <a:latin typeface="Tahoma"/>
                <a:cs typeface="Tahoma"/>
              </a:rPr>
              <a:t>g</a:t>
            </a:r>
            <a:r>
              <a:rPr dirty="0" sz="1000" spc="-85">
                <a:solidFill>
                  <a:srgbClr val="FF0000"/>
                </a:solidFill>
                <a:latin typeface="Tahoma"/>
                <a:cs typeface="Tahoma"/>
              </a:rPr>
              <a:t>a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rantisce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l’esistenza?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3" action="ppaction://hlinksldjump"/>
              </a:rPr>
              <a:t>Alge</a:t>
            </a:r>
            <a:r>
              <a:rPr dirty="0" spc="-15">
                <a:hlinkClick r:id="rId3" action="ppaction://hlinksldjump"/>
              </a:rPr>
              <a:t>b</a:t>
            </a:r>
            <a:r>
              <a:rPr dirty="0" spc="-20">
                <a:hlinkClick r:id="rId3" action="ppaction://hlinksldjump"/>
              </a:rPr>
              <a:t>ra1:</a:t>
            </a:r>
            <a:r>
              <a:rPr dirty="0">
                <a:hlinkClick r:id="rId3" action="ppaction://hlinksldjump"/>
              </a:rPr>
              <a:t> </a:t>
            </a:r>
            <a:r>
              <a:rPr dirty="0" spc="-70">
                <a:hlinkClick r:id="rId3" action="ppaction://hlinksldjump"/>
              </a:rPr>
              <a:t> </a:t>
            </a:r>
            <a:r>
              <a:rPr dirty="0" spc="40">
                <a:hlinkClick r:id="rId3" action="ppaction://hlinksldjump"/>
              </a:rPr>
              <a:t>P</a:t>
            </a:r>
            <a:r>
              <a:rPr dirty="0" spc="-10">
                <a:hlinkClick r:id="rId3" action="ppaction://hlinksldjump"/>
              </a:rPr>
              <a:t>olinomi</a:t>
            </a:r>
            <a:r>
              <a:rPr dirty="0" spc="2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e</a:t>
            </a:r>
            <a:r>
              <a:rPr dirty="0" spc="2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o</a:t>
            </a:r>
            <a:r>
              <a:rPr dirty="0" spc="0">
                <a:hlinkClick r:id="rId3" action="ppaction://hlinksldjump"/>
              </a:rPr>
              <a:t>p</a:t>
            </a:r>
            <a:r>
              <a:rPr dirty="0" spc="-15">
                <a:hlinkClick r:id="rId3" action="ppaction://hlinksldjump"/>
              </a:rPr>
              <a:t>erazioni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13/35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678" y="24034"/>
            <a:ext cx="690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868157"/>
            <a:ext cx="4251325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75">
                <a:solidFill>
                  <a:srgbClr val="FF0000"/>
                </a:solidFill>
                <a:latin typeface="Tahoma"/>
                <a:cs typeface="Tahoma"/>
              </a:rPr>
              <a:t>In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Tahoma"/>
                <a:cs typeface="Tahoma"/>
              </a:rPr>
              <a:t>che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60">
                <a:solidFill>
                  <a:srgbClr val="FF0000"/>
                </a:solidFill>
                <a:latin typeface="Tahoma"/>
                <a:cs typeface="Tahoma"/>
              </a:rPr>
              <a:t>m</a:t>
            </a:r>
            <a:r>
              <a:rPr dirty="0" sz="1000" spc="-15">
                <a:solidFill>
                  <a:srgbClr val="FF0000"/>
                </a:solidFill>
                <a:latin typeface="Tahoma"/>
                <a:cs typeface="Tahoma"/>
              </a:rPr>
              <a:t>o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do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calcolano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FF0000"/>
                </a:solidFill>
                <a:latin typeface="Tahoma"/>
                <a:cs typeface="Tahoma"/>
              </a:rPr>
              <a:t>i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o</a:t>
            </a:r>
            <a:r>
              <a:rPr dirty="0" sz="1000" spc="5">
                <a:solidFill>
                  <a:srgbClr val="FF0000"/>
                </a:solidFill>
                <a:latin typeface="Tahoma"/>
                <a:cs typeface="Tahoma"/>
              </a:rPr>
              <a:t>l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inom</a:t>
            </a:r>
            <a:r>
              <a:rPr dirty="0" sz="1000" spc="5">
                <a:solidFill>
                  <a:srgbClr val="FF0000"/>
                </a:solidFill>
                <a:latin typeface="Tahoma"/>
                <a:cs typeface="Tahoma"/>
              </a:rPr>
              <a:t>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90" i="1">
                <a:solidFill>
                  <a:srgbClr val="FF0000"/>
                </a:solidFill>
                <a:latin typeface="Arial Narrow"/>
                <a:cs typeface="Arial Narrow"/>
              </a:rPr>
              <a:t>q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65">
                <a:solidFill>
                  <a:srgbClr val="FF0000"/>
                </a:solidFill>
                <a:latin typeface="Tahoma"/>
                <a:cs typeface="Tahoma"/>
              </a:rPr>
              <a:t>ed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65" i="1">
                <a:solidFill>
                  <a:srgbClr val="FF0000"/>
                </a:solidFill>
                <a:latin typeface="Arial Narrow"/>
                <a:cs typeface="Arial Narrow"/>
              </a:rPr>
              <a:t>r</a:t>
            </a:r>
            <a:r>
              <a:rPr dirty="0" sz="1000" spc="-12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di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cui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FF0000"/>
                </a:solidFill>
                <a:latin typeface="Tahoma"/>
                <a:cs typeface="Tahoma"/>
              </a:rPr>
              <a:t>il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Lemma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della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divisione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tra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olinomi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60">
                <a:solidFill>
                  <a:srgbClr val="FF0000"/>
                </a:solidFill>
                <a:latin typeface="Tahoma"/>
                <a:cs typeface="Tahoma"/>
              </a:rPr>
              <a:t>g</a:t>
            </a:r>
            <a:r>
              <a:rPr dirty="0" sz="1000" spc="-85">
                <a:solidFill>
                  <a:srgbClr val="FF0000"/>
                </a:solidFill>
                <a:latin typeface="Tahoma"/>
                <a:cs typeface="Tahoma"/>
              </a:rPr>
              <a:t>a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rantisce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l’esistenza?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5097" y="1343073"/>
            <a:ext cx="3922395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3985" marR="5080" indent="-121285">
              <a:lnSpc>
                <a:spcPct val="100000"/>
              </a:lnSpc>
              <a:buClr>
                <a:srgbClr val="3333B2"/>
              </a:buClr>
              <a:buSzPct val="90000"/>
              <a:buFont typeface="Arial"/>
              <a:buChar char="•"/>
              <a:tabLst>
                <a:tab pos="134620" algn="l"/>
              </a:tabLst>
            </a:pP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0" i="1">
                <a:solidFill>
                  <a:srgbClr val="0000FF"/>
                </a:solidFill>
                <a:latin typeface="Arial Narrow"/>
                <a:cs typeface="Arial Narrow"/>
              </a:rPr>
              <a:t>gr</a:t>
            </a:r>
            <a:r>
              <a:rPr dirty="0" sz="1000" spc="45" i="1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r>
              <a:rPr dirty="0" sz="1000" spc="25" i="1">
                <a:solidFill>
                  <a:srgbClr val="0000FF"/>
                </a:solidFill>
                <a:latin typeface="Arial Narrow"/>
                <a:cs typeface="Arial Narrow"/>
              </a:rPr>
              <a:t>a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0000FF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50" i="1">
                <a:solidFill>
                  <a:srgbClr val="0000FF"/>
                </a:solidFill>
                <a:latin typeface="Arial Narrow"/>
                <a:cs typeface="Arial Narrow"/>
              </a:rPr>
              <a:t>gr</a:t>
            </a:r>
            <a:r>
              <a:rPr dirty="0" sz="1000" spc="45" i="1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r>
              <a:rPr dirty="0" sz="1000" spc="80" i="1">
                <a:solidFill>
                  <a:srgbClr val="0000FF"/>
                </a:solidFill>
                <a:latin typeface="Arial Narrow"/>
                <a:cs typeface="Arial Narrow"/>
              </a:rPr>
              <a:t>b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0000FF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all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quoziente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divisione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zero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ed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resto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coincide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 spc="-45">
                <a:latin typeface="Tahoma"/>
                <a:cs typeface="Tahoma"/>
              </a:rPr>
              <a:t>);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3" action="ppaction://hlinksldjump"/>
              </a:rPr>
              <a:t>Alge</a:t>
            </a:r>
            <a:r>
              <a:rPr dirty="0" spc="-15">
                <a:hlinkClick r:id="rId3" action="ppaction://hlinksldjump"/>
              </a:rPr>
              <a:t>b</a:t>
            </a:r>
            <a:r>
              <a:rPr dirty="0" spc="-20">
                <a:hlinkClick r:id="rId3" action="ppaction://hlinksldjump"/>
              </a:rPr>
              <a:t>ra1:</a:t>
            </a:r>
            <a:r>
              <a:rPr dirty="0">
                <a:hlinkClick r:id="rId3" action="ppaction://hlinksldjump"/>
              </a:rPr>
              <a:t> </a:t>
            </a:r>
            <a:r>
              <a:rPr dirty="0" spc="-70">
                <a:hlinkClick r:id="rId3" action="ppaction://hlinksldjump"/>
              </a:rPr>
              <a:t> </a:t>
            </a:r>
            <a:r>
              <a:rPr dirty="0" spc="40">
                <a:hlinkClick r:id="rId3" action="ppaction://hlinksldjump"/>
              </a:rPr>
              <a:t>P</a:t>
            </a:r>
            <a:r>
              <a:rPr dirty="0" spc="-10">
                <a:hlinkClick r:id="rId3" action="ppaction://hlinksldjump"/>
              </a:rPr>
              <a:t>olinomi</a:t>
            </a:r>
            <a:r>
              <a:rPr dirty="0" spc="2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e</a:t>
            </a:r>
            <a:r>
              <a:rPr dirty="0" spc="2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o</a:t>
            </a:r>
            <a:r>
              <a:rPr dirty="0" spc="0">
                <a:hlinkClick r:id="rId3" action="ppaction://hlinksldjump"/>
              </a:rPr>
              <a:t>p</a:t>
            </a:r>
            <a:r>
              <a:rPr dirty="0" spc="-15">
                <a:hlinkClick r:id="rId3" action="ppaction://hlinksldjump"/>
              </a:rPr>
              <a:t>erazioni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13/35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7054" y="24034"/>
            <a:ext cx="2698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l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35" b="1">
                <a:latin typeface="Gill Sans MT"/>
                <a:cs typeface="Gill Sans MT"/>
              </a:rPr>
              <a:t>P</a:t>
            </a:r>
            <a:r>
              <a:rPr dirty="0" spc="-40" b="1">
                <a:latin typeface="Gill Sans MT"/>
                <a:cs typeface="Gill Sans MT"/>
              </a:rPr>
              <a:t>olinomi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716273"/>
            <a:ext cx="3521075" cy="153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definisce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b="1">
                <a:solidFill>
                  <a:srgbClr val="FF0000"/>
                </a:solidFill>
                <a:latin typeface="Gill Sans MT"/>
                <a:cs typeface="Gill Sans MT"/>
              </a:rPr>
              <a:t>p</a:t>
            </a:r>
            <a:r>
              <a:rPr dirty="0" sz="1000" spc="-45" b="1">
                <a:solidFill>
                  <a:srgbClr val="FF0000"/>
                </a:solidFill>
                <a:latin typeface="Gill Sans MT"/>
                <a:cs typeface="Gill Sans MT"/>
              </a:rPr>
              <a:t>olinomio</a:t>
            </a:r>
            <a:r>
              <a:rPr dirty="0" sz="1000" spc="50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efficienti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25">
                <a:latin typeface="Tahoma"/>
                <a:cs typeface="Tahoma"/>
              </a:rPr>
              <a:t>al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ogni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es</a:t>
            </a:r>
            <a:r>
              <a:rPr dirty="0" sz="1000" spc="-105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ressione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ti</a:t>
            </a:r>
            <a:r>
              <a:rPr dirty="0" sz="1000" spc="15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89647" y="995258"/>
            <a:ext cx="8921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85" i="1">
                <a:latin typeface="Arial Narrow"/>
                <a:cs typeface="Arial Narrow"/>
              </a:rPr>
              <a:t>p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-15" i="1">
                <a:latin typeface="Arial Narrow"/>
                <a:cs typeface="Arial Narrow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i="1">
                <a:latin typeface="Arial Narrow"/>
                <a:cs typeface="Arial Narrow"/>
              </a:rPr>
              <a:t>  </a:t>
            </a:r>
            <a:r>
              <a:rPr dirty="0" sz="1000" spc="7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57794" y="1042754"/>
            <a:ext cx="7429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0" i="1">
                <a:latin typeface="Calibri"/>
                <a:cs typeface="Calibri"/>
              </a:rPr>
              <a:t>n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84134" y="971533"/>
            <a:ext cx="7429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0" i="1">
                <a:latin typeface="Calibri"/>
                <a:cs typeface="Calibri"/>
              </a:rPr>
              <a:t>n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55977" y="1042754"/>
            <a:ext cx="201930" cy="1409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5" i="1">
                <a:latin typeface="Calibri"/>
                <a:cs typeface="Calibri"/>
              </a:rPr>
              <a:t>n</a:t>
            </a: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>
                <a:latin typeface="Trebuchet MS"/>
                <a:cs typeface="Trebuchet MS"/>
              </a:rPr>
              <a:t>1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38489" y="995258"/>
            <a:ext cx="58039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92735" algn="l"/>
              </a:tabLst>
            </a:pP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45" i="1">
                <a:latin typeface="Arial Narrow"/>
                <a:cs typeface="Arial Narrow"/>
              </a:rPr>
              <a:t>	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150">
                <a:latin typeface="Lucida Sans Unicode"/>
                <a:cs typeface="Lucida Sans Unicode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150">
                <a:latin typeface="Lucida Sans Unicode"/>
                <a:cs typeface="Lucida Sans Unicode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08441" y="971533"/>
            <a:ext cx="201930" cy="1409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5" i="1">
                <a:latin typeface="Calibri"/>
                <a:cs typeface="Calibri"/>
              </a:rPr>
              <a:t>n</a:t>
            </a: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>
                <a:latin typeface="Trebuchet MS"/>
                <a:cs typeface="Trebuchet MS"/>
              </a:rPr>
              <a:t>1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21330" y="995258"/>
            <a:ext cx="9436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-40" i="1">
                <a:latin typeface="Arial Narrow"/>
                <a:cs typeface="Arial Narrow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i="1">
                <a:latin typeface="Arial Narrow"/>
                <a:cs typeface="Arial Narrow"/>
              </a:rPr>
              <a:t>  </a:t>
            </a:r>
            <a:r>
              <a:rPr dirty="0" sz="1000" spc="45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-40" i="1">
                <a:latin typeface="Arial Narrow"/>
                <a:cs typeface="Arial Narrow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08655" y="1042754"/>
            <a:ext cx="80391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04495" algn="l"/>
                <a:tab pos="742950" algn="l"/>
              </a:tabLst>
            </a:pPr>
            <a:r>
              <a:rPr dirty="0" sz="700">
                <a:latin typeface="Trebuchet MS"/>
                <a:cs typeface="Trebuchet MS"/>
              </a:rPr>
              <a:t>2	1	0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31985" y="971533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latin typeface="Trebuchet MS"/>
                <a:cs typeface="Trebuchet MS"/>
              </a:rPr>
              <a:t>2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3830" y="1272978"/>
            <a:ext cx="4075429" cy="7359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55">
                <a:latin typeface="Tahoma"/>
                <a:cs typeface="Tahoma"/>
              </a:rPr>
              <a:t>dove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0" i="1">
                <a:latin typeface="Arial Narrow"/>
                <a:cs typeface="Arial Narrow"/>
              </a:rPr>
              <a:t>n</a:t>
            </a:r>
            <a:r>
              <a:rPr dirty="0" sz="1000" spc="65" i="1">
                <a:latin typeface="Arial Narrow"/>
                <a:cs typeface="Arial Narrow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r>
              <a:rPr dirty="0" baseline="-11904" sz="1050" spc="75">
                <a:latin typeface="Trebuchet MS"/>
                <a:cs typeface="Trebuchet MS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r>
              <a:rPr dirty="0" baseline="-11904" sz="1050" spc="75">
                <a:latin typeface="Trebuchet MS"/>
                <a:cs typeface="Trebuchet MS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85" i="1">
                <a:latin typeface="Verdana"/>
                <a:cs typeface="Verdana"/>
              </a:rPr>
              <a:t> </a:t>
            </a:r>
            <a:r>
              <a:rPr dirty="0" sz="1000" spc="-95" i="1">
                <a:latin typeface="Verdana"/>
                <a:cs typeface="Verdana"/>
              </a:rPr>
              <a:t>.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95" i="1">
                <a:latin typeface="Verdana"/>
                <a:cs typeface="Verdana"/>
              </a:rPr>
              <a:t>.</a:t>
            </a:r>
            <a:r>
              <a:rPr dirty="0" sz="1000" spc="-185" i="1">
                <a:latin typeface="Verdana"/>
                <a:cs typeface="Verdana"/>
              </a:rPr>
              <a:t> </a:t>
            </a:r>
            <a:r>
              <a:rPr dirty="0" sz="1000" spc="-95" i="1">
                <a:latin typeface="Verdana"/>
                <a:cs typeface="Verdana"/>
              </a:rPr>
              <a:t>.</a:t>
            </a:r>
            <a:r>
              <a:rPr dirty="0" sz="1000" spc="-185" i="1">
                <a:latin typeface="Verdana"/>
                <a:cs typeface="Verdana"/>
              </a:rPr>
              <a:t> 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r>
              <a:rPr dirty="0" baseline="-11904" sz="1050" spc="30" i="1">
                <a:latin typeface="Calibri"/>
                <a:cs typeface="Calibri"/>
              </a:rPr>
              <a:t>n</a:t>
            </a:r>
            <a:r>
              <a:rPr dirty="0" baseline="-11904" sz="1050" i="1">
                <a:latin typeface="Calibri"/>
                <a:cs typeface="Calibri"/>
              </a:rPr>
              <a:t> </a:t>
            </a:r>
            <a:r>
              <a:rPr dirty="0" baseline="-11904" sz="1050" spc="112" i="1">
                <a:latin typeface="Calibri"/>
                <a:cs typeface="Calibri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numeri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reali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assegnati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detti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c</a:t>
            </a:r>
            <a:r>
              <a:rPr dirty="0" sz="1000" spc="-10" b="1">
                <a:solidFill>
                  <a:srgbClr val="0000FF"/>
                </a:solidFill>
                <a:latin typeface="Gill Sans MT"/>
                <a:cs typeface="Gill Sans MT"/>
              </a:rPr>
              <a:t>o</a:t>
            </a:r>
            <a:r>
              <a:rPr dirty="0" sz="1000" spc="-15" b="1">
                <a:solidFill>
                  <a:srgbClr val="0000FF"/>
                </a:solidFill>
                <a:latin typeface="Gill Sans MT"/>
                <a:cs typeface="Gill Sans MT"/>
              </a:rPr>
              <a:t>effici</a:t>
            </a:r>
            <a:r>
              <a:rPr dirty="0" sz="1000" spc="-45" b="1">
                <a:solidFill>
                  <a:srgbClr val="0000FF"/>
                </a:solidFill>
                <a:latin typeface="Gill Sans MT"/>
                <a:cs typeface="Gill Sans MT"/>
              </a:rPr>
              <a:t>e</a:t>
            </a:r>
            <a:r>
              <a:rPr dirty="0" sz="1000" spc="-20" b="1">
                <a:solidFill>
                  <a:srgbClr val="0000FF"/>
                </a:solidFill>
                <a:latin typeface="Gill Sans MT"/>
                <a:cs typeface="Gill Sans MT"/>
              </a:rPr>
              <a:t>n</a:t>
            </a:r>
            <a:r>
              <a:rPr dirty="0" sz="1000" spc="-20" b="1">
                <a:solidFill>
                  <a:srgbClr val="0000FF"/>
                </a:solidFill>
                <a:latin typeface="Gill Sans MT"/>
                <a:cs typeface="Gill Sans MT"/>
              </a:rPr>
              <a:t>t</a:t>
            </a:r>
            <a:r>
              <a:rPr dirty="0" sz="1000" spc="-20" b="1">
                <a:solidFill>
                  <a:srgbClr val="0000FF"/>
                </a:solidFill>
                <a:latin typeface="Gill Sans MT"/>
                <a:cs typeface="Gill Sans MT"/>
              </a:rPr>
              <a:t>i</a:t>
            </a:r>
            <a:r>
              <a:rPr dirty="0" sz="1000" spc="55" b="1">
                <a:solidFill>
                  <a:srgbClr val="0000FF"/>
                </a:solidFill>
                <a:latin typeface="Gill Sans MT"/>
                <a:cs typeface="Gill Sans MT"/>
              </a:rPr>
              <a:t> </a:t>
            </a:r>
            <a:r>
              <a:rPr dirty="0" sz="1000" spc="-40">
                <a:latin typeface="Tahoma"/>
                <a:cs typeface="Tahoma"/>
              </a:rPr>
              <a:t>del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ed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-65" i="1">
                <a:latin typeface="Arial Narrow"/>
                <a:cs typeface="Arial Narrow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 b="1">
                <a:solidFill>
                  <a:srgbClr val="0000FF"/>
                </a:solidFill>
                <a:latin typeface="Gill Sans MT"/>
                <a:cs typeface="Gill Sans MT"/>
              </a:rPr>
              <a:t>indeterminat</a:t>
            </a:r>
            <a:r>
              <a:rPr dirty="0" sz="1000" spc="-40" b="1">
                <a:solidFill>
                  <a:srgbClr val="0000FF"/>
                </a:solidFill>
                <a:latin typeface="Gill Sans MT"/>
                <a:cs typeface="Gill Sans MT"/>
              </a:rPr>
              <a:t>a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7F00"/>
                </a:solidFill>
                <a:latin typeface="Gill Sans MT"/>
                <a:cs typeface="Gill Sans MT"/>
              </a:rPr>
              <a:t>Esempio: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5729" y="1964130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468835" y="2320912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77330" y="2371712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532336" y="1870725"/>
            <a:ext cx="50800" cy="4628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36" y="1934225"/>
            <a:ext cx="50800" cy="39938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5729" y="2046694"/>
            <a:ext cx="4457065" cy="337820"/>
          </a:xfrm>
          <a:custGeom>
            <a:avLst/>
            <a:gdLst/>
            <a:ahLst/>
            <a:cxnLst/>
            <a:rect l="l" t="t" r="r" b="b"/>
            <a:pathLst>
              <a:path w="4457065" h="337819">
                <a:moveTo>
                  <a:pt x="4456606" y="0"/>
                </a:moveTo>
                <a:lnTo>
                  <a:pt x="0" y="0"/>
                </a:lnTo>
                <a:lnTo>
                  <a:pt x="0" y="286918"/>
                </a:lnTo>
                <a:lnTo>
                  <a:pt x="16636" y="324432"/>
                </a:lnTo>
                <a:lnTo>
                  <a:pt x="4405806" y="337718"/>
                </a:lnTo>
                <a:lnTo>
                  <a:pt x="4420049" y="335673"/>
                </a:lnTo>
                <a:lnTo>
                  <a:pt x="4451170" y="30971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532336" y="1921525"/>
            <a:ext cx="0" cy="431165"/>
          </a:xfrm>
          <a:custGeom>
            <a:avLst/>
            <a:gdLst/>
            <a:ahLst/>
            <a:cxnLst/>
            <a:rect l="l" t="t" r="r" b="b"/>
            <a:pathLst>
              <a:path w="0" h="431164">
                <a:moveTo>
                  <a:pt x="0" y="43113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532336" y="190882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532336" y="189612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532336" y="188342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532336" y="186437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363927" y="2221560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1587119" y="2059722"/>
            <a:ext cx="1433830" cy="2762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90" i="1">
                <a:latin typeface="Arial Narrow"/>
                <a:cs typeface="Arial Narrow"/>
              </a:rPr>
              <a:t>q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4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7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25">
                <a:latin typeface="Lucida Sans Unicode"/>
                <a:cs typeface="Lucida Sans Unicode"/>
              </a:rPr>
              <a:t> </a:t>
            </a:r>
            <a:r>
              <a:rPr dirty="0" baseline="36111" sz="1500" spc="-75">
                <a:latin typeface="Tahoma"/>
                <a:cs typeface="Tahoma"/>
              </a:rPr>
              <a:t>3</a:t>
            </a:r>
            <a:r>
              <a:rPr dirty="0" baseline="36111" sz="1500" spc="-292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5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351227" y="2232111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13830" y="2478386"/>
            <a:ext cx="3263265" cy="6083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85" i="1">
                <a:latin typeface="Arial Narrow"/>
                <a:cs typeface="Arial Narrow"/>
              </a:rPr>
              <a:t>p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dice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 b="1">
                <a:solidFill>
                  <a:srgbClr val="FF0000"/>
                </a:solidFill>
                <a:latin typeface="Gill Sans MT"/>
                <a:cs typeface="Gill Sans MT"/>
              </a:rPr>
              <a:t>di</a:t>
            </a:r>
            <a:r>
              <a:rPr dirty="0" sz="1000" spc="85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000" spc="-35" b="1">
                <a:solidFill>
                  <a:srgbClr val="FF0000"/>
                </a:solidFill>
                <a:latin typeface="Gill Sans MT"/>
                <a:cs typeface="Gill Sans MT"/>
              </a:rPr>
              <a:t>grado</a:t>
            </a:r>
            <a:r>
              <a:rPr dirty="0" sz="1000" spc="85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000" spc="50" i="1">
                <a:solidFill>
                  <a:srgbClr val="FF0000"/>
                </a:solidFill>
                <a:latin typeface="Arial Narrow"/>
                <a:cs typeface="Arial Narrow"/>
              </a:rPr>
              <a:t>n</a:t>
            </a:r>
            <a:r>
              <a:rPr dirty="0" sz="100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 spc="-11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gr</a:t>
            </a:r>
            <a:r>
              <a:rPr dirty="0" sz="1000" spc="85" i="1">
                <a:solidFill>
                  <a:srgbClr val="FF0000"/>
                </a:solidFill>
                <a:latin typeface="Arial Narrow"/>
                <a:cs typeface="Arial Narrow"/>
              </a:rPr>
              <a:t>p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65" i="1">
                <a:solidFill>
                  <a:srgbClr val="FF0000"/>
                </a:solidFill>
                <a:latin typeface="Arial Narrow"/>
                <a:cs typeface="Arial Narrow"/>
              </a:rPr>
              <a:t>n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15" i="1">
                <a:solidFill>
                  <a:srgbClr val="FF0000"/>
                </a:solidFill>
                <a:latin typeface="Arial Narrow"/>
                <a:cs typeface="Arial Narrow"/>
              </a:rPr>
              <a:t>a</a:t>
            </a:r>
            <a:r>
              <a:rPr dirty="0" baseline="-11904" sz="1050" spc="30" i="1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dirty="0" baseline="-11904" sz="105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baseline="-11904" sz="1050" spc="3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Lucida Sans Unicode"/>
                <a:cs typeface="Lucida Sans Unicode"/>
              </a:rPr>
              <a:t>/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0</a:t>
            </a:r>
            <a:r>
              <a:rPr dirty="0" sz="1000" spc="-30">
                <a:latin typeface="Tahoma"/>
                <a:cs typeface="Tahoma"/>
              </a:rPr>
              <a:t>.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l’es</a:t>
            </a:r>
            <a:r>
              <a:rPr dirty="0" sz="1000" spc="-1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onente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otenza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massima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-35" i="1">
                <a:latin typeface="Arial Narrow"/>
                <a:cs typeface="Arial Narrow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resente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olinomio.</a:t>
            </a:r>
            <a:endParaRPr sz="1000">
              <a:latin typeface="Tahoma"/>
              <a:cs typeface="Tahoma"/>
            </a:endParaRPr>
          </a:p>
          <a:p>
            <a:pPr algn="just" marL="12700">
              <a:lnSpc>
                <a:spcPts val="1195"/>
              </a:lnSpc>
            </a:pPr>
            <a:r>
              <a:rPr dirty="0" sz="1000" spc="-50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5">
                <a:latin typeface="Tahoma"/>
                <a:cs typeface="Tahoma"/>
              </a:rPr>
              <a:t>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nullo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definito!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38" name="object 3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9" action="ppaction://hlinksldjump"/>
              </a:rPr>
              <a:t>Alge</a:t>
            </a:r>
            <a:r>
              <a:rPr dirty="0" spc="-15">
                <a:hlinkClick r:id="rId9" action="ppaction://hlinksldjump"/>
              </a:rPr>
              <a:t>b</a:t>
            </a:r>
            <a:r>
              <a:rPr dirty="0" spc="-20">
                <a:hlinkClick r:id="rId9" action="ppaction://hlinksldjump"/>
              </a:rPr>
              <a:t>ra1:</a:t>
            </a:r>
            <a:r>
              <a:rPr dirty="0">
                <a:hlinkClick r:id="rId9" action="ppaction://hlinksldjump"/>
              </a:rPr>
              <a:t> </a:t>
            </a:r>
            <a:r>
              <a:rPr dirty="0" spc="-70">
                <a:hlinkClick r:id="rId9" action="ppaction://hlinksldjump"/>
              </a:rPr>
              <a:t> </a:t>
            </a:r>
            <a:r>
              <a:rPr dirty="0" spc="40">
                <a:hlinkClick r:id="rId9" action="ppaction://hlinksldjump"/>
              </a:rPr>
              <a:t>P</a:t>
            </a:r>
            <a:r>
              <a:rPr dirty="0" spc="-10">
                <a:hlinkClick r:id="rId9" action="ppaction://hlinksldjump"/>
              </a:rPr>
              <a:t>olinomi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e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0">
                <a:hlinkClick r:id="rId9" action="ppaction://hlinksldjump"/>
              </a:rPr>
              <a:t>o</a:t>
            </a:r>
            <a:r>
              <a:rPr dirty="0" spc="0">
                <a:hlinkClick r:id="rId9" action="ppaction://hlinksldjump"/>
              </a:rPr>
              <a:t>p</a:t>
            </a:r>
            <a:r>
              <a:rPr dirty="0" spc="-15">
                <a:hlinkClick r:id="rId9" action="ppaction://hlinksldjump"/>
              </a:rPr>
              <a:t>erazioni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3/35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678" y="24034"/>
            <a:ext cx="690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868157"/>
            <a:ext cx="4251325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75">
                <a:solidFill>
                  <a:srgbClr val="FF0000"/>
                </a:solidFill>
                <a:latin typeface="Tahoma"/>
                <a:cs typeface="Tahoma"/>
              </a:rPr>
              <a:t>In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Tahoma"/>
                <a:cs typeface="Tahoma"/>
              </a:rPr>
              <a:t>che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60">
                <a:solidFill>
                  <a:srgbClr val="FF0000"/>
                </a:solidFill>
                <a:latin typeface="Tahoma"/>
                <a:cs typeface="Tahoma"/>
              </a:rPr>
              <a:t>m</a:t>
            </a:r>
            <a:r>
              <a:rPr dirty="0" sz="1000" spc="-15">
                <a:solidFill>
                  <a:srgbClr val="FF0000"/>
                </a:solidFill>
                <a:latin typeface="Tahoma"/>
                <a:cs typeface="Tahoma"/>
              </a:rPr>
              <a:t>o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do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calcolano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FF0000"/>
                </a:solidFill>
                <a:latin typeface="Tahoma"/>
                <a:cs typeface="Tahoma"/>
              </a:rPr>
              <a:t>i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o</a:t>
            </a:r>
            <a:r>
              <a:rPr dirty="0" sz="1000" spc="5">
                <a:solidFill>
                  <a:srgbClr val="FF0000"/>
                </a:solidFill>
                <a:latin typeface="Tahoma"/>
                <a:cs typeface="Tahoma"/>
              </a:rPr>
              <a:t>l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inom</a:t>
            </a:r>
            <a:r>
              <a:rPr dirty="0" sz="1000" spc="5">
                <a:solidFill>
                  <a:srgbClr val="FF0000"/>
                </a:solidFill>
                <a:latin typeface="Tahoma"/>
                <a:cs typeface="Tahoma"/>
              </a:rPr>
              <a:t>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90" i="1">
                <a:solidFill>
                  <a:srgbClr val="FF0000"/>
                </a:solidFill>
                <a:latin typeface="Arial Narrow"/>
                <a:cs typeface="Arial Narrow"/>
              </a:rPr>
              <a:t>q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65">
                <a:solidFill>
                  <a:srgbClr val="FF0000"/>
                </a:solidFill>
                <a:latin typeface="Tahoma"/>
                <a:cs typeface="Tahoma"/>
              </a:rPr>
              <a:t>ed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65" i="1">
                <a:solidFill>
                  <a:srgbClr val="FF0000"/>
                </a:solidFill>
                <a:latin typeface="Arial Narrow"/>
                <a:cs typeface="Arial Narrow"/>
              </a:rPr>
              <a:t>r</a:t>
            </a:r>
            <a:r>
              <a:rPr dirty="0" sz="1000" spc="-12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di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cui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FF0000"/>
                </a:solidFill>
                <a:latin typeface="Tahoma"/>
                <a:cs typeface="Tahoma"/>
              </a:rPr>
              <a:t>il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Lemma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della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divisione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tra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olinomi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60">
                <a:solidFill>
                  <a:srgbClr val="FF0000"/>
                </a:solidFill>
                <a:latin typeface="Tahoma"/>
                <a:cs typeface="Tahoma"/>
              </a:rPr>
              <a:t>g</a:t>
            </a:r>
            <a:r>
              <a:rPr dirty="0" sz="1000" spc="-85">
                <a:solidFill>
                  <a:srgbClr val="FF0000"/>
                </a:solidFill>
                <a:latin typeface="Tahoma"/>
                <a:cs typeface="Tahoma"/>
              </a:rPr>
              <a:t>a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rantisce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l’esistenza?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5097" y="1343073"/>
            <a:ext cx="4095750" cy="9055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3985" marR="178435" indent="-121285">
              <a:lnSpc>
                <a:spcPct val="100000"/>
              </a:lnSpc>
              <a:buClr>
                <a:srgbClr val="3333B2"/>
              </a:buClr>
              <a:buSzPct val="90000"/>
              <a:buFont typeface="Arial"/>
              <a:buChar char="•"/>
              <a:tabLst>
                <a:tab pos="134620" algn="l"/>
              </a:tabLst>
            </a:pP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0" i="1">
                <a:solidFill>
                  <a:srgbClr val="0000FF"/>
                </a:solidFill>
                <a:latin typeface="Arial Narrow"/>
                <a:cs typeface="Arial Narrow"/>
              </a:rPr>
              <a:t>gr</a:t>
            </a:r>
            <a:r>
              <a:rPr dirty="0" sz="1000" spc="45" i="1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r>
              <a:rPr dirty="0" sz="1000" spc="25" i="1">
                <a:solidFill>
                  <a:srgbClr val="0000FF"/>
                </a:solidFill>
                <a:latin typeface="Arial Narrow"/>
                <a:cs typeface="Arial Narrow"/>
              </a:rPr>
              <a:t>a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0000FF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50" i="1">
                <a:solidFill>
                  <a:srgbClr val="0000FF"/>
                </a:solidFill>
                <a:latin typeface="Arial Narrow"/>
                <a:cs typeface="Arial Narrow"/>
              </a:rPr>
              <a:t>gr</a:t>
            </a:r>
            <a:r>
              <a:rPr dirty="0" sz="1000" spc="45" i="1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r>
              <a:rPr dirty="0" sz="1000" spc="80" i="1">
                <a:solidFill>
                  <a:srgbClr val="0000FF"/>
                </a:solidFill>
                <a:latin typeface="Arial Narrow"/>
                <a:cs typeface="Arial Narrow"/>
              </a:rPr>
              <a:t>b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0000FF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all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quoziente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divisione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zero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ed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resto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coincide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 spc="-45">
                <a:latin typeface="Tahoma"/>
                <a:cs typeface="Tahoma"/>
              </a:rPr>
              <a:t>);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2"/>
              </a:spcBef>
              <a:buClr>
                <a:srgbClr val="3333B2"/>
              </a:buClr>
              <a:buFont typeface="Arial"/>
              <a:buChar char="•"/>
            </a:pPr>
            <a:endParaRPr sz="950">
              <a:latin typeface="Times New Roman"/>
              <a:cs typeface="Times New Roman"/>
            </a:endParaRPr>
          </a:p>
          <a:p>
            <a:pPr marL="133985" marR="5080" indent="-121285">
              <a:lnSpc>
                <a:spcPct val="100000"/>
              </a:lnSpc>
              <a:buClr>
                <a:srgbClr val="3333B2"/>
              </a:buClr>
              <a:buSzPct val="90000"/>
              <a:buFont typeface="Arial"/>
              <a:buChar char="•"/>
              <a:tabLst>
                <a:tab pos="134620" algn="l"/>
              </a:tabLst>
            </a:pP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0" i="1">
                <a:solidFill>
                  <a:srgbClr val="0000FF"/>
                </a:solidFill>
                <a:latin typeface="Arial Narrow"/>
                <a:cs typeface="Arial Narrow"/>
              </a:rPr>
              <a:t>gr</a:t>
            </a:r>
            <a:r>
              <a:rPr dirty="0" sz="1000" spc="45" i="1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r>
              <a:rPr dirty="0" sz="1000" spc="25" i="1">
                <a:solidFill>
                  <a:srgbClr val="0000FF"/>
                </a:solidFill>
                <a:latin typeface="Arial Narrow"/>
                <a:cs typeface="Arial Narrow"/>
              </a:rPr>
              <a:t>a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0000FF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≥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0" i="1">
                <a:solidFill>
                  <a:srgbClr val="0000FF"/>
                </a:solidFill>
                <a:latin typeface="Arial Narrow"/>
                <a:cs typeface="Arial Narrow"/>
              </a:rPr>
              <a:t>gr</a:t>
            </a:r>
            <a:r>
              <a:rPr dirty="0" sz="1000" spc="45" i="1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r>
              <a:rPr dirty="0" sz="1000" spc="80" i="1">
                <a:solidFill>
                  <a:srgbClr val="0000FF"/>
                </a:solidFill>
                <a:latin typeface="Arial Narrow"/>
                <a:cs typeface="Arial Narrow"/>
              </a:rPr>
              <a:t>b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0000FF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determin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90" i="1">
                <a:latin typeface="Arial Narrow"/>
                <a:cs typeface="Arial Narrow"/>
              </a:rPr>
              <a:t>q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ed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65" i="1">
                <a:latin typeface="Arial Narrow"/>
                <a:cs typeface="Arial Narrow"/>
              </a:rPr>
              <a:t>r</a:t>
            </a:r>
            <a:r>
              <a:rPr dirty="0" sz="1000" spc="-12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usa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semplice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alg</a:t>
            </a:r>
            <a:r>
              <a:rPr dirty="0" sz="1000" spc="-75">
                <a:solidFill>
                  <a:srgbClr val="FF0000"/>
                </a:solidFill>
                <a:latin typeface="Tahoma"/>
                <a:cs typeface="Tahoma"/>
              </a:rPr>
              <a:t>o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ritmo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tutto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analogo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quello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usa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eseguire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divisione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tra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numeri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interi.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3" action="ppaction://hlinksldjump"/>
              </a:rPr>
              <a:t>Alge</a:t>
            </a:r>
            <a:r>
              <a:rPr dirty="0" spc="-15">
                <a:hlinkClick r:id="rId3" action="ppaction://hlinksldjump"/>
              </a:rPr>
              <a:t>b</a:t>
            </a:r>
            <a:r>
              <a:rPr dirty="0" spc="-20">
                <a:hlinkClick r:id="rId3" action="ppaction://hlinksldjump"/>
              </a:rPr>
              <a:t>ra1:</a:t>
            </a:r>
            <a:r>
              <a:rPr dirty="0">
                <a:hlinkClick r:id="rId3" action="ppaction://hlinksldjump"/>
              </a:rPr>
              <a:t> </a:t>
            </a:r>
            <a:r>
              <a:rPr dirty="0" spc="-70">
                <a:hlinkClick r:id="rId3" action="ppaction://hlinksldjump"/>
              </a:rPr>
              <a:t> </a:t>
            </a:r>
            <a:r>
              <a:rPr dirty="0" spc="40">
                <a:hlinkClick r:id="rId3" action="ppaction://hlinksldjump"/>
              </a:rPr>
              <a:t>P</a:t>
            </a:r>
            <a:r>
              <a:rPr dirty="0" spc="-10">
                <a:hlinkClick r:id="rId3" action="ppaction://hlinksldjump"/>
              </a:rPr>
              <a:t>olinomi</a:t>
            </a:r>
            <a:r>
              <a:rPr dirty="0" spc="2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e</a:t>
            </a:r>
            <a:r>
              <a:rPr dirty="0" spc="2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o</a:t>
            </a:r>
            <a:r>
              <a:rPr dirty="0" spc="0">
                <a:hlinkClick r:id="rId3" action="ppaction://hlinksldjump"/>
              </a:rPr>
              <a:t>p</a:t>
            </a:r>
            <a:r>
              <a:rPr dirty="0" spc="-15">
                <a:hlinkClick r:id="rId3" action="ppaction://hlinksldjump"/>
              </a:rPr>
              <a:t>erazioni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13/35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678" y="24034"/>
            <a:ext cx="690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Alg</a:t>
            </a:r>
            <a:r>
              <a:rPr dirty="0" spc="-60"/>
              <a:t>o</a:t>
            </a:r>
            <a:r>
              <a:rPr dirty="0" spc="-30"/>
              <a:t>ritmo</a:t>
            </a:r>
            <a:r>
              <a:rPr dirty="0" spc="25"/>
              <a:t> </a:t>
            </a:r>
            <a:r>
              <a:rPr dirty="0" spc="-50"/>
              <a:t>della</a:t>
            </a:r>
            <a:r>
              <a:rPr dirty="0" spc="30"/>
              <a:t> </a:t>
            </a:r>
            <a:r>
              <a:rPr dirty="0" spc="-50"/>
              <a:t>divisione</a:t>
            </a:r>
            <a:r>
              <a:rPr dirty="0" spc="30"/>
              <a:t> </a:t>
            </a:r>
            <a:r>
              <a:rPr dirty="0" spc="-25"/>
              <a:t>tra</a:t>
            </a:r>
            <a:r>
              <a:rPr dirty="0" spc="30"/>
              <a:t> </a:t>
            </a:r>
            <a:r>
              <a:rPr dirty="0" spc="-15"/>
              <a:t>p</a:t>
            </a:r>
            <a:r>
              <a:rPr dirty="0" spc="-35"/>
              <a:t>olinomi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719046"/>
            <a:ext cx="24771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Illustriamo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l’alg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ritmo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semplice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esempio.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3" action="ppaction://hlinksldjump"/>
              </a:rPr>
              <a:t>Alge</a:t>
            </a:r>
            <a:r>
              <a:rPr dirty="0" spc="-15">
                <a:hlinkClick r:id="rId3" action="ppaction://hlinksldjump"/>
              </a:rPr>
              <a:t>b</a:t>
            </a:r>
            <a:r>
              <a:rPr dirty="0" spc="-20">
                <a:hlinkClick r:id="rId3" action="ppaction://hlinksldjump"/>
              </a:rPr>
              <a:t>ra1:</a:t>
            </a:r>
            <a:r>
              <a:rPr dirty="0">
                <a:hlinkClick r:id="rId3" action="ppaction://hlinksldjump"/>
              </a:rPr>
              <a:t> </a:t>
            </a:r>
            <a:r>
              <a:rPr dirty="0" spc="-70">
                <a:hlinkClick r:id="rId3" action="ppaction://hlinksldjump"/>
              </a:rPr>
              <a:t> </a:t>
            </a:r>
            <a:r>
              <a:rPr dirty="0" spc="40">
                <a:hlinkClick r:id="rId3" action="ppaction://hlinksldjump"/>
              </a:rPr>
              <a:t>P</a:t>
            </a:r>
            <a:r>
              <a:rPr dirty="0" spc="-10">
                <a:hlinkClick r:id="rId3" action="ppaction://hlinksldjump"/>
              </a:rPr>
              <a:t>olinomi</a:t>
            </a:r>
            <a:r>
              <a:rPr dirty="0" spc="2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e</a:t>
            </a:r>
            <a:r>
              <a:rPr dirty="0" spc="2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o</a:t>
            </a:r>
            <a:r>
              <a:rPr dirty="0" spc="0">
                <a:hlinkClick r:id="rId3" action="ppaction://hlinksldjump"/>
              </a:rPr>
              <a:t>p</a:t>
            </a:r>
            <a:r>
              <a:rPr dirty="0" spc="-15">
                <a:hlinkClick r:id="rId3" action="ppaction://hlinksldjump"/>
              </a:rPr>
              <a:t>erazioni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14/35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678" y="24034"/>
            <a:ext cx="690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Alg</a:t>
            </a:r>
            <a:r>
              <a:rPr dirty="0" spc="-60"/>
              <a:t>o</a:t>
            </a:r>
            <a:r>
              <a:rPr dirty="0" spc="-30"/>
              <a:t>ritmo</a:t>
            </a:r>
            <a:r>
              <a:rPr dirty="0" spc="25"/>
              <a:t> </a:t>
            </a:r>
            <a:r>
              <a:rPr dirty="0" spc="-50"/>
              <a:t>della</a:t>
            </a:r>
            <a:r>
              <a:rPr dirty="0" spc="30"/>
              <a:t> </a:t>
            </a:r>
            <a:r>
              <a:rPr dirty="0" spc="-50"/>
              <a:t>divisione</a:t>
            </a:r>
            <a:r>
              <a:rPr dirty="0" spc="30"/>
              <a:t> </a:t>
            </a:r>
            <a:r>
              <a:rPr dirty="0" spc="-25"/>
              <a:t>tra</a:t>
            </a:r>
            <a:r>
              <a:rPr dirty="0" spc="30"/>
              <a:t> </a:t>
            </a:r>
            <a:r>
              <a:rPr dirty="0" spc="-15"/>
              <a:t>p</a:t>
            </a:r>
            <a:r>
              <a:rPr dirty="0" spc="-35"/>
              <a:t>olinomi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719046"/>
            <a:ext cx="4328795" cy="5276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Illustriamo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l’alg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ritmo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semplice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esempio.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  <a:spcBef>
                <a:spcPts val="560"/>
              </a:spcBef>
            </a:pPr>
            <a:r>
              <a:rPr dirty="0" sz="1000" spc="-45">
                <a:latin typeface="Tahoma"/>
                <a:cs typeface="Tahoma"/>
              </a:rPr>
              <a:t>Eseguiamo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divisione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 spc="-15">
                <a:latin typeface="Tahoma"/>
                <a:cs typeface="Tahoma"/>
              </a:rPr>
              <a:t>),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5" i="1">
                <a:solidFill>
                  <a:srgbClr val="FF0000"/>
                </a:solidFill>
                <a:latin typeface="Arial Narrow"/>
                <a:cs typeface="Arial Narrow"/>
              </a:rPr>
              <a:t>a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8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baseline="27777" sz="1050">
                <a:solidFill>
                  <a:srgbClr val="FF0000"/>
                </a:solidFill>
                <a:latin typeface="Trebuchet MS"/>
                <a:cs typeface="Trebuchet MS"/>
              </a:rPr>
              <a:t>2</a:t>
            </a:r>
            <a:r>
              <a:rPr dirty="0" baseline="27777" sz="1050" spc="89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6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baseline="27777" sz="1050">
                <a:solidFill>
                  <a:srgbClr val="FF0000"/>
                </a:solidFill>
                <a:latin typeface="Trebuchet MS"/>
                <a:cs typeface="Trebuchet MS"/>
              </a:rPr>
              <a:t>3</a:t>
            </a:r>
            <a:r>
              <a:rPr dirty="0" baseline="27777" sz="1050" spc="89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</a:pPr>
            <a:r>
              <a:rPr dirty="0" sz="1000" spc="80" i="1">
                <a:solidFill>
                  <a:srgbClr val="FF0000"/>
                </a:solidFill>
                <a:latin typeface="Arial Narrow"/>
                <a:cs typeface="Arial Narrow"/>
              </a:rPr>
              <a:t>b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baseline="27777" sz="1050">
                <a:solidFill>
                  <a:srgbClr val="FF0000"/>
                </a:solidFill>
                <a:latin typeface="Trebuchet MS"/>
                <a:cs typeface="Trebuchet MS"/>
              </a:rPr>
              <a:t>2</a:t>
            </a:r>
            <a:r>
              <a:rPr dirty="0" baseline="27777" sz="1050" spc="89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85">
                <a:latin typeface="Tahoma"/>
                <a:cs typeface="Tahoma"/>
              </a:rPr>
              <a:t>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3" action="ppaction://hlinksldjump"/>
              </a:rPr>
              <a:t>Alge</a:t>
            </a:r>
            <a:r>
              <a:rPr dirty="0" spc="-15">
                <a:hlinkClick r:id="rId3" action="ppaction://hlinksldjump"/>
              </a:rPr>
              <a:t>b</a:t>
            </a:r>
            <a:r>
              <a:rPr dirty="0" spc="-20">
                <a:hlinkClick r:id="rId3" action="ppaction://hlinksldjump"/>
              </a:rPr>
              <a:t>ra1:</a:t>
            </a:r>
            <a:r>
              <a:rPr dirty="0">
                <a:hlinkClick r:id="rId3" action="ppaction://hlinksldjump"/>
              </a:rPr>
              <a:t> </a:t>
            </a:r>
            <a:r>
              <a:rPr dirty="0" spc="-70">
                <a:hlinkClick r:id="rId3" action="ppaction://hlinksldjump"/>
              </a:rPr>
              <a:t> </a:t>
            </a:r>
            <a:r>
              <a:rPr dirty="0" spc="40">
                <a:hlinkClick r:id="rId3" action="ppaction://hlinksldjump"/>
              </a:rPr>
              <a:t>P</a:t>
            </a:r>
            <a:r>
              <a:rPr dirty="0" spc="-10">
                <a:hlinkClick r:id="rId3" action="ppaction://hlinksldjump"/>
              </a:rPr>
              <a:t>olinomi</a:t>
            </a:r>
            <a:r>
              <a:rPr dirty="0" spc="2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e</a:t>
            </a:r>
            <a:r>
              <a:rPr dirty="0" spc="2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o</a:t>
            </a:r>
            <a:r>
              <a:rPr dirty="0" spc="0">
                <a:hlinkClick r:id="rId3" action="ppaction://hlinksldjump"/>
              </a:rPr>
              <a:t>p</a:t>
            </a:r>
            <a:r>
              <a:rPr dirty="0" spc="-15">
                <a:hlinkClick r:id="rId3" action="ppaction://hlinksldjump"/>
              </a:rPr>
              <a:t>erazioni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14/35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678" y="24034"/>
            <a:ext cx="690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Alg</a:t>
            </a:r>
            <a:r>
              <a:rPr dirty="0" spc="-60"/>
              <a:t>o</a:t>
            </a:r>
            <a:r>
              <a:rPr dirty="0" spc="-30"/>
              <a:t>ritmo</a:t>
            </a:r>
            <a:r>
              <a:rPr dirty="0" spc="25"/>
              <a:t> </a:t>
            </a:r>
            <a:r>
              <a:rPr dirty="0" spc="-50"/>
              <a:t>della</a:t>
            </a:r>
            <a:r>
              <a:rPr dirty="0" spc="30"/>
              <a:t> </a:t>
            </a:r>
            <a:r>
              <a:rPr dirty="0" spc="-50"/>
              <a:t>divisione</a:t>
            </a:r>
            <a:r>
              <a:rPr dirty="0" spc="30"/>
              <a:t> </a:t>
            </a:r>
            <a:r>
              <a:rPr dirty="0" spc="-25"/>
              <a:t>tra</a:t>
            </a:r>
            <a:r>
              <a:rPr dirty="0" spc="30"/>
              <a:t> </a:t>
            </a:r>
            <a:r>
              <a:rPr dirty="0" spc="-15"/>
              <a:t>p</a:t>
            </a:r>
            <a:r>
              <a:rPr dirty="0" spc="-35"/>
              <a:t>olinomi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719046"/>
            <a:ext cx="4380865" cy="8693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Illustriamo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l’alg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ritmo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semplice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esempio.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  <a:spcBef>
                <a:spcPts val="560"/>
              </a:spcBef>
            </a:pPr>
            <a:r>
              <a:rPr dirty="0" sz="1000" spc="-45">
                <a:latin typeface="Tahoma"/>
                <a:cs typeface="Tahoma"/>
              </a:rPr>
              <a:t>Eseguiamo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divisione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 spc="-15">
                <a:latin typeface="Tahoma"/>
                <a:cs typeface="Tahoma"/>
              </a:rPr>
              <a:t>),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5" i="1">
                <a:solidFill>
                  <a:srgbClr val="FF0000"/>
                </a:solidFill>
                <a:latin typeface="Arial Narrow"/>
                <a:cs typeface="Arial Narrow"/>
              </a:rPr>
              <a:t>a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8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baseline="27777" sz="1050">
                <a:solidFill>
                  <a:srgbClr val="FF0000"/>
                </a:solidFill>
                <a:latin typeface="Trebuchet MS"/>
                <a:cs typeface="Trebuchet MS"/>
              </a:rPr>
              <a:t>2</a:t>
            </a:r>
            <a:r>
              <a:rPr dirty="0" baseline="27777" sz="1050" spc="89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6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baseline="27777" sz="1050">
                <a:solidFill>
                  <a:srgbClr val="FF0000"/>
                </a:solidFill>
                <a:latin typeface="Trebuchet MS"/>
                <a:cs typeface="Trebuchet MS"/>
              </a:rPr>
              <a:t>3</a:t>
            </a:r>
            <a:r>
              <a:rPr dirty="0" baseline="27777" sz="1050" spc="89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</a:pPr>
            <a:r>
              <a:rPr dirty="0" sz="1000" spc="80" i="1">
                <a:solidFill>
                  <a:srgbClr val="FF0000"/>
                </a:solidFill>
                <a:latin typeface="Arial Narrow"/>
                <a:cs typeface="Arial Narrow"/>
              </a:rPr>
              <a:t>b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baseline="27777" sz="1050">
                <a:solidFill>
                  <a:srgbClr val="FF0000"/>
                </a:solidFill>
                <a:latin typeface="Trebuchet MS"/>
                <a:cs typeface="Trebuchet MS"/>
              </a:rPr>
              <a:t>2</a:t>
            </a:r>
            <a:r>
              <a:rPr dirty="0" baseline="27777" sz="1050" spc="89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85">
                <a:latin typeface="Tahoma"/>
                <a:cs typeface="Tahoma"/>
              </a:rPr>
              <a:t>:</a:t>
            </a:r>
            <a:endParaRPr sz="1000">
              <a:latin typeface="Tahoma"/>
              <a:cs typeface="Tahoma"/>
            </a:endParaRPr>
          </a:p>
          <a:p>
            <a:pPr marL="265430" indent="-121920">
              <a:lnSpc>
                <a:spcPts val="1200"/>
              </a:lnSpc>
              <a:spcBef>
                <a:spcPts val="295"/>
              </a:spcBef>
              <a:buClr>
                <a:srgbClr val="FF0000"/>
              </a:buClr>
              <a:buSzPct val="90000"/>
              <a:buFont typeface="Arial"/>
              <a:buChar char="•"/>
              <a:tabLst>
                <a:tab pos="266065" algn="l"/>
              </a:tabLst>
            </a:pP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FF0000"/>
                </a:solidFill>
                <a:latin typeface="Tahoma"/>
                <a:cs typeface="Tahoma"/>
              </a:rPr>
              <a:t>inizia</a:t>
            </a:r>
            <a:r>
              <a:rPr dirty="0" sz="1000" spc="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con</a:t>
            </a:r>
            <a:r>
              <a:rPr dirty="0" sz="1000" spc="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l’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o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rdin</a:t>
            </a:r>
            <a:r>
              <a:rPr dirty="0" sz="1000" spc="-70">
                <a:solidFill>
                  <a:srgbClr val="FF0000"/>
                </a:solidFill>
                <a:latin typeface="Tahoma"/>
                <a:cs typeface="Tahoma"/>
              </a:rPr>
              <a:t>a</a:t>
            </a:r>
            <a:r>
              <a:rPr dirty="0" sz="1000" spc="-55">
                <a:solidFill>
                  <a:srgbClr val="FF0000"/>
                </a:solidFill>
                <a:latin typeface="Tahoma"/>
                <a:cs typeface="Tahoma"/>
              </a:rPr>
              <a:t>re</a:t>
            </a:r>
            <a:r>
              <a:rPr dirty="0" sz="1000" spc="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FF0000"/>
                </a:solidFill>
                <a:latin typeface="Tahoma"/>
                <a:cs typeface="Tahoma"/>
              </a:rPr>
              <a:t>i</a:t>
            </a:r>
            <a:r>
              <a:rPr dirty="0" sz="1000" spc="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termini</a:t>
            </a:r>
            <a:r>
              <a:rPr dirty="0" sz="1000" spc="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dei</a:t>
            </a:r>
            <a:r>
              <a:rPr dirty="0" sz="1000" spc="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olinomi</a:t>
            </a:r>
            <a:r>
              <a:rPr dirty="0" sz="1000" spc="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Tahoma"/>
                <a:cs typeface="Tahoma"/>
              </a:rPr>
              <a:t>secondo</a:t>
            </a:r>
            <a:r>
              <a:rPr dirty="0" sz="1000" spc="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le</a:t>
            </a:r>
            <a:r>
              <a:rPr dirty="0" sz="1000" spc="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otenze</a:t>
            </a:r>
            <a:r>
              <a:rPr dirty="0" sz="1000" spc="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decrescenti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di</a:t>
            </a:r>
            <a:endParaRPr sz="1000">
              <a:latin typeface="Tahoma"/>
              <a:cs typeface="Tahoma"/>
            </a:endParaRPr>
          </a:p>
          <a:p>
            <a:pPr marL="265430">
              <a:lnSpc>
                <a:spcPts val="1200"/>
              </a:lnSpc>
            </a:pP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 spc="-85">
                <a:solidFill>
                  <a:srgbClr val="FF0000"/>
                </a:solidFill>
                <a:latin typeface="Tahoma"/>
                <a:cs typeface="Tahoma"/>
              </a:rPr>
              <a:t>;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3" action="ppaction://hlinksldjump"/>
              </a:rPr>
              <a:t>Alge</a:t>
            </a:r>
            <a:r>
              <a:rPr dirty="0" spc="-15">
                <a:hlinkClick r:id="rId3" action="ppaction://hlinksldjump"/>
              </a:rPr>
              <a:t>b</a:t>
            </a:r>
            <a:r>
              <a:rPr dirty="0" spc="-20">
                <a:hlinkClick r:id="rId3" action="ppaction://hlinksldjump"/>
              </a:rPr>
              <a:t>ra1:</a:t>
            </a:r>
            <a:r>
              <a:rPr dirty="0">
                <a:hlinkClick r:id="rId3" action="ppaction://hlinksldjump"/>
              </a:rPr>
              <a:t> </a:t>
            </a:r>
            <a:r>
              <a:rPr dirty="0" spc="-70">
                <a:hlinkClick r:id="rId3" action="ppaction://hlinksldjump"/>
              </a:rPr>
              <a:t> </a:t>
            </a:r>
            <a:r>
              <a:rPr dirty="0" spc="40">
                <a:hlinkClick r:id="rId3" action="ppaction://hlinksldjump"/>
              </a:rPr>
              <a:t>P</a:t>
            </a:r>
            <a:r>
              <a:rPr dirty="0" spc="-10">
                <a:hlinkClick r:id="rId3" action="ppaction://hlinksldjump"/>
              </a:rPr>
              <a:t>olinomi</a:t>
            </a:r>
            <a:r>
              <a:rPr dirty="0" spc="2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e</a:t>
            </a:r>
            <a:r>
              <a:rPr dirty="0" spc="2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o</a:t>
            </a:r>
            <a:r>
              <a:rPr dirty="0" spc="0">
                <a:hlinkClick r:id="rId3" action="ppaction://hlinksldjump"/>
              </a:rPr>
              <a:t>p</a:t>
            </a:r>
            <a:r>
              <a:rPr dirty="0" spc="-15">
                <a:hlinkClick r:id="rId3" action="ppaction://hlinksldjump"/>
              </a:rPr>
              <a:t>erazioni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14/35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678" y="24034"/>
            <a:ext cx="690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Alg</a:t>
            </a:r>
            <a:r>
              <a:rPr dirty="0" spc="-60"/>
              <a:t>o</a:t>
            </a:r>
            <a:r>
              <a:rPr dirty="0" spc="-30"/>
              <a:t>ritmo</a:t>
            </a:r>
            <a:r>
              <a:rPr dirty="0" spc="25"/>
              <a:t> </a:t>
            </a:r>
            <a:r>
              <a:rPr dirty="0" spc="-50"/>
              <a:t>della</a:t>
            </a:r>
            <a:r>
              <a:rPr dirty="0" spc="30"/>
              <a:t> </a:t>
            </a:r>
            <a:r>
              <a:rPr dirty="0" spc="-50"/>
              <a:t>divisione</a:t>
            </a:r>
            <a:r>
              <a:rPr dirty="0" spc="30"/>
              <a:t> </a:t>
            </a:r>
            <a:r>
              <a:rPr dirty="0" spc="-25"/>
              <a:t>tra</a:t>
            </a:r>
            <a:r>
              <a:rPr dirty="0" spc="30"/>
              <a:t> </a:t>
            </a:r>
            <a:r>
              <a:rPr dirty="0" spc="-15"/>
              <a:t>p</a:t>
            </a:r>
            <a:r>
              <a:rPr dirty="0" spc="-35"/>
              <a:t>olinomi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719046"/>
            <a:ext cx="4380865" cy="8693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Illustriamo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l’alg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ritmo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semplice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esempio.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  <a:spcBef>
                <a:spcPts val="560"/>
              </a:spcBef>
            </a:pPr>
            <a:r>
              <a:rPr dirty="0" sz="1000" spc="-45">
                <a:latin typeface="Tahoma"/>
                <a:cs typeface="Tahoma"/>
              </a:rPr>
              <a:t>Eseguiamo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divisione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 spc="-15">
                <a:latin typeface="Tahoma"/>
                <a:cs typeface="Tahoma"/>
              </a:rPr>
              <a:t>),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5" i="1">
                <a:solidFill>
                  <a:srgbClr val="FF0000"/>
                </a:solidFill>
                <a:latin typeface="Arial Narrow"/>
                <a:cs typeface="Arial Narrow"/>
              </a:rPr>
              <a:t>a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8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baseline="27777" sz="1050">
                <a:solidFill>
                  <a:srgbClr val="FF0000"/>
                </a:solidFill>
                <a:latin typeface="Trebuchet MS"/>
                <a:cs typeface="Trebuchet MS"/>
              </a:rPr>
              <a:t>2</a:t>
            </a:r>
            <a:r>
              <a:rPr dirty="0" baseline="27777" sz="1050" spc="89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6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baseline="27777" sz="1050">
                <a:solidFill>
                  <a:srgbClr val="FF0000"/>
                </a:solidFill>
                <a:latin typeface="Trebuchet MS"/>
                <a:cs typeface="Trebuchet MS"/>
              </a:rPr>
              <a:t>3</a:t>
            </a:r>
            <a:r>
              <a:rPr dirty="0" baseline="27777" sz="1050" spc="89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</a:pPr>
            <a:r>
              <a:rPr dirty="0" sz="1000" spc="80" i="1">
                <a:solidFill>
                  <a:srgbClr val="FF0000"/>
                </a:solidFill>
                <a:latin typeface="Arial Narrow"/>
                <a:cs typeface="Arial Narrow"/>
              </a:rPr>
              <a:t>b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baseline="27777" sz="1050">
                <a:solidFill>
                  <a:srgbClr val="FF0000"/>
                </a:solidFill>
                <a:latin typeface="Trebuchet MS"/>
                <a:cs typeface="Trebuchet MS"/>
              </a:rPr>
              <a:t>2</a:t>
            </a:r>
            <a:r>
              <a:rPr dirty="0" baseline="27777" sz="1050" spc="89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85">
                <a:latin typeface="Tahoma"/>
                <a:cs typeface="Tahoma"/>
              </a:rPr>
              <a:t>:</a:t>
            </a:r>
            <a:endParaRPr sz="1000">
              <a:latin typeface="Tahoma"/>
              <a:cs typeface="Tahoma"/>
            </a:endParaRPr>
          </a:p>
          <a:p>
            <a:pPr marL="265430" indent="-121920">
              <a:lnSpc>
                <a:spcPts val="1200"/>
              </a:lnSpc>
              <a:spcBef>
                <a:spcPts val="295"/>
              </a:spcBef>
              <a:buClr>
                <a:srgbClr val="3333B2"/>
              </a:buClr>
              <a:buSzPct val="90000"/>
              <a:buFont typeface="Arial"/>
              <a:buChar char="•"/>
              <a:tabLst>
                <a:tab pos="266065" algn="l"/>
              </a:tabLst>
            </a:pP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inizia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l’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rdin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termini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olinomi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secondo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45">
                <a:latin typeface="Tahoma"/>
                <a:cs typeface="Tahoma"/>
              </a:rPr>
              <a:t>otenze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decrescenti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endParaRPr sz="1000">
              <a:latin typeface="Tahoma"/>
              <a:cs typeface="Tahoma"/>
            </a:endParaRPr>
          </a:p>
          <a:p>
            <a:pPr marL="265430">
              <a:lnSpc>
                <a:spcPts val="1200"/>
              </a:lnSpc>
            </a:pP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 spc="-85">
                <a:latin typeface="Tahoma"/>
                <a:cs typeface="Tahoma"/>
              </a:rPr>
              <a:t>;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3" action="ppaction://hlinksldjump"/>
              </a:rPr>
              <a:t>Alge</a:t>
            </a:r>
            <a:r>
              <a:rPr dirty="0" spc="-15">
                <a:hlinkClick r:id="rId3" action="ppaction://hlinksldjump"/>
              </a:rPr>
              <a:t>b</a:t>
            </a:r>
            <a:r>
              <a:rPr dirty="0" spc="-20">
                <a:hlinkClick r:id="rId3" action="ppaction://hlinksldjump"/>
              </a:rPr>
              <a:t>ra1:</a:t>
            </a:r>
            <a:r>
              <a:rPr dirty="0">
                <a:hlinkClick r:id="rId3" action="ppaction://hlinksldjump"/>
              </a:rPr>
              <a:t> </a:t>
            </a:r>
            <a:r>
              <a:rPr dirty="0" spc="-70">
                <a:hlinkClick r:id="rId3" action="ppaction://hlinksldjump"/>
              </a:rPr>
              <a:t> </a:t>
            </a:r>
            <a:r>
              <a:rPr dirty="0" spc="40">
                <a:hlinkClick r:id="rId3" action="ppaction://hlinksldjump"/>
              </a:rPr>
              <a:t>P</a:t>
            </a:r>
            <a:r>
              <a:rPr dirty="0" spc="-10">
                <a:hlinkClick r:id="rId3" action="ppaction://hlinksldjump"/>
              </a:rPr>
              <a:t>olinomi</a:t>
            </a:r>
            <a:r>
              <a:rPr dirty="0" spc="2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e</a:t>
            </a:r>
            <a:r>
              <a:rPr dirty="0" spc="2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o</a:t>
            </a:r>
            <a:r>
              <a:rPr dirty="0" spc="0">
                <a:hlinkClick r:id="rId3" action="ppaction://hlinksldjump"/>
              </a:rPr>
              <a:t>p</a:t>
            </a:r>
            <a:r>
              <a:rPr dirty="0" spc="-15">
                <a:hlinkClick r:id="rId3" action="ppaction://hlinksldjump"/>
              </a:rPr>
              <a:t>erazioni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14/35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678" y="24034"/>
            <a:ext cx="690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Alg</a:t>
            </a:r>
            <a:r>
              <a:rPr dirty="0" spc="-60"/>
              <a:t>o</a:t>
            </a:r>
            <a:r>
              <a:rPr dirty="0" spc="-30"/>
              <a:t>ritmo</a:t>
            </a:r>
            <a:r>
              <a:rPr dirty="0" spc="25"/>
              <a:t> </a:t>
            </a:r>
            <a:r>
              <a:rPr dirty="0" spc="-50"/>
              <a:t>della</a:t>
            </a:r>
            <a:r>
              <a:rPr dirty="0" spc="30"/>
              <a:t> </a:t>
            </a:r>
            <a:r>
              <a:rPr dirty="0" spc="-50"/>
              <a:t>divisione</a:t>
            </a:r>
            <a:r>
              <a:rPr dirty="0" spc="30"/>
              <a:t> </a:t>
            </a:r>
            <a:r>
              <a:rPr dirty="0" spc="-25"/>
              <a:t>tra</a:t>
            </a:r>
            <a:r>
              <a:rPr dirty="0" spc="30"/>
              <a:t> </a:t>
            </a:r>
            <a:r>
              <a:rPr dirty="0" spc="-15"/>
              <a:t>p</a:t>
            </a:r>
            <a:r>
              <a:rPr dirty="0" spc="-35"/>
              <a:t>olinomi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719046"/>
            <a:ext cx="4380865" cy="1362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Illustriamo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l’alg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ritmo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semplice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esempio.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  <a:spcBef>
                <a:spcPts val="560"/>
              </a:spcBef>
            </a:pPr>
            <a:r>
              <a:rPr dirty="0" sz="1000" spc="-45">
                <a:latin typeface="Tahoma"/>
                <a:cs typeface="Tahoma"/>
              </a:rPr>
              <a:t>Eseguiamo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divisione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 spc="-15">
                <a:latin typeface="Tahoma"/>
                <a:cs typeface="Tahoma"/>
              </a:rPr>
              <a:t>),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5" i="1">
                <a:solidFill>
                  <a:srgbClr val="FF0000"/>
                </a:solidFill>
                <a:latin typeface="Arial Narrow"/>
                <a:cs typeface="Arial Narrow"/>
              </a:rPr>
              <a:t>a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8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baseline="27777" sz="1050">
                <a:solidFill>
                  <a:srgbClr val="FF0000"/>
                </a:solidFill>
                <a:latin typeface="Trebuchet MS"/>
                <a:cs typeface="Trebuchet MS"/>
              </a:rPr>
              <a:t>2</a:t>
            </a:r>
            <a:r>
              <a:rPr dirty="0" baseline="27777" sz="1050" spc="89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6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baseline="27777" sz="1050">
                <a:solidFill>
                  <a:srgbClr val="FF0000"/>
                </a:solidFill>
                <a:latin typeface="Trebuchet MS"/>
                <a:cs typeface="Trebuchet MS"/>
              </a:rPr>
              <a:t>3</a:t>
            </a:r>
            <a:r>
              <a:rPr dirty="0" baseline="27777" sz="1050" spc="89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</a:pPr>
            <a:r>
              <a:rPr dirty="0" sz="1000" spc="80" i="1">
                <a:solidFill>
                  <a:srgbClr val="FF0000"/>
                </a:solidFill>
                <a:latin typeface="Arial Narrow"/>
                <a:cs typeface="Arial Narrow"/>
              </a:rPr>
              <a:t>b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baseline="27777" sz="1050">
                <a:solidFill>
                  <a:srgbClr val="FF0000"/>
                </a:solidFill>
                <a:latin typeface="Trebuchet MS"/>
                <a:cs typeface="Trebuchet MS"/>
              </a:rPr>
              <a:t>2</a:t>
            </a:r>
            <a:r>
              <a:rPr dirty="0" baseline="27777" sz="1050" spc="89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85">
                <a:latin typeface="Tahoma"/>
                <a:cs typeface="Tahoma"/>
              </a:rPr>
              <a:t>:</a:t>
            </a:r>
            <a:endParaRPr sz="1000">
              <a:latin typeface="Tahoma"/>
              <a:cs typeface="Tahoma"/>
            </a:endParaRPr>
          </a:p>
          <a:p>
            <a:pPr marL="265430" indent="-121920">
              <a:lnSpc>
                <a:spcPts val="1200"/>
              </a:lnSpc>
              <a:spcBef>
                <a:spcPts val="295"/>
              </a:spcBef>
              <a:buClr>
                <a:srgbClr val="3333B2"/>
              </a:buClr>
              <a:buSzPct val="90000"/>
              <a:buFont typeface="Arial"/>
              <a:buChar char="•"/>
              <a:tabLst>
                <a:tab pos="266065" algn="l"/>
              </a:tabLst>
            </a:pP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inizia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l’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rdin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termini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olinomi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secondo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45">
                <a:latin typeface="Tahoma"/>
                <a:cs typeface="Tahoma"/>
              </a:rPr>
              <a:t>otenze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decrescenti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endParaRPr sz="1000">
              <a:latin typeface="Tahoma"/>
              <a:cs typeface="Tahoma"/>
            </a:endParaRPr>
          </a:p>
          <a:p>
            <a:pPr marL="265430">
              <a:lnSpc>
                <a:spcPts val="1200"/>
              </a:lnSpc>
            </a:pP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 spc="-85">
                <a:latin typeface="Tahoma"/>
                <a:cs typeface="Tahoma"/>
              </a:rPr>
              <a:t>;</a:t>
            </a:r>
            <a:endParaRPr sz="1000">
              <a:latin typeface="Tahoma"/>
              <a:cs typeface="Tahoma"/>
            </a:endParaRPr>
          </a:p>
          <a:p>
            <a:pPr algn="just" marL="265430" marR="95250" indent="-121920">
              <a:lnSpc>
                <a:spcPct val="100000"/>
              </a:lnSpc>
              <a:spcBef>
                <a:spcPts val="295"/>
              </a:spcBef>
              <a:buClr>
                <a:srgbClr val="3333B2"/>
              </a:buClr>
              <a:buSzPct val="90000"/>
              <a:buFont typeface="Arial"/>
              <a:buChar char="•"/>
              <a:tabLst>
                <a:tab pos="266065" algn="l"/>
              </a:tabLst>
            </a:pP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75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rep</a:t>
            </a:r>
            <a:r>
              <a:rPr dirty="0" sz="1000" spc="-85">
                <a:solidFill>
                  <a:srgbClr val="FF0000"/>
                </a:solidFill>
                <a:latin typeface="Tahoma"/>
                <a:cs typeface="Tahoma"/>
              </a:rPr>
              <a:t>a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ra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lo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60">
                <a:solidFill>
                  <a:srgbClr val="FF0000"/>
                </a:solidFill>
                <a:latin typeface="Tahoma"/>
                <a:cs typeface="Tahoma"/>
              </a:rPr>
              <a:t>schema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z="1000" spc="-85">
                <a:solidFill>
                  <a:srgbClr val="FF0000"/>
                </a:solidFill>
                <a:latin typeface="Tahoma"/>
                <a:cs typeface="Tahoma"/>
              </a:rPr>
              <a:t>e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r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la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divisione,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lasciando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eventualmente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spazi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FF0000"/>
                </a:solidFill>
                <a:latin typeface="Tahoma"/>
                <a:cs typeface="Tahoma"/>
              </a:rPr>
              <a:t>li</a:t>
            </a:r>
            <a:r>
              <a:rPr dirty="0" sz="1000" spc="5">
                <a:solidFill>
                  <a:srgbClr val="FF0000"/>
                </a:solidFill>
                <a:latin typeface="Tahoma"/>
                <a:cs typeface="Tahoma"/>
              </a:rPr>
              <a:t>b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eri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in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c</a:t>
            </a:r>
            <a:r>
              <a:rPr dirty="0" sz="1000" spc="-70">
                <a:solidFill>
                  <a:srgbClr val="FF0000"/>
                </a:solidFill>
                <a:latin typeface="Tahoma"/>
                <a:cs typeface="Tahoma"/>
              </a:rPr>
              <a:t>o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rris</a:t>
            </a:r>
            <a:r>
              <a:rPr dirty="0" sz="1000" spc="-15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ondenza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delle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otenze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mancanti,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ovvero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completa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FF0000"/>
                </a:solidFill>
                <a:latin typeface="Tahoma"/>
                <a:cs typeface="Tahoma"/>
              </a:rPr>
              <a:t>il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olinomio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con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termini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aventi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c</a:t>
            </a:r>
            <a:r>
              <a:rPr dirty="0" sz="1000" spc="-15">
                <a:solidFill>
                  <a:srgbClr val="FF0000"/>
                </a:solidFill>
                <a:latin typeface="Tahoma"/>
                <a:cs typeface="Tahoma"/>
              </a:rPr>
              <a:t>o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efficienti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nulli: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18411" y="2113559"/>
            <a:ext cx="1824227" cy="8869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4" action="ppaction://hlinksldjump"/>
              </a:rPr>
              <a:t>Alge</a:t>
            </a:r>
            <a:r>
              <a:rPr dirty="0" spc="-15">
                <a:hlinkClick r:id="rId4" action="ppaction://hlinksldjump"/>
              </a:rPr>
              <a:t>b</a:t>
            </a:r>
            <a:r>
              <a:rPr dirty="0" spc="-20">
                <a:hlinkClick r:id="rId4" action="ppaction://hlinksldjump"/>
              </a:rPr>
              <a:t>ra1:</a:t>
            </a:r>
            <a:r>
              <a:rPr dirty="0">
                <a:hlinkClick r:id="rId4" action="ppaction://hlinksldjump"/>
              </a:rPr>
              <a:t> </a:t>
            </a:r>
            <a:r>
              <a:rPr dirty="0" spc="-70">
                <a:hlinkClick r:id="rId4" action="ppaction://hlinksldjump"/>
              </a:rPr>
              <a:t> </a:t>
            </a:r>
            <a:r>
              <a:rPr dirty="0" spc="40">
                <a:hlinkClick r:id="rId4" action="ppaction://hlinksldjump"/>
              </a:rPr>
              <a:t>P</a:t>
            </a:r>
            <a:r>
              <a:rPr dirty="0" spc="-10">
                <a:hlinkClick r:id="rId4" action="ppaction://hlinksldjump"/>
              </a:rPr>
              <a:t>olinomi</a:t>
            </a:r>
            <a:r>
              <a:rPr dirty="0" spc="25">
                <a:hlinkClick r:id="rId4" action="ppaction://hlinksldjump"/>
              </a:rPr>
              <a:t> </a:t>
            </a:r>
            <a:r>
              <a:rPr dirty="0" spc="-40">
                <a:hlinkClick r:id="rId4" action="ppaction://hlinksldjump"/>
              </a:rPr>
              <a:t>e</a:t>
            </a:r>
            <a:r>
              <a:rPr dirty="0" spc="25">
                <a:hlinkClick r:id="rId4" action="ppaction://hlinksldjump"/>
              </a:rPr>
              <a:t> </a:t>
            </a:r>
            <a:r>
              <a:rPr dirty="0" spc="-10">
                <a:hlinkClick r:id="rId4" action="ppaction://hlinksldjump"/>
              </a:rPr>
              <a:t>o</a:t>
            </a:r>
            <a:r>
              <a:rPr dirty="0" spc="0">
                <a:hlinkClick r:id="rId4" action="ppaction://hlinksldjump"/>
              </a:rPr>
              <a:t>p</a:t>
            </a:r>
            <a:r>
              <a:rPr dirty="0" spc="-15">
                <a:hlinkClick r:id="rId4" action="ppaction://hlinksldjump"/>
              </a:rPr>
              <a:t>erazioni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14/35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678" y="24034"/>
            <a:ext cx="690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45097" y="373733"/>
            <a:ext cx="4220210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3985" marR="5080" indent="-121285">
              <a:lnSpc>
                <a:spcPct val="100000"/>
              </a:lnSpc>
              <a:buClr>
                <a:srgbClr val="FF0000"/>
              </a:buClr>
              <a:buSzPct val="90000"/>
              <a:buFont typeface="Arial"/>
              <a:buChar char="•"/>
              <a:tabLst>
                <a:tab pos="134620" algn="l"/>
              </a:tabLst>
            </a:pP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divide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FF0000"/>
                </a:solidFill>
                <a:latin typeface="Tahoma"/>
                <a:cs typeface="Tahoma"/>
              </a:rPr>
              <a:t>il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termine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di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grado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massimo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di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25" i="1">
                <a:solidFill>
                  <a:srgbClr val="FF0000"/>
                </a:solidFill>
                <a:latin typeface="Arial Narrow"/>
                <a:cs typeface="Arial Narrow"/>
              </a:rPr>
              <a:t>a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z="1000" spc="-55">
                <a:solidFill>
                  <a:srgbClr val="FF0000"/>
                </a:solidFill>
                <a:latin typeface="Tahoma"/>
                <a:cs typeface="Tahoma"/>
              </a:rPr>
              <a:t>er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FF0000"/>
                </a:solidFill>
                <a:latin typeface="Tahoma"/>
                <a:cs typeface="Tahoma"/>
              </a:rPr>
              <a:t>il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termine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di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grado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massimo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di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80" i="1">
                <a:solidFill>
                  <a:srgbClr val="FF0000"/>
                </a:solidFill>
                <a:latin typeface="Arial Narrow"/>
                <a:cs typeface="Arial Narrow"/>
              </a:rPr>
              <a:t>b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85">
                <a:solidFill>
                  <a:srgbClr val="FF0000"/>
                </a:solidFill>
                <a:latin typeface="Tahoma"/>
                <a:cs typeface="Tahoma"/>
              </a:rPr>
              <a:t>e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scrive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FF0000"/>
                </a:solidFill>
                <a:latin typeface="Tahoma"/>
                <a:cs typeface="Tahoma"/>
              </a:rPr>
              <a:t>il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risultato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nello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spazio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riservato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al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quoziente: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3" action="ppaction://hlinksldjump"/>
              </a:rPr>
              <a:t>Alge</a:t>
            </a:r>
            <a:r>
              <a:rPr dirty="0" spc="-15">
                <a:hlinkClick r:id="rId3" action="ppaction://hlinksldjump"/>
              </a:rPr>
              <a:t>b</a:t>
            </a:r>
            <a:r>
              <a:rPr dirty="0" spc="-20">
                <a:hlinkClick r:id="rId3" action="ppaction://hlinksldjump"/>
              </a:rPr>
              <a:t>ra1:</a:t>
            </a:r>
            <a:r>
              <a:rPr dirty="0">
                <a:hlinkClick r:id="rId3" action="ppaction://hlinksldjump"/>
              </a:rPr>
              <a:t> </a:t>
            </a:r>
            <a:r>
              <a:rPr dirty="0" spc="-70">
                <a:hlinkClick r:id="rId3" action="ppaction://hlinksldjump"/>
              </a:rPr>
              <a:t> </a:t>
            </a:r>
            <a:r>
              <a:rPr dirty="0" spc="40">
                <a:hlinkClick r:id="rId3" action="ppaction://hlinksldjump"/>
              </a:rPr>
              <a:t>P</a:t>
            </a:r>
            <a:r>
              <a:rPr dirty="0" spc="-10">
                <a:hlinkClick r:id="rId3" action="ppaction://hlinksldjump"/>
              </a:rPr>
              <a:t>olinomi</a:t>
            </a:r>
            <a:r>
              <a:rPr dirty="0" spc="2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e</a:t>
            </a:r>
            <a:r>
              <a:rPr dirty="0" spc="2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o</a:t>
            </a:r>
            <a:r>
              <a:rPr dirty="0" spc="0">
                <a:hlinkClick r:id="rId3" action="ppaction://hlinksldjump"/>
              </a:rPr>
              <a:t>p</a:t>
            </a:r>
            <a:r>
              <a:rPr dirty="0" spc="-15">
                <a:hlinkClick r:id="rId3" action="ppaction://hlinksldjump"/>
              </a:rPr>
              <a:t>erazioni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15/35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678" y="24034"/>
            <a:ext cx="690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45097" y="373733"/>
            <a:ext cx="4220210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3985" marR="5080" indent="-121285">
              <a:lnSpc>
                <a:spcPct val="100000"/>
              </a:lnSpc>
              <a:buClr>
                <a:srgbClr val="3333B2"/>
              </a:buClr>
              <a:buSzPct val="90000"/>
              <a:buFont typeface="Arial"/>
              <a:buChar char="•"/>
              <a:tabLst>
                <a:tab pos="134620" algn="l"/>
              </a:tabLst>
            </a:pP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divide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termine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massimo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termine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massimo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scrive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risultato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nello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spazio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riservato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quoziente: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3" action="ppaction://hlinksldjump"/>
              </a:rPr>
              <a:t>Alge</a:t>
            </a:r>
            <a:r>
              <a:rPr dirty="0" spc="-15">
                <a:hlinkClick r:id="rId3" action="ppaction://hlinksldjump"/>
              </a:rPr>
              <a:t>b</a:t>
            </a:r>
            <a:r>
              <a:rPr dirty="0" spc="-20">
                <a:hlinkClick r:id="rId3" action="ppaction://hlinksldjump"/>
              </a:rPr>
              <a:t>ra1:</a:t>
            </a:r>
            <a:r>
              <a:rPr dirty="0">
                <a:hlinkClick r:id="rId3" action="ppaction://hlinksldjump"/>
              </a:rPr>
              <a:t> </a:t>
            </a:r>
            <a:r>
              <a:rPr dirty="0" spc="-70">
                <a:hlinkClick r:id="rId3" action="ppaction://hlinksldjump"/>
              </a:rPr>
              <a:t> </a:t>
            </a:r>
            <a:r>
              <a:rPr dirty="0" spc="40">
                <a:hlinkClick r:id="rId3" action="ppaction://hlinksldjump"/>
              </a:rPr>
              <a:t>P</a:t>
            </a:r>
            <a:r>
              <a:rPr dirty="0" spc="-10">
                <a:hlinkClick r:id="rId3" action="ppaction://hlinksldjump"/>
              </a:rPr>
              <a:t>olinomi</a:t>
            </a:r>
            <a:r>
              <a:rPr dirty="0" spc="2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e</a:t>
            </a:r>
            <a:r>
              <a:rPr dirty="0" spc="2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o</a:t>
            </a:r>
            <a:r>
              <a:rPr dirty="0" spc="0">
                <a:hlinkClick r:id="rId3" action="ppaction://hlinksldjump"/>
              </a:rPr>
              <a:t>p</a:t>
            </a:r>
            <a:r>
              <a:rPr dirty="0" spc="-15">
                <a:hlinkClick r:id="rId3" action="ppaction://hlinksldjump"/>
              </a:rPr>
              <a:t>erazioni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15/35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678" y="24034"/>
            <a:ext cx="690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45097" y="373733"/>
            <a:ext cx="4220210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3985" marR="5080" indent="-121285">
              <a:lnSpc>
                <a:spcPct val="100000"/>
              </a:lnSpc>
              <a:buClr>
                <a:srgbClr val="3333B2"/>
              </a:buClr>
              <a:buSzPct val="90000"/>
              <a:buFont typeface="Arial"/>
              <a:buChar char="•"/>
              <a:tabLst>
                <a:tab pos="134620" algn="l"/>
              </a:tabLst>
            </a:pP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divide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termine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massimo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termine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massimo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scrive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risultato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nello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spazio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riservato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quoziente: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13839" y="715683"/>
            <a:ext cx="1833371" cy="9281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4" action="ppaction://hlinksldjump"/>
              </a:rPr>
              <a:t>Alge</a:t>
            </a:r>
            <a:r>
              <a:rPr dirty="0" spc="-15">
                <a:hlinkClick r:id="rId4" action="ppaction://hlinksldjump"/>
              </a:rPr>
              <a:t>b</a:t>
            </a:r>
            <a:r>
              <a:rPr dirty="0" spc="-20">
                <a:hlinkClick r:id="rId4" action="ppaction://hlinksldjump"/>
              </a:rPr>
              <a:t>ra1:</a:t>
            </a:r>
            <a:r>
              <a:rPr dirty="0">
                <a:hlinkClick r:id="rId4" action="ppaction://hlinksldjump"/>
              </a:rPr>
              <a:t> </a:t>
            </a:r>
            <a:r>
              <a:rPr dirty="0" spc="-70">
                <a:hlinkClick r:id="rId4" action="ppaction://hlinksldjump"/>
              </a:rPr>
              <a:t> </a:t>
            </a:r>
            <a:r>
              <a:rPr dirty="0" spc="40">
                <a:hlinkClick r:id="rId4" action="ppaction://hlinksldjump"/>
              </a:rPr>
              <a:t>P</a:t>
            </a:r>
            <a:r>
              <a:rPr dirty="0" spc="-10">
                <a:hlinkClick r:id="rId4" action="ppaction://hlinksldjump"/>
              </a:rPr>
              <a:t>olinomi</a:t>
            </a:r>
            <a:r>
              <a:rPr dirty="0" spc="25">
                <a:hlinkClick r:id="rId4" action="ppaction://hlinksldjump"/>
              </a:rPr>
              <a:t> </a:t>
            </a:r>
            <a:r>
              <a:rPr dirty="0" spc="-40">
                <a:hlinkClick r:id="rId4" action="ppaction://hlinksldjump"/>
              </a:rPr>
              <a:t>e</a:t>
            </a:r>
            <a:r>
              <a:rPr dirty="0" spc="25">
                <a:hlinkClick r:id="rId4" action="ppaction://hlinksldjump"/>
              </a:rPr>
              <a:t> </a:t>
            </a:r>
            <a:r>
              <a:rPr dirty="0" spc="-10">
                <a:hlinkClick r:id="rId4" action="ppaction://hlinksldjump"/>
              </a:rPr>
              <a:t>o</a:t>
            </a:r>
            <a:r>
              <a:rPr dirty="0" spc="0">
                <a:hlinkClick r:id="rId4" action="ppaction://hlinksldjump"/>
              </a:rPr>
              <a:t>p</a:t>
            </a:r>
            <a:r>
              <a:rPr dirty="0" spc="-15">
                <a:hlinkClick r:id="rId4" action="ppaction://hlinksldjump"/>
              </a:rPr>
              <a:t>erazioni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15/35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678" y="24034"/>
            <a:ext cx="690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45097" y="373733"/>
            <a:ext cx="4220210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3985" marR="5080" indent="-121285">
              <a:lnSpc>
                <a:spcPct val="100000"/>
              </a:lnSpc>
              <a:buClr>
                <a:srgbClr val="3333B2"/>
              </a:buClr>
              <a:buSzPct val="90000"/>
              <a:buFont typeface="Arial"/>
              <a:buChar char="•"/>
              <a:tabLst>
                <a:tab pos="134620" algn="l"/>
              </a:tabLst>
            </a:pP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divide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termine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massimo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a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termine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massimo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scrive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risultato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nello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spazio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riservato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quoziente: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13839" y="715683"/>
            <a:ext cx="1833371" cy="9281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45097" y="1763672"/>
            <a:ext cx="4134485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3985" marR="5080" indent="-121285">
              <a:lnSpc>
                <a:spcPct val="100000"/>
              </a:lnSpc>
              <a:buClr>
                <a:srgbClr val="FF0000"/>
              </a:buClr>
              <a:buSzPct val="90000"/>
              <a:buFont typeface="Arial"/>
              <a:buChar char="•"/>
              <a:tabLst>
                <a:tab pos="134620" algn="l"/>
              </a:tabLst>
            </a:pP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successivamente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moltiplica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FF0000"/>
                </a:solidFill>
                <a:latin typeface="Tahoma"/>
                <a:cs typeface="Tahoma"/>
              </a:rPr>
              <a:t>il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monomio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ottenuto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z="1000" spc="-55">
                <a:solidFill>
                  <a:srgbClr val="FF0000"/>
                </a:solidFill>
                <a:latin typeface="Tahoma"/>
                <a:cs typeface="Tahoma"/>
              </a:rPr>
              <a:t>er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80" i="1">
                <a:solidFill>
                  <a:srgbClr val="FF0000"/>
                </a:solidFill>
                <a:latin typeface="Arial Narrow"/>
                <a:cs typeface="Arial Narrow"/>
              </a:rPr>
              <a:t>b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 spc="-15">
                <a:solidFill>
                  <a:srgbClr val="FF0000"/>
                </a:solidFill>
                <a:latin typeface="Tahoma"/>
                <a:cs typeface="Tahoma"/>
              </a:rPr>
              <a:t>),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incolonnando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FF0000"/>
                </a:solidFill>
                <a:latin typeface="Tahoma"/>
                <a:cs typeface="Tahoma"/>
              </a:rPr>
              <a:t>i</a:t>
            </a:r>
            <a:r>
              <a:rPr dirty="0" sz="1000" spc="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termini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trovati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con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quelli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di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25" i="1">
                <a:solidFill>
                  <a:srgbClr val="FF0000"/>
                </a:solidFill>
                <a:latin typeface="Arial Narrow"/>
                <a:cs typeface="Arial Narrow"/>
              </a:rPr>
              <a:t>a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di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egual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grado: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11553" y="2130920"/>
            <a:ext cx="1837943" cy="9098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5" action="ppaction://hlinksldjump"/>
              </a:rPr>
              <a:t>Alge</a:t>
            </a:r>
            <a:r>
              <a:rPr dirty="0" spc="-15">
                <a:hlinkClick r:id="rId5" action="ppaction://hlinksldjump"/>
              </a:rPr>
              <a:t>b</a:t>
            </a:r>
            <a:r>
              <a:rPr dirty="0" spc="-20">
                <a:hlinkClick r:id="rId5" action="ppaction://hlinksldjump"/>
              </a:rPr>
              <a:t>ra1:</a:t>
            </a:r>
            <a:r>
              <a:rPr dirty="0">
                <a:hlinkClick r:id="rId5" action="ppaction://hlinksldjump"/>
              </a:rPr>
              <a:t> </a:t>
            </a:r>
            <a:r>
              <a:rPr dirty="0" spc="-70">
                <a:hlinkClick r:id="rId5" action="ppaction://hlinksldjump"/>
              </a:rPr>
              <a:t> </a:t>
            </a:r>
            <a:r>
              <a:rPr dirty="0" spc="40">
                <a:hlinkClick r:id="rId5" action="ppaction://hlinksldjump"/>
              </a:rPr>
              <a:t>P</a:t>
            </a:r>
            <a:r>
              <a:rPr dirty="0" spc="-10">
                <a:hlinkClick r:id="rId5" action="ppaction://hlinksldjump"/>
              </a:rPr>
              <a:t>olinomi</a:t>
            </a:r>
            <a:r>
              <a:rPr dirty="0" spc="25">
                <a:hlinkClick r:id="rId5" action="ppaction://hlinksldjump"/>
              </a:rPr>
              <a:t> </a:t>
            </a:r>
            <a:r>
              <a:rPr dirty="0" spc="-40">
                <a:hlinkClick r:id="rId5" action="ppaction://hlinksldjump"/>
              </a:rPr>
              <a:t>e</a:t>
            </a:r>
            <a:r>
              <a:rPr dirty="0" spc="25">
                <a:hlinkClick r:id="rId5" action="ppaction://hlinksldjump"/>
              </a:rPr>
              <a:t> </a:t>
            </a:r>
            <a:r>
              <a:rPr dirty="0" spc="-10">
                <a:hlinkClick r:id="rId5" action="ppaction://hlinksldjump"/>
              </a:rPr>
              <a:t>o</a:t>
            </a:r>
            <a:r>
              <a:rPr dirty="0" spc="0">
                <a:hlinkClick r:id="rId5" action="ppaction://hlinksldjump"/>
              </a:rPr>
              <a:t>p</a:t>
            </a:r>
            <a:r>
              <a:rPr dirty="0" spc="-15">
                <a:hlinkClick r:id="rId5" action="ppaction://hlinksldjump"/>
              </a:rPr>
              <a:t>erazioni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15/35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7054" y="24034"/>
            <a:ext cx="2698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l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35" b="1">
                <a:latin typeface="Gill Sans MT"/>
                <a:cs typeface="Gill Sans MT"/>
              </a:rPr>
              <a:t>P</a:t>
            </a:r>
            <a:r>
              <a:rPr dirty="0" spc="-40" b="1">
                <a:latin typeface="Gill Sans MT"/>
                <a:cs typeface="Gill Sans MT"/>
              </a:rPr>
              <a:t>olinomi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716273"/>
            <a:ext cx="3521075" cy="153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definisce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b="1">
                <a:solidFill>
                  <a:srgbClr val="FF0000"/>
                </a:solidFill>
                <a:latin typeface="Gill Sans MT"/>
                <a:cs typeface="Gill Sans MT"/>
              </a:rPr>
              <a:t>p</a:t>
            </a:r>
            <a:r>
              <a:rPr dirty="0" sz="1000" spc="-45" b="1">
                <a:solidFill>
                  <a:srgbClr val="FF0000"/>
                </a:solidFill>
                <a:latin typeface="Gill Sans MT"/>
                <a:cs typeface="Gill Sans MT"/>
              </a:rPr>
              <a:t>olinomio</a:t>
            </a:r>
            <a:r>
              <a:rPr dirty="0" sz="1000" spc="50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efficienti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25">
                <a:latin typeface="Tahoma"/>
                <a:cs typeface="Tahoma"/>
              </a:rPr>
              <a:t>al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ogni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es</a:t>
            </a:r>
            <a:r>
              <a:rPr dirty="0" sz="1000" spc="-105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ressione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ti</a:t>
            </a:r>
            <a:r>
              <a:rPr dirty="0" sz="1000" spc="15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89647" y="995258"/>
            <a:ext cx="8921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85" i="1">
                <a:latin typeface="Arial Narrow"/>
                <a:cs typeface="Arial Narrow"/>
              </a:rPr>
              <a:t>p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-15" i="1">
                <a:latin typeface="Arial Narrow"/>
                <a:cs typeface="Arial Narrow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i="1">
                <a:latin typeface="Arial Narrow"/>
                <a:cs typeface="Arial Narrow"/>
              </a:rPr>
              <a:t>  </a:t>
            </a:r>
            <a:r>
              <a:rPr dirty="0" sz="1000" spc="7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57794" y="1042754"/>
            <a:ext cx="7429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0" i="1">
                <a:latin typeface="Calibri"/>
                <a:cs typeface="Calibri"/>
              </a:rPr>
              <a:t>n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84134" y="971533"/>
            <a:ext cx="7429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0" i="1">
                <a:latin typeface="Calibri"/>
                <a:cs typeface="Calibri"/>
              </a:rPr>
              <a:t>n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55977" y="1042754"/>
            <a:ext cx="201930" cy="1409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5" i="1">
                <a:latin typeface="Calibri"/>
                <a:cs typeface="Calibri"/>
              </a:rPr>
              <a:t>n</a:t>
            </a: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>
                <a:latin typeface="Trebuchet MS"/>
                <a:cs typeface="Trebuchet MS"/>
              </a:rPr>
              <a:t>1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38489" y="995258"/>
            <a:ext cx="58039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92735" algn="l"/>
              </a:tabLst>
            </a:pP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45" i="1">
                <a:latin typeface="Arial Narrow"/>
                <a:cs typeface="Arial Narrow"/>
              </a:rPr>
              <a:t>	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150">
                <a:latin typeface="Lucida Sans Unicode"/>
                <a:cs typeface="Lucida Sans Unicode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150">
                <a:latin typeface="Lucida Sans Unicode"/>
                <a:cs typeface="Lucida Sans Unicode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08441" y="971533"/>
            <a:ext cx="201930" cy="1409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5" i="1">
                <a:latin typeface="Calibri"/>
                <a:cs typeface="Calibri"/>
              </a:rPr>
              <a:t>n</a:t>
            </a: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>
                <a:latin typeface="Trebuchet MS"/>
                <a:cs typeface="Trebuchet MS"/>
              </a:rPr>
              <a:t>1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21330" y="995258"/>
            <a:ext cx="9436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-40" i="1">
                <a:latin typeface="Arial Narrow"/>
                <a:cs typeface="Arial Narrow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i="1">
                <a:latin typeface="Arial Narrow"/>
                <a:cs typeface="Arial Narrow"/>
              </a:rPr>
              <a:t>  </a:t>
            </a:r>
            <a:r>
              <a:rPr dirty="0" sz="1000" spc="45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-40" i="1">
                <a:latin typeface="Arial Narrow"/>
                <a:cs typeface="Arial Narrow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08655" y="1042754"/>
            <a:ext cx="80391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04495" algn="l"/>
                <a:tab pos="742950" algn="l"/>
              </a:tabLst>
            </a:pPr>
            <a:r>
              <a:rPr dirty="0" sz="700">
                <a:latin typeface="Trebuchet MS"/>
                <a:cs typeface="Trebuchet MS"/>
              </a:rPr>
              <a:t>2	1	0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31985" y="971533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latin typeface="Trebuchet MS"/>
                <a:cs typeface="Trebuchet MS"/>
              </a:rPr>
              <a:t>2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3830" y="1272978"/>
            <a:ext cx="4075429" cy="7359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55">
                <a:latin typeface="Tahoma"/>
                <a:cs typeface="Tahoma"/>
              </a:rPr>
              <a:t>dove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0" i="1">
                <a:latin typeface="Arial Narrow"/>
                <a:cs typeface="Arial Narrow"/>
              </a:rPr>
              <a:t>n</a:t>
            </a:r>
            <a:r>
              <a:rPr dirty="0" sz="1000" spc="65" i="1">
                <a:latin typeface="Arial Narrow"/>
                <a:cs typeface="Arial Narrow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r>
              <a:rPr dirty="0" baseline="-11904" sz="1050" spc="75">
                <a:latin typeface="Trebuchet MS"/>
                <a:cs typeface="Trebuchet MS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r>
              <a:rPr dirty="0" baseline="-11904" sz="1050" spc="75">
                <a:latin typeface="Trebuchet MS"/>
                <a:cs typeface="Trebuchet MS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85" i="1">
                <a:latin typeface="Verdana"/>
                <a:cs typeface="Verdana"/>
              </a:rPr>
              <a:t> </a:t>
            </a:r>
            <a:r>
              <a:rPr dirty="0" sz="1000" spc="-95" i="1">
                <a:latin typeface="Verdana"/>
                <a:cs typeface="Verdana"/>
              </a:rPr>
              <a:t>.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95" i="1">
                <a:latin typeface="Verdana"/>
                <a:cs typeface="Verdana"/>
              </a:rPr>
              <a:t>.</a:t>
            </a:r>
            <a:r>
              <a:rPr dirty="0" sz="1000" spc="-185" i="1">
                <a:latin typeface="Verdana"/>
                <a:cs typeface="Verdana"/>
              </a:rPr>
              <a:t> </a:t>
            </a:r>
            <a:r>
              <a:rPr dirty="0" sz="1000" spc="-95" i="1">
                <a:latin typeface="Verdana"/>
                <a:cs typeface="Verdana"/>
              </a:rPr>
              <a:t>.</a:t>
            </a:r>
            <a:r>
              <a:rPr dirty="0" sz="1000" spc="-185" i="1">
                <a:latin typeface="Verdana"/>
                <a:cs typeface="Verdana"/>
              </a:rPr>
              <a:t> 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15" i="1">
                <a:latin typeface="Arial Narrow"/>
                <a:cs typeface="Arial Narrow"/>
              </a:rPr>
              <a:t>a</a:t>
            </a:r>
            <a:r>
              <a:rPr dirty="0" baseline="-11904" sz="1050" spc="30" i="1">
                <a:latin typeface="Calibri"/>
                <a:cs typeface="Calibri"/>
              </a:rPr>
              <a:t>n</a:t>
            </a:r>
            <a:r>
              <a:rPr dirty="0" baseline="-11904" sz="1050" i="1">
                <a:latin typeface="Calibri"/>
                <a:cs typeface="Calibri"/>
              </a:rPr>
              <a:t> </a:t>
            </a:r>
            <a:r>
              <a:rPr dirty="0" baseline="-11904" sz="1050" spc="112" i="1">
                <a:latin typeface="Calibri"/>
                <a:cs typeface="Calibri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numeri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reali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assegnati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detti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c</a:t>
            </a:r>
            <a:r>
              <a:rPr dirty="0" sz="1000" spc="-10" b="1">
                <a:solidFill>
                  <a:srgbClr val="0000FF"/>
                </a:solidFill>
                <a:latin typeface="Gill Sans MT"/>
                <a:cs typeface="Gill Sans MT"/>
              </a:rPr>
              <a:t>o</a:t>
            </a:r>
            <a:r>
              <a:rPr dirty="0" sz="1000" spc="-15" b="1">
                <a:solidFill>
                  <a:srgbClr val="0000FF"/>
                </a:solidFill>
                <a:latin typeface="Gill Sans MT"/>
                <a:cs typeface="Gill Sans MT"/>
              </a:rPr>
              <a:t>effici</a:t>
            </a:r>
            <a:r>
              <a:rPr dirty="0" sz="1000" spc="-45" b="1">
                <a:solidFill>
                  <a:srgbClr val="0000FF"/>
                </a:solidFill>
                <a:latin typeface="Gill Sans MT"/>
                <a:cs typeface="Gill Sans MT"/>
              </a:rPr>
              <a:t>e</a:t>
            </a:r>
            <a:r>
              <a:rPr dirty="0" sz="1000" spc="-20" b="1">
                <a:solidFill>
                  <a:srgbClr val="0000FF"/>
                </a:solidFill>
                <a:latin typeface="Gill Sans MT"/>
                <a:cs typeface="Gill Sans MT"/>
              </a:rPr>
              <a:t>n</a:t>
            </a:r>
            <a:r>
              <a:rPr dirty="0" sz="1000" spc="-20" b="1">
                <a:solidFill>
                  <a:srgbClr val="0000FF"/>
                </a:solidFill>
                <a:latin typeface="Gill Sans MT"/>
                <a:cs typeface="Gill Sans MT"/>
              </a:rPr>
              <a:t>t</a:t>
            </a:r>
            <a:r>
              <a:rPr dirty="0" sz="1000" spc="-20" b="1">
                <a:solidFill>
                  <a:srgbClr val="0000FF"/>
                </a:solidFill>
                <a:latin typeface="Gill Sans MT"/>
                <a:cs typeface="Gill Sans MT"/>
              </a:rPr>
              <a:t>i</a:t>
            </a:r>
            <a:r>
              <a:rPr dirty="0" sz="1000" spc="55" b="1">
                <a:solidFill>
                  <a:srgbClr val="0000FF"/>
                </a:solidFill>
                <a:latin typeface="Gill Sans MT"/>
                <a:cs typeface="Gill Sans MT"/>
              </a:rPr>
              <a:t> </a:t>
            </a:r>
            <a:r>
              <a:rPr dirty="0" sz="1000" spc="-40">
                <a:latin typeface="Tahoma"/>
                <a:cs typeface="Tahoma"/>
              </a:rPr>
              <a:t>del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ed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-65" i="1">
                <a:latin typeface="Arial Narrow"/>
                <a:cs typeface="Arial Narrow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 b="1">
                <a:solidFill>
                  <a:srgbClr val="0000FF"/>
                </a:solidFill>
                <a:latin typeface="Gill Sans MT"/>
                <a:cs typeface="Gill Sans MT"/>
              </a:rPr>
              <a:t>indeterminat</a:t>
            </a:r>
            <a:r>
              <a:rPr dirty="0" sz="1000" spc="-40" b="1">
                <a:solidFill>
                  <a:srgbClr val="0000FF"/>
                </a:solidFill>
                <a:latin typeface="Gill Sans MT"/>
                <a:cs typeface="Gill Sans MT"/>
              </a:rPr>
              <a:t>a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7F00"/>
                </a:solidFill>
                <a:latin typeface="Gill Sans MT"/>
                <a:cs typeface="Gill Sans MT"/>
              </a:rPr>
              <a:t>Esempio: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5729" y="1964130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468835" y="2320912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77330" y="2371712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532336" y="1870725"/>
            <a:ext cx="50800" cy="4628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36" y="1934225"/>
            <a:ext cx="50800" cy="39938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5729" y="2046694"/>
            <a:ext cx="4457065" cy="337820"/>
          </a:xfrm>
          <a:custGeom>
            <a:avLst/>
            <a:gdLst/>
            <a:ahLst/>
            <a:cxnLst/>
            <a:rect l="l" t="t" r="r" b="b"/>
            <a:pathLst>
              <a:path w="4457065" h="337819">
                <a:moveTo>
                  <a:pt x="4456606" y="0"/>
                </a:moveTo>
                <a:lnTo>
                  <a:pt x="0" y="0"/>
                </a:lnTo>
                <a:lnTo>
                  <a:pt x="0" y="286918"/>
                </a:lnTo>
                <a:lnTo>
                  <a:pt x="16636" y="324432"/>
                </a:lnTo>
                <a:lnTo>
                  <a:pt x="4405806" y="337718"/>
                </a:lnTo>
                <a:lnTo>
                  <a:pt x="4420049" y="335673"/>
                </a:lnTo>
                <a:lnTo>
                  <a:pt x="4451170" y="30971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532336" y="1921525"/>
            <a:ext cx="0" cy="431165"/>
          </a:xfrm>
          <a:custGeom>
            <a:avLst/>
            <a:gdLst/>
            <a:ahLst/>
            <a:cxnLst/>
            <a:rect l="l" t="t" r="r" b="b"/>
            <a:pathLst>
              <a:path w="0" h="431164">
                <a:moveTo>
                  <a:pt x="0" y="43113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532336" y="190882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532336" y="189612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532336" y="188342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532336" y="186437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363927" y="2221560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1587119" y="2059722"/>
            <a:ext cx="1433830" cy="2762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90" i="1">
                <a:latin typeface="Arial Narrow"/>
                <a:cs typeface="Arial Narrow"/>
              </a:rPr>
              <a:t>q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4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7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25">
                <a:latin typeface="Lucida Sans Unicode"/>
                <a:cs typeface="Lucida Sans Unicode"/>
              </a:rPr>
              <a:t> </a:t>
            </a:r>
            <a:r>
              <a:rPr dirty="0" baseline="36111" sz="1500" spc="-75">
                <a:latin typeface="Tahoma"/>
                <a:cs typeface="Tahoma"/>
              </a:rPr>
              <a:t>3</a:t>
            </a:r>
            <a:r>
              <a:rPr dirty="0" baseline="36111" sz="1500" spc="-292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5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351227" y="2232111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13830" y="2478386"/>
            <a:ext cx="3263265" cy="6083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85" i="1">
                <a:latin typeface="Arial Narrow"/>
                <a:cs typeface="Arial Narrow"/>
              </a:rPr>
              <a:t>p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dice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 b="1">
                <a:solidFill>
                  <a:srgbClr val="FF0000"/>
                </a:solidFill>
                <a:latin typeface="Gill Sans MT"/>
                <a:cs typeface="Gill Sans MT"/>
              </a:rPr>
              <a:t>di</a:t>
            </a:r>
            <a:r>
              <a:rPr dirty="0" sz="1000" spc="85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000" spc="-35" b="1">
                <a:solidFill>
                  <a:srgbClr val="FF0000"/>
                </a:solidFill>
                <a:latin typeface="Gill Sans MT"/>
                <a:cs typeface="Gill Sans MT"/>
              </a:rPr>
              <a:t>grado</a:t>
            </a:r>
            <a:r>
              <a:rPr dirty="0" sz="1000" spc="85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000" spc="50" i="1">
                <a:solidFill>
                  <a:srgbClr val="FF0000"/>
                </a:solidFill>
                <a:latin typeface="Arial Narrow"/>
                <a:cs typeface="Arial Narrow"/>
              </a:rPr>
              <a:t>n</a:t>
            </a:r>
            <a:r>
              <a:rPr dirty="0" sz="100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 spc="-11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gr</a:t>
            </a:r>
            <a:r>
              <a:rPr dirty="0" sz="1000" spc="85" i="1">
                <a:solidFill>
                  <a:srgbClr val="FF0000"/>
                </a:solidFill>
                <a:latin typeface="Arial Narrow"/>
                <a:cs typeface="Arial Narrow"/>
              </a:rPr>
              <a:t>p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65" i="1">
                <a:solidFill>
                  <a:srgbClr val="FF0000"/>
                </a:solidFill>
                <a:latin typeface="Arial Narrow"/>
                <a:cs typeface="Arial Narrow"/>
              </a:rPr>
              <a:t>n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15" i="1">
                <a:solidFill>
                  <a:srgbClr val="FF0000"/>
                </a:solidFill>
                <a:latin typeface="Arial Narrow"/>
                <a:cs typeface="Arial Narrow"/>
              </a:rPr>
              <a:t>a</a:t>
            </a:r>
            <a:r>
              <a:rPr dirty="0" baseline="-11904" sz="1050" spc="30" i="1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dirty="0" baseline="-11904" sz="105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baseline="-11904" sz="1050" spc="3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Lucida Sans Unicode"/>
                <a:cs typeface="Lucida Sans Unicode"/>
              </a:rPr>
              <a:t>/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0</a:t>
            </a:r>
            <a:r>
              <a:rPr dirty="0" sz="1000" spc="-30">
                <a:latin typeface="Tahoma"/>
                <a:cs typeface="Tahoma"/>
              </a:rPr>
              <a:t>.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l’es</a:t>
            </a:r>
            <a:r>
              <a:rPr dirty="0" sz="1000" spc="-1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onente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otenza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massima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-35" i="1">
                <a:latin typeface="Arial Narrow"/>
                <a:cs typeface="Arial Narrow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resente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olinomio.</a:t>
            </a:r>
            <a:endParaRPr sz="1000">
              <a:latin typeface="Tahoma"/>
              <a:cs typeface="Tahoma"/>
            </a:endParaRPr>
          </a:p>
          <a:p>
            <a:pPr algn="just" marL="12700">
              <a:lnSpc>
                <a:spcPts val="1195"/>
              </a:lnSpc>
            </a:pPr>
            <a:r>
              <a:rPr dirty="0" sz="1000" spc="-50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5">
                <a:latin typeface="Tahoma"/>
                <a:cs typeface="Tahoma"/>
              </a:rPr>
              <a:t>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nullo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definito!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38" name="object 3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9" action="ppaction://hlinksldjump"/>
              </a:rPr>
              <a:t>Alge</a:t>
            </a:r>
            <a:r>
              <a:rPr dirty="0" spc="-15">
                <a:hlinkClick r:id="rId9" action="ppaction://hlinksldjump"/>
              </a:rPr>
              <a:t>b</a:t>
            </a:r>
            <a:r>
              <a:rPr dirty="0" spc="-20">
                <a:hlinkClick r:id="rId9" action="ppaction://hlinksldjump"/>
              </a:rPr>
              <a:t>ra1:</a:t>
            </a:r>
            <a:r>
              <a:rPr dirty="0">
                <a:hlinkClick r:id="rId9" action="ppaction://hlinksldjump"/>
              </a:rPr>
              <a:t> </a:t>
            </a:r>
            <a:r>
              <a:rPr dirty="0" spc="-70">
                <a:hlinkClick r:id="rId9" action="ppaction://hlinksldjump"/>
              </a:rPr>
              <a:t> </a:t>
            </a:r>
            <a:r>
              <a:rPr dirty="0" spc="40">
                <a:hlinkClick r:id="rId9" action="ppaction://hlinksldjump"/>
              </a:rPr>
              <a:t>P</a:t>
            </a:r>
            <a:r>
              <a:rPr dirty="0" spc="-10">
                <a:hlinkClick r:id="rId9" action="ppaction://hlinksldjump"/>
              </a:rPr>
              <a:t>olinomi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e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0">
                <a:hlinkClick r:id="rId9" action="ppaction://hlinksldjump"/>
              </a:rPr>
              <a:t>o</a:t>
            </a:r>
            <a:r>
              <a:rPr dirty="0" spc="0">
                <a:hlinkClick r:id="rId9" action="ppaction://hlinksldjump"/>
              </a:rPr>
              <a:t>p</a:t>
            </a:r>
            <a:r>
              <a:rPr dirty="0" spc="-15">
                <a:hlinkClick r:id="rId9" action="ppaction://hlinksldjump"/>
              </a:rPr>
              <a:t>erazioni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3/35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678" y="24034"/>
            <a:ext cx="690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45097" y="893214"/>
            <a:ext cx="3986529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3985" marR="5080" indent="-121285">
              <a:lnSpc>
                <a:spcPct val="100000"/>
              </a:lnSpc>
              <a:buClr>
                <a:srgbClr val="FF0000"/>
              </a:buClr>
              <a:buSzPct val="90000"/>
              <a:buFont typeface="Arial"/>
              <a:buChar char="•"/>
              <a:tabLst>
                <a:tab pos="134620" algn="l"/>
              </a:tabLst>
            </a:pP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sottrae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la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Tahoma"/>
                <a:cs typeface="Tahoma"/>
              </a:rPr>
              <a:t>seconda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riga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alla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75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rima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85">
                <a:solidFill>
                  <a:srgbClr val="FF0000"/>
                </a:solidFill>
                <a:latin typeface="Tahoma"/>
                <a:cs typeface="Tahoma"/>
              </a:rPr>
              <a:t>e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65">
                <a:solidFill>
                  <a:srgbClr val="FF0000"/>
                </a:solidFill>
                <a:latin typeface="Tahoma"/>
                <a:cs typeface="Tahoma"/>
              </a:rPr>
              <a:t>segna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FF0000"/>
                </a:solidFill>
                <a:latin typeface="Tahoma"/>
                <a:cs typeface="Tahoma"/>
              </a:rPr>
              <a:t>il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risultato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sotto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una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linea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tracciata,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in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60">
                <a:solidFill>
                  <a:srgbClr val="FF0000"/>
                </a:solidFill>
                <a:latin typeface="Tahoma"/>
                <a:cs typeface="Tahoma"/>
              </a:rPr>
              <a:t>m</a:t>
            </a:r>
            <a:r>
              <a:rPr dirty="0" sz="1000" spc="-15">
                <a:solidFill>
                  <a:srgbClr val="FF0000"/>
                </a:solidFill>
                <a:latin typeface="Tahoma"/>
                <a:cs typeface="Tahoma"/>
              </a:rPr>
              <a:t>o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do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da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elimin</a:t>
            </a:r>
            <a:r>
              <a:rPr dirty="0" sz="1000" spc="-70">
                <a:solidFill>
                  <a:srgbClr val="FF0000"/>
                </a:solidFill>
                <a:latin typeface="Tahoma"/>
                <a:cs typeface="Tahoma"/>
              </a:rPr>
              <a:t>a</a:t>
            </a:r>
            <a:r>
              <a:rPr dirty="0" sz="1000" spc="-55">
                <a:solidFill>
                  <a:srgbClr val="FF0000"/>
                </a:solidFill>
                <a:latin typeface="Tahoma"/>
                <a:cs typeface="Tahoma"/>
              </a:rPr>
              <a:t>re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la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otenza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Tahoma"/>
                <a:cs typeface="Tahoma"/>
              </a:rPr>
              <a:t>massima: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09267" y="1397431"/>
            <a:ext cx="1842515" cy="8641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4" action="ppaction://hlinksldjump"/>
              </a:rPr>
              <a:t>Alge</a:t>
            </a:r>
            <a:r>
              <a:rPr dirty="0" spc="-15">
                <a:hlinkClick r:id="rId4" action="ppaction://hlinksldjump"/>
              </a:rPr>
              <a:t>b</a:t>
            </a:r>
            <a:r>
              <a:rPr dirty="0" spc="-20">
                <a:hlinkClick r:id="rId4" action="ppaction://hlinksldjump"/>
              </a:rPr>
              <a:t>ra1:</a:t>
            </a:r>
            <a:r>
              <a:rPr dirty="0">
                <a:hlinkClick r:id="rId4" action="ppaction://hlinksldjump"/>
              </a:rPr>
              <a:t> </a:t>
            </a:r>
            <a:r>
              <a:rPr dirty="0" spc="-70">
                <a:hlinkClick r:id="rId4" action="ppaction://hlinksldjump"/>
              </a:rPr>
              <a:t> </a:t>
            </a:r>
            <a:r>
              <a:rPr dirty="0" spc="40">
                <a:hlinkClick r:id="rId4" action="ppaction://hlinksldjump"/>
              </a:rPr>
              <a:t>P</a:t>
            </a:r>
            <a:r>
              <a:rPr dirty="0" spc="-10">
                <a:hlinkClick r:id="rId4" action="ppaction://hlinksldjump"/>
              </a:rPr>
              <a:t>olinomi</a:t>
            </a:r>
            <a:r>
              <a:rPr dirty="0" spc="25">
                <a:hlinkClick r:id="rId4" action="ppaction://hlinksldjump"/>
              </a:rPr>
              <a:t> </a:t>
            </a:r>
            <a:r>
              <a:rPr dirty="0" spc="-40">
                <a:hlinkClick r:id="rId4" action="ppaction://hlinksldjump"/>
              </a:rPr>
              <a:t>e</a:t>
            </a:r>
            <a:r>
              <a:rPr dirty="0" spc="25">
                <a:hlinkClick r:id="rId4" action="ppaction://hlinksldjump"/>
              </a:rPr>
              <a:t> </a:t>
            </a:r>
            <a:r>
              <a:rPr dirty="0" spc="-10">
                <a:hlinkClick r:id="rId4" action="ppaction://hlinksldjump"/>
              </a:rPr>
              <a:t>o</a:t>
            </a:r>
            <a:r>
              <a:rPr dirty="0" spc="0">
                <a:hlinkClick r:id="rId4" action="ppaction://hlinksldjump"/>
              </a:rPr>
              <a:t>p</a:t>
            </a:r>
            <a:r>
              <a:rPr dirty="0" spc="-15">
                <a:hlinkClick r:id="rId4" action="ppaction://hlinksldjump"/>
              </a:rPr>
              <a:t>erazioni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16</a:t>
            </a:r>
            <a:r>
              <a:rPr dirty="0"/>
              <a:t>/35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678" y="24034"/>
            <a:ext cx="690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45097" y="547226"/>
            <a:ext cx="4187190" cy="6248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3985" marR="5080" indent="-121285">
              <a:lnSpc>
                <a:spcPct val="100000"/>
              </a:lnSpc>
              <a:buClr>
                <a:srgbClr val="FF0000"/>
              </a:buClr>
              <a:buSzPct val="90000"/>
              <a:buFont typeface="Arial"/>
              <a:buChar char="•"/>
              <a:tabLst>
                <a:tab pos="134620" algn="l"/>
              </a:tabLst>
            </a:pP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oic</a:t>
            </a:r>
            <a:r>
              <a:rPr dirty="0" sz="1000" spc="-65">
                <a:solidFill>
                  <a:srgbClr val="FF0000"/>
                </a:solidFill>
                <a:latin typeface="Tahoma"/>
                <a:cs typeface="Tahoma"/>
              </a:rPr>
              <a:t>h</a:t>
            </a:r>
            <a:r>
              <a:rPr dirty="0" sz="1000" spc="-525">
                <a:solidFill>
                  <a:srgbClr val="FF0000"/>
                </a:solidFill>
                <a:latin typeface="Tahoma"/>
                <a:cs typeface="Tahoma"/>
              </a:rPr>
              <a:t>´</a:t>
            </a:r>
            <a:r>
              <a:rPr dirty="0" sz="1000" spc="-85">
                <a:solidFill>
                  <a:srgbClr val="FF0000"/>
                </a:solidFill>
                <a:latin typeface="Tahoma"/>
                <a:cs typeface="Tahoma"/>
              </a:rPr>
              <a:t>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FF0000"/>
                </a:solidFill>
                <a:latin typeface="Tahoma"/>
                <a:cs typeface="Tahoma"/>
              </a:rPr>
              <a:t>il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resto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z="1000" spc="-75">
                <a:solidFill>
                  <a:srgbClr val="FF0000"/>
                </a:solidFill>
                <a:latin typeface="Tahoma"/>
                <a:cs typeface="Tahoma"/>
              </a:rPr>
              <a:t>a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rziale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65" i="1">
                <a:solidFill>
                  <a:srgbClr val="FF0000"/>
                </a:solidFill>
                <a:latin typeface="Arial Narrow"/>
                <a:cs typeface="Arial Narrow"/>
              </a:rPr>
              <a:t>r</a:t>
            </a:r>
            <a:r>
              <a:rPr dirty="0" baseline="-11904" sz="1050" spc="75">
                <a:solidFill>
                  <a:srgbClr val="FF0000"/>
                </a:solidFill>
                <a:latin typeface="Trebuchet MS"/>
                <a:cs typeface="Trebuchet MS"/>
              </a:rPr>
              <a:t>1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8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baseline="27777" sz="1050">
                <a:solidFill>
                  <a:srgbClr val="FF0000"/>
                </a:solidFill>
                <a:latin typeface="Trebuchet MS"/>
                <a:cs typeface="Trebuchet MS"/>
              </a:rPr>
              <a:t>2</a:t>
            </a:r>
            <a:r>
              <a:rPr dirty="0" baseline="27777" sz="1050" spc="89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3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8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ha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grado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maggi</a:t>
            </a:r>
            <a:r>
              <a:rPr dirty="0" sz="1000" spc="-75">
                <a:solidFill>
                  <a:srgbClr val="FF0000"/>
                </a:solidFill>
                <a:latin typeface="Tahoma"/>
                <a:cs typeface="Tahoma"/>
              </a:rPr>
              <a:t>o</a:t>
            </a:r>
            <a:r>
              <a:rPr dirty="0" sz="1000" spc="-55">
                <a:solidFill>
                  <a:srgbClr val="FF0000"/>
                </a:solidFill>
                <a:latin typeface="Tahoma"/>
                <a:cs typeface="Tahoma"/>
              </a:rPr>
              <a:t>re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o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uguale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FF0000"/>
                </a:solidFill>
                <a:latin typeface="Tahoma"/>
                <a:cs typeface="Tahoma"/>
              </a:rPr>
              <a:t>(in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questo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caso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uguale)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di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50" i="1">
                <a:solidFill>
                  <a:srgbClr val="FF0000"/>
                </a:solidFill>
                <a:latin typeface="Arial Narrow"/>
                <a:cs typeface="Arial Narrow"/>
              </a:rPr>
              <a:t>gr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 spc="80" i="1">
                <a:solidFill>
                  <a:srgbClr val="FF0000"/>
                </a:solidFill>
                <a:latin typeface="Arial Narrow"/>
                <a:cs typeface="Arial Narrow"/>
              </a:rPr>
              <a:t>b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 spc="-15">
                <a:solidFill>
                  <a:srgbClr val="FF0000"/>
                </a:solidFill>
                <a:latin typeface="Tahoma"/>
                <a:cs typeface="Tahoma"/>
              </a:rPr>
              <a:t>),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la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divisione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non</a:t>
            </a:r>
            <a:r>
              <a:rPr dirty="0" sz="1000" spc="-1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25">
                <a:solidFill>
                  <a:srgbClr val="FF0000"/>
                </a:solidFill>
                <a:latin typeface="Tahoma"/>
                <a:cs typeface="Tahoma"/>
              </a:rPr>
              <a:t>`</a:t>
            </a:r>
            <a:r>
              <a:rPr dirty="0" sz="1000" spc="-85">
                <a:solidFill>
                  <a:srgbClr val="FF0000"/>
                </a:solidFill>
                <a:latin typeface="Tahoma"/>
                <a:cs typeface="Tahoma"/>
              </a:rPr>
              <a:t>e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terminata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85">
                <a:solidFill>
                  <a:srgbClr val="FF0000"/>
                </a:solidFill>
                <a:latin typeface="Tahoma"/>
                <a:cs typeface="Tahoma"/>
              </a:rPr>
              <a:t>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o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cc</a:t>
            </a:r>
            <a:r>
              <a:rPr dirty="0" sz="1000" spc="-65">
                <a:solidFill>
                  <a:srgbClr val="FF0000"/>
                </a:solidFill>
                <a:latin typeface="Tahoma"/>
                <a:cs typeface="Tahoma"/>
              </a:rPr>
              <a:t>o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rre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FF0000"/>
                </a:solidFill>
                <a:latin typeface="Tahoma"/>
                <a:cs typeface="Tahoma"/>
              </a:rPr>
              <a:t>ri</a:t>
            </a:r>
            <a:r>
              <a:rPr dirty="0" sz="1000" spc="-5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etere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FF0000"/>
                </a:solidFill>
                <a:latin typeface="Tahoma"/>
                <a:cs typeface="Tahoma"/>
              </a:rPr>
              <a:t>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passi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75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recedenti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z="1000" spc="-75">
                <a:solidFill>
                  <a:srgbClr val="FF0000"/>
                </a:solidFill>
                <a:latin typeface="Tahoma"/>
                <a:cs typeface="Tahoma"/>
              </a:rPr>
              <a:t>a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rtendo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dalla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divisione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di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65" i="1">
                <a:solidFill>
                  <a:srgbClr val="FF0000"/>
                </a:solidFill>
                <a:latin typeface="Arial Narrow"/>
                <a:cs typeface="Arial Narrow"/>
              </a:rPr>
              <a:t>r</a:t>
            </a:r>
            <a:r>
              <a:rPr dirty="0" baseline="-11904" sz="1050" spc="75">
                <a:solidFill>
                  <a:srgbClr val="FF0000"/>
                </a:solidFill>
                <a:latin typeface="Trebuchet MS"/>
                <a:cs typeface="Trebuchet MS"/>
              </a:rPr>
              <a:t>1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z="1000" spc="-55">
                <a:solidFill>
                  <a:srgbClr val="FF0000"/>
                </a:solidFill>
                <a:latin typeface="Tahoma"/>
                <a:cs typeface="Tahoma"/>
              </a:rPr>
              <a:t>er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80" i="1">
                <a:solidFill>
                  <a:srgbClr val="FF0000"/>
                </a:solidFill>
                <a:latin typeface="Arial Narrow"/>
                <a:cs typeface="Arial Narrow"/>
              </a:rPr>
              <a:t>b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 spc="-15">
                <a:solidFill>
                  <a:srgbClr val="FF0000"/>
                </a:solidFill>
                <a:latin typeface="Tahoma"/>
                <a:cs typeface="Tahoma"/>
              </a:rPr>
              <a:t>),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Tahoma"/>
                <a:cs typeface="Tahoma"/>
              </a:rPr>
              <a:t>come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65">
                <a:solidFill>
                  <a:srgbClr val="FF0000"/>
                </a:solidFill>
                <a:latin typeface="Tahoma"/>
                <a:cs typeface="Tahoma"/>
              </a:rPr>
              <a:t>vede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di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seguito: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3" action="ppaction://hlinksldjump"/>
              </a:rPr>
              <a:t>Alge</a:t>
            </a:r>
            <a:r>
              <a:rPr dirty="0" spc="-15">
                <a:hlinkClick r:id="rId3" action="ppaction://hlinksldjump"/>
              </a:rPr>
              <a:t>b</a:t>
            </a:r>
            <a:r>
              <a:rPr dirty="0" spc="-20">
                <a:hlinkClick r:id="rId3" action="ppaction://hlinksldjump"/>
              </a:rPr>
              <a:t>ra1:</a:t>
            </a:r>
            <a:r>
              <a:rPr dirty="0">
                <a:hlinkClick r:id="rId3" action="ppaction://hlinksldjump"/>
              </a:rPr>
              <a:t> </a:t>
            </a:r>
            <a:r>
              <a:rPr dirty="0" spc="-70">
                <a:hlinkClick r:id="rId3" action="ppaction://hlinksldjump"/>
              </a:rPr>
              <a:t> </a:t>
            </a:r>
            <a:r>
              <a:rPr dirty="0" spc="40">
                <a:hlinkClick r:id="rId3" action="ppaction://hlinksldjump"/>
              </a:rPr>
              <a:t>P</a:t>
            </a:r>
            <a:r>
              <a:rPr dirty="0" spc="-10">
                <a:hlinkClick r:id="rId3" action="ppaction://hlinksldjump"/>
              </a:rPr>
              <a:t>olinomi</a:t>
            </a:r>
            <a:r>
              <a:rPr dirty="0" spc="2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e</a:t>
            </a:r>
            <a:r>
              <a:rPr dirty="0" spc="2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o</a:t>
            </a:r>
            <a:r>
              <a:rPr dirty="0" spc="0">
                <a:hlinkClick r:id="rId3" action="ppaction://hlinksldjump"/>
              </a:rPr>
              <a:t>p</a:t>
            </a:r>
            <a:r>
              <a:rPr dirty="0" spc="-15">
                <a:hlinkClick r:id="rId3" action="ppaction://hlinksldjump"/>
              </a:rPr>
              <a:t>erazioni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17/35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678" y="24034"/>
            <a:ext cx="690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45097" y="547226"/>
            <a:ext cx="4187190" cy="6248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3985" marR="5080" indent="-121285">
              <a:lnSpc>
                <a:spcPct val="100000"/>
              </a:lnSpc>
              <a:buClr>
                <a:srgbClr val="3333B2"/>
              </a:buClr>
              <a:buSzPct val="90000"/>
              <a:buFont typeface="Arial"/>
              <a:buChar char="•"/>
              <a:tabLst>
                <a:tab pos="134620" algn="l"/>
              </a:tabLst>
            </a:pP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oic</a:t>
            </a:r>
            <a:r>
              <a:rPr dirty="0" sz="1000" spc="-65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resto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rziale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65" i="1">
                <a:latin typeface="Arial Narrow"/>
                <a:cs typeface="Arial Narrow"/>
              </a:rPr>
              <a:t>r</a:t>
            </a:r>
            <a:r>
              <a:rPr dirty="0" baseline="-11904" sz="1050" spc="75">
                <a:latin typeface="Trebuchet MS"/>
                <a:cs typeface="Trebuchet MS"/>
              </a:rPr>
              <a:t>1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8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maggi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uguale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(in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questo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uguale)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0" i="1">
                <a:latin typeface="Arial Narrow"/>
                <a:cs typeface="Arial Narrow"/>
              </a:rPr>
              <a:t>gr</a:t>
            </a:r>
            <a:r>
              <a:rPr dirty="0" sz="1000" spc="45" i="1">
                <a:latin typeface="Arial Narrow"/>
                <a:cs typeface="Arial Narrow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 spc="-15">
                <a:latin typeface="Tahoma"/>
                <a:cs typeface="Tahoma"/>
              </a:rPr>
              <a:t>),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divisione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terminata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cc</a:t>
            </a:r>
            <a:r>
              <a:rPr dirty="0" sz="1000" spc="-65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rre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ri</a:t>
            </a:r>
            <a:r>
              <a:rPr dirty="0" sz="1000" spc="-5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etere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passi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5">
                <a:latin typeface="Tahoma"/>
                <a:cs typeface="Tahoma"/>
              </a:rPr>
              <a:t>recedenti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40">
                <a:latin typeface="Tahoma"/>
                <a:cs typeface="Tahoma"/>
              </a:rPr>
              <a:t>rtendo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dalla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divisione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65" i="1">
                <a:latin typeface="Arial Narrow"/>
                <a:cs typeface="Arial Narrow"/>
              </a:rPr>
              <a:t>r</a:t>
            </a:r>
            <a:r>
              <a:rPr dirty="0" baseline="-11904" sz="1050" spc="75">
                <a:latin typeface="Trebuchet MS"/>
                <a:cs typeface="Trebuchet MS"/>
              </a:rPr>
              <a:t>1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 spc="-15">
                <a:latin typeface="Tahoma"/>
                <a:cs typeface="Tahoma"/>
              </a:rPr>
              <a:t>),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vede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seguito: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3" action="ppaction://hlinksldjump"/>
              </a:rPr>
              <a:t>Alge</a:t>
            </a:r>
            <a:r>
              <a:rPr dirty="0" spc="-15">
                <a:hlinkClick r:id="rId3" action="ppaction://hlinksldjump"/>
              </a:rPr>
              <a:t>b</a:t>
            </a:r>
            <a:r>
              <a:rPr dirty="0" spc="-20">
                <a:hlinkClick r:id="rId3" action="ppaction://hlinksldjump"/>
              </a:rPr>
              <a:t>ra1:</a:t>
            </a:r>
            <a:r>
              <a:rPr dirty="0">
                <a:hlinkClick r:id="rId3" action="ppaction://hlinksldjump"/>
              </a:rPr>
              <a:t> </a:t>
            </a:r>
            <a:r>
              <a:rPr dirty="0" spc="-70">
                <a:hlinkClick r:id="rId3" action="ppaction://hlinksldjump"/>
              </a:rPr>
              <a:t> </a:t>
            </a:r>
            <a:r>
              <a:rPr dirty="0" spc="40">
                <a:hlinkClick r:id="rId3" action="ppaction://hlinksldjump"/>
              </a:rPr>
              <a:t>P</a:t>
            </a:r>
            <a:r>
              <a:rPr dirty="0" spc="-10">
                <a:hlinkClick r:id="rId3" action="ppaction://hlinksldjump"/>
              </a:rPr>
              <a:t>olinomi</a:t>
            </a:r>
            <a:r>
              <a:rPr dirty="0" spc="2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e</a:t>
            </a:r>
            <a:r>
              <a:rPr dirty="0" spc="2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o</a:t>
            </a:r>
            <a:r>
              <a:rPr dirty="0" spc="0">
                <a:hlinkClick r:id="rId3" action="ppaction://hlinksldjump"/>
              </a:rPr>
              <a:t>p</a:t>
            </a:r>
            <a:r>
              <a:rPr dirty="0" spc="-15">
                <a:hlinkClick r:id="rId3" action="ppaction://hlinksldjump"/>
              </a:rPr>
              <a:t>erazioni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17/35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678" y="24034"/>
            <a:ext cx="690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45097" y="547226"/>
            <a:ext cx="4187190" cy="6248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3985" marR="5080" indent="-121285">
              <a:lnSpc>
                <a:spcPct val="100000"/>
              </a:lnSpc>
              <a:buClr>
                <a:srgbClr val="3333B2"/>
              </a:buClr>
              <a:buSzPct val="90000"/>
              <a:buFont typeface="Arial"/>
              <a:buChar char="•"/>
              <a:tabLst>
                <a:tab pos="134620" algn="l"/>
              </a:tabLst>
            </a:pP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oic</a:t>
            </a:r>
            <a:r>
              <a:rPr dirty="0" sz="1000" spc="-65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resto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rziale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65" i="1">
                <a:latin typeface="Arial Narrow"/>
                <a:cs typeface="Arial Narrow"/>
              </a:rPr>
              <a:t>r</a:t>
            </a:r>
            <a:r>
              <a:rPr dirty="0" baseline="-11904" sz="1050" spc="75">
                <a:latin typeface="Trebuchet MS"/>
                <a:cs typeface="Trebuchet MS"/>
              </a:rPr>
              <a:t>1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8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maggi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uguale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(in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questo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uguale)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0" i="1">
                <a:latin typeface="Arial Narrow"/>
                <a:cs typeface="Arial Narrow"/>
              </a:rPr>
              <a:t>gr</a:t>
            </a:r>
            <a:r>
              <a:rPr dirty="0" sz="1000" spc="45" i="1">
                <a:latin typeface="Arial Narrow"/>
                <a:cs typeface="Arial Narrow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 spc="-15">
                <a:latin typeface="Tahoma"/>
                <a:cs typeface="Tahoma"/>
              </a:rPr>
              <a:t>),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divisione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terminata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cc</a:t>
            </a:r>
            <a:r>
              <a:rPr dirty="0" sz="1000" spc="-65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rre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ri</a:t>
            </a:r>
            <a:r>
              <a:rPr dirty="0" sz="1000" spc="-5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etere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passi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5">
                <a:latin typeface="Tahoma"/>
                <a:cs typeface="Tahoma"/>
              </a:rPr>
              <a:t>recedenti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40">
                <a:latin typeface="Tahoma"/>
                <a:cs typeface="Tahoma"/>
              </a:rPr>
              <a:t>rtendo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dalla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divisione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65" i="1">
                <a:latin typeface="Arial Narrow"/>
                <a:cs typeface="Arial Narrow"/>
              </a:rPr>
              <a:t>r</a:t>
            </a:r>
            <a:r>
              <a:rPr dirty="0" baseline="-11904" sz="1050" spc="75">
                <a:latin typeface="Trebuchet MS"/>
                <a:cs typeface="Trebuchet MS"/>
              </a:rPr>
              <a:t>1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 spc="-15">
                <a:latin typeface="Tahoma"/>
                <a:cs typeface="Tahoma"/>
              </a:rPr>
              <a:t>),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vede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seguito: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00124" y="1300518"/>
            <a:ext cx="1860804" cy="14538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4" action="ppaction://hlinksldjump"/>
              </a:rPr>
              <a:t>Alge</a:t>
            </a:r>
            <a:r>
              <a:rPr dirty="0" spc="-15">
                <a:hlinkClick r:id="rId4" action="ppaction://hlinksldjump"/>
              </a:rPr>
              <a:t>b</a:t>
            </a:r>
            <a:r>
              <a:rPr dirty="0" spc="-20">
                <a:hlinkClick r:id="rId4" action="ppaction://hlinksldjump"/>
              </a:rPr>
              <a:t>ra1:</a:t>
            </a:r>
            <a:r>
              <a:rPr dirty="0">
                <a:hlinkClick r:id="rId4" action="ppaction://hlinksldjump"/>
              </a:rPr>
              <a:t> </a:t>
            </a:r>
            <a:r>
              <a:rPr dirty="0" spc="-70">
                <a:hlinkClick r:id="rId4" action="ppaction://hlinksldjump"/>
              </a:rPr>
              <a:t> </a:t>
            </a:r>
            <a:r>
              <a:rPr dirty="0" spc="40">
                <a:hlinkClick r:id="rId4" action="ppaction://hlinksldjump"/>
              </a:rPr>
              <a:t>P</a:t>
            </a:r>
            <a:r>
              <a:rPr dirty="0" spc="-10">
                <a:hlinkClick r:id="rId4" action="ppaction://hlinksldjump"/>
              </a:rPr>
              <a:t>olinomi</a:t>
            </a:r>
            <a:r>
              <a:rPr dirty="0" spc="25">
                <a:hlinkClick r:id="rId4" action="ppaction://hlinksldjump"/>
              </a:rPr>
              <a:t> </a:t>
            </a:r>
            <a:r>
              <a:rPr dirty="0" spc="-40">
                <a:hlinkClick r:id="rId4" action="ppaction://hlinksldjump"/>
              </a:rPr>
              <a:t>e</a:t>
            </a:r>
            <a:r>
              <a:rPr dirty="0" spc="25">
                <a:hlinkClick r:id="rId4" action="ppaction://hlinksldjump"/>
              </a:rPr>
              <a:t> </a:t>
            </a:r>
            <a:r>
              <a:rPr dirty="0" spc="-10">
                <a:hlinkClick r:id="rId4" action="ppaction://hlinksldjump"/>
              </a:rPr>
              <a:t>o</a:t>
            </a:r>
            <a:r>
              <a:rPr dirty="0" spc="0">
                <a:hlinkClick r:id="rId4" action="ppaction://hlinksldjump"/>
              </a:rPr>
              <a:t>p</a:t>
            </a:r>
            <a:r>
              <a:rPr dirty="0" spc="-15">
                <a:hlinkClick r:id="rId4" action="ppaction://hlinksldjump"/>
              </a:rPr>
              <a:t>erazioni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17/35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678" y="24034"/>
            <a:ext cx="690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919731"/>
            <a:ext cx="4275455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25">
                <a:latin typeface="Tahoma"/>
                <a:cs typeface="Tahoma"/>
              </a:rPr>
              <a:t>Abbiamo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ottenuto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5">
                <a:latin typeface="Tahoma"/>
                <a:cs typeface="Tahoma"/>
              </a:rPr>
              <a:t>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resto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65" i="1">
                <a:latin typeface="Arial Narrow"/>
                <a:cs typeface="Arial Narrow"/>
              </a:rPr>
              <a:t>r</a:t>
            </a:r>
            <a:r>
              <a:rPr dirty="0" sz="1000" spc="-12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min</a:t>
            </a:r>
            <a:r>
              <a:rPr dirty="0" sz="1000" spc="-65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-45">
                <a:latin typeface="Tahoma"/>
                <a:cs typeface="Tahoma"/>
              </a:rPr>
              <a:t> grado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divis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 spc="-15">
                <a:latin typeface="Tahoma"/>
                <a:cs typeface="Tahoma"/>
              </a:rPr>
              <a:t>),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quindi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divisione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terminata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3" action="ppaction://hlinksldjump"/>
              </a:rPr>
              <a:t>Alge</a:t>
            </a:r>
            <a:r>
              <a:rPr dirty="0" spc="-15">
                <a:hlinkClick r:id="rId3" action="ppaction://hlinksldjump"/>
              </a:rPr>
              <a:t>b</a:t>
            </a:r>
            <a:r>
              <a:rPr dirty="0" spc="-20">
                <a:hlinkClick r:id="rId3" action="ppaction://hlinksldjump"/>
              </a:rPr>
              <a:t>ra1:</a:t>
            </a:r>
            <a:r>
              <a:rPr dirty="0">
                <a:hlinkClick r:id="rId3" action="ppaction://hlinksldjump"/>
              </a:rPr>
              <a:t> </a:t>
            </a:r>
            <a:r>
              <a:rPr dirty="0" spc="-70">
                <a:hlinkClick r:id="rId3" action="ppaction://hlinksldjump"/>
              </a:rPr>
              <a:t> </a:t>
            </a:r>
            <a:r>
              <a:rPr dirty="0" spc="40">
                <a:hlinkClick r:id="rId3" action="ppaction://hlinksldjump"/>
              </a:rPr>
              <a:t>P</a:t>
            </a:r>
            <a:r>
              <a:rPr dirty="0" spc="-10">
                <a:hlinkClick r:id="rId3" action="ppaction://hlinksldjump"/>
              </a:rPr>
              <a:t>olinomi</a:t>
            </a:r>
            <a:r>
              <a:rPr dirty="0" spc="2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e</a:t>
            </a:r>
            <a:r>
              <a:rPr dirty="0" spc="2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o</a:t>
            </a:r>
            <a:r>
              <a:rPr dirty="0" spc="0">
                <a:hlinkClick r:id="rId3" action="ppaction://hlinksldjump"/>
              </a:rPr>
              <a:t>p</a:t>
            </a:r>
            <a:r>
              <a:rPr dirty="0" spc="-15">
                <a:hlinkClick r:id="rId3" action="ppaction://hlinksldjump"/>
              </a:rPr>
              <a:t>erazioni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18/35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678" y="24034"/>
            <a:ext cx="690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932431"/>
            <a:ext cx="4275455" cy="278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25">
                <a:latin typeface="Tahoma"/>
                <a:cs typeface="Tahoma"/>
              </a:rPr>
              <a:t>Abbiamo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ottenuto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5">
                <a:latin typeface="Tahoma"/>
                <a:cs typeface="Tahoma"/>
              </a:rPr>
              <a:t>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resto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65" i="1">
                <a:latin typeface="Arial Narrow"/>
                <a:cs typeface="Arial Narrow"/>
              </a:rPr>
              <a:t>r</a:t>
            </a:r>
            <a:r>
              <a:rPr dirty="0" sz="1000" spc="-12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min</a:t>
            </a:r>
            <a:r>
              <a:rPr dirty="0" sz="1000" spc="-65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-45">
                <a:latin typeface="Tahoma"/>
                <a:cs typeface="Tahoma"/>
              </a:rPr>
              <a:t> grado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divis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 spc="-15">
                <a:latin typeface="Tahoma"/>
                <a:cs typeface="Tahoma"/>
              </a:rPr>
              <a:t>),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quindi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divisione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terminata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830" y="1308085"/>
            <a:ext cx="4084954" cy="278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5">
                <a:latin typeface="Tahoma"/>
                <a:cs typeface="Tahoma"/>
              </a:rPr>
              <a:t>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quoziente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differenza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gradi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dividendo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divis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re.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3" action="ppaction://hlinksldjump"/>
              </a:rPr>
              <a:t>Alge</a:t>
            </a:r>
            <a:r>
              <a:rPr dirty="0" spc="-15">
                <a:hlinkClick r:id="rId3" action="ppaction://hlinksldjump"/>
              </a:rPr>
              <a:t>b</a:t>
            </a:r>
            <a:r>
              <a:rPr dirty="0" spc="-20">
                <a:hlinkClick r:id="rId3" action="ppaction://hlinksldjump"/>
              </a:rPr>
              <a:t>ra1:</a:t>
            </a:r>
            <a:r>
              <a:rPr dirty="0">
                <a:hlinkClick r:id="rId3" action="ppaction://hlinksldjump"/>
              </a:rPr>
              <a:t> </a:t>
            </a:r>
            <a:r>
              <a:rPr dirty="0" spc="-70">
                <a:hlinkClick r:id="rId3" action="ppaction://hlinksldjump"/>
              </a:rPr>
              <a:t> </a:t>
            </a:r>
            <a:r>
              <a:rPr dirty="0" spc="40">
                <a:hlinkClick r:id="rId3" action="ppaction://hlinksldjump"/>
              </a:rPr>
              <a:t>P</a:t>
            </a:r>
            <a:r>
              <a:rPr dirty="0" spc="-10">
                <a:hlinkClick r:id="rId3" action="ppaction://hlinksldjump"/>
              </a:rPr>
              <a:t>olinomi</a:t>
            </a:r>
            <a:r>
              <a:rPr dirty="0" spc="2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e</a:t>
            </a:r>
            <a:r>
              <a:rPr dirty="0" spc="2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o</a:t>
            </a:r>
            <a:r>
              <a:rPr dirty="0" spc="0">
                <a:hlinkClick r:id="rId3" action="ppaction://hlinksldjump"/>
              </a:rPr>
              <a:t>p</a:t>
            </a:r>
            <a:r>
              <a:rPr dirty="0" spc="-15">
                <a:hlinkClick r:id="rId3" action="ppaction://hlinksldjump"/>
              </a:rPr>
              <a:t>erazioni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18/35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678" y="24034"/>
            <a:ext cx="690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932431"/>
            <a:ext cx="4275455" cy="278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25">
                <a:latin typeface="Tahoma"/>
                <a:cs typeface="Tahoma"/>
              </a:rPr>
              <a:t>Abbiamo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ottenuto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5">
                <a:latin typeface="Tahoma"/>
                <a:cs typeface="Tahoma"/>
              </a:rPr>
              <a:t>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resto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65" i="1">
                <a:latin typeface="Arial Narrow"/>
                <a:cs typeface="Arial Narrow"/>
              </a:rPr>
              <a:t>r</a:t>
            </a:r>
            <a:r>
              <a:rPr dirty="0" sz="1000" spc="-12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min</a:t>
            </a:r>
            <a:r>
              <a:rPr dirty="0" sz="1000" spc="-65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-45">
                <a:latin typeface="Tahoma"/>
                <a:cs typeface="Tahoma"/>
              </a:rPr>
              <a:t> grado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divis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80" i="1">
                <a:latin typeface="Arial Narrow"/>
                <a:cs typeface="Arial Narrow"/>
              </a:rPr>
              <a:t>b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 spc="-15">
                <a:latin typeface="Tahoma"/>
                <a:cs typeface="Tahoma"/>
              </a:rPr>
              <a:t>),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quindi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divisione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terminata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830" y="1308085"/>
            <a:ext cx="4084954" cy="844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5">
                <a:latin typeface="Tahoma"/>
                <a:cs typeface="Tahoma"/>
              </a:rPr>
              <a:t>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quoziente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differenza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gradi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dividendo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divis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re.</a:t>
            </a:r>
            <a:endParaRPr sz="1000">
              <a:latin typeface="Tahoma"/>
              <a:cs typeface="Tahoma"/>
            </a:endParaRPr>
          </a:p>
          <a:p>
            <a:pPr marL="986155" indent="-974090">
              <a:lnSpc>
                <a:spcPct val="100000"/>
              </a:lnSpc>
              <a:spcBef>
                <a:spcPts val="560"/>
              </a:spcBef>
            </a:pPr>
            <a:r>
              <a:rPr dirty="0" sz="1000" spc="-25">
                <a:latin typeface="Tahoma"/>
                <a:cs typeface="Tahoma"/>
              </a:rPr>
              <a:t>Risulte</a:t>
            </a:r>
            <a:r>
              <a:rPr dirty="0" sz="1000" spc="-35">
                <a:latin typeface="Tahoma"/>
                <a:cs typeface="Tahoma"/>
              </a:rPr>
              <a:t>r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infine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90" i="1">
                <a:solidFill>
                  <a:srgbClr val="FF0000"/>
                </a:solidFill>
                <a:latin typeface="Arial Narrow"/>
                <a:cs typeface="Arial Narrow"/>
              </a:rPr>
              <a:t>q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Tahoma"/>
                <a:cs typeface="Tahoma"/>
              </a:rPr>
              <a:t>3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8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4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,</a:t>
            </a:r>
            <a:r>
              <a:rPr dirty="0" sz="1000" spc="-20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65" i="1">
                <a:solidFill>
                  <a:srgbClr val="FF0000"/>
                </a:solidFill>
                <a:latin typeface="Arial Narrow"/>
                <a:cs typeface="Arial Narrow"/>
              </a:rPr>
              <a:t>r</a:t>
            </a:r>
            <a:r>
              <a:rPr dirty="0" sz="1000" spc="-12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3</a:t>
            </a:r>
            <a:r>
              <a:rPr dirty="0" sz="1000" spc="45" i="1">
                <a:solidFill>
                  <a:srgbClr val="FF0000"/>
                </a:solidFill>
                <a:latin typeface="Arial Narrow"/>
                <a:cs typeface="Arial Narrow"/>
              </a:rPr>
              <a:t>x</a:t>
            </a:r>
            <a:r>
              <a:rPr dirty="0" sz="1000" spc="80" i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5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25">
                <a:latin typeface="Tahoma"/>
                <a:cs typeface="Tahoma"/>
              </a:rPr>
              <a:t>r</a:t>
            </a:r>
            <a:r>
              <a:rPr dirty="0" sz="1000" spc="-35">
                <a:latin typeface="Tahoma"/>
                <a:cs typeface="Tahoma"/>
              </a:rPr>
              <a:t>r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1"/>
              </a:spcBef>
            </a:pPr>
            <a:endParaRPr sz="1000">
              <a:latin typeface="Times New Roman"/>
              <a:cs typeface="Times New Roman"/>
            </a:endParaRPr>
          </a:p>
          <a:p>
            <a:pPr marL="986155">
              <a:lnSpc>
                <a:spcPct val="100000"/>
              </a:lnSpc>
            </a:pP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6</a:t>
            </a:r>
            <a:r>
              <a:rPr dirty="0" sz="1000" spc="45" i="1">
                <a:solidFill>
                  <a:srgbClr val="0000FF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r>
              <a:rPr dirty="0" baseline="31746" sz="1050">
                <a:solidFill>
                  <a:srgbClr val="0000FF"/>
                </a:solidFill>
                <a:latin typeface="Trebuchet MS"/>
                <a:cs typeface="Trebuchet MS"/>
              </a:rPr>
              <a:t>3</a:t>
            </a:r>
            <a:r>
              <a:rPr dirty="0" baseline="31746" sz="1050" spc="89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8</a:t>
            </a:r>
            <a:r>
              <a:rPr dirty="0" sz="1000" spc="45" i="1">
                <a:solidFill>
                  <a:srgbClr val="0000FF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r>
              <a:rPr dirty="0" baseline="31746" sz="1050">
                <a:solidFill>
                  <a:srgbClr val="0000FF"/>
                </a:solidFill>
                <a:latin typeface="Trebuchet MS"/>
                <a:cs typeface="Trebuchet MS"/>
              </a:rPr>
              <a:t>2</a:t>
            </a:r>
            <a:r>
              <a:rPr dirty="0" baseline="31746" sz="1050" spc="89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dirty="0" sz="1000" spc="-35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sz="1000" spc="45" i="1">
                <a:solidFill>
                  <a:srgbClr val="0000FF"/>
                </a:solidFill>
                <a:latin typeface="Arial Narrow"/>
                <a:cs typeface="Arial Narrow"/>
              </a:rPr>
              <a:t>x</a:t>
            </a:r>
            <a:r>
              <a:rPr dirty="0" sz="1000" spc="-140" i="1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r>
              <a:rPr dirty="0" baseline="31746" sz="1050">
                <a:solidFill>
                  <a:srgbClr val="0000FF"/>
                </a:solidFill>
                <a:latin typeface="Trebuchet MS"/>
                <a:cs typeface="Trebuchet MS"/>
              </a:rPr>
              <a:t>2</a:t>
            </a:r>
            <a:r>
              <a:rPr dirty="0" baseline="31746" sz="1050" spc="89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Tahoma"/>
                <a:cs typeface="Tahoma"/>
              </a:rPr>
              <a:t>1)(3</a:t>
            </a:r>
            <a:r>
              <a:rPr dirty="0" sz="1000" spc="45" i="1">
                <a:solidFill>
                  <a:srgbClr val="0000FF"/>
                </a:solidFill>
                <a:latin typeface="Arial Narrow"/>
                <a:cs typeface="Arial Narrow"/>
              </a:rPr>
              <a:t>x</a:t>
            </a:r>
            <a:r>
              <a:rPr dirty="0" sz="1000" spc="80" i="1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Tahoma"/>
                <a:cs typeface="Tahoma"/>
              </a:rPr>
              <a:t>4)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1000" spc="45" i="1">
                <a:solidFill>
                  <a:srgbClr val="0000FF"/>
                </a:solidFill>
                <a:latin typeface="Arial Narrow"/>
                <a:cs typeface="Arial Narrow"/>
              </a:rPr>
              <a:t>x</a:t>
            </a:r>
            <a:r>
              <a:rPr dirty="0" sz="1000" spc="85" i="1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5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3" action="ppaction://hlinksldjump"/>
              </a:rPr>
              <a:t>Alge</a:t>
            </a:r>
            <a:r>
              <a:rPr dirty="0" spc="-15">
                <a:hlinkClick r:id="rId3" action="ppaction://hlinksldjump"/>
              </a:rPr>
              <a:t>b</a:t>
            </a:r>
            <a:r>
              <a:rPr dirty="0" spc="-20">
                <a:hlinkClick r:id="rId3" action="ppaction://hlinksldjump"/>
              </a:rPr>
              <a:t>ra1:</a:t>
            </a:r>
            <a:r>
              <a:rPr dirty="0">
                <a:hlinkClick r:id="rId3" action="ppaction://hlinksldjump"/>
              </a:rPr>
              <a:t> </a:t>
            </a:r>
            <a:r>
              <a:rPr dirty="0" spc="-70">
                <a:hlinkClick r:id="rId3" action="ppaction://hlinksldjump"/>
              </a:rPr>
              <a:t> </a:t>
            </a:r>
            <a:r>
              <a:rPr dirty="0" spc="40">
                <a:hlinkClick r:id="rId3" action="ppaction://hlinksldjump"/>
              </a:rPr>
              <a:t>P</a:t>
            </a:r>
            <a:r>
              <a:rPr dirty="0" spc="-10">
                <a:hlinkClick r:id="rId3" action="ppaction://hlinksldjump"/>
              </a:rPr>
              <a:t>olinomi</a:t>
            </a:r>
            <a:r>
              <a:rPr dirty="0" spc="2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e</a:t>
            </a:r>
            <a:r>
              <a:rPr dirty="0" spc="2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o</a:t>
            </a:r>
            <a:r>
              <a:rPr dirty="0" spc="0">
                <a:hlinkClick r:id="rId3" action="ppaction://hlinksldjump"/>
              </a:rPr>
              <a:t>p</a:t>
            </a:r>
            <a:r>
              <a:rPr dirty="0" spc="-15">
                <a:hlinkClick r:id="rId3" action="ppaction://hlinksldjump"/>
              </a:rPr>
              <a:t>erazioni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18/35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678" y="24034"/>
            <a:ext cx="690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70"/>
              <a:t>Il</a:t>
            </a:r>
            <a:r>
              <a:rPr dirty="0" spc="30"/>
              <a:t> </a:t>
            </a:r>
            <a:r>
              <a:rPr dirty="0" spc="-45"/>
              <a:t>te</a:t>
            </a:r>
            <a:r>
              <a:rPr dirty="0" spc="-95"/>
              <a:t>o</a:t>
            </a:r>
            <a:r>
              <a:rPr dirty="0" spc="-75"/>
              <a:t>rema</a:t>
            </a:r>
            <a:r>
              <a:rPr dirty="0" spc="30"/>
              <a:t> </a:t>
            </a:r>
            <a:r>
              <a:rPr dirty="0" spc="-95"/>
              <a:t>d</a:t>
            </a:r>
            <a:r>
              <a:rPr dirty="0" spc="-95"/>
              <a:t>e</a:t>
            </a:r>
            <a:r>
              <a:rPr dirty="0" spc="5"/>
              <a:t>l</a:t>
            </a:r>
            <a:r>
              <a:rPr dirty="0" spc="30"/>
              <a:t> </a:t>
            </a:r>
            <a:r>
              <a:rPr dirty="0" spc="-50"/>
              <a:t>resto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317773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6" action="ppaction://hlinksldjump"/>
              </a:rPr>
              <a:t>Alge</a:t>
            </a:r>
            <a:r>
              <a:rPr dirty="0" spc="-15">
                <a:hlinkClick r:id="rId6" action="ppaction://hlinksldjump"/>
              </a:rPr>
              <a:t>b</a:t>
            </a:r>
            <a:r>
              <a:rPr dirty="0" spc="-20">
                <a:hlinkClick r:id="rId6" action="ppaction://hlinksldjump"/>
              </a:rPr>
              <a:t>ra1:</a:t>
            </a:r>
            <a:r>
              <a:rPr dirty="0">
                <a:hlinkClick r:id="rId6" action="ppaction://hlinksldjump"/>
              </a:rPr>
              <a:t> </a:t>
            </a:r>
            <a:r>
              <a:rPr dirty="0" spc="-70">
                <a:hlinkClick r:id="rId6" action="ppaction://hlinksldjump"/>
              </a:rPr>
              <a:t> </a:t>
            </a:r>
            <a:r>
              <a:rPr dirty="0" spc="40">
                <a:hlinkClick r:id="rId6" action="ppaction://hlinksldjump"/>
              </a:rPr>
              <a:t>P</a:t>
            </a:r>
            <a:r>
              <a:rPr dirty="0" spc="-10">
                <a:hlinkClick r:id="rId6" action="ppaction://hlinksldjump"/>
              </a:rPr>
              <a:t>olinomi</a:t>
            </a:r>
            <a:r>
              <a:rPr dirty="0" spc="25">
                <a:hlinkClick r:id="rId6" action="ppaction://hlinksldjump"/>
              </a:rPr>
              <a:t> </a:t>
            </a:r>
            <a:r>
              <a:rPr dirty="0" spc="-40">
                <a:hlinkClick r:id="rId6" action="ppaction://hlinksldjump"/>
              </a:rPr>
              <a:t>e</a:t>
            </a:r>
            <a:r>
              <a:rPr dirty="0" spc="25">
                <a:hlinkClick r:id="rId6" action="ppaction://hlinksldjump"/>
              </a:rPr>
              <a:t> </a:t>
            </a:r>
            <a:r>
              <a:rPr dirty="0" spc="-10">
                <a:hlinkClick r:id="rId6" action="ppaction://hlinksldjump"/>
              </a:rPr>
              <a:t>o</a:t>
            </a:r>
            <a:r>
              <a:rPr dirty="0" spc="0">
                <a:hlinkClick r:id="rId6" action="ppaction://hlinksldjump"/>
              </a:rPr>
              <a:t>p</a:t>
            </a:r>
            <a:r>
              <a:rPr dirty="0" spc="-15">
                <a:hlinkClick r:id="rId6" action="ppaction://hlinksldjump"/>
              </a:rPr>
              <a:t>erazioni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19/35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678" y="24034"/>
            <a:ext cx="690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70"/>
              <a:t>Il</a:t>
            </a:r>
            <a:r>
              <a:rPr dirty="0" spc="30"/>
              <a:t> </a:t>
            </a:r>
            <a:r>
              <a:rPr dirty="0" spc="-45"/>
              <a:t>te</a:t>
            </a:r>
            <a:r>
              <a:rPr dirty="0" spc="-95"/>
              <a:t>o</a:t>
            </a:r>
            <a:r>
              <a:rPr dirty="0" spc="-75"/>
              <a:t>rema</a:t>
            </a:r>
            <a:r>
              <a:rPr dirty="0" spc="30"/>
              <a:t> </a:t>
            </a:r>
            <a:r>
              <a:rPr dirty="0" spc="-95"/>
              <a:t>d</a:t>
            </a:r>
            <a:r>
              <a:rPr dirty="0" spc="-95"/>
              <a:t>e</a:t>
            </a:r>
            <a:r>
              <a:rPr dirty="0" spc="5"/>
              <a:t>l</a:t>
            </a:r>
            <a:r>
              <a:rPr dirty="0" spc="30"/>
              <a:t> </a:t>
            </a:r>
            <a:r>
              <a:rPr dirty="0" spc="-50"/>
              <a:t>resto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766939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1357934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1408735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79165"/>
            <a:ext cx="50800" cy="69146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42666"/>
            <a:ext cx="50800" cy="6279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849511"/>
            <a:ext cx="4457065" cy="572135"/>
          </a:xfrm>
          <a:custGeom>
            <a:avLst/>
            <a:gdLst/>
            <a:ahLst/>
            <a:cxnLst/>
            <a:rect l="l" t="t" r="r" b="b"/>
            <a:pathLst>
              <a:path w="4457065" h="572135">
                <a:moveTo>
                  <a:pt x="4456606" y="0"/>
                </a:moveTo>
                <a:lnTo>
                  <a:pt x="0" y="0"/>
                </a:lnTo>
                <a:lnTo>
                  <a:pt x="0" y="521123"/>
                </a:lnTo>
                <a:lnTo>
                  <a:pt x="16636" y="558637"/>
                </a:lnTo>
                <a:lnTo>
                  <a:pt x="4405806" y="571924"/>
                </a:lnTo>
                <a:lnTo>
                  <a:pt x="4420049" y="569879"/>
                </a:lnTo>
                <a:lnTo>
                  <a:pt x="4451170" y="54392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29965"/>
            <a:ext cx="0" cy="659765"/>
          </a:xfrm>
          <a:custGeom>
            <a:avLst/>
            <a:gdLst/>
            <a:ahLst/>
            <a:cxnLst/>
            <a:rect l="l" t="t" r="r" b="b"/>
            <a:pathLst>
              <a:path w="0" h="659765">
                <a:moveTo>
                  <a:pt x="0" y="65971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1726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70456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69186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67281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665092"/>
            <a:ext cx="4380865" cy="459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90" b="1">
                <a:solidFill>
                  <a:srgbClr val="0000FF"/>
                </a:solidFill>
                <a:latin typeface="Gill Sans MT"/>
                <a:cs typeface="Gill Sans MT"/>
              </a:rPr>
              <a:t>T</a:t>
            </a:r>
            <a:r>
              <a:rPr dirty="0" sz="1000" spc="-45" b="1">
                <a:solidFill>
                  <a:srgbClr val="0000FF"/>
                </a:solidFill>
                <a:latin typeface="Gill Sans MT"/>
                <a:cs typeface="Gill Sans MT"/>
              </a:rPr>
              <a:t>e</a:t>
            </a:r>
            <a:r>
              <a:rPr dirty="0" sz="1000" spc="-80" b="1">
                <a:solidFill>
                  <a:srgbClr val="0000FF"/>
                </a:solidFill>
                <a:latin typeface="Gill Sans MT"/>
                <a:cs typeface="Gill Sans MT"/>
              </a:rPr>
              <a:t>o</a:t>
            </a:r>
            <a:r>
              <a:rPr dirty="0" sz="1000" spc="-60" b="1">
                <a:solidFill>
                  <a:srgbClr val="0000FF"/>
                </a:solidFill>
                <a:latin typeface="Gill Sans MT"/>
                <a:cs typeface="Gill Sans MT"/>
              </a:rPr>
              <a:t>rema</a:t>
            </a:r>
            <a:r>
              <a:rPr dirty="0" sz="1000" spc="85" b="1">
                <a:solidFill>
                  <a:srgbClr val="0000FF"/>
                </a:solidFill>
                <a:latin typeface="Gill Sans MT"/>
                <a:cs typeface="Gill Sans MT"/>
              </a:rPr>
              <a:t> </a:t>
            </a:r>
            <a:r>
              <a:rPr dirty="0" sz="1000" spc="-35" b="1">
                <a:solidFill>
                  <a:srgbClr val="0000FF"/>
                </a:solidFill>
                <a:latin typeface="Gill Sans MT"/>
                <a:cs typeface="Gill Sans MT"/>
              </a:rPr>
              <a:t>de</a:t>
            </a:r>
            <a:r>
              <a:rPr dirty="0" sz="1000" spc="-20" b="1">
                <a:solidFill>
                  <a:srgbClr val="0000FF"/>
                </a:solidFill>
                <a:latin typeface="Gill Sans MT"/>
                <a:cs typeface="Gill Sans MT"/>
              </a:rPr>
              <a:t>l</a:t>
            </a:r>
            <a:r>
              <a:rPr dirty="0" sz="1000" spc="85" b="1">
                <a:solidFill>
                  <a:srgbClr val="0000FF"/>
                </a:solidFill>
                <a:latin typeface="Gill Sans MT"/>
                <a:cs typeface="Gill Sans MT"/>
              </a:rPr>
              <a:t> </a:t>
            </a:r>
            <a:r>
              <a:rPr dirty="0" sz="1000" spc="-40" b="1">
                <a:solidFill>
                  <a:srgbClr val="0000FF"/>
                </a:solidFill>
                <a:latin typeface="Gill Sans MT"/>
                <a:cs typeface="Gill Sans MT"/>
              </a:rPr>
              <a:t>resto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48"/>
              </a:spcBef>
            </a:pPr>
            <a:endParaRPr sz="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20">
                <a:latin typeface="Tahoma"/>
                <a:cs typeface="Tahoma"/>
              </a:rPr>
              <a:t>Sia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85" i="1">
                <a:latin typeface="Arial Narrow"/>
                <a:cs typeface="Arial Narrow"/>
              </a:rPr>
              <a:t>p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gra</a:t>
            </a:r>
            <a:r>
              <a:rPr dirty="0" sz="1000" spc="-45">
                <a:latin typeface="Tahoma"/>
                <a:cs typeface="Tahoma"/>
              </a:rPr>
              <a:t>do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ositivo.</a:t>
            </a:r>
            <a:r>
              <a:rPr dirty="0" sz="1000" spc="12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Sia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c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-100" i="1">
                <a:latin typeface="Arial Narrow"/>
                <a:cs typeface="Arial Narrow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r>
              <a:rPr dirty="0" sz="1000" spc="-30">
                <a:latin typeface="Tahoma"/>
                <a:cs typeface="Tahoma"/>
              </a:rPr>
              <a:t>.</a:t>
            </a:r>
            <a:r>
              <a:rPr dirty="0" sz="1000" spc="12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All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resto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65" i="1">
                <a:latin typeface="Arial Narrow"/>
                <a:cs typeface="Arial Narrow"/>
              </a:rPr>
              <a:t>r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-35" i="1">
                <a:latin typeface="Arial Narrow"/>
                <a:cs typeface="Arial Narrow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divisione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3830" y="1085670"/>
            <a:ext cx="438086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85" i="1">
                <a:latin typeface="Arial Narrow"/>
                <a:cs typeface="Arial Narrow"/>
              </a:rPr>
              <a:t>p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50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13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c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-90" i="1">
                <a:latin typeface="Arial Narrow"/>
                <a:cs typeface="Arial Narrow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dato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da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65" i="1">
                <a:latin typeface="Arial Narrow"/>
                <a:cs typeface="Arial Narrow"/>
              </a:rPr>
              <a:t>r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-75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85" i="1">
                <a:latin typeface="Arial Narrow"/>
                <a:cs typeface="Arial Narrow"/>
              </a:rPr>
              <a:t>p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105" i="1">
                <a:latin typeface="Arial Narrow"/>
                <a:cs typeface="Arial Narrow"/>
              </a:rPr>
              <a:t>c</a:t>
            </a:r>
            <a:r>
              <a:rPr dirty="0" sz="1000" spc="-15">
                <a:latin typeface="Tahoma"/>
                <a:cs typeface="Tahoma"/>
              </a:rPr>
              <a:t>).</a:t>
            </a:r>
            <a:r>
              <a:rPr dirty="0" sz="1000" spc="12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In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5">
                <a:latin typeface="Tahoma"/>
                <a:cs typeface="Tahoma"/>
              </a:rPr>
              <a:t>rticol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85" i="1">
                <a:latin typeface="Arial Narrow"/>
                <a:cs typeface="Arial Narrow"/>
              </a:rPr>
              <a:t>p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divisibile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50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13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c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-60" i="1">
                <a:latin typeface="Arial Narrow"/>
                <a:cs typeface="Arial Narrow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3830" y="1237498"/>
            <a:ext cx="92265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solo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85" i="1">
                <a:latin typeface="Arial Narrow"/>
                <a:cs typeface="Arial Narrow"/>
              </a:rPr>
              <a:t>p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105" i="1">
                <a:latin typeface="Arial Narrow"/>
                <a:cs typeface="Arial Narrow"/>
              </a:rPr>
              <a:t>c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0.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317773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11" action="ppaction://hlinksldjump"/>
              </a:rPr>
              <a:t>Alge</a:t>
            </a:r>
            <a:r>
              <a:rPr dirty="0" spc="-15">
                <a:hlinkClick r:id="rId11" action="ppaction://hlinksldjump"/>
              </a:rPr>
              <a:t>b</a:t>
            </a:r>
            <a:r>
              <a:rPr dirty="0" spc="-20">
                <a:hlinkClick r:id="rId11" action="ppaction://hlinksldjump"/>
              </a:rPr>
              <a:t>ra1:</a:t>
            </a:r>
            <a:r>
              <a:rPr dirty="0">
                <a:hlinkClick r:id="rId11" action="ppaction://hlinksldjump"/>
              </a:rPr>
              <a:t> </a:t>
            </a:r>
            <a:r>
              <a:rPr dirty="0" spc="-70">
                <a:hlinkClick r:id="rId11" action="ppaction://hlinksldjump"/>
              </a:rPr>
              <a:t> </a:t>
            </a:r>
            <a:r>
              <a:rPr dirty="0" spc="40">
                <a:hlinkClick r:id="rId11" action="ppaction://hlinksldjump"/>
              </a:rPr>
              <a:t>P</a:t>
            </a:r>
            <a:r>
              <a:rPr dirty="0" spc="-10">
                <a:hlinkClick r:id="rId11" action="ppaction://hlinksldjump"/>
              </a:rPr>
              <a:t>olinomi</a:t>
            </a:r>
            <a:r>
              <a:rPr dirty="0" spc="25">
                <a:hlinkClick r:id="rId11" action="ppaction://hlinksldjump"/>
              </a:rPr>
              <a:t> </a:t>
            </a:r>
            <a:r>
              <a:rPr dirty="0" spc="-40">
                <a:hlinkClick r:id="rId11" action="ppaction://hlinksldjump"/>
              </a:rPr>
              <a:t>e</a:t>
            </a:r>
            <a:r>
              <a:rPr dirty="0" spc="25">
                <a:hlinkClick r:id="rId11" action="ppaction://hlinksldjump"/>
              </a:rPr>
              <a:t> </a:t>
            </a:r>
            <a:r>
              <a:rPr dirty="0" spc="-10">
                <a:hlinkClick r:id="rId11" action="ppaction://hlinksldjump"/>
              </a:rPr>
              <a:t>o</a:t>
            </a:r>
            <a:r>
              <a:rPr dirty="0" spc="0">
                <a:hlinkClick r:id="rId11" action="ppaction://hlinksldjump"/>
              </a:rPr>
              <a:t>p</a:t>
            </a:r>
            <a:r>
              <a:rPr dirty="0" spc="-15">
                <a:hlinkClick r:id="rId11" action="ppaction://hlinksldjump"/>
              </a:rPr>
              <a:t>erazioni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19/35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678" y="24034"/>
            <a:ext cx="690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70"/>
              <a:t>Il</a:t>
            </a:r>
            <a:r>
              <a:rPr dirty="0" spc="30"/>
              <a:t> </a:t>
            </a:r>
            <a:r>
              <a:rPr dirty="0" spc="-45"/>
              <a:t>te</a:t>
            </a:r>
            <a:r>
              <a:rPr dirty="0" spc="-95"/>
              <a:t>o</a:t>
            </a:r>
            <a:r>
              <a:rPr dirty="0" spc="-75"/>
              <a:t>rema</a:t>
            </a:r>
            <a:r>
              <a:rPr dirty="0" spc="30"/>
              <a:t> </a:t>
            </a:r>
            <a:r>
              <a:rPr dirty="0" spc="-95"/>
              <a:t>d</a:t>
            </a:r>
            <a:r>
              <a:rPr dirty="0" spc="-95"/>
              <a:t>e</a:t>
            </a:r>
            <a:r>
              <a:rPr dirty="0" spc="5"/>
              <a:t>l</a:t>
            </a:r>
            <a:r>
              <a:rPr dirty="0" spc="30"/>
              <a:t> </a:t>
            </a:r>
            <a:r>
              <a:rPr dirty="0" spc="-50"/>
              <a:t>resto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766939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1357934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1408735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79165"/>
            <a:ext cx="50800" cy="69146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42666"/>
            <a:ext cx="50800" cy="6279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849511"/>
            <a:ext cx="4457065" cy="572135"/>
          </a:xfrm>
          <a:custGeom>
            <a:avLst/>
            <a:gdLst/>
            <a:ahLst/>
            <a:cxnLst/>
            <a:rect l="l" t="t" r="r" b="b"/>
            <a:pathLst>
              <a:path w="4457065" h="572135">
                <a:moveTo>
                  <a:pt x="4456606" y="0"/>
                </a:moveTo>
                <a:lnTo>
                  <a:pt x="0" y="0"/>
                </a:lnTo>
                <a:lnTo>
                  <a:pt x="0" y="521123"/>
                </a:lnTo>
                <a:lnTo>
                  <a:pt x="16636" y="558637"/>
                </a:lnTo>
                <a:lnTo>
                  <a:pt x="4405806" y="571924"/>
                </a:lnTo>
                <a:lnTo>
                  <a:pt x="4420049" y="569879"/>
                </a:lnTo>
                <a:lnTo>
                  <a:pt x="4451170" y="54392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29965"/>
            <a:ext cx="0" cy="659765"/>
          </a:xfrm>
          <a:custGeom>
            <a:avLst/>
            <a:gdLst/>
            <a:ahLst/>
            <a:cxnLst/>
            <a:rect l="l" t="t" r="r" b="b"/>
            <a:pathLst>
              <a:path w="0" h="659765">
                <a:moveTo>
                  <a:pt x="0" y="65971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1726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70456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69186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67281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665092"/>
            <a:ext cx="4380865" cy="459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90" b="1">
                <a:solidFill>
                  <a:srgbClr val="0000FF"/>
                </a:solidFill>
                <a:latin typeface="Gill Sans MT"/>
                <a:cs typeface="Gill Sans MT"/>
              </a:rPr>
              <a:t>T</a:t>
            </a:r>
            <a:r>
              <a:rPr dirty="0" sz="1000" spc="-45" b="1">
                <a:solidFill>
                  <a:srgbClr val="0000FF"/>
                </a:solidFill>
                <a:latin typeface="Gill Sans MT"/>
                <a:cs typeface="Gill Sans MT"/>
              </a:rPr>
              <a:t>e</a:t>
            </a:r>
            <a:r>
              <a:rPr dirty="0" sz="1000" spc="-80" b="1">
                <a:solidFill>
                  <a:srgbClr val="0000FF"/>
                </a:solidFill>
                <a:latin typeface="Gill Sans MT"/>
                <a:cs typeface="Gill Sans MT"/>
              </a:rPr>
              <a:t>o</a:t>
            </a:r>
            <a:r>
              <a:rPr dirty="0" sz="1000" spc="-60" b="1">
                <a:solidFill>
                  <a:srgbClr val="0000FF"/>
                </a:solidFill>
                <a:latin typeface="Gill Sans MT"/>
                <a:cs typeface="Gill Sans MT"/>
              </a:rPr>
              <a:t>rema</a:t>
            </a:r>
            <a:r>
              <a:rPr dirty="0" sz="1000" spc="85" b="1">
                <a:solidFill>
                  <a:srgbClr val="0000FF"/>
                </a:solidFill>
                <a:latin typeface="Gill Sans MT"/>
                <a:cs typeface="Gill Sans MT"/>
              </a:rPr>
              <a:t> </a:t>
            </a:r>
            <a:r>
              <a:rPr dirty="0" sz="1000" spc="-35" b="1">
                <a:solidFill>
                  <a:srgbClr val="0000FF"/>
                </a:solidFill>
                <a:latin typeface="Gill Sans MT"/>
                <a:cs typeface="Gill Sans MT"/>
              </a:rPr>
              <a:t>de</a:t>
            </a:r>
            <a:r>
              <a:rPr dirty="0" sz="1000" spc="-20" b="1">
                <a:solidFill>
                  <a:srgbClr val="0000FF"/>
                </a:solidFill>
                <a:latin typeface="Gill Sans MT"/>
                <a:cs typeface="Gill Sans MT"/>
              </a:rPr>
              <a:t>l</a:t>
            </a:r>
            <a:r>
              <a:rPr dirty="0" sz="1000" spc="85" b="1">
                <a:solidFill>
                  <a:srgbClr val="0000FF"/>
                </a:solidFill>
                <a:latin typeface="Gill Sans MT"/>
                <a:cs typeface="Gill Sans MT"/>
              </a:rPr>
              <a:t> </a:t>
            </a:r>
            <a:r>
              <a:rPr dirty="0" sz="1000" spc="-40" b="1">
                <a:solidFill>
                  <a:srgbClr val="0000FF"/>
                </a:solidFill>
                <a:latin typeface="Gill Sans MT"/>
                <a:cs typeface="Gill Sans MT"/>
              </a:rPr>
              <a:t>resto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48"/>
              </a:spcBef>
            </a:pPr>
            <a:endParaRPr sz="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20">
                <a:latin typeface="Tahoma"/>
                <a:cs typeface="Tahoma"/>
              </a:rPr>
              <a:t>Sia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85" i="1">
                <a:latin typeface="Arial Narrow"/>
                <a:cs typeface="Arial Narrow"/>
              </a:rPr>
              <a:t>p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gra</a:t>
            </a:r>
            <a:r>
              <a:rPr dirty="0" sz="1000" spc="-45">
                <a:latin typeface="Tahoma"/>
                <a:cs typeface="Tahoma"/>
              </a:rPr>
              <a:t>do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ositivo.</a:t>
            </a:r>
            <a:r>
              <a:rPr dirty="0" sz="1000" spc="12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Sia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c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-100" i="1">
                <a:latin typeface="Arial Narrow"/>
                <a:cs typeface="Arial Narrow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r>
              <a:rPr dirty="0" sz="1000" spc="-30">
                <a:latin typeface="Tahoma"/>
                <a:cs typeface="Tahoma"/>
              </a:rPr>
              <a:t>.</a:t>
            </a:r>
            <a:r>
              <a:rPr dirty="0" sz="1000" spc="12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All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resto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65" i="1">
                <a:latin typeface="Arial Narrow"/>
                <a:cs typeface="Arial Narrow"/>
              </a:rPr>
              <a:t>r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-35" i="1">
                <a:latin typeface="Arial Narrow"/>
                <a:cs typeface="Arial Narrow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divisione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3830" y="1085670"/>
            <a:ext cx="438086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85" i="1">
                <a:latin typeface="Arial Narrow"/>
                <a:cs typeface="Arial Narrow"/>
              </a:rPr>
              <a:t>p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50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13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c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-90" i="1">
                <a:latin typeface="Arial Narrow"/>
                <a:cs typeface="Arial Narrow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dato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da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65" i="1">
                <a:latin typeface="Arial Narrow"/>
                <a:cs typeface="Arial Narrow"/>
              </a:rPr>
              <a:t>r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-75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85" i="1">
                <a:latin typeface="Arial Narrow"/>
                <a:cs typeface="Arial Narrow"/>
              </a:rPr>
              <a:t>p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105" i="1">
                <a:latin typeface="Arial Narrow"/>
                <a:cs typeface="Arial Narrow"/>
              </a:rPr>
              <a:t>c</a:t>
            </a:r>
            <a:r>
              <a:rPr dirty="0" sz="1000" spc="-15">
                <a:latin typeface="Tahoma"/>
                <a:cs typeface="Tahoma"/>
              </a:rPr>
              <a:t>).</a:t>
            </a:r>
            <a:r>
              <a:rPr dirty="0" sz="1000" spc="12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In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5">
                <a:latin typeface="Tahoma"/>
                <a:cs typeface="Tahoma"/>
              </a:rPr>
              <a:t>rticol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85" i="1">
                <a:latin typeface="Arial Narrow"/>
                <a:cs typeface="Arial Narrow"/>
              </a:rPr>
              <a:t>p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divisibile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50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13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c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-60" i="1">
                <a:latin typeface="Arial Narrow"/>
                <a:cs typeface="Arial Narrow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3830" y="1237498"/>
            <a:ext cx="92265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solo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85" i="1">
                <a:latin typeface="Arial Narrow"/>
                <a:cs typeface="Arial Narrow"/>
              </a:rPr>
              <a:t>p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105" i="1">
                <a:latin typeface="Arial Narrow"/>
                <a:cs typeface="Arial Narrow"/>
              </a:rPr>
              <a:t>c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0.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5729" y="1573364"/>
            <a:ext cx="4457065" cy="170815"/>
          </a:xfrm>
          <a:custGeom>
            <a:avLst/>
            <a:gdLst/>
            <a:ahLst/>
            <a:cxnLst/>
            <a:rect l="l" t="t" r="r" b="b"/>
            <a:pathLst>
              <a:path w="4457065" h="170814">
                <a:moveTo>
                  <a:pt x="4405806" y="0"/>
                </a:moveTo>
                <a:lnTo>
                  <a:pt x="41300" y="896"/>
                </a:lnTo>
                <a:lnTo>
                  <a:pt x="7786" y="23856"/>
                </a:lnTo>
                <a:lnTo>
                  <a:pt x="0" y="50800"/>
                </a:lnTo>
                <a:lnTo>
                  <a:pt x="0" y="170250"/>
                </a:lnTo>
                <a:lnTo>
                  <a:pt x="4456606" y="170250"/>
                </a:lnTo>
                <a:lnTo>
                  <a:pt x="4455709" y="41300"/>
                </a:lnTo>
                <a:lnTo>
                  <a:pt x="4432750" y="7786"/>
                </a:lnTo>
                <a:lnTo>
                  <a:pt x="44058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5729" y="1692667"/>
            <a:ext cx="4456607" cy="10160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468835" y="2052802"/>
            <a:ext cx="114301" cy="11430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77330" y="2103602"/>
            <a:ext cx="4304204" cy="635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532336" y="1604894"/>
            <a:ext cx="50800" cy="46060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532336" y="1668395"/>
            <a:ext cx="50800" cy="39710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75729" y="1775240"/>
            <a:ext cx="4457065" cy="341630"/>
          </a:xfrm>
          <a:custGeom>
            <a:avLst/>
            <a:gdLst/>
            <a:ahLst/>
            <a:cxnLst/>
            <a:rect l="l" t="t" r="r" b="b"/>
            <a:pathLst>
              <a:path w="4457065" h="341630">
                <a:moveTo>
                  <a:pt x="4456606" y="0"/>
                </a:moveTo>
                <a:lnTo>
                  <a:pt x="0" y="0"/>
                </a:lnTo>
                <a:lnTo>
                  <a:pt x="0" y="290262"/>
                </a:lnTo>
                <a:lnTo>
                  <a:pt x="16636" y="327776"/>
                </a:lnTo>
                <a:lnTo>
                  <a:pt x="4405806" y="341062"/>
                </a:lnTo>
                <a:lnTo>
                  <a:pt x="4420049" y="339017"/>
                </a:lnTo>
                <a:lnTo>
                  <a:pt x="4451170" y="31305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1655695"/>
            <a:ext cx="0" cy="429259"/>
          </a:xfrm>
          <a:custGeom>
            <a:avLst/>
            <a:gdLst/>
            <a:ahLst/>
            <a:cxnLst/>
            <a:rect l="l" t="t" r="r" b="b"/>
            <a:pathLst>
              <a:path w="0" h="429260">
                <a:moveTo>
                  <a:pt x="0" y="42885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164299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532336" y="163029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161759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159854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113830" y="1591447"/>
            <a:ext cx="3787140" cy="500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Osservazione:</a:t>
            </a: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345"/>
              </a:spcBef>
            </a:pPr>
            <a:r>
              <a:rPr dirty="0" sz="1000" spc="-50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resto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divisione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85" i="1">
                <a:latin typeface="Arial Narrow"/>
                <a:cs typeface="Arial Narrow"/>
              </a:rPr>
              <a:t>p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binomio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5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c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-45" i="1">
                <a:latin typeface="Arial Narrow"/>
                <a:cs typeface="Arial Narrow"/>
              </a:rPr>
              <a:t> </a:t>
            </a:r>
            <a:r>
              <a:rPr dirty="0" sz="1000" spc="-45">
                <a:latin typeface="Tahoma"/>
                <a:cs typeface="Tahoma"/>
              </a:rPr>
              <a:t>pu</a:t>
            </a:r>
            <a:r>
              <a:rPr dirty="0" sz="1000" spc="-55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essere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calcolato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sostituendo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c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-45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Tahoma"/>
                <a:cs typeface="Tahoma"/>
              </a:rPr>
              <a:t>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osto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-35" i="1">
                <a:latin typeface="Arial Narrow"/>
                <a:cs typeface="Arial Narrow"/>
              </a:rPr>
              <a:t> </a:t>
            </a:r>
            <a:r>
              <a:rPr dirty="0" sz="1000" spc="-45">
                <a:latin typeface="Tahoma"/>
                <a:cs typeface="Tahoma"/>
              </a:rPr>
              <a:t>nel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dividendo.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317773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41" name="object 4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16" action="ppaction://hlinksldjump"/>
              </a:rPr>
              <a:t>Alge</a:t>
            </a:r>
            <a:r>
              <a:rPr dirty="0" spc="-15">
                <a:hlinkClick r:id="rId16" action="ppaction://hlinksldjump"/>
              </a:rPr>
              <a:t>b</a:t>
            </a:r>
            <a:r>
              <a:rPr dirty="0" spc="-20">
                <a:hlinkClick r:id="rId16" action="ppaction://hlinksldjump"/>
              </a:rPr>
              <a:t>ra1:</a:t>
            </a:r>
            <a:r>
              <a:rPr dirty="0">
                <a:hlinkClick r:id="rId16" action="ppaction://hlinksldjump"/>
              </a:rPr>
              <a:t> </a:t>
            </a:r>
            <a:r>
              <a:rPr dirty="0" spc="-70">
                <a:hlinkClick r:id="rId16" action="ppaction://hlinksldjump"/>
              </a:rPr>
              <a:t> </a:t>
            </a:r>
            <a:r>
              <a:rPr dirty="0" spc="40">
                <a:hlinkClick r:id="rId16" action="ppaction://hlinksldjump"/>
              </a:rPr>
              <a:t>P</a:t>
            </a:r>
            <a:r>
              <a:rPr dirty="0" spc="-10">
                <a:hlinkClick r:id="rId16" action="ppaction://hlinksldjump"/>
              </a:rPr>
              <a:t>olinomi</a:t>
            </a:r>
            <a:r>
              <a:rPr dirty="0" spc="25">
                <a:hlinkClick r:id="rId16" action="ppaction://hlinksldjump"/>
              </a:rPr>
              <a:t> </a:t>
            </a:r>
            <a:r>
              <a:rPr dirty="0" spc="-40">
                <a:hlinkClick r:id="rId16" action="ppaction://hlinksldjump"/>
              </a:rPr>
              <a:t>e</a:t>
            </a:r>
            <a:r>
              <a:rPr dirty="0" spc="25">
                <a:hlinkClick r:id="rId16" action="ppaction://hlinksldjump"/>
              </a:rPr>
              <a:t> </a:t>
            </a:r>
            <a:r>
              <a:rPr dirty="0" spc="-10">
                <a:hlinkClick r:id="rId16" action="ppaction://hlinksldjump"/>
              </a:rPr>
              <a:t>o</a:t>
            </a:r>
            <a:r>
              <a:rPr dirty="0" spc="0">
                <a:hlinkClick r:id="rId16" action="ppaction://hlinksldjump"/>
              </a:rPr>
              <a:t>p</a:t>
            </a:r>
            <a:r>
              <a:rPr dirty="0" spc="-15">
                <a:hlinkClick r:id="rId16" action="ppaction://hlinksldjump"/>
              </a:rPr>
              <a:t>erazioni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19/35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7054" y="24034"/>
            <a:ext cx="2698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l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996918"/>
            <a:ext cx="476884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7F00"/>
                </a:solidFill>
                <a:latin typeface="Gill Sans MT"/>
                <a:cs typeface="Gill Sans MT"/>
              </a:rPr>
              <a:t>Esempi: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1104390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2072347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2123148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1010993"/>
            <a:ext cx="50800" cy="10740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074494"/>
            <a:ext cx="50800" cy="10105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1186962"/>
            <a:ext cx="4457065" cy="949325"/>
          </a:xfrm>
          <a:custGeom>
            <a:avLst/>
            <a:gdLst/>
            <a:ahLst/>
            <a:cxnLst/>
            <a:rect l="l" t="t" r="r" b="b"/>
            <a:pathLst>
              <a:path w="4457065" h="949325">
                <a:moveTo>
                  <a:pt x="4456606" y="0"/>
                </a:moveTo>
                <a:lnTo>
                  <a:pt x="0" y="0"/>
                </a:lnTo>
                <a:lnTo>
                  <a:pt x="0" y="898085"/>
                </a:lnTo>
                <a:lnTo>
                  <a:pt x="16636" y="935599"/>
                </a:lnTo>
                <a:lnTo>
                  <a:pt x="4405806" y="948885"/>
                </a:lnTo>
                <a:lnTo>
                  <a:pt x="4420049" y="946840"/>
                </a:lnTo>
                <a:lnTo>
                  <a:pt x="4451170" y="92088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1061794"/>
            <a:ext cx="0" cy="1042669"/>
          </a:xfrm>
          <a:custGeom>
            <a:avLst/>
            <a:gdLst/>
            <a:ahLst/>
            <a:cxnLst/>
            <a:rect l="l" t="t" r="r" b="b"/>
            <a:pathLst>
              <a:path w="0" h="1042669">
                <a:moveTo>
                  <a:pt x="0" y="104230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04909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03639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02369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100464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9" action="ppaction://hlinksldjump"/>
              </a:rPr>
              <a:t>Alge</a:t>
            </a:r>
            <a:r>
              <a:rPr dirty="0" spc="-15">
                <a:hlinkClick r:id="rId9" action="ppaction://hlinksldjump"/>
              </a:rPr>
              <a:t>b</a:t>
            </a:r>
            <a:r>
              <a:rPr dirty="0" spc="-20">
                <a:hlinkClick r:id="rId9" action="ppaction://hlinksldjump"/>
              </a:rPr>
              <a:t>ra1:</a:t>
            </a:r>
            <a:r>
              <a:rPr dirty="0">
                <a:hlinkClick r:id="rId9" action="ppaction://hlinksldjump"/>
              </a:rPr>
              <a:t> </a:t>
            </a:r>
            <a:r>
              <a:rPr dirty="0" spc="-70">
                <a:hlinkClick r:id="rId9" action="ppaction://hlinksldjump"/>
              </a:rPr>
              <a:t> </a:t>
            </a:r>
            <a:r>
              <a:rPr dirty="0" spc="40">
                <a:hlinkClick r:id="rId9" action="ppaction://hlinksldjump"/>
              </a:rPr>
              <a:t>P</a:t>
            </a:r>
            <a:r>
              <a:rPr dirty="0" spc="-10">
                <a:hlinkClick r:id="rId9" action="ppaction://hlinksldjump"/>
              </a:rPr>
              <a:t>olinomi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e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0">
                <a:hlinkClick r:id="rId9" action="ppaction://hlinksldjump"/>
              </a:rPr>
              <a:t>o</a:t>
            </a:r>
            <a:r>
              <a:rPr dirty="0" spc="0">
                <a:hlinkClick r:id="rId9" action="ppaction://hlinksldjump"/>
              </a:rPr>
              <a:t>p</a:t>
            </a:r>
            <a:r>
              <a:rPr dirty="0" spc="-15">
                <a:hlinkClick r:id="rId9" action="ppaction://hlinksldjump"/>
              </a:rPr>
              <a:t>erazioni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4/35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678" y="24034"/>
            <a:ext cx="690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70"/>
              <a:t>Il</a:t>
            </a:r>
            <a:r>
              <a:rPr dirty="0" spc="30"/>
              <a:t> </a:t>
            </a:r>
            <a:r>
              <a:rPr dirty="0" spc="-45"/>
              <a:t>te</a:t>
            </a:r>
            <a:r>
              <a:rPr dirty="0" spc="-95"/>
              <a:t>o</a:t>
            </a:r>
            <a:r>
              <a:rPr dirty="0" spc="-75"/>
              <a:t>rema</a:t>
            </a:r>
            <a:r>
              <a:rPr dirty="0" spc="30"/>
              <a:t> </a:t>
            </a:r>
            <a:r>
              <a:rPr dirty="0" spc="-95"/>
              <a:t>d</a:t>
            </a:r>
            <a:r>
              <a:rPr dirty="0" spc="-95"/>
              <a:t>e</a:t>
            </a:r>
            <a:r>
              <a:rPr dirty="0" spc="5"/>
              <a:t>l</a:t>
            </a:r>
            <a:r>
              <a:rPr dirty="0" spc="30"/>
              <a:t> </a:t>
            </a:r>
            <a:r>
              <a:rPr dirty="0" spc="-50"/>
              <a:t>resto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766939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1357934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1408735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79165"/>
            <a:ext cx="50800" cy="69146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42666"/>
            <a:ext cx="50800" cy="6279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849511"/>
            <a:ext cx="4457065" cy="572135"/>
          </a:xfrm>
          <a:custGeom>
            <a:avLst/>
            <a:gdLst/>
            <a:ahLst/>
            <a:cxnLst/>
            <a:rect l="l" t="t" r="r" b="b"/>
            <a:pathLst>
              <a:path w="4457065" h="572135">
                <a:moveTo>
                  <a:pt x="4456606" y="0"/>
                </a:moveTo>
                <a:lnTo>
                  <a:pt x="0" y="0"/>
                </a:lnTo>
                <a:lnTo>
                  <a:pt x="0" y="521123"/>
                </a:lnTo>
                <a:lnTo>
                  <a:pt x="16636" y="558637"/>
                </a:lnTo>
                <a:lnTo>
                  <a:pt x="4405806" y="571924"/>
                </a:lnTo>
                <a:lnTo>
                  <a:pt x="4420049" y="569879"/>
                </a:lnTo>
                <a:lnTo>
                  <a:pt x="4451170" y="54392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29965"/>
            <a:ext cx="0" cy="659765"/>
          </a:xfrm>
          <a:custGeom>
            <a:avLst/>
            <a:gdLst/>
            <a:ahLst/>
            <a:cxnLst/>
            <a:rect l="l" t="t" r="r" b="b"/>
            <a:pathLst>
              <a:path w="0" h="659765">
                <a:moveTo>
                  <a:pt x="0" y="65971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1726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70456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69186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67281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665092"/>
            <a:ext cx="4380865" cy="459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90" b="1">
                <a:solidFill>
                  <a:srgbClr val="0000FF"/>
                </a:solidFill>
                <a:latin typeface="Gill Sans MT"/>
                <a:cs typeface="Gill Sans MT"/>
              </a:rPr>
              <a:t>T</a:t>
            </a:r>
            <a:r>
              <a:rPr dirty="0" sz="1000" spc="-45" b="1">
                <a:solidFill>
                  <a:srgbClr val="0000FF"/>
                </a:solidFill>
                <a:latin typeface="Gill Sans MT"/>
                <a:cs typeface="Gill Sans MT"/>
              </a:rPr>
              <a:t>e</a:t>
            </a:r>
            <a:r>
              <a:rPr dirty="0" sz="1000" spc="-80" b="1">
                <a:solidFill>
                  <a:srgbClr val="0000FF"/>
                </a:solidFill>
                <a:latin typeface="Gill Sans MT"/>
                <a:cs typeface="Gill Sans MT"/>
              </a:rPr>
              <a:t>o</a:t>
            </a:r>
            <a:r>
              <a:rPr dirty="0" sz="1000" spc="-60" b="1">
                <a:solidFill>
                  <a:srgbClr val="0000FF"/>
                </a:solidFill>
                <a:latin typeface="Gill Sans MT"/>
                <a:cs typeface="Gill Sans MT"/>
              </a:rPr>
              <a:t>rema</a:t>
            </a:r>
            <a:r>
              <a:rPr dirty="0" sz="1000" spc="85" b="1">
                <a:solidFill>
                  <a:srgbClr val="0000FF"/>
                </a:solidFill>
                <a:latin typeface="Gill Sans MT"/>
                <a:cs typeface="Gill Sans MT"/>
              </a:rPr>
              <a:t> </a:t>
            </a:r>
            <a:r>
              <a:rPr dirty="0" sz="1000" spc="-35" b="1">
                <a:solidFill>
                  <a:srgbClr val="0000FF"/>
                </a:solidFill>
                <a:latin typeface="Gill Sans MT"/>
                <a:cs typeface="Gill Sans MT"/>
              </a:rPr>
              <a:t>de</a:t>
            </a:r>
            <a:r>
              <a:rPr dirty="0" sz="1000" spc="-20" b="1">
                <a:solidFill>
                  <a:srgbClr val="0000FF"/>
                </a:solidFill>
                <a:latin typeface="Gill Sans MT"/>
                <a:cs typeface="Gill Sans MT"/>
              </a:rPr>
              <a:t>l</a:t>
            </a:r>
            <a:r>
              <a:rPr dirty="0" sz="1000" spc="85" b="1">
                <a:solidFill>
                  <a:srgbClr val="0000FF"/>
                </a:solidFill>
                <a:latin typeface="Gill Sans MT"/>
                <a:cs typeface="Gill Sans MT"/>
              </a:rPr>
              <a:t> </a:t>
            </a:r>
            <a:r>
              <a:rPr dirty="0" sz="1000" spc="-40" b="1">
                <a:solidFill>
                  <a:srgbClr val="0000FF"/>
                </a:solidFill>
                <a:latin typeface="Gill Sans MT"/>
                <a:cs typeface="Gill Sans MT"/>
              </a:rPr>
              <a:t>resto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48"/>
              </a:spcBef>
            </a:pPr>
            <a:endParaRPr sz="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20">
                <a:latin typeface="Tahoma"/>
                <a:cs typeface="Tahoma"/>
              </a:rPr>
              <a:t>Sia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85" i="1">
                <a:latin typeface="Arial Narrow"/>
                <a:cs typeface="Arial Narrow"/>
              </a:rPr>
              <a:t>p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gra</a:t>
            </a:r>
            <a:r>
              <a:rPr dirty="0" sz="1000" spc="-45">
                <a:latin typeface="Tahoma"/>
                <a:cs typeface="Tahoma"/>
              </a:rPr>
              <a:t>do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ositivo.</a:t>
            </a:r>
            <a:r>
              <a:rPr dirty="0" sz="1000" spc="12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Sia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c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-100" i="1">
                <a:latin typeface="Arial Narrow"/>
                <a:cs typeface="Arial Narrow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r>
              <a:rPr dirty="0" sz="1000" spc="-30">
                <a:latin typeface="Tahoma"/>
                <a:cs typeface="Tahoma"/>
              </a:rPr>
              <a:t>.</a:t>
            </a:r>
            <a:r>
              <a:rPr dirty="0" sz="1000" spc="12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All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resto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65" i="1">
                <a:latin typeface="Arial Narrow"/>
                <a:cs typeface="Arial Narrow"/>
              </a:rPr>
              <a:t>r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-35" i="1">
                <a:latin typeface="Arial Narrow"/>
                <a:cs typeface="Arial Narrow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divisione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3830" y="1085670"/>
            <a:ext cx="438086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85" i="1">
                <a:latin typeface="Arial Narrow"/>
                <a:cs typeface="Arial Narrow"/>
              </a:rPr>
              <a:t>p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50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13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c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-90" i="1">
                <a:latin typeface="Arial Narrow"/>
                <a:cs typeface="Arial Narrow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dato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da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65" i="1">
                <a:latin typeface="Arial Narrow"/>
                <a:cs typeface="Arial Narrow"/>
              </a:rPr>
              <a:t>r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-75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85" i="1">
                <a:latin typeface="Arial Narrow"/>
                <a:cs typeface="Arial Narrow"/>
              </a:rPr>
              <a:t>p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105" i="1">
                <a:latin typeface="Arial Narrow"/>
                <a:cs typeface="Arial Narrow"/>
              </a:rPr>
              <a:t>c</a:t>
            </a:r>
            <a:r>
              <a:rPr dirty="0" sz="1000" spc="-15">
                <a:latin typeface="Tahoma"/>
                <a:cs typeface="Tahoma"/>
              </a:rPr>
              <a:t>).</a:t>
            </a:r>
            <a:r>
              <a:rPr dirty="0" sz="1000" spc="12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In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5">
                <a:latin typeface="Tahoma"/>
                <a:cs typeface="Tahoma"/>
              </a:rPr>
              <a:t>rticol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85" i="1">
                <a:latin typeface="Arial Narrow"/>
                <a:cs typeface="Arial Narrow"/>
              </a:rPr>
              <a:t>p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divisibile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50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13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c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-60" i="1">
                <a:latin typeface="Arial Narrow"/>
                <a:cs typeface="Arial Narrow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3830" y="1237498"/>
            <a:ext cx="92265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solo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85" i="1">
                <a:latin typeface="Arial Narrow"/>
                <a:cs typeface="Arial Narrow"/>
              </a:rPr>
              <a:t>p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105" i="1">
                <a:latin typeface="Arial Narrow"/>
                <a:cs typeface="Arial Narrow"/>
              </a:rPr>
              <a:t>c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0.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5729" y="1573364"/>
            <a:ext cx="4457065" cy="170815"/>
          </a:xfrm>
          <a:custGeom>
            <a:avLst/>
            <a:gdLst/>
            <a:ahLst/>
            <a:cxnLst/>
            <a:rect l="l" t="t" r="r" b="b"/>
            <a:pathLst>
              <a:path w="4457065" h="170814">
                <a:moveTo>
                  <a:pt x="4405806" y="0"/>
                </a:moveTo>
                <a:lnTo>
                  <a:pt x="41300" y="896"/>
                </a:lnTo>
                <a:lnTo>
                  <a:pt x="7786" y="23856"/>
                </a:lnTo>
                <a:lnTo>
                  <a:pt x="0" y="50800"/>
                </a:lnTo>
                <a:lnTo>
                  <a:pt x="0" y="170250"/>
                </a:lnTo>
                <a:lnTo>
                  <a:pt x="4456606" y="170250"/>
                </a:lnTo>
                <a:lnTo>
                  <a:pt x="4455709" y="41300"/>
                </a:lnTo>
                <a:lnTo>
                  <a:pt x="4432750" y="7786"/>
                </a:lnTo>
                <a:lnTo>
                  <a:pt x="44058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5729" y="1692667"/>
            <a:ext cx="4456607" cy="10160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468835" y="2052802"/>
            <a:ext cx="114301" cy="11430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77330" y="2103602"/>
            <a:ext cx="4304204" cy="635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532336" y="1604894"/>
            <a:ext cx="50800" cy="46060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532336" y="1668395"/>
            <a:ext cx="50800" cy="39710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75729" y="1775240"/>
            <a:ext cx="4457065" cy="341630"/>
          </a:xfrm>
          <a:custGeom>
            <a:avLst/>
            <a:gdLst/>
            <a:ahLst/>
            <a:cxnLst/>
            <a:rect l="l" t="t" r="r" b="b"/>
            <a:pathLst>
              <a:path w="4457065" h="341630">
                <a:moveTo>
                  <a:pt x="4456606" y="0"/>
                </a:moveTo>
                <a:lnTo>
                  <a:pt x="0" y="0"/>
                </a:lnTo>
                <a:lnTo>
                  <a:pt x="0" y="290262"/>
                </a:lnTo>
                <a:lnTo>
                  <a:pt x="16636" y="327776"/>
                </a:lnTo>
                <a:lnTo>
                  <a:pt x="4405806" y="341062"/>
                </a:lnTo>
                <a:lnTo>
                  <a:pt x="4420049" y="339017"/>
                </a:lnTo>
                <a:lnTo>
                  <a:pt x="4451170" y="31305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1655695"/>
            <a:ext cx="0" cy="429259"/>
          </a:xfrm>
          <a:custGeom>
            <a:avLst/>
            <a:gdLst/>
            <a:ahLst/>
            <a:cxnLst/>
            <a:rect l="l" t="t" r="r" b="b"/>
            <a:pathLst>
              <a:path w="0" h="429260">
                <a:moveTo>
                  <a:pt x="0" y="42885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164299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532336" y="163029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161759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159854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5729" y="2268219"/>
            <a:ext cx="4457065" cy="175895"/>
          </a:xfrm>
          <a:custGeom>
            <a:avLst/>
            <a:gdLst/>
            <a:ahLst/>
            <a:cxnLst/>
            <a:rect l="l" t="t" r="r" b="b"/>
            <a:pathLst>
              <a:path w="4457065" h="175894">
                <a:moveTo>
                  <a:pt x="4405806" y="0"/>
                </a:moveTo>
                <a:lnTo>
                  <a:pt x="41300" y="896"/>
                </a:lnTo>
                <a:lnTo>
                  <a:pt x="7786" y="23856"/>
                </a:lnTo>
                <a:lnTo>
                  <a:pt x="0" y="50800"/>
                </a:lnTo>
                <a:lnTo>
                  <a:pt x="0" y="175874"/>
                </a:lnTo>
                <a:lnTo>
                  <a:pt x="4456606" y="175874"/>
                </a:lnTo>
                <a:lnTo>
                  <a:pt x="4455709" y="41300"/>
                </a:lnTo>
                <a:lnTo>
                  <a:pt x="4432750" y="7786"/>
                </a:lnTo>
                <a:lnTo>
                  <a:pt x="44058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75729" y="2393148"/>
            <a:ext cx="4456607" cy="10160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468835" y="3142716"/>
            <a:ext cx="114301" cy="11430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77330" y="3193517"/>
            <a:ext cx="4304204" cy="635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532336" y="2299757"/>
            <a:ext cx="50800" cy="85565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532336" y="2363257"/>
            <a:ext cx="50800" cy="79215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75729" y="2475726"/>
            <a:ext cx="4457065" cy="730885"/>
          </a:xfrm>
          <a:custGeom>
            <a:avLst/>
            <a:gdLst/>
            <a:ahLst/>
            <a:cxnLst/>
            <a:rect l="l" t="t" r="r" b="b"/>
            <a:pathLst>
              <a:path w="4457065" h="730885">
                <a:moveTo>
                  <a:pt x="4456606" y="0"/>
                </a:moveTo>
                <a:lnTo>
                  <a:pt x="0" y="0"/>
                </a:lnTo>
                <a:lnTo>
                  <a:pt x="0" y="679690"/>
                </a:lnTo>
                <a:lnTo>
                  <a:pt x="16636" y="717204"/>
                </a:lnTo>
                <a:lnTo>
                  <a:pt x="4405806" y="730490"/>
                </a:lnTo>
                <a:lnTo>
                  <a:pt x="4420049" y="728445"/>
                </a:lnTo>
                <a:lnTo>
                  <a:pt x="4451170" y="702487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532336" y="2350557"/>
            <a:ext cx="0" cy="824230"/>
          </a:xfrm>
          <a:custGeom>
            <a:avLst/>
            <a:gdLst/>
            <a:ahLst/>
            <a:cxnLst/>
            <a:rect l="l" t="t" r="r" b="b"/>
            <a:pathLst>
              <a:path w="0" h="824230">
                <a:moveTo>
                  <a:pt x="0" y="82390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4532336" y="233785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532336" y="232515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532336" y="231245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4532336" y="229340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 txBox="1"/>
          <p:nvPr/>
        </p:nvSpPr>
        <p:spPr>
          <a:xfrm>
            <a:off x="113830" y="1591447"/>
            <a:ext cx="3787140" cy="13747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Osservazione:</a:t>
            </a: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345"/>
              </a:spcBef>
            </a:pPr>
            <a:r>
              <a:rPr dirty="0" sz="1000" spc="-50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resto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divisione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85" i="1">
                <a:latin typeface="Arial Narrow"/>
                <a:cs typeface="Arial Narrow"/>
              </a:rPr>
              <a:t>p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binomio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5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c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-45" i="1">
                <a:latin typeface="Arial Narrow"/>
                <a:cs typeface="Arial Narrow"/>
              </a:rPr>
              <a:t> </a:t>
            </a:r>
            <a:r>
              <a:rPr dirty="0" sz="1000" spc="-45">
                <a:latin typeface="Tahoma"/>
                <a:cs typeface="Tahoma"/>
              </a:rPr>
              <a:t>pu</a:t>
            </a:r>
            <a:r>
              <a:rPr dirty="0" sz="1000" spc="-55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essere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calcolato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sostituendo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5" i="1">
                <a:latin typeface="Arial Narrow"/>
                <a:cs typeface="Arial Narrow"/>
              </a:rPr>
              <a:t>c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-45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Tahoma"/>
                <a:cs typeface="Tahoma"/>
              </a:rPr>
              <a:t>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osto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-35" i="1">
                <a:latin typeface="Arial Narrow"/>
                <a:cs typeface="Arial Narrow"/>
              </a:rPr>
              <a:t> </a:t>
            </a:r>
            <a:r>
              <a:rPr dirty="0" sz="1000" spc="-45">
                <a:latin typeface="Tahoma"/>
                <a:cs typeface="Tahoma"/>
              </a:rPr>
              <a:t>nel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dividendo.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Esempio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dirty="0" sz="1000" spc="-50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resto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divisione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85" i="1">
                <a:latin typeface="Arial Narrow"/>
                <a:cs typeface="Arial Narrow"/>
              </a:rPr>
              <a:t>p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27777" sz="1050">
                <a:latin typeface="Trebuchet MS"/>
                <a:cs typeface="Trebuchet MS"/>
              </a:rPr>
              <a:t>2</a:t>
            </a:r>
            <a:r>
              <a:rPr dirty="0" baseline="27777" sz="1050" spc="89">
                <a:latin typeface="Trebuchet MS"/>
                <a:cs typeface="Trebuchet MS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  <a:p>
            <a:pPr marL="1312545">
              <a:lnSpc>
                <a:spcPct val="100000"/>
              </a:lnSpc>
              <a:spcBef>
                <a:spcPts val="990"/>
              </a:spcBef>
            </a:pPr>
            <a:r>
              <a:rPr dirty="0" sz="1000" spc="85" i="1">
                <a:solidFill>
                  <a:srgbClr val="FF0000"/>
                </a:solidFill>
                <a:latin typeface="Arial Narrow"/>
                <a:cs typeface="Arial Narrow"/>
              </a:rPr>
              <a:t>p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(2)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65">
                <a:solidFill>
                  <a:srgbClr val="FF0000"/>
                </a:solidFill>
                <a:latin typeface="Lucida Sans Unicode"/>
                <a:cs typeface="Lucida Sans Unicode"/>
              </a:rPr>
              <a:t>·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(2)</a:t>
            </a:r>
            <a:r>
              <a:rPr dirty="0" baseline="31746" sz="1050">
                <a:solidFill>
                  <a:srgbClr val="FF0000"/>
                </a:solidFill>
                <a:latin typeface="Trebuchet MS"/>
                <a:cs typeface="Trebuchet MS"/>
              </a:rPr>
              <a:t>2</a:t>
            </a:r>
            <a:r>
              <a:rPr dirty="0" baseline="31746" sz="1050" spc="89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3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65">
                <a:solidFill>
                  <a:srgbClr val="FF0000"/>
                </a:solidFill>
                <a:latin typeface="Lucida Sans Unicode"/>
                <a:cs typeface="Lucida Sans Unicode"/>
              </a:rPr>
              <a:t>·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(2)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3317773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53" name="object 5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21" action="ppaction://hlinksldjump"/>
              </a:rPr>
              <a:t>Alge</a:t>
            </a:r>
            <a:r>
              <a:rPr dirty="0" spc="-15">
                <a:hlinkClick r:id="rId21" action="ppaction://hlinksldjump"/>
              </a:rPr>
              <a:t>b</a:t>
            </a:r>
            <a:r>
              <a:rPr dirty="0" spc="-20">
                <a:hlinkClick r:id="rId21" action="ppaction://hlinksldjump"/>
              </a:rPr>
              <a:t>ra1:</a:t>
            </a:r>
            <a:r>
              <a:rPr dirty="0">
                <a:hlinkClick r:id="rId21" action="ppaction://hlinksldjump"/>
              </a:rPr>
              <a:t> </a:t>
            </a:r>
            <a:r>
              <a:rPr dirty="0" spc="-70">
                <a:hlinkClick r:id="rId21" action="ppaction://hlinksldjump"/>
              </a:rPr>
              <a:t> </a:t>
            </a:r>
            <a:r>
              <a:rPr dirty="0" spc="40">
                <a:hlinkClick r:id="rId21" action="ppaction://hlinksldjump"/>
              </a:rPr>
              <a:t>P</a:t>
            </a:r>
            <a:r>
              <a:rPr dirty="0" spc="-10">
                <a:hlinkClick r:id="rId21" action="ppaction://hlinksldjump"/>
              </a:rPr>
              <a:t>olinomi</a:t>
            </a:r>
            <a:r>
              <a:rPr dirty="0" spc="25">
                <a:hlinkClick r:id="rId21" action="ppaction://hlinksldjump"/>
              </a:rPr>
              <a:t> </a:t>
            </a:r>
            <a:r>
              <a:rPr dirty="0" spc="-40">
                <a:hlinkClick r:id="rId21" action="ppaction://hlinksldjump"/>
              </a:rPr>
              <a:t>e</a:t>
            </a:r>
            <a:r>
              <a:rPr dirty="0" spc="25">
                <a:hlinkClick r:id="rId21" action="ppaction://hlinksldjump"/>
              </a:rPr>
              <a:t> </a:t>
            </a:r>
            <a:r>
              <a:rPr dirty="0" spc="-10">
                <a:hlinkClick r:id="rId21" action="ppaction://hlinksldjump"/>
              </a:rPr>
              <a:t>o</a:t>
            </a:r>
            <a:r>
              <a:rPr dirty="0" spc="0">
                <a:hlinkClick r:id="rId21" action="ppaction://hlinksldjump"/>
              </a:rPr>
              <a:t>p</a:t>
            </a:r>
            <a:r>
              <a:rPr dirty="0" spc="-15">
                <a:hlinkClick r:id="rId21" action="ppaction://hlinksldjump"/>
              </a:rPr>
              <a:t>erazioni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19/35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678" y="24034"/>
            <a:ext cx="690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La</a:t>
            </a:r>
            <a:r>
              <a:rPr dirty="0" spc="30"/>
              <a:t> </a:t>
            </a:r>
            <a:r>
              <a:rPr dirty="0" spc="-60"/>
              <a:t>regola</a:t>
            </a:r>
            <a:r>
              <a:rPr dirty="0" spc="25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25"/>
              <a:t>Ruffini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4" action="ppaction://hlinksldjump"/>
              </a:rPr>
              <a:t>Alge</a:t>
            </a:r>
            <a:r>
              <a:rPr dirty="0" spc="-15">
                <a:hlinkClick r:id="rId4" action="ppaction://hlinksldjump"/>
              </a:rPr>
              <a:t>b</a:t>
            </a:r>
            <a:r>
              <a:rPr dirty="0" spc="-20">
                <a:hlinkClick r:id="rId4" action="ppaction://hlinksldjump"/>
              </a:rPr>
              <a:t>ra1:</a:t>
            </a:r>
            <a:r>
              <a:rPr dirty="0">
                <a:hlinkClick r:id="rId4" action="ppaction://hlinksldjump"/>
              </a:rPr>
              <a:t> </a:t>
            </a:r>
            <a:r>
              <a:rPr dirty="0" spc="-70">
                <a:hlinkClick r:id="rId4" action="ppaction://hlinksldjump"/>
              </a:rPr>
              <a:t> </a:t>
            </a:r>
            <a:r>
              <a:rPr dirty="0" spc="40">
                <a:hlinkClick r:id="rId4" action="ppaction://hlinksldjump"/>
              </a:rPr>
              <a:t>P</a:t>
            </a:r>
            <a:r>
              <a:rPr dirty="0" spc="-10">
                <a:hlinkClick r:id="rId4" action="ppaction://hlinksldjump"/>
              </a:rPr>
              <a:t>olinomi</a:t>
            </a:r>
            <a:r>
              <a:rPr dirty="0" spc="25">
                <a:hlinkClick r:id="rId4" action="ppaction://hlinksldjump"/>
              </a:rPr>
              <a:t> </a:t>
            </a:r>
            <a:r>
              <a:rPr dirty="0" spc="-40">
                <a:hlinkClick r:id="rId4" action="ppaction://hlinksldjump"/>
              </a:rPr>
              <a:t>e</a:t>
            </a:r>
            <a:r>
              <a:rPr dirty="0" spc="25">
                <a:hlinkClick r:id="rId4" action="ppaction://hlinksldjump"/>
              </a:rPr>
              <a:t> </a:t>
            </a:r>
            <a:r>
              <a:rPr dirty="0" spc="-10">
                <a:hlinkClick r:id="rId4" action="ppaction://hlinksldjump"/>
              </a:rPr>
              <a:t>o</a:t>
            </a:r>
            <a:r>
              <a:rPr dirty="0" spc="0">
                <a:hlinkClick r:id="rId4" action="ppaction://hlinksldjump"/>
              </a:rPr>
              <a:t>p</a:t>
            </a:r>
            <a:r>
              <a:rPr dirty="0" spc="-15">
                <a:hlinkClick r:id="rId4" action="ppaction://hlinksldjump"/>
              </a:rPr>
              <a:t>erazioni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20/35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678" y="24034"/>
            <a:ext cx="690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La</a:t>
            </a:r>
            <a:r>
              <a:rPr dirty="0" spc="30"/>
              <a:t> </a:t>
            </a:r>
            <a:r>
              <a:rPr dirty="0" spc="-60"/>
              <a:t>regola</a:t>
            </a:r>
            <a:r>
              <a:rPr dirty="0" spc="25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25"/>
              <a:t>Ruffini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947451"/>
            <a:ext cx="4262120" cy="6083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10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 b="1">
                <a:solidFill>
                  <a:srgbClr val="FF0000"/>
                </a:solidFill>
                <a:latin typeface="Gill Sans MT"/>
                <a:cs typeface="Gill Sans MT"/>
              </a:rPr>
              <a:t>regola</a:t>
            </a:r>
            <a:r>
              <a:rPr dirty="0" sz="1000" spc="85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000" spc="-25" b="1">
                <a:solidFill>
                  <a:srgbClr val="FF0000"/>
                </a:solidFill>
                <a:latin typeface="Gill Sans MT"/>
                <a:cs typeface="Gill Sans MT"/>
              </a:rPr>
              <a:t>di</a:t>
            </a:r>
            <a:r>
              <a:rPr dirty="0" sz="1000" spc="85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FF0000"/>
                </a:solidFill>
                <a:latin typeface="Gill Sans MT"/>
                <a:cs typeface="Gill Sans MT"/>
              </a:rPr>
              <a:t>Ruffini</a:t>
            </a:r>
            <a:r>
              <a:rPr dirty="0" sz="1000" spc="25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regola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semplifica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l</a:t>
            </a:r>
            <a:r>
              <a:rPr dirty="0" sz="1000" spc="-20">
                <a:latin typeface="Tahoma"/>
                <a:cs typeface="Tahoma"/>
              </a:rPr>
              <a:t>’alg</a:t>
            </a:r>
            <a:r>
              <a:rPr dirty="0" sz="1000" spc="-55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ritmo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divisione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tra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olinomi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divis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binomio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ti</a:t>
            </a:r>
            <a:r>
              <a:rPr dirty="0" sz="1000" spc="15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105" i="1">
                <a:latin typeface="Arial Narrow"/>
                <a:cs typeface="Arial Narrow"/>
              </a:rPr>
              <a:t>c</a:t>
            </a:r>
            <a:r>
              <a:rPr dirty="0" sz="1000" spc="-30">
                <a:latin typeface="Tahoma"/>
                <a:cs typeface="Tahoma"/>
              </a:rPr>
              <a:t>, </a:t>
            </a:r>
            <a:r>
              <a:rPr dirty="0" sz="1000" spc="25" i="1">
                <a:latin typeface="Arial Narrow"/>
                <a:cs typeface="Arial Narrow"/>
              </a:rPr>
              <a:t>c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-100" i="1">
                <a:latin typeface="Arial Narrow"/>
                <a:cs typeface="Arial Narrow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consente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effe</a:t>
            </a:r>
            <a:r>
              <a:rPr dirty="0" sz="1000" spc="-15">
                <a:latin typeface="Tahoma"/>
                <a:cs typeface="Tahoma"/>
              </a:rPr>
              <a:t>ttu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divisione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lav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unicamente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efficienti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4" action="ppaction://hlinksldjump"/>
              </a:rPr>
              <a:t>Alge</a:t>
            </a:r>
            <a:r>
              <a:rPr dirty="0" spc="-15">
                <a:hlinkClick r:id="rId4" action="ppaction://hlinksldjump"/>
              </a:rPr>
              <a:t>b</a:t>
            </a:r>
            <a:r>
              <a:rPr dirty="0" spc="-20">
                <a:hlinkClick r:id="rId4" action="ppaction://hlinksldjump"/>
              </a:rPr>
              <a:t>ra1:</a:t>
            </a:r>
            <a:r>
              <a:rPr dirty="0">
                <a:hlinkClick r:id="rId4" action="ppaction://hlinksldjump"/>
              </a:rPr>
              <a:t> </a:t>
            </a:r>
            <a:r>
              <a:rPr dirty="0" spc="-70">
                <a:hlinkClick r:id="rId4" action="ppaction://hlinksldjump"/>
              </a:rPr>
              <a:t> </a:t>
            </a:r>
            <a:r>
              <a:rPr dirty="0" spc="40">
                <a:hlinkClick r:id="rId4" action="ppaction://hlinksldjump"/>
              </a:rPr>
              <a:t>P</a:t>
            </a:r>
            <a:r>
              <a:rPr dirty="0" spc="-10">
                <a:hlinkClick r:id="rId4" action="ppaction://hlinksldjump"/>
              </a:rPr>
              <a:t>olinomi</a:t>
            </a:r>
            <a:r>
              <a:rPr dirty="0" spc="25">
                <a:hlinkClick r:id="rId4" action="ppaction://hlinksldjump"/>
              </a:rPr>
              <a:t> </a:t>
            </a:r>
            <a:r>
              <a:rPr dirty="0" spc="-40">
                <a:hlinkClick r:id="rId4" action="ppaction://hlinksldjump"/>
              </a:rPr>
              <a:t>e</a:t>
            </a:r>
            <a:r>
              <a:rPr dirty="0" spc="25">
                <a:hlinkClick r:id="rId4" action="ppaction://hlinksldjump"/>
              </a:rPr>
              <a:t> </a:t>
            </a:r>
            <a:r>
              <a:rPr dirty="0" spc="-10">
                <a:hlinkClick r:id="rId4" action="ppaction://hlinksldjump"/>
              </a:rPr>
              <a:t>o</a:t>
            </a:r>
            <a:r>
              <a:rPr dirty="0" spc="0">
                <a:hlinkClick r:id="rId4" action="ppaction://hlinksldjump"/>
              </a:rPr>
              <a:t>p</a:t>
            </a:r>
            <a:r>
              <a:rPr dirty="0" spc="-15">
                <a:hlinkClick r:id="rId4" action="ppaction://hlinksldjump"/>
              </a:rPr>
              <a:t>erazioni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20/35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678" y="24034"/>
            <a:ext cx="690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La</a:t>
            </a:r>
            <a:r>
              <a:rPr dirty="0" spc="30"/>
              <a:t> </a:t>
            </a:r>
            <a:r>
              <a:rPr dirty="0" spc="-60"/>
              <a:t>regola</a:t>
            </a:r>
            <a:r>
              <a:rPr dirty="0" spc="25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25"/>
              <a:t>Ruffini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947451"/>
            <a:ext cx="4262120" cy="760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10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 b="1">
                <a:solidFill>
                  <a:srgbClr val="FF0000"/>
                </a:solidFill>
                <a:latin typeface="Gill Sans MT"/>
                <a:cs typeface="Gill Sans MT"/>
              </a:rPr>
              <a:t>regola</a:t>
            </a:r>
            <a:r>
              <a:rPr dirty="0" sz="1000" spc="85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000" spc="-25" b="1">
                <a:solidFill>
                  <a:srgbClr val="FF0000"/>
                </a:solidFill>
                <a:latin typeface="Gill Sans MT"/>
                <a:cs typeface="Gill Sans MT"/>
              </a:rPr>
              <a:t>di</a:t>
            </a:r>
            <a:r>
              <a:rPr dirty="0" sz="1000" spc="85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FF0000"/>
                </a:solidFill>
                <a:latin typeface="Gill Sans MT"/>
                <a:cs typeface="Gill Sans MT"/>
              </a:rPr>
              <a:t>Ruffini</a:t>
            </a:r>
            <a:r>
              <a:rPr dirty="0" sz="1000" spc="25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regola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semplifica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l</a:t>
            </a:r>
            <a:r>
              <a:rPr dirty="0" sz="1000" spc="-20">
                <a:latin typeface="Tahoma"/>
                <a:cs typeface="Tahoma"/>
              </a:rPr>
              <a:t>’alg</a:t>
            </a:r>
            <a:r>
              <a:rPr dirty="0" sz="1000" spc="-55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ritmo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divisione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tra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olinomi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divis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binomio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ti</a:t>
            </a:r>
            <a:r>
              <a:rPr dirty="0" sz="1000" spc="15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105" i="1">
                <a:latin typeface="Arial Narrow"/>
                <a:cs typeface="Arial Narrow"/>
              </a:rPr>
              <a:t>c</a:t>
            </a:r>
            <a:r>
              <a:rPr dirty="0" sz="1000" spc="-30">
                <a:latin typeface="Tahoma"/>
                <a:cs typeface="Tahoma"/>
              </a:rPr>
              <a:t>, </a:t>
            </a:r>
            <a:r>
              <a:rPr dirty="0" sz="1000" spc="25" i="1">
                <a:latin typeface="Arial Narrow"/>
                <a:cs typeface="Arial Narrow"/>
              </a:rPr>
              <a:t>c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-100" i="1">
                <a:latin typeface="Arial Narrow"/>
                <a:cs typeface="Arial Narrow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consente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effe</a:t>
            </a:r>
            <a:r>
              <a:rPr dirty="0" sz="1000" spc="-15">
                <a:latin typeface="Tahoma"/>
                <a:cs typeface="Tahoma"/>
              </a:rPr>
              <a:t>ttu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divisione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lav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unicamente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efficienti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195"/>
              </a:lnSpc>
            </a:pPr>
            <a:r>
              <a:rPr dirty="0" sz="1000" spc="-30">
                <a:latin typeface="Tahoma"/>
                <a:cs typeface="Tahoma"/>
              </a:rPr>
              <a:t>Illustriamo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40">
                <a:latin typeface="Tahoma"/>
                <a:cs typeface="Tahoma"/>
              </a:rPr>
              <a:t>gola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Ruffini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nell’ese</a:t>
            </a:r>
            <a:r>
              <a:rPr dirty="0" sz="1000" spc="-35">
                <a:latin typeface="Tahoma"/>
                <a:cs typeface="Tahoma"/>
              </a:rPr>
              <a:t>mpio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segue.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4" action="ppaction://hlinksldjump"/>
              </a:rPr>
              <a:t>Alge</a:t>
            </a:r>
            <a:r>
              <a:rPr dirty="0" spc="-15">
                <a:hlinkClick r:id="rId4" action="ppaction://hlinksldjump"/>
              </a:rPr>
              <a:t>b</a:t>
            </a:r>
            <a:r>
              <a:rPr dirty="0" spc="-20">
                <a:hlinkClick r:id="rId4" action="ppaction://hlinksldjump"/>
              </a:rPr>
              <a:t>ra1:</a:t>
            </a:r>
            <a:r>
              <a:rPr dirty="0">
                <a:hlinkClick r:id="rId4" action="ppaction://hlinksldjump"/>
              </a:rPr>
              <a:t> </a:t>
            </a:r>
            <a:r>
              <a:rPr dirty="0" spc="-70">
                <a:hlinkClick r:id="rId4" action="ppaction://hlinksldjump"/>
              </a:rPr>
              <a:t> </a:t>
            </a:r>
            <a:r>
              <a:rPr dirty="0" spc="40">
                <a:hlinkClick r:id="rId4" action="ppaction://hlinksldjump"/>
              </a:rPr>
              <a:t>P</a:t>
            </a:r>
            <a:r>
              <a:rPr dirty="0" spc="-10">
                <a:hlinkClick r:id="rId4" action="ppaction://hlinksldjump"/>
              </a:rPr>
              <a:t>olinomi</a:t>
            </a:r>
            <a:r>
              <a:rPr dirty="0" spc="25">
                <a:hlinkClick r:id="rId4" action="ppaction://hlinksldjump"/>
              </a:rPr>
              <a:t> </a:t>
            </a:r>
            <a:r>
              <a:rPr dirty="0" spc="-40">
                <a:hlinkClick r:id="rId4" action="ppaction://hlinksldjump"/>
              </a:rPr>
              <a:t>e</a:t>
            </a:r>
            <a:r>
              <a:rPr dirty="0" spc="25">
                <a:hlinkClick r:id="rId4" action="ppaction://hlinksldjump"/>
              </a:rPr>
              <a:t> </a:t>
            </a:r>
            <a:r>
              <a:rPr dirty="0" spc="-10">
                <a:hlinkClick r:id="rId4" action="ppaction://hlinksldjump"/>
              </a:rPr>
              <a:t>o</a:t>
            </a:r>
            <a:r>
              <a:rPr dirty="0" spc="0">
                <a:hlinkClick r:id="rId4" action="ppaction://hlinksldjump"/>
              </a:rPr>
              <a:t>p</a:t>
            </a:r>
            <a:r>
              <a:rPr dirty="0" spc="-15">
                <a:hlinkClick r:id="rId4" action="ppaction://hlinksldjump"/>
              </a:rPr>
              <a:t>erazioni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20/35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678" y="24034"/>
            <a:ext cx="690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La</a:t>
            </a:r>
            <a:r>
              <a:rPr dirty="0" spc="30"/>
              <a:t> </a:t>
            </a:r>
            <a:r>
              <a:rPr dirty="0" spc="-60"/>
              <a:t>regola</a:t>
            </a:r>
            <a:r>
              <a:rPr dirty="0" spc="25"/>
              <a:t> </a:t>
            </a:r>
            <a:r>
              <a:rPr dirty="0" spc="-30"/>
              <a:t>di</a:t>
            </a:r>
            <a:r>
              <a:rPr dirty="0" spc="30"/>
              <a:t> </a:t>
            </a:r>
            <a:r>
              <a:rPr dirty="0" spc="-25"/>
              <a:t>Ruffini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1986088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606052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656853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892686"/>
            <a:ext cx="50800" cy="7260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956187"/>
            <a:ext cx="50800" cy="6625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2068655"/>
            <a:ext cx="4457065" cy="601345"/>
          </a:xfrm>
          <a:custGeom>
            <a:avLst/>
            <a:gdLst/>
            <a:ahLst/>
            <a:cxnLst/>
            <a:rect l="l" t="t" r="r" b="b"/>
            <a:pathLst>
              <a:path w="4457065" h="601344">
                <a:moveTo>
                  <a:pt x="4456606" y="0"/>
                </a:moveTo>
                <a:lnTo>
                  <a:pt x="0" y="0"/>
                </a:lnTo>
                <a:lnTo>
                  <a:pt x="0" y="550097"/>
                </a:lnTo>
                <a:lnTo>
                  <a:pt x="16636" y="587611"/>
                </a:lnTo>
                <a:lnTo>
                  <a:pt x="4405806" y="600897"/>
                </a:lnTo>
                <a:lnTo>
                  <a:pt x="4420049" y="598852"/>
                </a:lnTo>
                <a:lnTo>
                  <a:pt x="4451170" y="57289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943487"/>
            <a:ext cx="0" cy="694690"/>
          </a:xfrm>
          <a:custGeom>
            <a:avLst/>
            <a:gdLst/>
            <a:ahLst/>
            <a:cxnLst/>
            <a:rect l="l" t="t" r="r" b="b"/>
            <a:pathLst>
              <a:path w="0" h="694689">
                <a:moveTo>
                  <a:pt x="0" y="69431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93078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91808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190538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1886336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947451"/>
            <a:ext cx="4262120" cy="17291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10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 b="1">
                <a:solidFill>
                  <a:srgbClr val="FF0000"/>
                </a:solidFill>
                <a:latin typeface="Gill Sans MT"/>
                <a:cs typeface="Gill Sans MT"/>
              </a:rPr>
              <a:t>regola</a:t>
            </a:r>
            <a:r>
              <a:rPr dirty="0" sz="1000" spc="85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000" spc="-25" b="1">
                <a:solidFill>
                  <a:srgbClr val="FF0000"/>
                </a:solidFill>
                <a:latin typeface="Gill Sans MT"/>
                <a:cs typeface="Gill Sans MT"/>
              </a:rPr>
              <a:t>di</a:t>
            </a:r>
            <a:r>
              <a:rPr dirty="0" sz="1000" spc="85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FF0000"/>
                </a:solidFill>
                <a:latin typeface="Gill Sans MT"/>
                <a:cs typeface="Gill Sans MT"/>
              </a:rPr>
              <a:t>Ruffini</a:t>
            </a:r>
            <a:r>
              <a:rPr dirty="0" sz="1000" spc="25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regola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semplifica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l</a:t>
            </a:r>
            <a:r>
              <a:rPr dirty="0" sz="1000" spc="-20">
                <a:latin typeface="Tahoma"/>
                <a:cs typeface="Tahoma"/>
              </a:rPr>
              <a:t>’alg</a:t>
            </a:r>
            <a:r>
              <a:rPr dirty="0" sz="1000" spc="-55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ritmo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divisione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tra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olinomi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divis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binomio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ti</a:t>
            </a:r>
            <a:r>
              <a:rPr dirty="0" sz="1000" spc="15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105" i="1">
                <a:latin typeface="Arial Narrow"/>
                <a:cs typeface="Arial Narrow"/>
              </a:rPr>
              <a:t>c</a:t>
            </a:r>
            <a:r>
              <a:rPr dirty="0" sz="1000" spc="-30">
                <a:latin typeface="Tahoma"/>
                <a:cs typeface="Tahoma"/>
              </a:rPr>
              <a:t>, </a:t>
            </a:r>
            <a:r>
              <a:rPr dirty="0" sz="1000" spc="25" i="1">
                <a:latin typeface="Arial Narrow"/>
                <a:cs typeface="Arial Narrow"/>
              </a:rPr>
              <a:t>c</a:t>
            </a:r>
            <a:r>
              <a:rPr dirty="0" sz="1000" i="1">
                <a:latin typeface="Arial Narrow"/>
                <a:cs typeface="Arial Narrow"/>
              </a:rPr>
              <a:t> </a:t>
            </a:r>
            <a:r>
              <a:rPr dirty="0" sz="1000" spc="-100" i="1">
                <a:latin typeface="Arial Narrow"/>
                <a:cs typeface="Arial Narrow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consente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effe</a:t>
            </a:r>
            <a:r>
              <a:rPr dirty="0" sz="1000" spc="-15">
                <a:latin typeface="Tahoma"/>
                <a:cs typeface="Tahoma"/>
              </a:rPr>
              <a:t>ttu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divisione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lav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unicamente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efficienti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195"/>
              </a:lnSpc>
            </a:pPr>
            <a:r>
              <a:rPr dirty="0" sz="1000" spc="-30">
                <a:latin typeface="Tahoma"/>
                <a:cs typeface="Tahoma"/>
              </a:rPr>
              <a:t>Illustriamo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40">
                <a:latin typeface="Tahoma"/>
                <a:cs typeface="Tahoma"/>
              </a:rPr>
              <a:t>gola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Ruffini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nell’ese</a:t>
            </a:r>
            <a:r>
              <a:rPr dirty="0" sz="1000" spc="-35">
                <a:latin typeface="Tahoma"/>
                <a:cs typeface="Tahoma"/>
              </a:rPr>
              <a:t>mpio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segue.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7F00"/>
                </a:solidFill>
                <a:latin typeface="Gill Sans MT"/>
                <a:cs typeface="Gill Sans MT"/>
              </a:rPr>
              <a:t>Esempio: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sz="1000" spc="-45">
                <a:latin typeface="Tahoma"/>
                <a:cs typeface="Tahoma"/>
              </a:rPr>
              <a:t>Eseguiamo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divisione: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377950">
              <a:lnSpc>
                <a:spcPct val="100000"/>
              </a:lnSpc>
              <a:spcBef>
                <a:spcPts val="890"/>
              </a:spcBef>
            </a:pPr>
            <a:r>
              <a:rPr dirty="0" sz="1000" spc="-25">
                <a:latin typeface="Tahoma"/>
                <a:cs typeface="Tahoma"/>
              </a:rPr>
              <a:t>(3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3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-140" i="1">
                <a:latin typeface="Arial Narrow"/>
                <a:cs typeface="Arial Narrow"/>
              </a:rPr>
              <a:t> </a:t>
            </a:r>
            <a:r>
              <a:rPr dirty="0" baseline="31746" sz="1050">
                <a:latin typeface="Trebuchet MS"/>
                <a:cs typeface="Trebuchet MS"/>
              </a:rPr>
              <a:t>2</a:t>
            </a:r>
            <a:r>
              <a:rPr dirty="0" baseline="31746" sz="1050" spc="89">
                <a:latin typeface="Trebuchet MS"/>
                <a:cs typeface="Trebuchet MS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: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45" i="1">
                <a:latin typeface="Arial Narrow"/>
                <a:cs typeface="Arial Narrow"/>
              </a:rPr>
              <a:t>x</a:t>
            </a:r>
            <a:r>
              <a:rPr dirty="0" sz="1000" spc="80" i="1">
                <a:latin typeface="Arial Narrow"/>
                <a:cs typeface="Arial Narrow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9" action="ppaction://hlinksldjump"/>
              </a:rPr>
              <a:t>Alge</a:t>
            </a:r>
            <a:r>
              <a:rPr dirty="0" spc="-15">
                <a:hlinkClick r:id="rId9" action="ppaction://hlinksldjump"/>
              </a:rPr>
              <a:t>b</a:t>
            </a:r>
            <a:r>
              <a:rPr dirty="0" spc="-20">
                <a:hlinkClick r:id="rId9" action="ppaction://hlinksldjump"/>
              </a:rPr>
              <a:t>ra1:</a:t>
            </a:r>
            <a:r>
              <a:rPr dirty="0">
                <a:hlinkClick r:id="rId9" action="ppaction://hlinksldjump"/>
              </a:rPr>
              <a:t> </a:t>
            </a:r>
            <a:r>
              <a:rPr dirty="0" spc="-70">
                <a:hlinkClick r:id="rId9" action="ppaction://hlinksldjump"/>
              </a:rPr>
              <a:t> </a:t>
            </a:r>
            <a:r>
              <a:rPr dirty="0" spc="40">
                <a:hlinkClick r:id="rId9" action="ppaction://hlinksldjump"/>
              </a:rPr>
              <a:t>P</a:t>
            </a:r>
            <a:r>
              <a:rPr dirty="0" spc="-10">
                <a:hlinkClick r:id="rId9" action="ppaction://hlinksldjump"/>
              </a:rPr>
              <a:t>olinomi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e</a:t>
            </a:r>
            <a:r>
              <a:rPr dirty="0" spc="25">
                <a:hlinkClick r:id="rId9" action="ppaction://hlinksldjump"/>
              </a:rPr>
              <a:t> </a:t>
            </a:r>
            <a:r>
              <a:rPr dirty="0" spc="-10">
                <a:hlinkClick r:id="rId9" action="ppaction://hlinksldjump"/>
              </a:rPr>
              <a:t>o</a:t>
            </a:r>
            <a:r>
              <a:rPr dirty="0" spc="0">
                <a:hlinkClick r:id="rId9" action="ppaction://hlinksldjump"/>
              </a:rPr>
              <a:t>p</a:t>
            </a:r>
            <a:r>
              <a:rPr dirty="0" spc="-15">
                <a:hlinkClick r:id="rId9" action="ppaction://hlinksldjump"/>
              </a:rPr>
              <a:t>erazioni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20/35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678" y="24034"/>
            <a:ext cx="690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45097" y="621662"/>
            <a:ext cx="4187825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3985" marR="5080" indent="-121285">
              <a:lnSpc>
                <a:spcPct val="100000"/>
              </a:lnSpc>
              <a:buClr>
                <a:srgbClr val="FF0000"/>
              </a:buClr>
              <a:buSzPct val="90000"/>
              <a:buFont typeface="Arial"/>
              <a:buChar char="•"/>
              <a:tabLst>
                <a:tab pos="134620" algn="l"/>
              </a:tabLst>
            </a:pPr>
            <a:r>
              <a:rPr dirty="0" sz="1000" spc="-75">
                <a:solidFill>
                  <a:srgbClr val="FF0000"/>
                </a:solidFill>
                <a:latin typeface="Tahoma"/>
                <a:cs typeface="Tahoma"/>
              </a:rPr>
              <a:t>In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un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a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osito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Tahoma"/>
                <a:cs typeface="Tahoma"/>
              </a:rPr>
              <a:t>schema,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Tahoma"/>
                <a:cs typeface="Tahoma"/>
              </a:rPr>
              <a:t>come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mostrato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in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figura,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scrivono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FF0000"/>
                </a:solidFill>
                <a:latin typeface="Tahoma"/>
                <a:cs typeface="Tahoma"/>
              </a:rPr>
              <a:t>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c</a:t>
            </a:r>
            <a:r>
              <a:rPr dirty="0" sz="1000" spc="-15">
                <a:solidFill>
                  <a:srgbClr val="FF0000"/>
                </a:solidFill>
                <a:latin typeface="Tahoma"/>
                <a:cs typeface="Tahoma"/>
              </a:rPr>
              <a:t>o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efficienti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del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dividendo.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3" action="ppaction://hlinksldjump"/>
              </a:rPr>
              <a:t>Alge</a:t>
            </a:r>
            <a:r>
              <a:rPr dirty="0" spc="-15">
                <a:hlinkClick r:id="rId3" action="ppaction://hlinksldjump"/>
              </a:rPr>
              <a:t>b</a:t>
            </a:r>
            <a:r>
              <a:rPr dirty="0" spc="-20">
                <a:hlinkClick r:id="rId3" action="ppaction://hlinksldjump"/>
              </a:rPr>
              <a:t>ra1:</a:t>
            </a:r>
            <a:r>
              <a:rPr dirty="0">
                <a:hlinkClick r:id="rId3" action="ppaction://hlinksldjump"/>
              </a:rPr>
              <a:t> </a:t>
            </a:r>
            <a:r>
              <a:rPr dirty="0" spc="-70">
                <a:hlinkClick r:id="rId3" action="ppaction://hlinksldjump"/>
              </a:rPr>
              <a:t> </a:t>
            </a:r>
            <a:r>
              <a:rPr dirty="0" spc="40">
                <a:hlinkClick r:id="rId3" action="ppaction://hlinksldjump"/>
              </a:rPr>
              <a:t>P</a:t>
            </a:r>
            <a:r>
              <a:rPr dirty="0" spc="-10">
                <a:hlinkClick r:id="rId3" action="ppaction://hlinksldjump"/>
              </a:rPr>
              <a:t>olinomi</a:t>
            </a:r>
            <a:r>
              <a:rPr dirty="0" spc="2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e</a:t>
            </a:r>
            <a:r>
              <a:rPr dirty="0" spc="2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o</a:t>
            </a:r>
            <a:r>
              <a:rPr dirty="0" spc="0">
                <a:hlinkClick r:id="rId3" action="ppaction://hlinksldjump"/>
              </a:rPr>
              <a:t>p</a:t>
            </a:r>
            <a:r>
              <a:rPr dirty="0" spc="-15">
                <a:hlinkClick r:id="rId3" action="ppaction://hlinksldjump"/>
              </a:rPr>
              <a:t>erazioni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21/35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678" y="24034"/>
            <a:ext cx="690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45097" y="621662"/>
            <a:ext cx="4187825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3985" marR="5080" indent="-121285">
              <a:lnSpc>
                <a:spcPct val="100000"/>
              </a:lnSpc>
              <a:buClr>
                <a:srgbClr val="3333B2"/>
              </a:buClr>
              <a:buSzPct val="90000"/>
              <a:buFont typeface="Arial"/>
              <a:buChar char="•"/>
              <a:tabLst>
                <a:tab pos="134620" algn="l"/>
              </a:tabLst>
            </a:pPr>
            <a:r>
              <a:rPr dirty="0" sz="1000" spc="-75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</a:t>
            </a:r>
            <a:r>
              <a:rPr dirty="0" sz="1000" spc="-50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osito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schema,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mostrato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figura,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scrivono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efficienti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dividendo.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3" action="ppaction://hlinksldjump"/>
              </a:rPr>
              <a:t>Alge</a:t>
            </a:r>
            <a:r>
              <a:rPr dirty="0" spc="-15">
                <a:hlinkClick r:id="rId3" action="ppaction://hlinksldjump"/>
              </a:rPr>
              <a:t>b</a:t>
            </a:r>
            <a:r>
              <a:rPr dirty="0" spc="-20">
                <a:hlinkClick r:id="rId3" action="ppaction://hlinksldjump"/>
              </a:rPr>
              <a:t>ra1:</a:t>
            </a:r>
            <a:r>
              <a:rPr dirty="0">
                <a:hlinkClick r:id="rId3" action="ppaction://hlinksldjump"/>
              </a:rPr>
              <a:t> </a:t>
            </a:r>
            <a:r>
              <a:rPr dirty="0" spc="-70">
                <a:hlinkClick r:id="rId3" action="ppaction://hlinksldjump"/>
              </a:rPr>
              <a:t> </a:t>
            </a:r>
            <a:r>
              <a:rPr dirty="0" spc="40">
                <a:hlinkClick r:id="rId3" action="ppaction://hlinksldjump"/>
              </a:rPr>
              <a:t>P</a:t>
            </a:r>
            <a:r>
              <a:rPr dirty="0" spc="-10">
                <a:hlinkClick r:id="rId3" action="ppaction://hlinksldjump"/>
              </a:rPr>
              <a:t>olinomi</a:t>
            </a:r>
            <a:r>
              <a:rPr dirty="0" spc="2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e</a:t>
            </a:r>
            <a:r>
              <a:rPr dirty="0" spc="2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o</a:t>
            </a:r>
            <a:r>
              <a:rPr dirty="0" spc="0">
                <a:hlinkClick r:id="rId3" action="ppaction://hlinksldjump"/>
              </a:rPr>
              <a:t>p</a:t>
            </a:r>
            <a:r>
              <a:rPr dirty="0" spc="-15">
                <a:hlinkClick r:id="rId3" action="ppaction://hlinksldjump"/>
              </a:rPr>
              <a:t>erazioni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21/35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678" y="24034"/>
            <a:ext cx="690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45097" y="634362"/>
            <a:ext cx="4187825" cy="278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3985" marR="5080" indent="-121285">
              <a:lnSpc>
                <a:spcPct val="100000"/>
              </a:lnSpc>
              <a:buClr>
                <a:srgbClr val="3333B2"/>
              </a:buClr>
              <a:buSzPct val="90000"/>
              <a:buFont typeface="Arial"/>
              <a:buChar char="•"/>
              <a:tabLst>
                <a:tab pos="134620" algn="l"/>
              </a:tabLst>
            </a:pPr>
            <a:r>
              <a:rPr dirty="0" sz="1000" spc="-75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</a:t>
            </a:r>
            <a:r>
              <a:rPr dirty="0" sz="1000" spc="-50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osito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schema,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mostrato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figura,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scrivono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efficienti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dividendo.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5097" y="975980"/>
            <a:ext cx="4142740" cy="430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3985" marR="5080" indent="-121285">
              <a:lnSpc>
                <a:spcPct val="100000"/>
              </a:lnSpc>
              <a:buClr>
                <a:srgbClr val="FF0000"/>
              </a:buClr>
              <a:buSzPct val="90000"/>
              <a:buFont typeface="Arial"/>
              <a:buChar char="•"/>
              <a:tabLst>
                <a:tab pos="134620" algn="l"/>
              </a:tabLst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lascia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destra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della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70">
                <a:solidFill>
                  <a:srgbClr val="FF0000"/>
                </a:solidFill>
                <a:latin typeface="Tahoma"/>
                <a:cs typeface="Tahoma"/>
              </a:rPr>
              <a:t>s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econda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linea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verticale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FF0000"/>
                </a:solidFill>
                <a:latin typeface="Tahoma"/>
                <a:cs typeface="Tahoma"/>
              </a:rPr>
              <a:t>il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termine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noto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del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dividendo,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mentre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a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sinistra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della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75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rima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linea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verticale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inserisce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FF0000"/>
                </a:solidFill>
                <a:latin typeface="Tahoma"/>
                <a:cs typeface="Tahoma"/>
              </a:rPr>
              <a:t>il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termine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noto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del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divis</a:t>
            </a:r>
            <a:r>
              <a:rPr dirty="0" sz="1000" spc="-70">
                <a:solidFill>
                  <a:srgbClr val="FF0000"/>
                </a:solidFill>
                <a:latin typeface="Tahoma"/>
                <a:cs typeface="Tahoma"/>
              </a:rPr>
              <a:t>o</a:t>
            </a:r>
            <a:r>
              <a:rPr dirty="0" sz="1000" spc="-55">
                <a:solidFill>
                  <a:srgbClr val="FF0000"/>
                </a:solidFill>
                <a:latin typeface="Tahoma"/>
                <a:cs typeface="Tahoma"/>
              </a:rPr>
              <a:t>re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cambiato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di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Tahoma"/>
                <a:cs typeface="Tahoma"/>
              </a:rPr>
              <a:t>segno.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3" action="ppaction://hlinksldjump"/>
              </a:rPr>
              <a:t>Alge</a:t>
            </a:r>
            <a:r>
              <a:rPr dirty="0" spc="-15">
                <a:hlinkClick r:id="rId3" action="ppaction://hlinksldjump"/>
              </a:rPr>
              <a:t>b</a:t>
            </a:r>
            <a:r>
              <a:rPr dirty="0" spc="-20">
                <a:hlinkClick r:id="rId3" action="ppaction://hlinksldjump"/>
              </a:rPr>
              <a:t>ra1:</a:t>
            </a:r>
            <a:r>
              <a:rPr dirty="0">
                <a:hlinkClick r:id="rId3" action="ppaction://hlinksldjump"/>
              </a:rPr>
              <a:t> </a:t>
            </a:r>
            <a:r>
              <a:rPr dirty="0" spc="-70">
                <a:hlinkClick r:id="rId3" action="ppaction://hlinksldjump"/>
              </a:rPr>
              <a:t> </a:t>
            </a:r>
            <a:r>
              <a:rPr dirty="0" spc="40">
                <a:hlinkClick r:id="rId3" action="ppaction://hlinksldjump"/>
              </a:rPr>
              <a:t>P</a:t>
            </a:r>
            <a:r>
              <a:rPr dirty="0" spc="-10">
                <a:hlinkClick r:id="rId3" action="ppaction://hlinksldjump"/>
              </a:rPr>
              <a:t>olinomi</a:t>
            </a:r>
            <a:r>
              <a:rPr dirty="0" spc="2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e</a:t>
            </a:r>
            <a:r>
              <a:rPr dirty="0" spc="2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o</a:t>
            </a:r>
            <a:r>
              <a:rPr dirty="0" spc="0">
                <a:hlinkClick r:id="rId3" action="ppaction://hlinksldjump"/>
              </a:rPr>
              <a:t>p</a:t>
            </a:r>
            <a:r>
              <a:rPr dirty="0" spc="-15">
                <a:hlinkClick r:id="rId3" action="ppaction://hlinksldjump"/>
              </a:rPr>
              <a:t>erazioni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21/35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678" y="24034"/>
            <a:ext cx="690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45097" y="634362"/>
            <a:ext cx="4187825" cy="278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3985" marR="5080" indent="-121285">
              <a:lnSpc>
                <a:spcPct val="100000"/>
              </a:lnSpc>
              <a:buClr>
                <a:srgbClr val="3333B2"/>
              </a:buClr>
              <a:buSzPct val="90000"/>
              <a:buFont typeface="Arial"/>
              <a:buChar char="•"/>
              <a:tabLst>
                <a:tab pos="134620" algn="l"/>
              </a:tabLst>
            </a:pPr>
            <a:r>
              <a:rPr dirty="0" sz="1000" spc="-75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</a:t>
            </a:r>
            <a:r>
              <a:rPr dirty="0" sz="1000" spc="-50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osito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schema,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mostrato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figura,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scrivono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efficienti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dividendo.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5097" y="975980"/>
            <a:ext cx="4142740" cy="430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3985" marR="5080" indent="-121285">
              <a:lnSpc>
                <a:spcPct val="100000"/>
              </a:lnSpc>
              <a:buClr>
                <a:srgbClr val="3333B2"/>
              </a:buClr>
              <a:buSzPct val="90000"/>
              <a:buFont typeface="Arial"/>
              <a:buChar char="•"/>
              <a:tabLst>
                <a:tab pos="134620" algn="l"/>
              </a:tabLst>
            </a:pPr>
            <a:r>
              <a:rPr dirty="0" sz="1000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lascia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destra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50">
                <a:latin typeface="Tahoma"/>
                <a:cs typeface="Tahoma"/>
              </a:rPr>
              <a:t>econda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linea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verticale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termine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noto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dividendo,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mentre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sinistra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linea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verticale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inserisce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termine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noto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divis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cambiato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segno.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3" action="ppaction://hlinksldjump"/>
              </a:rPr>
              <a:t>Alge</a:t>
            </a:r>
            <a:r>
              <a:rPr dirty="0" spc="-15">
                <a:hlinkClick r:id="rId3" action="ppaction://hlinksldjump"/>
              </a:rPr>
              <a:t>b</a:t>
            </a:r>
            <a:r>
              <a:rPr dirty="0" spc="-20">
                <a:hlinkClick r:id="rId3" action="ppaction://hlinksldjump"/>
              </a:rPr>
              <a:t>ra1:</a:t>
            </a:r>
            <a:r>
              <a:rPr dirty="0">
                <a:hlinkClick r:id="rId3" action="ppaction://hlinksldjump"/>
              </a:rPr>
              <a:t> </a:t>
            </a:r>
            <a:r>
              <a:rPr dirty="0" spc="-70">
                <a:hlinkClick r:id="rId3" action="ppaction://hlinksldjump"/>
              </a:rPr>
              <a:t> </a:t>
            </a:r>
            <a:r>
              <a:rPr dirty="0" spc="40">
                <a:hlinkClick r:id="rId3" action="ppaction://hlinksldjump"/>
              </a:rPr>
              <a:t>P</a:t>
            </a:r>
            <a:r>
              <a:rPr dirty="0" spc="-10">
                <a:hlinkClick r:id="rId3" action="ppaction://hlinksldjump"/>
              </a:rPr>
              <a:t>olinomi</a:t>
            </a:r>
            <a:r>
              <a:rPr dirty="0" spc="2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e</a:t>
            </a:r>
            <a:r>
              <a:rPr dirty="0" spc="25">
                <a:hlinkClick r:id="rId3" action="ppaction://hlinksldjump"/>
              </a:rPr>
              <a:t> </a:t>
            </a:r>
            <a:r>
              <a:rPr dirty="0" spc="-10">
                <a:hlinkClick r:id="rId3" action="ppaction://hlinksldjump"/>
              </a:rPr>
              <a:t>o</a:t>
            </a:r>
            <a:r>
              <a:rPr dirty="0" spc="0">
                <a:hlinkClick r:id="rId3" action="ppaction://hlinksldjump"/>
              </a:rPr>
              <a:t>p</a:t>
            </a:r>
            <a:r>
              <a:rPr dirty="0" spc="-15">
                <a:hlinkClick r:id="rId3" action="ppaction://hlinksldjump"/>
              </a:rPr>
              <a:t>erazioni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21/35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678" y="24034"/>
            <a:ext cx="69088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4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e</a:t>
            </a:r>
            <a:r>
              <a:rPr dirty="0" sz="500" spc="-2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r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azioni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 spc="-1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tra</a:t>
            </a:r>
            <a:r>
              <a:rPr dirty="0" sz="500" spc="25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50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p</a:t>
            </a:r>
            <a:r>
              <a:rPr dirty="0" sz="500" spc="-10">
                <a:solidFill>
                  <a:srgbClr val="7A0000"/>
                </a:solidFill>
                <a:latin typeface="Trebuchet MS"/>
                <a:cs typeface="Trebuchet MS"/>
                <a:hlinkClick r:id="rId2" action="ppaction://hlinksldjump"/>
              </a:rPr>
              <a:t>olinomi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45097" y="634362"/>
            <a:ext cx="4187825" cy="278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3985" marR="5080" indent="-121285">
              <a:lnSpc>
                <a:spcPct val="100000"/>
              </a:lnSpc>
              <a:buClr>
                <a:srgbClr val="3333B2"/>
              </a:buClr>
              <a:buSzPct val="90000"/>
              <a:buFont typeface="Arial"/>
              <a:buChar char="•"/>
              <a:tabLst>
                <a:tab pos="134620" algn="l"/>
              </a:tabLst>
            </a:pPr>
            <a:r>
              <a:rPr dirty="0" sz="1000" spc="-75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</a:t>
            </a:r>
            <a:r>
              <a:rPr dirty="0" sz="1000" spc="-50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osito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schema,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mostrato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figura,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scrivono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efficienti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dividendo.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5097" y="975980"/>
            <a:ext cx="4142740" cy="430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3985" marR="5080" indent="-121285">
              <a:lnSpc>
                <a:spcPct val="100000"/>
              </a:lnSpc>
              <a:buClr>
                <a:srgbClr val="3333B2"/>
              </a:buClr>
              <a:buSzPct val="90000"/>
              <a:buFont typeface="Arial"/>
              <a:buChar char="•"/>
              <a:tabLst>
                <a:tab pos="134620" algn="l"/>
              </a:tabLst>
            </a:pPr>
            <a:r>
              <a:rPr dirty="0" sz="1000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lascia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destra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50">
                <a:latin typeface="Tahoma"/>
                <a:cs typeface="Tahoma"/>
              </a:rPr>
              <a:t>econda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linea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verticale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termine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noto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dividendo,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mentre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sinistra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linea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verticale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inserisce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termine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noto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divis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cambiato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segno.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91957" y="1781873"/>
            <a:ext cx="1624076" cy="8237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Salvat</a:t>
            </a:r>
            <a:r>
              <a:rPr dirty="0" spc="-15"/>
              <a:t>o</a:t>
            </a:r>
            <a:r>
              <a:rPr dirty="0" spc="-30"/>
              <a:t>re</a:t>
            </a:r>
            <a:r>
              <a:rPr dirty="0" spc="25"/>
              <a:t> </a:t>
            </a:r>
            <a:r>
              <a:rPr dirty="0" spc="20"/>
              <a:t>F</a:t>
            </a:r>
            <a:r>
              <a:rPr dirty="0" spc="-15"/>
              <a:t>ragapane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hlinkClick r:id="rId4" action="ppaction://hlinksldjump"/>
              </a:rPr>
              <a:t>Alge</a:t>
            </a:r>
            <a:r>
              <a:rPr dirty="0" spc="-15">
                <a:hlinkClick r:id="rId4" action="ppaction://hlinksldjump"/>
              </a:rPr>
              <a:t>b</a:t>
            </a:r>
            <a:r>
              <a:rPr dirty="0" spc="-20">
                <a:hlinkClick r:id="rId4" action="ppaction://hlinksldjump"/>
              </a:rPr>
              <a:t>ra1:</a:t>
            </a:r>
            <a:r>
              <a:rPr dirty="0">
                <a:hlinkClick r:id="rId4" action="ppaction://hlinksldjump"/>
              </a:rPr>
              <a:t> </a:t>
            </a:r>
            <a:r>
              <a:rPr dirty="0" spc="-70">
                <a:hlinkClick r:id="rId4" action="ppaction://hlinksldjump"/>
              </a:rPr>
              <a:t> </a:t>
            </a:r>
            <a:r>
              <a:rPr dirty="0" spc="40">
                <a:hlinkClick r:id="rId4" action="ppaction://hlinksldjump"/>
              </a:rPr>
              <a:t>P</a:t>
            </a:r>
            <a:r>
              <a:rPr dirty="0" spc="-10">
                <a:hlinkClick r:id="rId4" action="ppaction://hlinksldjump"/>
              </a:rPr>
              <a:t>olinomi</a:t>
            </a:r>
            <a:r>
              <a:rPr dirty="0" spc="25">
                <a:hlinkClick r:id="rId4" action="ppaction://hlinksldjump"/>
              </a:rPr>
              <a:t> </a:t>
            </a:r>
            <a:r>
              <a:rPr dirty="0" spc="-40">
                <a:hlinkClick r:id="rId4" action="ppaction://hlinksldjump"/>
              </a:rPr>
              <a:t>e</a:t>
            </a:r>
            <a:r>
              <a:rPr dirty="0" spc="25">
                <a:hlinkClick r:id="rId4" action="ppaction://hlinksldjump"/>
              </a:rPr>
              <a:t> </a:t>
            </a:r>
            <a:r>
              <a:rPr dirty="0" spc="-10">
                <a:hlinkClick r:id="rId4" action="ppaction://hlinksldjump"/>
              </a:rPr>
              <a:t>o</a:t>
            </a:r>
            <a:r>
              <a:rPr dirty="0" spc="0">
                <a:hlinkClick r:id="rId4" action="ppaction://hlinksldjump"/>
              </a:rPr>
              <a:t>p</a:t>
            </a:r>
            <a:r>
              <a:rPr dirty="0" spc="-15">
                <a:hlinkClick r:id="rId4" action="ppaction://hlinksldjump"/>
              </a:rPr>
              <a:t>erazioni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solidFill>
                  <a:srgbClr val="FFF200"/>
                </a:solidFill>
                <a:latin typeface="Trebuchet MS"/>
                <a:cs typeface="Trebuchet MS"/>
              </a:rPr>
              <a:t>21/35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fast">
    <p:cut thruBlk="0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  Salvatore Fragapane Sapienza Università di Roma</dc:creator>
  <dc:title>Algebra1: Polinomi e operazioni</dc:title>
  <dcterms:created xsi:type="dcterms:W3CDTF">2023-04-06T10:57:40Z</dcterms:created>
  <dcterms:modified xsi:type="dcterms:W3CDTF">2023-04-06T10:57:40Z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2017-09-25T00:00:00Z</vt:filetime>
  </property>
  <property fmtid="{D5CDD505-2E9C-101B-9397-08002B2CF9AE}" pid="3" name="LastSaved">
    <vt:filetime>2023-04-06T00:00:00Z</vt:filetime>
  </property>
</Properties>
</file>