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Default Extension="png" ContentType="image/png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241" y="1046600"/>
            <a:ext cx="809091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2491" y="1950715"/>
            <a:ext cx="8408416" cy="458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notesSlide" Target="../notesSlides/notesSlide13.xml"/><Relationship Id="rId6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notesSlide" Target="../notesSlides/notesSlide24.xml"/><Relationship Id="rId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notesSlide" Target="../notesSlides/notesSlide25.xml"/><Relationship Id="rId5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notesSlide" Target="../notesSlides/notesSlide27.xml"/><Relationship Id="rId6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notesSlide" Target="../notesSlides/notesSlide30.xml"/><Relationship Id="rId6" Type="http://schemas.openxmlformats.org/officeDocument/2006/relationships/slide" Target="slide30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38142" y="4972063"/>
            <a:ext cx="4526915" cy="76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645">
              <a:lnSpc>
                <a:spcPct val="100000"/>
              </a:lnSpc>
            </a:pP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IF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25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(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mula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zi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one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i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un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est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i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ma</a:t>
            </a:r>
            <a:r>
              <a:rPr dirty="0" sz="2200" spc="-5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emat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ca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)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81604" y="6958242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1826382"/>
            <a:ext cx="7991475" cy="3566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7160">
              <a:lnSpc>
                <a:spcPct val="132000"/>
              </a:lnSpc>
              <a:buClr>
                <a:srgbClr val="800000"/>
              </a:buClr>
              <a:buSzPct val="112500"/>
              <a:buFont typeface="Franklin Gothic Medium"/>
              <a:buAutoNum type="arabicPeriod" startAt="6"/>
              <a:tabLst>
                <a:tab pos="259079" algn="l"/>
                <a:tab pos="1819275" algn="l"/>
                <a:tab pos="231902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macc</a:t>
            </a:r>
            <a:r>
              <a:rPr dirty="0" sz="1600" spc="-1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 spc="-10">
                <a:latin typeface="Franklin Gothic Book"/>
                <a:cs typeface="Franklin Gothic Book"/>
              </a:rPr>
              <a:t> 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sacch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macc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	</a:t>
            </a:r>
            <a:r>
              <a:rPr dirty="0" sz="1600" spc="-5">
                <a:latin typeface="Franklin Gothic Book"/>
                <a:cs typeface="Franklin Gothic Book"/>
              </a:rPr>
              <a:t>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Quando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macc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orano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>
                <a:latin typeface="Franklin Gothic Book"/>
                <a:cs typeface="Franklin Gothic Book"/>
              </a:rPr>
              <a:t>,  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scono</a:t>
            </a:r>
            <a:r>
              <a:rPr dirty="0" sz="1600">
                <a:latin typeface="Franklin Gothic Book"/>
                <a:cs typeface="Franklin Gothic Book"/>
              </a:rPr>
              <a:t> 480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	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n'</a:t>
            </a:r>
            <a:r>
              <a:rPr dirty="0" sz="1600" spc="-10">
                <a:latin typeface="Franklin Gothic Book"/>
                <a:cs typeface="Franklin Gothic Book"/>
              </a:rPr>
              <a:t>altra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macc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dent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sacch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940560" algn="l"/>
                <a:tab pos="3302000" algn="l"/>
                <a:tab pos="4658360" algn="l"/>
                <a:tab pos="619887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7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40	(B)  360	(C) 960	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1200	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720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SzPct val="112500"/>
              <a:buFont typeface="Franklin Gothic Medium"/>
              <a:buAutoNum type="arabicPeriod" startAt="7"/>
              <a:tabLst>
                <a:tab pos="240029" algn="l"/>
              </a:tabLst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M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 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:  M=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I).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2600"/>
              </a:lnSpc>
              <a:spcBef>
                <a:spcPts val="145"/>
              </a:spcBef>
              <a:tabLst>
                <a:tab pos="5627370" algn="l"/>
                <a:tab pos="588581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success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sure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=M(I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= 9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=M(I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= 5,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600">
                <a:latin typeface="Franklin Gothic Book"/>
                <a:cs typeface="Franklin Gothic Book"/>
              </a:rPr>
              <a:t>Si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concludere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lvl="1" marL="342265" indent="-278765">
              <a:lnSpc>
                <a:spcPct val="100000"/>
              </a:lnSpc>
              <a:spcBef>
                <a:spcPts val="680"/>
              </a:spcBef>
              <a:buFont typeface="Franklin Gothic Book"/>
              <a:buAutoNum type="alphaUcParenBoth"/>
              <a:tabLst>
                <a:tab pos="342900" algn="l"/>
                <a:tab pos="1465580" algn="l"/>
                <a:tab pos="2820035" algn="l"/>
                <a:tab pos="4627880" algn="l"/>
                <a:tab pos="6562725" algn="l"/>
              </a:tabLst>
            </a:pP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(B)  4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(C) 4000 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0 000 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endParaRPr baseline="-21164" sz="1575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528885"/>
            <a:ext cx="7585075" cy="2195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8740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8.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lasc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umano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endParaRPr sz="1600">
              <a:latin typeface="Franklin Gothic Book"/>
              <a:cs typeface="Franklin Gothic Book"/>
            </a:endParaRPr>
          </a:p>
          <a:p>
            <a:pPr algn="ctr" marL="16764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)= 20(2 </a:t>
            </a:r>
            <a:r>
              <a:rPr dirty="0" baseline="26455" sz="1575">
                <a:latin typeface="Franklin Gothic Book"/>
                <a:cs typeface="Franklin Gothic Book"/>
              </a:rPr>
              <a:t>-0,4t</a:t>
            </a:r>
            <a:r>
              <a:rPr dirty="0" sz="1600">
                <a:latin typeface="Franklin Gothic Book"/>
                <a:cs typeface="Franklin Gothic Book"/>
              </a:rPr>
              <a:t>),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42545">
              <a:lnSpc>
                <a:spcPct val="130200"/>
              </a:lnSpc>
              <a:tabLst>
                <a:tab pos="7378065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mi</a:t>
            </a:r>
            <a:r>
              <a:rPr dirty="0" sz="1600" spc="-10">
                <a:latin typeface="Franklin Gothic Book"/>
                <a:cs typeface="Franklin Gothic Book"/>
              </a:rPr>
              <a:t>sura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millig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mmi (mg)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assa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assu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Si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>
                <a:latin typeface="Franklin Gothic Book"/>
                <a:cs typeface="Franklin Gothic Book"/>
              </a:rPr>
              <a:t>ipi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sarà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420495" algn="l"/>
                <a:tab pos="3505200" algn="l"/>
                <a:tab pos="4753610" algn="l"/>
                <a:tab pos="656780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,25 mg	</a:t>
            </a:r>
            <a:r>
              <a:rPr dirty="0" sz="1600">
                <a:latin typeface="Franklin Gothic Book"/>
                <a:cs typeface="Franklin Gothic Book"/>
              </a:rPr>
              <a:t>(B)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2,65mg	</a:t>
            </a:r>
            <a:r>
              <a:rPr dirty="0" sz="1600">
                <a:latin typeface="Franklin Gothic Book"/>
                <a:cs typeface="Franklin Gothic Book"/>
              </a:rPr>
              <a:t>(C)  0,5mg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1mg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,45 mg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4485952"/>
            <a:ext cx="7604759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2800"/>
              </a:lnSpc>
            </a:pPr>
            <a:r>
              <a:rPr dirty="0" sz="1600">
                <a:latin typeface="Franklin Gothic Book"/>
                <a:cs typeface="Franklin Gothic Book"/>
              </a:rPr>
              <a:t>9. 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5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4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0,5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10">
                <a:latin typeface="Franklin Gothic Book"/>
                <a:cs typeface="Franklin Gothic Book"/>
              </a:rPr>
              <a:t> 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vi </a:t>
            </a:r>
            <a:r>
              <a:rPr dirty="0" sz="1600" spc="-10">
                <a:latin typeface="Franklin Gothic Book"/>
                <a:cs typeface="Franklin Gothic Book"/>
              </a:rPr>
              <a:t>occor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656080" algn="l"/>
                <a:tab pos="3028950" algn="l"/>
                <a:tab pos="4667250" algn="l"/>
                <a:tab pos="631380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125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(B) 85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(C) 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32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43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98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841" y="1528885"/>
            <a:ext cx="8011159" cy="1217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0.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 650 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z</a:t>
            </a:r>
            <a:r>
              <a:rPr dirty="0" sz="1600" spc="-10">
                <a:latin typeface="Franklin Gothic Book"/>
                <a:cs typeface="Franklin Gothic Book"/>
              </a:rPr>
              <a:t>ucche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,5 li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usando</a:t>
            </a:r>
            <a:r>
              <a:rPr dirty="0" sz="1600">
                <a:latin typeface="Franklin Gothic Book"/>
                <a:cs typeface="Franklin Gothic Book"/>
              </a:rPr>
              <a:t> 3/4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li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ucche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do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usare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427480" algn="l"/>
                <a:tab pos="2842895" algn="l"/>
                <a:tab pos="4203065" algn="l"/>
                <a:tab pos="5737860" algn="l"/>
                <a:tab pos="612076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350 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	(B) 325 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	(C)  345 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	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)}  365 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	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	360 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4098008"/>
            <a:ext cx="13633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Franklin Gothic Medium"/>
                <a:cs typeface="Franklin Gothic Medium"/>
              </a:rPr>
              <a:t>Rico</a:t>
            </a:r>
            <a:r>
              <a:rPr dirty="0" sz="2400" spc="-15">
                <a:latin typeface="Franklin Gothic Medium"/>
                <a:cs typeface="Franklin Gothic Medium"/>
              </a:rPr>
              <a:t>r</a:t>
            </a:r>
            <a:r>
              <a:rPr dirty="0" sz="2400" spc="-15">
                <a:latin typeface="Franklin Gothic Medium"/>
                <a:cs typeface="Franklin Gothic Medium"/>
              </a:rPr>
              <a:t>da</a:t>
            </a:r>
            <a:r>
              <a:rPr dirty="0" sz="2400" spc="-15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e</a:t>
            </a:r>
            <a:r>
              <a:rPr dirty="0" sz="2400" spc="-10">
                <a:latin typeface="Franklin Gothic Medium"/>
                <a:cs typeface="Franklin Gothic Medium"/>
              </a:rPr>
              <a:t>: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8457" y="4159604"/>
            <a:ext cx="3479165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5" marR="5080" indent="-15240">
              <a:lnSpc>
                <a:spcPct val="121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più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40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pond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!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9191" y="3471671"/>
            <a:ext cx="279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04119"/>
            <a:ext cx="8705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187252"/>
            <a:ext cx="26403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	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(B).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9865" y="2187252"/>
            <a:ext cx="47650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 0,5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5/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0=1</a:t>
            </a:r>
            <a:r>
              <a:rPr dirty="0" sz="1600">
                <a:latin typeface="Franklin Gothic Book"/>
                <a:cs typeface="Franklin Gothic Book"/>
              </a:rPr>
              <a:t>/2;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2504752"/>
            <a:ext cx="70859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70629" algn="l"/>
              </a:tabLst>
            </a:pPr>
            <a:r>
              <a:rPr dirty="0" sz="1600">
                <a:latin typeface="Franklin Gothic Book"/>
                <a:cs typeface="Franklin Gothic Book"/>
              </a:rPr>
              <a:t>0,02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2/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00</a:t>
            </a:r>
            <a:r>
              <a:rPr dirty="0" sz="1600">
                <a:latin typeface="Franklin Gothic Book"/>
                <a:cs typeface="Franklin Gothic Book"/>
              </a:rPr>
              <a:t>= 1/50. </a:t>
            </a:r>
            <a:r>
              <a:rPr dirty="0" sz="1600" spc="-10">
                <a:latin typeface="Franklin Gothic Book"/>
                <a:cs typeface="Franklin Gothic Book"/>
              </a:rPr>
              <a:t>Qu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	0,5/0,02 = (1/2)/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1/50) = 50/2 = 25.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841" y="3146483"/>
            <a:ext cx="26396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2800" algn="l"/>
              </a:tabLst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2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 (C).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1241" y="3167015"/>
            <a:ext cx="44843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45%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350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(0,45)350 =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841" y="3495352"/>
            <a:ext cx="63417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=  (45)350/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=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75">
                <a:latin typeface="Franklin Gothic Book"/>
                <a:cs typeface="Franklin Gothic Book"/>
              </a:rPr>
              <a:t>5</a:t>
            </a:r>
            <a:r>
              <a:rPr dirty="0" sz="1600">
                <a:latin typeface="Franklin Gothic Book"/>
                <a:cs typeface="Franklin Gothic Book"/>
              </a:rPr>
              <a:t>7,5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estano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350 –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75">
                <a:latin typeface="Franklin Gothic Book"/>
                <a:cs typeface="Franklin Gothic Book"/>
              </a:rPr>
              <a:t>5</a:t>
            </a:r>
            <a:r>
              <a:rPr dirty="0" sz="1600">
                <a:latin typeface="Franklin Gothic Book"/>
                <a:cs typeface="Franklin Gothic Book"/>
              </a:rPr>
              <a:t>7,5 =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92,5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5841" y="4137083"/>
            <a:ext cx="24504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4232" y="4157615"/>
            <a:ext cx="46964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eom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64792" y="5300472"/>
            <a:ext cx="6096000" cy="1905"/>
          </a:xfrm>
          <a:custGeom>
            <a:avLst/>
            <a:gdLst/>
            <a:ahLst/>
            <a:cxnLst/>
            <a:rect l="l" t="t" r="r" b="b"/>
            <a:pathLst>
              <a:path w="6096000" h="1904">
                <a:moveTo>
                  <a:pt x="0" y="0"/>
                </a:moveTo>
                <a:lnTo>
                  <a:pt x="6095999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70076" y="5243085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71" y="0"/>
                </a:moveTo>
                <a:lnTo>
                  <a:pt x="7095" y="2044"/>
                </a:lnTo>
                <a:lnTo>
                  <a:pt x="24" y="14159"/>
                </a:lnTo>
                <a:lnTo>
                  <a:pt x="2068" y="21936"/>
                </a:lnTo>
                <a:lnTo>
                  <a:pt x="65511" y="58967"/>
                </a:lnTo>
                <a:lnTo>
                  <a:pt x="2048" y="95965"/>
                </a:lnTo>
                <a:lnTo>
                  <a:pt x="0" y="103741"/>
                </a:lnTo>
                <a:lnTo>
                  <a:pt x="7066" y="115859"/>
                </a:lnTo>
                <a:lnTo>
                  <a:pt x="14842" y="117908"/>
                </a:lnTo>
                <a:lnTo>
                  <a:pt x="115920" y="58980"/>
                </a:lnTo>
                <a:lnTo>
                  <a:pt x="14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26132" y="5524834"/>
            <a:ext cx="1587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Medium"/>
                <a:cs typeface="Franklin Gothic Medium"/>
              </a:rPr>
              <a:t>D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0787" y="5524834"/>
            <a:ext cx="1479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Medium"/>
                <a:cs typeface="Franklin Gothic Medium"/>
              </a:rPr>
              <a:t>A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4517" y="5524834"/>
            <a:ext cx="1435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Medium"/>
                <a:cs typeface="Franklin Gothic Medium"/>
              </a:rPr>
              <a:t>C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69790" y="5524834"/>
            <a:ext cx="1492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Medium"/>
                <a:cs typeface="Franklin Gothic Medium"/>
              </a:rPr>
              <a:t>B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8332" y="4915234"/>
            <a:ext cx="89026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8660" algn="l"/>
              </a:tabLst>
            </a:pPr>
            <a:r>
              <a:rPr dirty="0" sz="1600" spc="-5">
                <a:latin typeface="Franklin Gothic Medium"/>
                <a:cs typeface="Franklin Gothic Medium"/>
              </a:rPr>
              <a:t>-</a:t>
            </a:r>
            <a:r>
              <a:rPr dirty="0" sz="1600" spc="35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2	</a:t>
            </a:r>
            <a:r>
              <a:rPr dirty="0" sz="1600" spc="-5">
                <a:latin typeface="Franklin Gothic Medium"/>
                <a:cs typeface="Franklin Gothic Medium"/>
              </a:rPr>
              <a:t>-</a:t>
            </a:r>
            <a:r>
              <a:rPr dirty="0" sz="1600">
                <a:latin typeface="Franklin Gothic Medium"/>
                <a:cs typeface="Franklin Gothic Medium"/>
              </a:rPr>
              <a:t>1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2405" y="4915234"/>
            <a:ext cx="4127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Medium"/>
                <a:cs typeface="Franklin Gothic Medium"/>
              </a:rPr>
              <a:t>-</a:t>
            </a:r>
            <a:r>
              <a:rPr dirty="0" sz="1600" spc="-5">
                <a:latin typeface="Franklin Gothic Medium"/>
                <a:cs typeface="Franklin Gothic Medium"/>
              </a:rPr>
              <a:t> 0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 spc="-5">
                <a:latin typeface="Franklin Gothic Medium"/>
                <a:cs typeface="Franklin Gothic Medium"/>
              </a:rPr>
              <a:t>5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3739" y="4915234"/>
            <a:ext cx="1447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Medium"/>
                <a:cs typeface="Franklin Gothic Medium"/>
              </a:rPr>
              <a:t>0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4895" y="4915234"/>
            <a:ext cx="3130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Medium"/>
                <a:cs typeface="Franklin Gothic Medium"/>
              </a:rPr>
              <a:t>0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 spc="-5">
                <a:latin typeface="Franklin Gothic Medium"/>
                <a:cs typeface="Franklin Gothic Medium"/>
              </a:rPr>
              <a:t>4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8118" y="4915234"/>
            <a:ext cx="1447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Medium"/>
                <a:cs typeface="Franklin Gothic Medium"/>
              </a:rPr>
              <a:t>1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5191" y="52242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65191" y="52242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200" y="0"/>
                </a:lnTo>
                <a:lnTo>
                  <a:pt x="90704" y="1378"/>
                </a:lnTo>
                <a:lnTo>
                  <a:pt x="127664" y="20004"/>
                </a:lnTo>
                <a:lnTo>
                  <a:pt x="149404" y="54973"/>
                </a:lnTo>
                <a:lnTo>
                  <a:pt x="152400" y="76200"/>
                </a:ln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200" y="152400"/>
                </a:lnTo>
                <a:lnTo>
                  <a:pt x="61695" y="151021"/>
                </a:lnTo>
                <a:lnTo>
                  <a:pt x="48112" y="147056"/>
                </a:lnTo>
                <a:lnTo>
                  <a:pt x="15455" y="122212"/>
                </a:lnTo>
                <a:lnTo>
                  <a:pt x="329" y="83337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74992" y="52242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74992" y="52242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200" y="0"/>
                </a:lnTo>
                <a:lnTo>
                  <a:pt x="90704" y="1378"/>
                </a:lnTo>
                <a:lnTo>
                  <a:pt x="127664" y="20004"/>
                </a:lnTo>
                <a:lnTo>
                  <a:pt x="149404" y="54973"/>
                </a:lnTo>
                <a:lnTo>
                  <a:pt x="152400" y="76200"/>
                </a:ln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200" y="152400"/>
                </a:lnTo>
                <a:lnTo>
                  <a:pt x="61695" y="151021"/>
                </a:lnTo>
                <a:lnTo>
                  <a:pt x="48112" y="147056"/>
                </a:lnTo>
                <a:lnTo>
                  <a:pt x="15455" y="122212"/>
                </a:lnTo>
                <a:lnTo>
                  <a:pt x="329" y="83337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07792" y="52242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87" y="15455"/>
                </a:lnTo>
                <a:lnTo>
                  <a:pt x="5343" y="48112"/>
                </a:lnTo>
                <a:lnTo>
                  <a:pt x="0" y="76200"/>
                </a:lnTo>
                <a:lnTo>
                  <a:pt x="329" y="83337"/>
                </a:lnTo>
                <a:lnTo>
                  <a:pt x="15455" y="122212"/>
                </a:lnTo>
                <a:lnTo>
                  <a:pt x="48112" y="147056"/>
                </a:lnTo>
                <a:lnTo>
                  <a:pt x="76200" y="152400"/>
                </a:lnTo>
                <a:lnTo>
                  <a:pt x="83337" y="152070"/>
                </a:lnTo>
                <a:lnTo>
                  <a:pt x="122212" y="136944"/>
                </a:lnTo>
                <a:lnTo>
                  <a:pt x="147056" y="104287"/>
                </a:lnTo>
                <a:lnTo>
                  <a:pt x="152400" y="76200"/>
                </a:lnTo>
                <a:lnTo>
                  <a:pt x="152070" y="69062"/>
                </a:lnTo>
                <a:lnTo>
                  <a:pt x="136944" y="30187"/>
                </a:lnTo>
                <a:lnTo>
                  <a:pt x="104287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07792" y="52242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61695"/>
                </a:lnTo>
                <a:lnTo>
                  <a:pt x="5343" y="48112"/>
                </a:lnTo>
                <a:lnTo>
                  <a:pt x="30187" y="15455"/>
                </a:lnTo>
                <a:lnTo>
                  <a:pt x="69062" y="329"/>
                </a:lnTo>
                <a:lnTo>
                  <a:pt x="76200" y="0"/>
                </a:lnTo>
                <a:lnTo>
                  <a:pt x="90704" y="1378"/>
                </a:lnTo>
                <a:lnTo>
                  <a:pt x="127664" y="20004"/>
                </a:lnTo>
                <a:lnTo>
                  <a:pt x="149404" y="54973"/>
                </a:lnTo>
                <a:lnTo>
                  <a:pt x="152400" y="76200"/>
                </a:lnTo>
                <a:lnTo>
                  <a:pt x="151021" y="90704"/>
                </a:lnTo>
                <a:lnTo>
                  <a:pt x="147056" y="104287"/>
                </a:lnTo>
                <a:lnTo>
                  <a:pt x="122212" y="136944"/>
                </a:lnTo>
                <a:lnTo>
                  <a:pt x="83337" y="152070"/>
                </a:lnTo>
                <a:lnTo>
                  <a:pt x="76200" y="152400"/>
                </a:lnTo>
                <a:lnTo>
                  <a:pt x="61695" y="151021"/>
                </a:lnTo>
                <a:lnTo>
                  <a:pt x="48112" y="147056"/>
                </a:lnTo>
                <a:lnTo>
                  <a:pt x="15455" y="122212"/>
                </a:lnTo>
                <a:lnTo>
                  <a:pt x="329" y="83337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98391" y="2023872"/>
            <a:ext cx="4572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98391" y="3014472"/>
            <a:ext cx="3810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45991" y="4005071"/>
            <a:ext cx="457200" cy="43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50592" y="5224272"/>
            <a:ext cx="1905" cy="152400"/>
          </a:xfrm>
          <a:custGeom>
            <a:avLst/>
            <a:gdLst/>
            <a:ahLst/>
            <a:cxnLst/>
            <a:rect l="l" t="t" r="r" b="b"/>
            <a:pathLst>
              <a:path w="1905" h="152400">
                <a:moveTo>
                  <a:pt x="1588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98391" y="5224272"/>
            <a:ext cx="1905" cy="152400"/>
          </a:xfrm>
          <a:custGeom>
            <a:avLst/>
            <a:gdLst/>
            <a:ahLst/>
            <a:cxnLst/>
            <a:rect l="l" t="t" r="r" b="b"/>
            <a:pathLst>
              <a:path w="1904" h="152400">
                <a:moveTo>
                  <a:pt x="1588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31991" y="5224272"/>
            <a:ext cx="1905" cy="152400"/>
          </a:xfrm>
          <a:custGeom>
            <a:avLst/>
            <a:gdLst/>
            <a:ahLst/>
            <a:cxnLst/>
            <a:rect l="l" t="t" r="r" b="b"/>
            <a:pathLst>
              <a:path w="1904" h="152400">
                <a:moveTo>
                  <a:pt x="1588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7052"/>
            <a:ext cx="8009255" cy="449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calco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556510" algn="l"/>
                <a:tab pos="499046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|</a:t>
            </a:r>
            <a:r>
              <a:rPr dirty="0" sz="1600" spc="-5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| =-0,5 – (-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,2) = 0,7	|C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| = 0,4 – (- 0,5) = 0,9	|CB|= 1 – 0,4 = 0,6</a:t>
            </a:r>
            <a:endParaRPr sz="1600">
              <a:latin typeface="Franklin Gothic Book"/>
              <a:cs typeface="Franklin Gothic Book"/>
            </a:endParaRPr>
          </a:p>
          <a:p>
            <a:pPr marL="12700" marR="255904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).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C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B.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212090">
              <a:lnSpc>
                <a:spcPct val="133100"/>
              </a:lnSpc>
              <a:buClr>
                <a:srgbClr val="800000"/>
              </a:buClr>
              <a:buSzPct val="112500"/>
              <a:buFont typeface="Franklin Gothic Medium"/>
              <a:buAutoNum type="arabicPeriod" startAt="4"/>
              <a:tabLst>
                <a:tab pos="259079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izz</a:t>
            </a:r>
            <a:r>
              <a:rPr dirty="0" sz="1600" spc="-10">
                <a:latin typeface="Franklin Gothic Book"/>
                <a:cs typeface="Franklin Gothic Book"/>
              </a:rPr>
              <a:t>ontale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nc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90°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mipi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(B), (C)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escludere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 coe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rado</a:t>
            </a:r>
            <a:r>
              <a:rPr dirty="0" sz="1600">
                <a:latin typeface="Franklin Gothic Book"/>
                <a:cs typeface="Franklin Gothic Book"/>
              </a:rPr>
              <a:t>  mi</a:t>
            </a:r>
            <a:r>
              <a:rPr dirty="0" sz="1600" spc="-10">
                <a:latin typeface="Franklin Gothic Book"/>
                <a:cs typeface="Franklin Gothic Book"/>
              </a:rPr>
              <a:t>nore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0.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).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0, 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800000"/>
              </a:buClr>
              <a:buFont typeface="Franklin Gothic Medium"/>
              <a:buAutoNum type="arabicPeriod" startAt="4"/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29000"/>
              </a:lnSpc>
              <a:buClr>
                <a:srgbClr val="800000"/>
              </a:buClr>
              <a:buSzPct val="112500"/>
              <a:buFont typeface="Franklin Gothic Medium"/>
              <a:buAutoNum type="arabicPeriod" startAt="4"/>
              <a:tabLst>
                <a:tab pos="259079" algn="l"/>
              </a:tabLst>
            </a:pPr>
            <a:r>
              <a:rPr dirty="0" sz="1600">
                <a:latin typeface="Franklin Gothic Medium"/>
                <a:cs typeface="Franklin Gothic Medium"/>
              </a:rPr>
              <a:t>P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 spc="-5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ini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iar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far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 spc="-1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i,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 spc="-5">
                <a:latin typeface="Franklin Gothic Medium"/>
                <a:cs typeface="Franklin Gothic Medium"/>
              </a:rPr>
              <a:t>egg</a:t>
            </a:r>
            <a:r>
              <a:rPr dirty="0" sz="1600" spc="-10">
                <a:latin typeface="Franklin Gothic Medium"/>
                <a:cs typeface="Franklin Gothic Medium"/>
              </a:rPr>
              <a:t>ia</a:t>
            </a:r>
            <a:r>
              <a:rPr dirty="0" sz="1600" spc="-1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e g</a:t>
            </a:r>
            <a:r>
              <a:rPr dirty="0" sz="1600" spc="-10">
                <a:latin typeface="Franklin Gothic Medium"/>
                <a:cs typeface="Franklin Gothic Medium"/>
              </a:rPr>
              <a:t>uardia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se</a:t>
            </a:r>
            <a:r>
              <a:rPr dirty="0" sz="1600" spc="-10">
                <a:latin typeface="Franklin Gothic Medium"/>
                <a:cs typeface="Franklin Gothic Medium"/>
              </a:rPr>
              <a:t>qua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ioni</a:t>
            </a:r>
            <a:r>
              <a:rPr dirty="0" sz="1600" spc="-10">
                <a:latin typeface="Franklin Gothic Medium"/>
                <a:cs typeface="Franklin Gothic Medium"/>
              </a:rPr>
              <a:t> 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opo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7391" y="5071872"/>
            <a:ext cx="438150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28885"/>
            <a:ext cx="8013700" cy="4824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715" indent="50800">
              <a:lnSpc>
                <a:spcPct val="135200"/>
              </a:lnSpc>
              <a:tabLst>
                <a:tab pos="1824989" algn="l"/>
              </a:tabLst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remmo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accor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damen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+1)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&lt;0 (i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mb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).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ll’i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>
                <a:latin typeface="Franklin Gothic Book"/>
                <a:cs typeface="Franklin Gothic Book"/>
              </a:rPr>
              <a:t> (0,2).	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escludere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+4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  <a:tabLst>
                <a:tab pos="5810885" algn="l"/>
              </a:tabLst>
            </a:pP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l’i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ll’i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>
                <a:latin typeface="Franklin Gothic Book"/>
                <a:cs typeface="Franklin Gothic Book"/>
              </a:rPr>
              <a:t> (0,2). </a:t>
            </a: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dell’e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mb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0. 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imi 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mb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l’u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</a:t>
            </a:r>
            <a:r>
              <a:rPr dirty="0" sz="1600">
                <a:latin typeface="Franklin Gothic Book"/>
                <a:cs typeface="Franklin Gothic Book"/>
              </a:rPr>
              <a:t>lizz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(C),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-</a:t>
            </a:r>
            <a:r>
              <a:rPr dirty="0" sz="1600" spc="-15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+2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– 2)</a:t>
            </a:r>
            <a:endParaRPr sz="1600">
              <a:latin typeface="Franklin Gothic Book"/>
              <a:cs typeface="Franklin Gothic Book"/>
            </a:endParaRPr>
          </a:p>
          <a:p>
            <a:pPr marL="12700" marR="534035">
              <a:lnSpc>
                <a:spcPts val="2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l’e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– 2) = 0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=2.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+2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&gt; 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erno</a:t>
            </a:r>
            <a:r>
              <a:rPr dirty="0" sz="1600" spc="-10">
                <a:latin typeface="Franklin Gothic Book"/>
                <a:cs typeface="Franklin Gothic Book"/>
              </a:rPr>
              <a:t> de</a:t>
            </a:r>
            <a:r>
              <a:rPr dirty="0" sz="1600">
                <a:latin typeface="Franklin Gothic Book"/>
                <a:cs typeface="Franklin Gothic Book"/>
              </a:rPr>
              <a:t>ll’i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,conclud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(C)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46888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	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-2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+2=0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+2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+2=0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rea</a:t>
            </a:r>
            <a:r>
              <a:rPr dirty="0" sz="1600">
                <a:latin typeface="Franklin Gothic Book"/>
                <a:cs typeface="Franklin Gothic Book"/>
              </a:rPr>
              <a:t>li).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60960">
              <a:lnSpc>
                <a:spcPct val="129000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6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74992" y="4767072"/>
            <a:ext cx="457199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28885"/>
            <a:ext cx="7884795" cy="594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Chi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y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us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macc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187252"/>
            <a:ext cx="491490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0692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14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	</a:t>
            </a:r>
            <a:r>
              <a:rPr dirty="0" sz="1600" spc="-5">
                <a:latin typeface="Franklin Gothic Book"/>
                <a:cs typeface="Franklin Gothic Book"/>
              </a:rPr>
              <a:t>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0977" y="2187252"/>
            <a:ext cx="5359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= 3y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2517452"/>
            <a:ext cx="8007984" cy="284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(b)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macc</a:t>
            </a:r>
            <a:r>
              <a:rPr dirty="0" sz="1600" spc="-1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orano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>
                <a:latin typeface="Franklin Gothic Book"/>
                <a:cs typeface="Franklin Gothic Book"/>
              </a:rPr>
              <a:t>,  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scono</a:t>
            </a:r>
            <a:r>
              <a:rPr dirty="0" sz="1600">
                <a:latin typeface="Franklin Gothic Book"/>
                <a:cs typeface="Franklin Gothic Book"/>
              </a:rPr>
              <a:t> 480 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 algn="ctr" marR="1025525">
              <a:lnSpc>
                <a:spcPct val="100000"/>
              </a:lnSpc>
              <a:spcBef>
                <a:spcPts val="680"/>
              </a:spcBef>
              <a:tabLst>
                <a:tab pos="112141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+ y = 480	(*)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receden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(*)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3y + y  = 4y = 480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y=120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= 3y = 360): (M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120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360).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7467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 M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n'</a:t>
            </a:r>
            <a:r>
              <a:rPr dirty="0" sz="1600" spc="-10">
                <a:latin typeface="Franklin Gothic Book"/>
                <a:cs typeface="Franklin Gothic Book"/>
              </a:rPr>
              <a:t>altra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macc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dent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13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 i</a:t>
            </a:r>
            <a:r>
              <a:rPr dirty="0" sz="1600" spc="-10">
                <a:latin typeface="Franklin Gothic Book"/>
                <a:cs typeface="Franklin Gothic Book"/>
              </a:rPr>
              <a:t>nser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us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360+ 360= 720 </a:t>
            </a:r>
            <a:r>
              <a:rPr dirty="0" sz="1600" spc="-10">
                <a:latin typeface="Franklin Gothic Book"/>
                <a:cs typeface="Franklin Gothic Book"/>
              </a:rPr>
              <a:t>merend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7773" y="5071872"/>
            <a:ext cx="47688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2991" y="23286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5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55555" y="22710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153" y="0"/>
                </a:moveTo>
                <a:lnTo>
                  <a:pt x="7371" y="2023"/>
                </a:lnTo>
                <a:lnTo>
                  <a:pt x="266" y="14119"/>
                </a:lnTo>
                <a:lnTo>
                  <a:pt x="2289" y="21901"/>
                </a:lnTo>
                <a:lnTo>
                  <a:pt x="65632" y="59104"/>
                </a:lnTo>
                <a:lnTo>
                  <a:pt x="2070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41191" y="30144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5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31302" y="295678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76" y="0"/>
                </a:moveTo>
                <a:lnTo>
                  <a:pt x="7491" y="2014"/>
                </a:lnTo>
                <a:lnTo>
                  <a:pt x="373" y="14102"/>
                </a:lnTo>
                <a:lnTo>
                  <a:pt x="2387" y="21885"/>
                </a:lnTo>
                <a:lnTo>
                  <a:pt x="65685" y="59164"/>
                </a:lnTo>
                <a:lnTo>
                  <a:pt x="2078" y="95914"/>
                </a:lnTo>
                <a:lnTo>
                  <a:pt x="0" y="103681"/>
                </a:lnTo>
                <a:lnTo>
                  <a:pt x="7018" y="115827"/>
                </a:lnTo>
                <a:lnTo>
                  <a:pt x="14785" y="117906"/>
                </a:lnTo>
                <a:lnTo>
                  <a:pt x="116094" y="59375"/>
                </a:lnTo>
                <a:lnTo>
                  <a:pt x="1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17391" y="5071872"/>
            <a:ext cx="457200" cy="33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495" y="1978782"/>
            <a:ext cx="7593965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19710">
              <a:lnSpc>
                <a:spcPct val="130400"/>
              </a:lnSpc>
            </a:pPr>
            <a:r>
              <a:rPr dirty="0" sz="1800" spc="-155">
                <a:solidFill>
                  <a:srgbClr val="800000"/>
                </a:solidFill>
                <a:latin typeface="Franklin Gothic Medium"/>
                <a:cs typeface="Franklin Gothic Medium"/>
              </a:rPr>
              <a:t>7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tuendo</a:t>
            </a:r>
            <a:r>
              <a:rPr dirty="0" sz="1600" spc="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 spc="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M=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I)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 marL="1079500">
              <a:lnSpc>
                <a:spcPct val="100000"/>
              </a:lnSpc>
              <a:spcBef>
                <a:spcPts val="580"/>
              </a:spcBef>
              <a:tabLst>
                <a:tab pos="3154680" algn="l"/>
                <a:tab pos="3870325" algn="l"/>
              </a:tabLst>
            </a:pPr>
            <a:r>
              <a:rPr dirty="0" sz="1600">
                <a:latin typeface="Franklin Gothic Book"/>
                <a:cs typeface="Franklin Gothic Book"/>
              </a:rPr>
              <a:t>9 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5 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5">
                <a:latin typeface="Franklin Gothic Book"/>
                <a:cs typeface="Franklin Gothic Book"/>
              </a:rPr>
              <a:t>Ma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 +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= 3 +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analo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000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= 3 +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24510">
              <a:lnSpc>
                <a:spcPct val="135400"/>
              </a:lnSpc>
              <a:tabLst>
                <a:tab pos="2276475" algn="l"/>
                <a:tab pos="4293235" algn="l"/>
                <a:tab pos="495808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3 +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= 9	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= 6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3 +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= 5 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10">
                <a:latin typeface="Franklin Gothic Book"/>
                <a:cs typeface="Franklin Gothic Book"/>
              </a:rPr>
              <a:t> 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= 2.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alcolando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6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4</a:t>
            </a:r>
            <a:r>
              <a:rPr dirty="0" baseline="26455" sz="1575">
                <a:latin typeface="Franklin Gothic Book"/>
                <a:cs typeface="Franklin Gothic Book"/>
              </a:rPr>
              <a:t> 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391" y="5529072"/>
            <a:ext cx="533399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38383"/>
            <a:ext cx="7985125" cy="1837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950845">
              <a:lnSpc>
                <a:spcPct val="129000"/>
              </a:lnSpc>
              <a:buClr>
                <a:srgbClr val="800000"/>
              </a:buClr>
              <a:buSzPct val="112500"/>
              <a:buFont typeface="Franklin Gothic Medium"/>
              <a:buAutoNum type="arabicPeriod" startAt="8"/>
              <a:tabLst>
                <a:tab pos="259079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)= 20(2 </a:t>
            </a:r>
            <a:r>
              <a:rPr dirty="0" baseline="26455" sz="1575">
                <a:latin typeface="Franklin Gothic Book"/>
                <a:cs typeface="Franklin Gothic Book"/>
              </a:rPr>
              <a:t>-0,4t</a:t>
            </a:r>
            <a:r>
              <a:rPr dirty="0" sz="1600">
                <a:latin typeface="Franklin Gothic Book"/>
                <a:cs typeface="Franklin Gothic Book"/>
              </a:rPr>
              <a:t>), b</a:t>
            </a:r>
            <a:r>
              <a:rPr dirty="0" sz="1600" spc="-10">
                <a:latin typeface="Franklin Gothic Book"/>
                <a:cs typeface="Franklin Gothic Book"/>
              </a:rPr>
              <a:t>asta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0).</a:t>
            </a:r>
            <a:r>
              <a:rPr dirty="0" sz="1600">
                <a:latin typeface="Franklin Gothic Book"/>
                <a:cs typeface="Franklin Gothic Book"/>
              </a:rPr>
              <a:t> Si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 = 20(2 </a:t>
            </a:r>
            <a:r>
              <a:rPr dirty="0" baseline="26455" sz="1575">
                <a:latin typeface="Franklin Gothic Book"/>
                <a:cs typeface="Franklin Gothic Book"/>
              </a:rPr>
              <a:t>-4</a:t>
            </a:r>
            <a:r>
              <a:rPr dirty="0" sz="1600">
                <a:latin typeface="Franklin Gothic Book"/>
                <a:cs typeface="Franklin Gothic Book"/>
              </a:rPr>
              <a:t>) = 20/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 = 5/4 =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,25mg.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1200"/>
              </a:lnSpc>
              <a:buClr>
                <a:srgbClr val="800000"/>
              </a:buClr>
              <a:buSzPct val="112500"/>
              <a:buFont typeface="Franklin Gothic Medium"/>
              <a:buAutoNum type="arabicPeriod" startAt="9"/>
              <a:tabLst>
                <a:tab pos="259079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’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 5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i.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am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4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2).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191" y="2404872"/>
            <a:ext cx="53340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7842" y="3774752"/>
            <a:ext cx="1447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4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2198" y="3768545"/>
            <a:ext cx="5643245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l’area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>
                <a:latin typeface="Franklin Gothic Book"/>
                <a:cs typeface="Franklin Gothic Book"/>
              </a:rPr>
              <a:t>π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4</a:t>
            </a:r>
            <a:r>
              <a:rPr dirty="0" sz="1600">
                <a:latin typeface="Franklin Gothic Book"/>
                <a:cs typeface="Franklin Gothic Book"/>
              </a:rPr>
              <a:t>π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12,56.</a:t>
            </a:r>
            <a:endParaRPr sz="1600">
              <a:latin typeface="Franklin Gothic Book"/>
              <a:cs typeface="Franklin Gothic Book"/>
            </a:endParaRPr>
          </a:p>
          <a:p>
            <a:pPr marL="63500" marR="5080" indent="-177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0,5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endono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12,56(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0,5) =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,88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32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9652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(C).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9041" y="4435152"/>
            <a:ext cx="1447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5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1191" y="2404872"/>
            <a:ext cx="5334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88592" y="4081271"/>
            <a:ext cx="990600" cy="1219200"/>
          </a:xfrm>
          <a:custGeom>
            <a:avLst/>
            <a:gdLst/>
            <a:ahLst/>
            <a:cxnLst/>
            <a:rect l="l" t="t" r="r" b="b"/>
            <a:pathLst>
              <a:path w="990600" h="1219200">
                <a:moveTo>
                  <a:pt x="0" y="1219200"/>
                </a:moveTo>
                <a:lnTo>
                  <a:pt x="990600" y="1219200"/>
                </a:lnTo>
                <a:lnTo>
                  <a:pt x="990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88592" y="4081272"/>
            <a:ext cx="990600" cy="1219200"/>
          </a:xfrm>
          <a:custGeom>
            <a:avLst/>
            <a:gdLst/>
            <a:ahLst/>
            <a:cxnLst/>
            <a:rect l="l" t="t" r="r" b="b"/>
            <a:pathLst>
              <a:path w="990600" h="1219200">
                <a:moveTo>
                  <a:pt x="0" y="0"/>
                </a:moveTo>
                <a:lnTo>
                  <a:pt x="990600" y="0"/>
                </a:lnTo>
                <a:lnTo>
                  <a:pt x="9906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88592" y="4233671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0"/>
                </a:moveTo>
                <a:lnTo>
                  <a:pt x="454677" y="1641"/>
                </a:lnTo>
                <a:lnTo>
                  <a:pt x="414959" y="6482"/>
                </a:lnTo>
                <a:lnTo>
                  <a:pt x="376273" y="14394"/>
                </a:lnTo>
                <a:lnTo>
                  <a:pt x="338746" y="25250"/>
                </a:lnTo>
                <a:lnTo>
                  <a:pt x="302506" y="38923"/>
                </a:lnTo>
                <a:lnTo>
                  <a:pt x="267681" y="55284"/>
                </a:lnTo>
                <a:lnTo>
                  <a:pt x="234397" y="74207"/>
                </a:lnTo>
                <a:lnTo>
                  <a:pt x="202782" y="95564"/>
                </a:lnTo>
                <a:lnTo>
                  <a:pt x="145070" y="145070"/>
                </a:lnTo>
                <a:lnTo>
                  <a:pt x="95564" y="202782"/>
                </a:lnTo>
                <a:lnTo>
                  <a:pt x="74207" y="234397"/>
                </a:lnTo>
                <a:lnTo>
                  <a:pt x="55284" y="267681"/>
                </a:lnTo>
                <a:lnTo>
                  <a:pt x="38923" y="302506"/>
                </a:lnTo>
                <a:lnTo>
                  <a:pt x="25250" y="338746"/>
                </a:lnTo>
                <a:lnTo>
                  <a:pt x="14394" y="376273"/>
                </a:lnTo>
                <a:lnTo>
                  <a:pt x="6482" y="414959"/>
                </a:lnTo>
                <a:lnTo>
                  <a:pt x="1641" y="454677"/>
                </a:lnTo>
                <a:lnTo>
                  <a:pt x="0" y="495300"/>
                </a:lnTo>
                <a:lnTo>
                  <a:pt x="1641" y="535922"/>
                </a:lnTo>
                <a:lnTo>
                  <a:pt x="6482" y="575640"/>
                </a:lnTo>
                <a:lnTo>
                  <a:pt x="14394" y="614326"/>
                </a:lnTo>
                <a:lnTo>
                  <a:pt x="25250" y="651853"/>
                </a:lnTo>
                <a:lnTo>
                  <a:pt x="38923" y="688093"/>
                </a:lnTo>
                <a:lnTo>
                  <a:pt x="55284" y="722918"/>
                </a:lnTo>
                <a:lnTo>
                  <a:pt x="74207" y="756202"/>
                </a:lnTo>
                <a:lnTo>
                  <a:pt x="95564" y="787817"/>
                </a:lnTo>
                <a:lnTo>
                  <a:pt x="145070" y="845529"/>
                </a:lnTo>
                <a:lnTo>
                  <a:pt x="202782" y="895035"/>
                </a:lnTo>
                <a:lnTo>
                  <a:pt x="234397" y="916392"/>
                </a:lnTo>
                <a:lnTo>
                  <a:pt x="267681" y="935315"/>
                </a:lnTo>
                <a:lnTo>
                  <a:pt x="302506" y="951676"/>
                </a:lnTo>
                <a:lnTo>
                  <a:pt x="338746" y="965349"/>
                </a:lnTo>
                <a:lnTo>
                  <a:pt x="376273" y="976205"/>
                </a:lnTo>
                <a:lnTo>
                  <a:pt x="414959" y="984117"/>
                </a:lnTo>
                <a:lnTo>
                  <a:pt x="454677" y="988958"/>
                </a:lnTo>
                <a:lnTo>
                  <a:pt x="495300" y="990600"/>
                </a:lnTo>
                <a:lnTo>
                  <a:pt x="535922" y="988958"/>
                </a:lnTo>
                <a:lnTo>
                  <a:pt x="575640" y="984117"/>
                </a:lnTo>
                <a:lnTo>
                  <a:pt x="614326" y="976205"/>
                </a:lnTo>
                <a:lnTo>
                  <a:pt x="651853" y="965349"/>
                </a:lnTo>
                <a:lnTo>
                  <a:pt x="688093" y="951676"/>
                </a:lnTo>
                <a:lnTo>
                  <a:pt x="722918" y="935315"/>
                </a:lnTo>
                <a:lnTo>
                  <a:pt x="756202" y="916392"/>
                </a:lnTo>
                <a:lnTo>
                  <a:pt x="787817" y="895035"/>
                </a:lnTo>
                <a:lnTo>
                  <a:pt x="845529" y="845529"/>
                </a:lnTo>
                <a:lnTo>
                  <a:pt x="895035" y="787817"/>
                </a:lnTo>
                <a:lnTo>
                  <a:pt x="916392" y="756202"/>
                </a:lnTo>
                <a:lnTo>
                  <a:pt x="935315" y="722918"/>
                </a:lnTo>
                <a:lnTo>
                  <a:pt x="951676" y="688093"/>
                </a:lnTo>
                <a:lnTo>
                  <a:pt x="965349" y="651853"/>
                </a:lnTo>
                <a:lnTo>
                  <a:pt x="976205" y="614326"/>
                </a:lnTo>
                <a:lnTo>
                  <a:pt x="984117" y="575640"/>
                </a:lnTo>
                <a:lnTo>
                  <a:pt x="988958" y="535922"/>
                </a:lnTo>
                <a:lnTo>
                  <a:pt x="990600" y="495300"/>
                </a:lnTo>
                <a:lnTo>
                  <a:pt x="988958" y="454677"/>
                </a:lnTo>
                <a:lnTo>
                  <a:pt x="984117" y="414959"/>
                </a:lnTo>
                <a:lnTo>
                  <a:pt x="976205" y="376273"/>
                </a:lnTo>
                <a:lnTo>
                  <a:pt x="965349" y="338746"/>
                </a:lnTo>
                <a:lnTo>
                  <a:pt x="951676" y="302506"/>
                </a:lnTo>
                <a:lnTo>
                  <a:pt x="935315" y="267681"/>
                </a:lnTo>
                <a:lnTo>
                  <a:pt x="916392" y="234397"/>
                </a:lnTo>
                <a:lnTo>
                  <a:pt x="895035" y="202782"/>
                </a:lnTo>
                <a:lnTo>
                  <a:pt x="845529" y="145070"/>
                </a:lnTo>
                <a:lnTo>
                  <a:pt x="787817" y="95564"/>
                </a:lnTo>
                <a:lnTo>
                  <a:pt x="756202" y="74207"/>
                </a:lnTo>
                <a:lnTo>
                  <a:pt x="722918" y="55284"/>
                </a:lnTo>
                <a:lnTo>
                  <a:pt x="688093" y="38923"/>
                </a:lnTo>
                <a:lnTo>
                  <a:pt x="651853" y="25250"/>
                </a:lnTo>
                <a:lnTo>
                  <a:pt x="614326" y="14394"/>
                </a:lnTo>
                <a:lnTo>
                  <a:pt x="575640" y="6482"/>
                </a:lnTo>
                <a:lnTo>
                  <a:pt x="535922" y="1641"/>
                </a:lnTo>
                <a:lnTo>
                  <a:pt x="4953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88592" y="4233672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0" y="495300"/>
                </a:moveTo>
                <a:lnTo>
                  <a:pt x="1641" y="454677"/>
                </a:lnTo>
                <a:lnTo>
                  <a:pt x="6482" y="414959"/>
                </a:lnTo>
                <a:lnTo>
                  <a:pt x="14394" y="376273"/>
                </a:lnTo>
                <a:lnTo>
                  <a:pt x="25250" y="338746"/>
                </a:lnTo>
                <a:lnTo>
                  <a:pt x="38923" y="302506"/>
                </a:lnTo>
                <a:lnTo>
                  <a:pt x="55284" y="267680"/>
                </a:lnTo>
                <a:lnTo>
                  <a:pt x="74207" y="234396"/>
                </a:lnTo>
                <a:lnTo>
                  <a:pt x="95564" y="202782"/>
                </a:lnTo>
                <a:lnTo>
                  <a:pt x="145069" y="145069"/>
                </a:lnTo>
                <a:lnTo>
                  <a:pt x="202782" y="95564"/>
                </a:lnTo>
                <a:lnTo>
                  <a:pt x="234396" y="74207"/>
                </a:lnTo>
                <a:lnTo>
                  <a:pt x="267680" y="55284"/>
                </a:lnTo>
                <a:lnTo>
                  <a:pt x="302506" y="38923"/>
                </a:lnTo>
                <a:lnTo>
                  <a:pt x="338746" y="25250"/>
                </a:lnTo>
                <a:lnTo>
                  <a:pt x="376273" y="14394"/>
                </a:lnTo>
                <a:lnTo>
                  <a:pt x="414959" y="6482"/>
                </a:lnTo>
                <a:lnTo>
                  <a:pt x="454677" y="1641"/>
                </a:lnTo>
                <a:lnTo>
                  <a:pt x="495299" y="0"/>
                </a:lnTo>
                <a:lnTo>
                  <a:pt x="535922" y="1641"/>
                </a:lnTo>
                <a:lnTo>
                  <a:pt x="575640" y="6482"/>
                </a:lnTo>
                <a:lnTo>
                  <a:pt x="614326" y="14394"/>
                </a:lnTo>
                <a:lnTo>
                  <a:pt x="651853" y="25250"/>
                </a:lnTo>
                <a:lnTo>
                  <a:pt x="688093" y="38923"/>
                </a:lnTo>
                <a:lnTo>
                  <a:pt x="722918" y="55284"/>
                </a:lnTo>
                <a:lnTo>
                  <a:pt x="756202" y="74207"/>
                </a:lnTo>
                <a:lnTo>
                  <a:pt x="787817" y="95564"/>
                </a:lnTo>
                <a:lnTo>
                  <a:pt x="845530" y="145069"/>
                </a:lnTo>
                <a:lnTo>
                  <a:pt x="895035" y="202782"/>
                </a:lnTo>
                <a:lnTo>
                  <a:pt x="916392" y="234396"/>
                </a:lnTo>
                <a:lnTo>
                  <a:pt x="935315" y="267680"/>
                </a:lnTo>
                <a:lnTo>
                  <a:pt x="951676" y="302506"/>
                </a:lnTo>
                <a:lnTo>
                  <a:pt x="965349" y="338746"/>
                </a:lnTo>
                <a:lnTo>
                  <a:pt x="976205" y="376273"/>
                </a:lnTo>
                <a:lnTo>
                  <a:pt x="984117" y="414959"/>
                </a:lnTo>
                <a:lnTo>
                  <a:pt x="988958" y="454677"/>
                </a:lnTo>
                <a:lnTo>
                  <a:pt x="990599" y="495300"/>
                </a:lnTo>
                <a:lnTo>
                  <a:pt x="988958" y="535922"/>
                </a:lnTo>
                <a:lnTo>
                  <a:pt x="984117" y="575640"/>
                </a:lnTo>
                <a:lnTo>
                  <a:pt x="976205" y="614326"/>
                </a:lnTo>
                <a:lnTo>
                  <a:pt x="965349" y="651852"/>
                </a:lnTo>
                <a:lnTo>
                  <a:pt x="951676" y="688092"/>
                </a:lnTo>
                <a:lnTo>
                  <a:pt x="935315" y="722918"/>
                </a:lnTo>
                <a:lnTo>
                  <a:pt x="916392" y="756202"/>
                </a:lnTo>
                <a:lnTo>
                  <a:pt x="895035" y="787817"/>
                </a:lnTo>
                <a:lnTo>
                  <a:pt x="845530" y="845529"/>
                </a:lnTo>
                <a:lnTo>
                  <a:pt x="787817" y="895035"/>
                </a:lnTo>
                <a:lnTo>
                  <a:pt x="756202" y="916392"/>
                </a:lnTo>
                <a:lnTo>
                  <a:pt x="722918" y="935315"/>
                </a:lnTo>
                <a:lnTo>
                  <a:pt x="688093" y="951676"/>
                </a:lnTo>
                <a:lnTo>
                  <a:pt x="651853" y="965349"/>
                </a:lnTo>
                <a:lnTo>
                  <a:pt x="614326" y="976205"/>
                </a:lnTo>
                <a:lnTo>
                  <a:pt x="575640" y="984117"/>
                </a:lnTo>
                <a:lnTo>
                  <a:pt x="535922" y="988958"/>
                </a:lnTo>
                <a:lnTo>
                  <a:pt x="495299" y="990600"/>
                </a:lnTo>
                <a:lnTo>
                  <a:pt x="454677" y="988958"/>
                </a:lnTo>
                <a:lnTo>
                  <a:pt x="414959" y="984117"/>
                </a:lnTo>
                <a:lnTo>
                  <a:pt x="376273" y="976205"/>
                </a:lnTo>
                <a:lnTo>
                  <a:pt x="338746" y="965349"/>
                </a:lnTo>
                <a:lnTo>
                  <a:pt x="302506" y="951676"/>
                </a:lnTo>
                <a:lnTo>
                  <a:pt x="267680" y="935315"/>
                </a:lnTo>
                <a:lnTo>
                  <a:pt x="234396" y="916392"/>
                </a:lnTo>
                <a:lnTo>
                  <a:pt x="202781" y="895035"/>
                </a:lnTo>
                <a:lnTo>
                  <a:pt x="145069" y="845529"/>
                </a:lnTo>
                <a:lnTo>
                  <a:pt x="95563" y="787817"/>
                </a:lnTo>
                <a:lnTo>
                  <a:pt x="74207" y="756202"/>
                </a:lnTo>
                <a:lnTo>
                  <a:pt x="55284" y="722918"/>
                </a:lnTo>
                <a:lnTo>
                  <a:pt x="38922" y="688092"/>
                </a:lnTo>
                <a:lnTo>
                  <a:pt x="25250" y="651852"/>
                </a:lnTo>
                <a:lnTo>
                  <a:pt x="14394" y="614326"/>
                </a:lnTo>
                <a:lnTo>
                  <a:pt x="6482" y="575640"/>
                </a:lnTo>
                <a:lnTo>
                  <a:pt x="1641" y="535922"/>
                </a:lnTo>
                <a:lnTo>
                  <a:pt x="0" y="49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98192" y="39288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4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88301" y="387119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5276" y="0"/>
                </a:moveTo>
                <a:lnTo>
                  <a:pt x="7491" y="2014"/>
                </a:lnTo>
                <a:lnTo>
                  <a:pt x="373" y="14102"/>
                </a:lnTo>
                <a:lnTo>
                  <a:pt x="2387" y="21885"/>
                </a:lnTo>
                <a:lnTo>
                  <a:pt x="65685" y="59164"/>
                </a:lnTo>
                <a:lnTo>
                  <a:pt x="2078" y="95914"/>
                </a:lnTo>
                <a:lnTo>
                  <a:pt x="0" y="103681"/>
                </a:lnTo>
                <a:lnTo>
                  <a:pt x="7018" y="115827"/>
                </a:lnTo>
                <a:lnTo>
                  <a:pt x="14785" y="117906"/>
                </a:lnTo>
                <a:lnTo>
                  <a:pt x="116094" y="59375"/>
                </a:lnTo>
                <a:lnTo>
                  <a:pt x="1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12391" y="3928872"/>
            <a:ext cx="304800" cy="1905"/>
          </a:xfrm>
          <a:custGeom>
            <a:avLst/>
            <a:gdLst/>
            <a:ahLst/>
            <a:cxnLst/>
            <a:rect l="l" t="t" r="r" b="b"/>
            <a:pathLst>
              <a:path w="304800" h="1904">
                <a:moveTo>
                  <a:pt x="304800" y="15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87187" y="387031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01370" y="0"/>
                </a:moveTo>
                <a:lnTo>
                  <a:pt x="0" y="58426"/>
                </a:lnTo>
                <a:lnTo>
                  <a:pt x="100755" y="117906"/>
                </a:lnTo>
                <a:lnTo>
                  <a:pt x="108543" y="115901"/>
                </a:lnTo>
                <a:lnTo>
                  <a:pt x="115674" y="103821"/>
                </a:lnTo>
                <a:lnTo>
                  <a:pt x="113667" y="96033"/>
                </a:lnTo>
                <a:lnTo>
                  <a:pt x="50408" y="58689"/>
                </a:lnTo>
                <a:lnTo>
                  <a:pt x="114053" y="22006"/>
                </a:lnTo>
                <a:lnTo>
                  <a:pt x="116140" y="14240"/>
                </a:lnTo>
                <a:lnTo>
                  <a:pt x="109136" y="2086"/>
                </a:lnTo>
                <a:lnTo>
                  <a:pt x="101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36192" y="4005072"/>
            <a:ext cx="3175" cy="304800"/>
          </a:xfrm>
          <a:custGeom>
            <a:avLst/>
            <a:gdLst/>
            <a:ahLst/>
            <a:cxnLst/>
            <a:rect l="l" t="t" r="r" b="b"/>
            <a:pathLst>
              <a:path w="3175" h="304800">
                <a:moveTo>
                  <a:pt x="0" y="304800"/>
                </a:moveTo>
                <a:lnTo>
                  <a:pt x="31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79626" y="3979867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88708" y="50407"/>
                </a:moveTo>
                <a:lnTo>
                  <a:pt x="59479" y="50407"/>
                </a:lnTo>
                <a:lnTo>
                  <a:pt x="95830" y="114241"/>
                </a:lnTo>
                <a:lnTo>
                  <a:pt x="103585" y="116370"/>
                </a:lnTo>
                <a:lnTo>
                  <a:pt x="115774" y="109428"/>
                </a:lnTo>
                <a:lnTo>
                  <a:pt x="117901" y="101673"/>
                </a:lnTo>
                <a:lnTo>
                  <a:pt x="88708" y="50407"/>
                </a:lnTo>
                <a:close/>
              </a:path>
              <a:path w="118109" h="116839">
                <a:moveTo>
                  <a:pt x="60003" y="0"/>
                </a:moveTo>
                <a:lnTo>
                  <a:pt x="0" y="100445"/>
                </a:lnTo>
                <a:lnTo>
                  <a:pt x="1965" y="108242"/>
                </a:lnTo>
                <a:lnTo>
                  <a:pt x="14008" y="115436"/>
                </a:lnTo>
                <a:lnTo>
                  <a:pt x="21805" y="113471"/>
                </a:lnTo>
                <a:lnTo>
                  <a:pt x="59479" y="50407"/>
                </a:lnTo>
                <a:lnTo>
                  <a:pt x="88708" y="50407"/>
                </a:lnTo>
                <a:lnTo>
                  <a:pt x="60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36191" y="4843272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3175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77871" y="5133197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14287" y="0"/>
                </a:moveTo>
                <a:lnTo>
                  <a:pt x="2112" y="6967"/>
                </a:lnTo>
                <a:lnTo>
                  <a:pt x="0" y="14726"/>
                </a:lnTo>
                <a:lnTo>
                  <a:pt x="58110" y="116278"/>
                </a:lnTo>
                <a:lnTo>
                  <a:pt x="88080" y="65871"/>
                </a:lnTo>
                <a:lnTo>
                  <a:pt x="58530" y="65871"/>
                </a:lnTo>
                <a:lnTo>
                  <a:pt x="22045" y="2112"/>
                </a:lnTo>
                <a:lnTo>
                  <a:pt x="14287" y="0"/>
                </a:lnTo>
                <a:close/>
              </a:path>
              <a:path w="118109" h="116839">
                <a:moveTo>
                  <a:pt x="103865" y="746"/>
                </a:moveTo>
                <a:lnTo>
                  <a:pt x="96071" y="2727"/>
                </a:lnTo>
                <a:lnTo>
                  <a:pt x="58530" y="65871"/>
                </a:lnTo>
                <a:lnTo>
                  <a:pt x="88080" y="65871"/>
                </a:lnTo>
                <a:lnTo>
                  <a:pt x="117904" y="15708"/>
                </a:lnTo>
                <a:lnTo>
                  <a:pt x="115923" y="7915"/>
                </a:lnTo>
                <a:lnTo>
                  <a:pt x="103865" y="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98591" y="4614671"/>
            <a:ext cx="5334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0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(B).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1425" y="1694514"/>
            <a:ext cx="30562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asta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026915"/>
            <a:ext cx="428117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5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650 :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,5 =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: 0,75.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= 325g</a:t>
            </a:r>
            <a:r>
              <a:rPr dirty="0" sz="1600" spc="-1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6341" y="5274643"/>
            <a:ext cx="7533640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</a:pP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Se 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hai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ancora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5">
                <a:solidFill>
                  <a:srgbClr val="009984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lia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 (e e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5">
                <a:solidFill>
                  <a:srgbClr val="009984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e)</a:t>
            </a:r>
            <a:r>
              <a:rPr dirty="0" sz="2000" spc="-5">
                <a:solidFill>
                  <a:srgbClr val="009984"/>
                </a:solidFill>
                <a:latin typeface="Franklin Gothic Medium"/>
                <a:cs typeface="Franklin Gothic Medium"/>
              </a:rPr>
              <a:t>,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puoi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25">
                <a:solidFill>
                  <a:srgbClr val="009984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40">
                <a:solidFill>
                  <a:srgbClr val="009984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25">
                <a:solidFill>
                  <a:srgbClr val="009984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ar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an</a:t>
            </a:r>
            <a:r>
              <a:rPr dirty="0" sz="2000" spc="-5">
                <a:solidFill>
                  <a:srgbClr val="009984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he </a:t>
            </a:r>
            <a:r>
              <a:rPr dirty="0" sz="2000" spc="-5">
                <a:solidFill>
                  <a:srgbClr val="009984"/>
                </a:solidFill>
                <a:latin typeface="Franklin Gothic Medium"/>
                <a:cs typeface="Franklin Gothic Medium"/>
              </a:rPr>
              <a:t>il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30">
                <a:solidFill>
                  <a:srgbClr val="009984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est </a:t>
            </a:r>
            <a:r>
              <a:rPr dirty="0" sz="2000" spc="-5">
                <a:solidFill>
                  <a:srgbClr val="009984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he seg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009984"/>
                </a:solidFill>
                <a:latin typeface="Franklin Gothic Medium"/>
                <a:cs typeface="Franklin Gothic Medium"/>
              </a:rPr>
              <a:t>,</a:t>
            </a:r>
            <a:r>
              <a:rPr dirty="0" sz="2000" spc="-5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ari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dopo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una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009984"/>
                </a:solidFill>
                <a:latin typeface="Franklin Gothic Medium"/>
                <a:cs typeface="Franklin Gothic Medium"/>
              </a:rPr>
              <a:t>br</a:t>
            </a:r>
            <a:r>
              <a:rPr dirty="0" sz="2000" spc="-25">
                <a:solidFill>
                  <a:srgbClr val="009984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>
                <a:solidFill>
                  <a:srgbClr val="009984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pau</a:t>
            </a:r>
            <a:r>
              <a:rPr dirty="0" sz="2000">
                <a:solidFill>
                  <a:srgbClr val="009984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5">
                <a:solidFill>
                  <a:srgbClr val="009984"/>
                </a:solidFill>
                <a:latin typeface="Franklin Gothic Medium"/>
                <a:cs typeface="Franklin Gothic Medium"/>
              </a:rPr>
              <a:t>a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98391" y="1566672"/>
            <a:ext cx="6858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5991" y="2557272"/>
            <a:ext cx="2414587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8842" y="1759283"/>
            <a:ext cx="42233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Qual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20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pri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iar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100446"/>
            <a:ext cx="7979409" cy="320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7465">
              <a:lnSpc>
                <a:spcPct val="133100"/>
              </a:lnSpc>
            </a:pP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Che 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co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 è 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est 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 m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3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em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ica.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8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l’ing</a:t>
            </a:r>
            <a:r>
              <a:rPr dirty="0" sz="1600" spc="-10">
                <a:latin typeface="Franklin Gothic Book"/>
                <a:cs typeface="Franklin Gothic Book"/>
              </a:rPr>
              <a:t>resso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20/25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sola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acoltà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Ing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e</a:t>
            </a:r>
            <a:r>
              <a:rPr dirty="0" sz="1600">
                <a:latin typeface="Franklin Gothic Book"/>
                <a:cs typeface="Franklin Gothic Book"/>
              </a:rPr>
              <a:t> N</a:t>
            </a:r>
            <a:r>
              <a:rPr dirty="0" sz="1600" spc="-10">
                <a:latin typeface="Franklin Gothic Book"/>
                <a:cs typeface="Franklin Gothic Book"/>
              </a:rPr>
              <a:t>atura</a:t>
            </a:r>
            <a:r>
              <a:rPr dirty="0" sz="1600">
                <a:latin typeface="Franklin Gothic Book"/>
                <a:cs typeface="Franklin Gothic Book"/>
              </a:rPr>
              <a:t>li), 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conoscendo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conoscere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5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 spc="-10">
                <a:latin typeface="Franklin Gothic Book"/>
                <a:cs typeface="Franklin Gothic Book"/>
              </a:rPr>
              <a:t> esatta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104139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second</a:t>
            </a:r>
            <a:r>
              <a:rPr dirty="0" sz="1600" spc="-10">
                <a:latin typeface="Franklin Gothic Book"/>
                <a:cs typeface="Franklin Gothic Book"/>
              </a:rPr>
              <a:t>i, 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accor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 spc="-1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/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nut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nessun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erà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edono</a:t>
            </a:r>
            <a:r>
              <a:rPr dirty="0" sz="1600">
                <a:latin typeface="Franklin Gothic Book"/>
                <a:cs typeface="Franklin Gothic Book"/>
              </a:rPr>
              <a:t> 5-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mi</a:t>
            </a:r>
            <a:r>
              <a:rPr dirty="0" sz="1600" spc="-10">
                <a:latin typeface="Franklin Gothic Book"/>
                <a:cs typeface="Franklin Gothic Book"/>
              </a:rPr>
              <a:t>nut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calco</a:t>
            </a:r>
            <a:r>
              <a:rPr dirty="0" sz="1600">
                <a:latin typeface="Franklin Gothic Book"/>
                <a:cs typeface="Franklin Gothic Book"/>
              </a:rPr>
              <a:t>li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fless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31592" y="1490472"/>
            <a:ext cx="20193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8691" y="1673982"/>
            <a:ext cx="5237480" cy="122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09900">
              <a:lnSpc>
                <a:spcPct val="100000"/>
              </a:lnSpc>
            </a:pPr>
            <a:r>
              <a:rPr dirty="0" sz="18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EST</a:t>
            </a:r>
            <a:r>
              <a:rPr dirty="0" sz="18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0 </a:t>
            </a:r>
            <a:r>
              <a:rPr dirty="0" sz="18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DOMANDE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'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2197100">
              <a:lnSpc>
                <a:spcPct val="100000"/>
              </a:lnSpc>
              <a:spcBef>
                <a:spcPts val="580"/>
              </a:spcBef>
              <a:tabLst>
                <a:tab pos="2882900" algn="l"/>
                <a:tab pos="3518535" algn="l"/>
                <a:tab pos="4102735" algn="l"/>
                <a:tab pos="4595495" algn="l"/>
              </a:tabLst>
            </a:pPr>
            <a:r>
              <a:rPr dirty="0" sz="1600">
                <a:latin typeface="Franklin Gothic Book"/>
                <a:cs typeface="Franklin Gothic Book"/>
              </a:rPr>
              <a:t>2 /3,	3/4,	5/7,	0.6	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endParaRPr baseline="26455" sz="1575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è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292" y="2998608"/>
            <a:ext cx="294322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386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	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5">
                <a:latin typeface="Franklin Gothic Book"/>
                <a:cs typeface="Franklin Gothic Book"/>
              </a:rPr>
              <a:t>, 2,5/7, 2/3, 3/4, 0.6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2043" y="2998608"/>
            <a:ext cx="268541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(B)  3/4, 0.6, 5/7, 2/3, 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endParaRPr baseline="26455" sz="1575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9892" y="3328808"/>
            <a:ext cx="281559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1955" algn="l"/>
              </a:tabLst>
            </a:pPr>
            <a:r>
              <a:rPr dirty="0" sz="1600">
                <a:latin typeface="Franklin Gothic Book"/>
                <a:cs typeface="Franklin Gothic Book"/>
              </a:rPr>
              <a:t>(C)	5/7,  3/4, 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5">
                <a:latin typeface="Franklin Gothic Book"/>
                <a:cs typeface="Franklin Gothic Book"/>
              </a:rPr>
              <a:t>,</a:t>
            </a:r>
            <a:r>
              <a:rPr dirty="0" sz="1600" spc="-13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0.6,  2/3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292" y="3659008"/>
            <a:ext cx="274510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 2/3,  3/4, 0.6, 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5">
                <a:latin typeface="Franklin Gothic Book"/>
                <a:cs typeface="Franklin Gothic Book"/>
              </a:rPr>
              <a:t>,  5/7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5513" y="3659008"/>
            <a:ext cx="287718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)  0.6,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2/3,  5/7,  3/4,  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endParaRPr baseline="26455" sz="1575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8691" y="4617715"/>
            <a:ext cx="798385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2.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5/4 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626870" algn="l"/>
                <a:tab pos="315595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7%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0.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7;	(B) 0.4%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0.4;	(C) 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75%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3.75; 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5.4%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0</a:t>
            </a:r>
            <a:r>
              <a:rPr dirty="0" sz="1600" spc="-65">
                <a:latin typeface="Franklin Gothic Book"/>
                <a:cs typeface="Franklin Gothic Book"/>
              </a:rPr>
              <a:t>.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54;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 25%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0.25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8691" y="5925815"/>
            <a:ext cx="309181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4645" algn="l"/>
                <a:tab pos="1443355" algn="l"/>
              </a:tabLst>
            </a:pPr>
            <a:r>
              <a:rPr dirty="0" sz="1600">
                <a:latin typeface="Franklin Gothic Book"/>
                <a:cs typeface="Franklin Gothic Book"/>
              </a:rPr>
              <a:t>3.	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&lt; 0,	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|-x</a:t>
            </a:r>
            <a:r>
              <a:rPr dirty="0" sz="1600">
                <a:latin typeface="Franklin Gothic Book"/>
                <a:cs typeface="Franklin Gothic Book"/>
              </a:rPr>
              <a:t>|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189990" algn="l"/>
                <a:tab pos="258508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(B)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(C) ±x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8950" y="6256015"/>
            <a:ext cx="21482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529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}	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4140" y="6256015"/>
            <a:ext cx="42608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94891" y="1692540"/>
            <a:ext cx="4694555" cy="563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ct val="134600"/>
              </a:lnSpc>
              <a:tabLst>
                <a:tab pos="2473325" algn="l"/>
              </a:tabLst>
            </a:pPr>
            <a:r>
              <a:rPr dirty="0" sz="1600">
                <a:latin typeface="Franklin Gothic Book"/>
                <a:cs typeface="Franklin Gothic Book"/>
              </a:rPr>
              <a:t>4.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l'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+ 3(8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(</a:t>
            </a:r>
            <a:r>
              <a:rPr dirty="0" sz="1600" spc="-7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4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>
                <a:latin typeface="Franklin Gothic Book"/>
                <a:cs typeface="Franklin Gothic Book"/>
              </a:rPr>
              <a:t>(B)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</a:t>
            </a:r>
            <a:r>
              <a:rPr dirty="0" sz="1600" spc="-7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4(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118" y="2020708"/>
            <a:ext cx="1010919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(C)  7(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 spc="5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5158" y="2350908"/>
            <a:ext cx="97345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 4(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 spc="5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2425" y="2350908"/>
            <a:ext cx="185610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>
                <a:latin typeface="Franklin Gothic Book"/>
                <a:cs typeface="Franklin Gothic Book"/>
              </a:rPr>
              <a:t>[1 + 12(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91" y="2992115"/>
            <a:ext cx="7947659" cy="3517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tabLst>
                <a:tab pos="2273935" algn="l"/>
              </a:tabLst>
            </a:pPr>
            <a:r>
              <a:rPr dirty="0" sz="1600">
                <a:latin typeface="Franklin Gothic Book"/>
                <a:cs typeface="Franklin Gothic Book"/>
              </a:rPr>
              <a:t>5. Si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</a:t>
            </a:r>
            <a:r>
              <a:rPr dirty="0" sz="1600" spc="-10">
                <a:latin typeface="Franklin Gothic Book"/>
                <a:cs typeface="Franklin Gothic Book"/>
              </a:rPr>
              <a:t>i l'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Sono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a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mm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esse al c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0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 le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pe</a:t>
            </a:r>
            <a:r>
              <a:rPr dirty="0" sz="1600" spc="0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he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odd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is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q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uisi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i:	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ono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lau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ea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 e  ha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nno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meno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 30 a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opp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 ha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nno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0" i="1">
                <a:solidFill>
                  <a:srgbClr val="0000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igl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''.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laurea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30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igli, </a:t>
            </a:r>
            <a:r>
              <a:rPr dirty="0" sz="1600" spc="-10">
                <a:latin typeface="Franklin Gothic Book"/>
                <a:cs typeface="Franklin Gothic Book"/>
              </a:rPr>
              <a:t>Anna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laureata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26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40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laurea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igli,  </a:t>
            </a:r>
            <a:r>
              <a:rPr dirty="0" sz="1600" spc="-6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rancesca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laureata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Chi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ec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1983739" algn="l"/>
                <a:tab pos="3159760" algn="l"/>
                <a:tab pos="354901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 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Anna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(B) </a:t>
            </a:r>
            <a:r>
              <a:rPr dirty="0" sz="1600" spc="-10">
                <a:latin typeface="Franklin Gothic Book"/>
                <a:cs typeface="Franklin Gothic Book"/>
              </a:rPr>
              <a:t>nessuno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C)	</a:t>
            </a:r>
            <a:r>
              <a:rPr dirty="0" sz="1600" spc="-6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rancesca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aolo</a:t>
            </a:r>
            <a:r>
              <a:rPr dirty="0" sz="1600">
                <a:latin typeface="Franklin Gothic Book"/>
                <a:cs typeface="Franklin Gothic Book"/>
              </a:rPr>
              <a:t> 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aolo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Anna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6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rancesca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9560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)	</a:t>
            </a:r>
            <a:r>
              <a:rPr dirty="0" sz="1600" spc="-10">
                <a:latin typeface="Franklin Gothic Book"/>
                <a:cs typeface="Franklin Gothic Book"/>
              </a:rPr>
              <a:t>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6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rancesca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6.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allora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(40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5260975" algn="l"/>
                <a:tab pos="666559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alutare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;	</a:t>
            </a:r>
            <a:r>
              <a:rPr dirty="0" sz="1600">
                <a:latin typeface="Franklin Gothic Book"/>
                <a:cs typeface="Franklin Gothic Book"/>
              </a:rPr>
              <a:t>(B) 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1;  (C)	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0;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466090" algn="l"/>
                <a:tab pos="3295015" algn="l"/>
                <a:tab pos="3678554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	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1;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	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7820025" cy="1217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80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Aldo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M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C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 b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Aldo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Medium"/>
                <a:cs typeface="Franklin Gothic Medium"/>
              </a:rPr>
              <a:t>c</a:t>
            </a:r>
            <a:r>
              <a:rPr dirty="0" sz="1600" spc="-15">
                <a:latin typeface="Franklin Gothic Medium"/>
                <a:cs typeface="Franklin Gothic Medium"/>
              </a:rPr>
              <a:t>ura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5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504440" algn="l"/>
                <a:tab pos="4985385" algn="l"/>
                <a:tab pos="543433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Aldo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i;	</a:t>
            </a:r>
            <a:r>
              <a:rPr dirty="0" sz="1600">
                <a:latin typeface="Franklin Gothic Book"/>
                <a:cs typeface="Franklin Gothic Book"/>
              </a:rPr>
              <a:t>(B) M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C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C)}	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M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907790" algn="l"/>
              </a:tabLst>
            </a:pPr>
            <a:r>
              <a:rPr dirty="0" sz="1600">
                <a:latin typeface="Franklin Gothic Book"/>
                <a:cs typeface="Franklin Gothic Book"/>
              </a:rPr>
              <a:t>(D) </a:t>
            </a:r>
            <a:r>
              <a:rPr dirty="0" sz="1600" spc="-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;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 C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M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Aldo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817615"/>
            <a:ext cx="667893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8.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1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 3(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-1)(5+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)(2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>
                <a:latin typeface="Franklin Gothic Book"/>
                <a:cs typeface="Franklin Gothic Book"/>
              </a:rPr>
              <a:t>)=0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  <a:tabLst>
                <a:tab pos="2333625" algn="l"/>
                <a:tab pos="2934970" algn="l"/>
                <a:tab pos="451866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=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x= -5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=2;	(B)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=3, x= -1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=2;	(C)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=5,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=-2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=0;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=3,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=2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=5;		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=3,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=-5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=-2.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5132208"/>
            <a:ext cx="2167255" cy="552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200"/>
              </a:lnSpc>
              <a:tabLst>
                <a:tab pos="1172210" algn="l"/>
              </a:tabLst>
            </a:pPr>
            <a:r>
              <a:rPr dirty="0" sz="1600">
                <a:latin typeface="Franklin Gothic Book"/>
                <a:cs typeface="Franklin Gothic Book"/>
              </a:rPr>
              <a:t>9.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7 </a:t>
            </a:r>
            <a:r>
              <a:rPr dirty="0" baseline="26455" sz="1575">
                <a:latin typeface="Franklin Gothic Book"/>
                <a:cs typeface="Franklin Gothic Book"/>
              </a:rPr>
              <a:t>2log</a:t>
            </a:r>
            <a:r>
              <a:rPr dirty="0" baseline="-21164" sz="1575" spc="7">
                <a:latin typeface="Franklin Gothic Book"/>
                <a:cs typeface="Franklin Gothic Book"/>
              </a:rPr>
              <a:t>7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>
                <a:latin typeface="Franklin Gothic Book"/>
                <a:cs typeface="Franklin Gothic Book"/>
              </a:rPr>
              <a:t> 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 9;	</a:t>
            </a:r>
            <a:r>
              <a:rPr dirty="0" sz="1600">
                <a:latin typeface="Franklin Gothic Book"/>
                <a:cs typeface="Franklin Gothic Book"/>
              </a:rPr>
              <a:t>(B)  49;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8322" y="5455915"/>
            <a:ext cx="5340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(C)  6;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8020" y="5455915"/>
            <a:ext cx="87947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7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6;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1464" y="5455915"/>
            <a:ext cx="9785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7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7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9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6332" y="1791034"/>
            <a:ext cx="756602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0.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nché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entra</a:t>
            </a:r>
            <a:r>
              <a:rPr dirty="0" sz="1600">
                <a:latin typeface="Franklin Gothic Book"/>
                <a:cs typeface="Franklin Gothic Book"/>
              </a:rPr>
              <a:t>mb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)=1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g(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)=x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h(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)=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kx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332" y="3497702"/>
            <a:ext cx="430276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Vi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he s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ll’ul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est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ica,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bb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b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s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ge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rlo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6332" y="6042569"/>
            <a:ext cx="757300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20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20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e st</a:t>
            </a:r>
            <a:r>
              <a:rPr dirty="0" sz="20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ru</a:t>
            </a:r>
            <a:r>
              <a:rPr dirty="0" sz="20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20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2000" spc="-3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or</a:t>
            </a:r>
            <a:r>
              <a:rPr dirty="0" sz="20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ici</a:t>
            </a:r>
            <a:r>
              <a:rPr dirty="0" sz="20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(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est è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oibi</a:t>
            </a:r>
            <a:r>
              <a:rPr dirty="0" sz="2000" spc="-4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)  e  B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UON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-8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3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!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79391" y="3928871"/>
            <a:ext cx="1676400" cy="168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4107" y="2476834"/>
          <a:ext cx="7682865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057"/>
                <a:gridCol w="1271743"/>
                <a:gridCol w="1212056"/>
                <a:gridCol w="4120455"/>
              </a:tblGrid>
              <a:tr h="2857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1600" spc="-5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) </a:t>
                      </a:r>
                      <a:r>
                        <a:rPr dirty="0" sz="1600" spc="1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k=1/2;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(B)  k=1;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(C) k=-1;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)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non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es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 spc="-25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ono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20"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alor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i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i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che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sodd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 spc="-15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ano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la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</a:tr>
              <a:tr h="28575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hi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esta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;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>
                          <a:latin typeface="Franklin Gothic Book"/>
                          <a:cs typeface="Franklin Gothic Book"/>
                        </a:rPr>
                        <a:t>)  k=0.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04119"/>
            <a:ext cx="8093709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370840">
              <a:lnSpc>
                <a:spcPct val="129900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436245" algn="l"/>
                <a:tab pos="1466215" algn="l"/>
                <a:tab pos="1825625" algn="l"/>
                <a:tab pos="3406775" algn="l"/>
                <a:tab pos="3582670" algn="l"/>
                <a:tab pos="6798945" algn="l"/>
                <a:tab pos="733234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).	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 /3,	</a:t>
            </a:r>
            <a:r>
              <a:rPr dirty="0" sz="1600">
                <a:latin typeface="Franklin Gothic Book"/>
                <a:cs typeface="Franklin Gothic Book"/>
              </a:rPr>
              <a:t>3/4,	</a:t>
            </a:r>
            <a:r>
              <a:rPr dirty="0" sz="1600">
                <a:latin typeface="Franklin Gothic Book"/>
                <a:cs typeface="Franklin Gothic Book"/>
              </a:rPr>
              <a:t>5/7,</a:t>
            </a:r>
            <a:r>
              <a:rPr dirty="0" sz="1600">
                <a:latin typeface="Franklin Gothic Book"/>
                <a:cs typeface="Franklin Gothic Book"/>
              </a:rPr>
              <a:t> 0.6=6/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0=3/5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(4/5)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.	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imi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10">
                <a:latin typeface="Franklin Gothic Book"/>
                <a:cs typeface="Franklin Gothic Book"/>
              </a:rPr>
              <a:t> deno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420.</a:t>
            </a:r>
            <a:endParaRPr sz="1600">
              <a:latin typeface="Franklin Gothic Book"/>
              <a:cs typeface="Franklin Gothic Book"/>
            </a:endParaRPr>
          </a:p>
          <a:p>
            <a:pPr algn="just"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 2/3 =  280/420;   3/4 =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5/420;  5/7 = 300/420;  3/5 = 252/420.   Si </a:t>
            </a:r>
            <a:r>
              <a:rPr dirty="0" sz="1600" spc="-10">
                <a:latin typeface="Franklin Gothic Book"/>
                <a:cs typeface="Franklin Gothic Book"/>
              </a:rPr>
              <a:t>conclude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3/5=0,6 &lt; 2/3 &lt; 5/7 &lt; 3/4.  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(3/5)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= 9/25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9/25 &lt; 4/5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 9/25&lt;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5/25,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conclude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0,6&lt;(0,8)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. C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  <a:p>
            <a:pPr marL="23495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0,6 &lt; 2/3 &lt; 5/7 &lt; 3/4 &lt; (0,8)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36830">
              <a:lnSpc>
                <a:spcPct val="133300"/>
              </a:lnSpc>
              <a:buClr>
                <a:srgbClr val="800000"/>
              </a:buClr>
              <a:buSzPct val="112500"/>
              <a:buFont typeface="Franklin Gothic Medium"/>
              <a:buAutoNum type="arabicPeriod" startAt="2"/>
              <a:tabLst>
                <a:tab pos="259079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>
                <a:latin typeface="Franklin Gothic Book"/>
                <a:cs typeface="Franklin Gothic Book"/>
              </a:rPr>
              <a:t>4&gt;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00%. C</a:t>
            </a:r>
            <a:r>
              <a:rPr dirty="0" sz="1600" spc="-10">
                <a:latin typeface="Franklin Gothic Book"/>
                <a:cs typeface="Franklin Gothic Book"/>
              </a:rPr>
              <a:t>’è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75%. 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. Si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>
                <a:latin typeface="Franklin Gothic Book"/>
                <a:cs typeface="Franklin Gothic Book"/>
              </a:rPr>
              <a:t>:4 = 3,75 (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3</a:t>
            </a:r>
            <a:r>
              <a:rPr dirty="0" sz="1600" spc="-75">
                <a:latin typeface="Franklin Gothic Book"/>
                <a:cs typeface="Franklin Gothic Book"/>
              </a:rPr>
              <a:t>5</a:t>
            </a:r>
            <a:r>
              <a:rPr dirty="0" sz="1600">
                <a:latin typeface="Franklin Gothic Book"/>
                <a:cs typeface="Franklin Gothic Book"/>
              </a:rPr>
              <a:t>7%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(C).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4591" y="2100072"/>
            <a:ext cx="406400" cy="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6792" y="5681472"/>
            <a:ext cx="477981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7854315" cy="3197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  <a:buClr>
                <a:srgbClr val="800000"/>
              </a:buClr>
              <a:buSzPct val="112500"/>
              <a:buFont typeface="Franklin Gothic Medium"/>
              <a:buAutoNum type="arabicPeriod" startAt="3"/>
              <a:tabLst>
                <a:tab pos="259079" algn="l"/>
              </a:tabLst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5">
                <a:latin typeface="Franklin Gothic Book"/>
                <a:cs typeface="Franklin Gothic Book"/>
              </a:rPr>
              <a:t>mma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nare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|- (-1)|= |1| =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Si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lg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&lt;0,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|-x</a:t>
            </a:r>
            <a:r>
              <a:rPr dirty="0" sz="1600">
                <a:latin typeface="Franklin Gothic Book"/>
                <a:cs typeface="Franklin Gothic Book"/>
              </a:rPr>
              <a:t>|=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>
                <a:latin typeface="Franklin Gothic Book"/>
                <a:cs typeface="Franklin Gothic Book"/>
              </a:rPr>
              <a:t> (&gt;0).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Font typeface="Franklin Gothic Medium"/>
              <a:buAutoNum type="arabicPeriod" startAt="3"/>
            </a:pPr>
            <a:endParaRPr sz="16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SzPct val="112500"/>
              <a:buFont typeface="Franklin Gothic Medium"/>
              <a:buAutoNum type="arabicPeriod" startAt="3"/>
              <a:tabLst>
                <a:tab pos="259079" algn="l"/>
              </a:tabLst>
            </a:pPr>
            <a:r>
              <a:rPr dirty="0" sz="1600">
                <a:latin typeface="Franklin Gothic Book"/>
                <a:cs typeface="Franklin Gothic Book"/>
              </a:rPr>
              <a:t>Si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 spc="-1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8 = 2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130300">
              <a:lnSpc>
                <a:spcPct val="100000"/>
              </a:lnSpc>
              <a:spcBef>
                <a:spcPts val="625"/>
              </a:spcBef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 spc="5">
                <a:latin typeface="Franklin Gothic Book"/>
                <a:cs typeface="Franklin Gothic Book"/>
              </a:rPr>
              <a:t>+ 3(8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>
                <a:latin typeface="Franklin Gothic Book"/>
                <a:cs typeface="Franklin Gothic Book"/>
              </a:rPr>
              <a:t>=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+ 3(2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x)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>
                <a:latin typeface="Franklin Gothic Book"/>
                <a:cs typeface="Franklin Gothic Book"/>
              </a:rPr>
              <a:t>=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+ 6(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7 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baseline="26455" sz="1575" spc="7">
                <a:latin typeface="Franklin Gothic Book"/>
                <a:cs typeface="Franklin Gothic Book"/>
              </a:rPr>
              <a:t>1/3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 (C).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SzPct val="112500"/>
              <a:buFont typeface="Franklin Gothic Medium"/>
              <a:buAutoNum type="arabicPeriod" startAt="5"/>
              <a:tabLst>
                <a:tab pos="259079" algn="l"/>
              </a:tabLst>
            </a:pPr>
            <a:r>
              <a:rPr dirty="0" sz="1600">
                <a:latin typeface="Franklin Gothic Book"/>
                <a:cs typeface="Franklin Gothic Book"/>
              </a:rPr>
              <a:t>Ci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utare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schema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ec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endParaRPr sz="1600">
              <a:latin typeface="Franklin Gothic Book"/>
              <a:cs typeface="Franklin Gothic Book"/>
            </a:endParaRPr>
          </a:p>
          <a:p>
            <a:pPr marL="2247900">
              <a:lnSpc>
                <a:spcPct val="100000"/>
              </a:lnSpc>
              <a:spcBef>
                <a:spcPts val="525"/>
              </a:spcBef>
            </a:pP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30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nni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020643"/>
            <a:ext cx="160782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laurea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+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3442" y="5041175"/>
            <a:ext cx="1113155" cy="580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73660">
              <a:lnSpc>
                <a:spcPct val="1000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oppure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igli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6052815"/>
            <a:ext cx="78816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odd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nni,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6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rancesca</a:t>
            </a:r>
            <a:r>
              <a:rPr dirty="0" sz="1600">
                <a:latin typeface="Franklin Gothic Book"/>
                <a:cs typeface="Franklin Gothic Book"/>
              </a:rPr>
              <a:t>.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40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1391" y="2328672"/>
            <a:ext cx="477982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3591" y="3624071"/>
            <a:ext cx="4572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3992" y="48432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40032" y="4824467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4">
                <a:moveTo>
                  <a:pt x="6943" y="0"/>
                </a:moveTo>
                <a:lnTo>
                  <a:pt x="902" y="5308"/>
                </a:lnTo>
                <a:lnTo>
                  <a:pt x="0" y="19306"/>
                </a:lnTo>
                <a:lnTo>
                  <a:pt x="5308" y="25346"/>
                </a:lnTo>
                <a:lnTo>
                  <a:pt x="78615" y="30076"/>
                </a:lnTo>
                <a:lnTo>
                  <a:pt x="38414" y="91560"/>
                </a:lnTo>
                <a:lnTo>
                  <a:pt x="40062" y="99430"/>
                </a:lnTo>
                <a:lnTo>
                  <a:pt x="51803" y="107107"/>
                </a:lnTo>
                <a:lnTo>
                  <a:pt x="59673" y="105460"/>
                </a:lnTo>
                <a:lnTo>
                  <a:pt x="123703" y="7532"/>
                </a:lnTo>
                <a:lnTo>
                  <a:pt x="6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83992" y="5224272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0"/>
                </a:moveTo>
                <a:lnTo>
                  <a:pt x="38100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64133" y="5432387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29">
                <a:moveTo>
                  <a:pt x="8505" y="70204"/>
                </a:moveTo>
                <a:lnTo>
                  <a:pt x="2049" y="74998"/>
                </a:lnTo>
                <a:lnTo>
                  <a:pt x="0" y="88875"/>
                </a:lnTo>
                <a:lnTo>
                  <a:pt x="4792" y="95331"/>
                </a:lnTo>
                <a:lnTo>
                  <a:pt x="120539" y="112430"/>
                </a:lnTo>
                <a:lnTo>
                  <a:pt x="108398" y="80939"/>
                </a:lnTo>
                <a:lnTo>
                  <a:pt x="81175" y="80939"/>
                </a:lnTo>
                <a:lnTo>
                  <a:pt x="8505" y="70204"/>
                </a:lnTo>
                <a:close/>
              </a:path>
              <a:path w="120650" h="113029">
                <a:moveTo>
                  <a:pt x="71099" y="0"/>
                </a:moveTo>
                <a:lnTo>
                  <a:pt x="58011" y="5046"/>
                </a:lnTo>
                <a:lnTo>
                  <a:pt x="54750" y="12397"/>
                </a:lnTo>
                <a:lnTo>
                  <a:pt x="81175" y="80939"/>
                </a:lnTo>
                <a:lnTo>
                  <a:pt x="108398" y="80939"/>
                </a:lnTo>
                <a:lnTo>
                  <a:pt x="78450" y="3260"/>
                </a:lnTo>
                <a:lnTo>
                  <a:pt x="71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28885"/>
            <a:ext cx="7862570" cy="416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446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igli,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nessuno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altr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necessar</a:t>
            </a:r>
            <a:r>
              <a:rPr dirty="0" sz="1600">
                <a:latin typeface="Franklin Gothic Book"/>
                <a:cs typeface="Franklin Gothic Book"/>
              </a:rPr>
              <a:t>i.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6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rancesca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2, p</a:t>
            </a:r>
            <a:r>
              <a:rPr dirty="0" sz="1600" spc="-10">
                <a:latin typeface="Franklin Gothic Book"/>
                <a:cs typeface="Franklin Gothic Book"/>
              </a:rPr>
              <a:t>ur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entra</a:t>
            </a:r>
            <a:r>
              <a:rPr dirty="0" sz="1600">
                <a:latin typeface="Franklin Gothic Book"/>
                <a:cs typeface="Franklin Gothic Book"/>
              </a:rPr>
              <a:t>mbi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30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C)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6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(40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0)4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] 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5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+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(4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= 1 +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(4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).</a:t>
            </a:r>
            <a:endParaRPr sz="1600">
              <a:latin typeface="Franklin Gothic Book"/>
              <a:cs typeface="Franklin Gothic Book"/>
            </a:endParaRPr>
          </a:p>
          <a:p>
            <a:pPr marL="12700" marR="116205">
              <a:lnSpc>
                <a:spcPct val="130200"/>
              </a:lnSpc>
              <a:spcBef>
                <a:spcPts val="45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assume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mi</a:t>
            </a:r>
            <a:r>
              <a:rPr dirty="0" sz="1600" spc="-10">
                <a:latin typeface="Franklin Gothic Book"/>
                <a:cs typeface="Franklin Gothic Book"/>
              </a:rPr>
              <a:t>nor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1;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&gt;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4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&gt; 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(4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)&gt;0. C</a:t>
            </a:r>
            <a:r>
              <a:rPr dirty="0" sz="1600" spc="-10">
                <a:latin typeface="Franklin Gothic Book"/>
                <a:cs typeface="Franklin Gothic Book"/>
              </a:rPr>
              <a:t>onclud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-44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0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(40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&gt;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50800">
              <a:lnSpc>
                <a:spcPct val="132200"/>
              </a:lnSpc>
            </a:pPr>
            <a:r>
              <a:rPr dirty="0" sz="1800" spc="-155">
                <a:solidFill>
                  <a:srgbClr val="800000"/>
                </a:solidFill>
                <a:latin typeface="Franklin Gothic Medium"/>
                <a:cs typeface="Franklin Gothic Medium"/>
              </a:rPr>
              <a:t>7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schema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h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Aldo</a:t>
            </a:r>
            <a:r>
              <a:rPr dirty="0" sz="1600">
                <a:latin typeface="Franklin Gothic Book"/>
                <a:cs typeface="Franklin Gothic Book"/>
              </a:rPr>
              <a:t>, M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C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M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C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Dalle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r" marR="1686560">
              <a:lnSpc>
                <a:spcPct val="100000"/>
              </a:lnSpc>
              <a:spcBef>
                <a:spcPts val="1340"/>
              </a:spcBef>
            </a:pPr>
            <a:r>
              <a:rPr dirty="0" sz="1600">
                <a:latin typeface="Franklin Gothic Book"/>
                <a:cs typeface="Franklin Gothic Book"/>
              </a:rPr>
              <a:t>h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0392" y="1719072"/>
            <a:ext cx="53340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7391" y="3395471"/>
            <a:ext cx="457200" cy="316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1041" y="5794052"/>
            <a:ext cx="3644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C(?)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9474" y="5794052"/>
            <a:ext cx="1885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0000FF"/>
                </a:solidFill>
                <a:latin typeface="Franklin Gothic Medium"/>
                <a:cs typeface="Franklin Gothic Medium"/>
              </a:rPr>
              <a:t>M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9393" y="5794052"/>
            <a:ext cx="3644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C(?)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7025" y="5794052"/>
            <a:ext cx="1479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70392" y="1719072"/>
            <a:ext cx="533399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17391" y="3395471"/>
            <a:ext cx="4572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8192" y="5529072"/>
            <a:ext cx="4876800" cy="1905"/>
          </a:xfrm>
          <a:custGeom>
            <a:avLst/>
            <a:gdLst/>
            <a:ahLst/>
            <a:cxnLst/>
            <a:rect l="l" t="t" r="r" b="b"/>
            <a:pathLst>
              <a:path w="4876800" h="1904">
                <a:moveTo>
                  <a:pt x="0" y="0"/>
                </a:moveTo>
                <a:lnTo>
                  <a:pt x="4876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84273" y="547168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78" y="0"/>
                </a:moveTo>
                <a:lnTo>
                  <a:pt x="7101" y="2044"/>
                </a:lnTo>
                <a:lnTo>
                  <a:pt x="29" y="14159"/>
                </a:lnTo>
                <a:lnTo>
                  <a:pt x="2072" y="21936"/>
                </a:lnTo>
                <a:lnTo>
                  <a:pt x="65514" y="58971"/>
                </a:lnTo>
                <a:lnTo>
                  <a:pt x="2048" y="95965"/>
                </a:lnTo>
                <a:lnTo>
                  <a:pt x="0" y="103739"/>
                </a:lnTo>
                <a:lnTo>
                  <a:pt x="7063" y="115859"/>
                </a:lnTo>
                <a:lnTo>
                  <a:pt x="14841" y="117908"/>
                </a:lnTo>
                <a:lnTo>
                  <a:pt x="115923" y="58987"/>
                </a:lnTo>
                <a:lnTo>
                  <a:pt x="14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31198" y="5453665"/>
            <a:ext cx="1905" cy="152400"/>
          </a:xfrm>
          <a:custGeom>
            <a:avLst/>
            <a:gdLst/>
            <a:ahLst/>
            <a:cxnLst/>
            <a:rect l="l" t="t" r="r" b="b"/>
            <a:pathLst>
              <a:path w="1904" h="152400">
                <a:moveTo>
                  <a:pt x="1588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07991" y="5452872"/>
            <a:ext cx="1905" cy="152400"/>
          </a:xfrm>
          <a:custGeom>
            <a:avLst/>
            <a:gdLst/>
            <a:ahLst/>
            <a:cxnLst/>
            <a:rect l="l" t="t" r="r" b="b"/>
            <a:pathLst>
              <a:path w="1904" h="152400">
                <a:moveTo>
                  <a:pt x="1588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28885"/>
            <a:ext cx="7998459" cy="252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75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C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M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Aldo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32500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8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9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ENZIONE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!  </a:t>
            </a: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</a:t>
            </a:r>
            <a:r>
              <a:rPr dirty="0" sz="1600">
                <a:latin typeface="Franklin Gothic Book"/>
                <a:cs typeface="Franklin Gothic Book"/>
              </a:rPr>
              <a:t>ipli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nessuno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nessuno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…). 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od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e ze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se 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ori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od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è</a:t>
            </a:r>
            <a:r>
              <a:rPr dirty="0" sz="1600">
                <a:latin typeface="Franklin Gothic Medium"/>
                <a:cs typeface="Franklin Gothic Medium"/>
              </a:rPr>
              <a:t> ze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nell’e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-1)(5+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)(2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>
                <a:latin typeface="Franklin Gothic Book"/>
                <a:cs typeface="Franklin Gothic Book"/>
              </a:rPr>
              <a:t>)=0,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-1=0,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5+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=-5,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>
                <a:latin typeface="Franklin Gothic Book"/>
                <a:cs typeface="Franklin Gothic Book"/>
              </a:rPr>
              <a:t>=0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=2.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5896" y="1719072"/>
            <a:ext cx="46799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6592" y="3700271"/>
            <a:ext cx="45720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4467283"/>
            <a:ext cx="242760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9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tmo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1609" y="4481608"/>
            <a:ext cx="4501515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2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7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 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7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7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9. 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7 </a:t>
            </a:r>
            <a:r>
              <a:rPr dirty="0" baseline="26455" sz="1575">
                <a:latin typeface="Franklin Gothic Book"/>
                <a:cs typeface="Franklin Gothic Book"/>
              </a:rPr>
              <a:t>log</a:t>
            </a:r>
            <a:r>
              <a:rPr dirty="0" baseline="-21164" sz="1575" spc="7">
                <a:latin typeface="Franklin Gothic Book"/>
                <a:cs typeface="Franklin Gothic Book"/>
              </a:rPr>
              <a:t>7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15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9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2053" y="4481608"/>
            <a:ext cx="10541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">
                <a:latin typeface="Franklin Gothic Book"/>
                <a:cs typeface="Franklin Gothic Book"/>
              </a:rPr>
              <a:t>9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841" y="5432483"/>
            <a:ext cx="77590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</a:pPr>
            <a:r>
              <a:rPr dirty="0" sz="18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0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-10">
                <a:latin typeface="Franklin Gothic Book"/>
                <a:cs typeface="Franklin Gothic Book"/>
              </a:rPr>
              <a:t> 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46392" y="1719072"/>
            <a:ext cx="457199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46592" y="3700271"/>
            <a:ext cx="457199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45991" y="4386071"/>
            <a:ext cx="457200" cy="35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5131" y="2553034"/>
            <a:ext cx="215455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P=(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=(-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,-1).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1391" y="1642872"/>
            <a:ext cx="5562600" cy="306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62532" y="5290027"/>
            <a:ext cx="7444740" cy="121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h(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)=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kx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+ 1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6891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h(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)&gt;1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 2</a:t>
            </a:r>
            <a:r>
              <a:rPr dirty="0" baseline="26455" sz="1575">
                <a:latin typeface="Franklin Gothic Book"/>
                <a:cs typeface="Franklin Gothic Book"/>
              </a:rPr>
              <a:t>kx</a:t>
            </a:r>
            <a:r>
              <a:rPr dirty="0" sz="1600">
                <a:latin typeface="Franklin Gothic Book"/>
                <a:cs typeface="Franklin Gothic Book"/>
              </a:rPr>
              <a:t>&gt;0.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h(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latin typeface="Franklin Gothic Medium"/>
                <a:cs typeface="Franklin Gothic Medium"/>
              </a:rPr>
              <a:t>opra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tt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ori</a:t>
            </a:r>
            <a:r>
              <a:rPr dirty="0" sz="1600">
                <a:latin typeface="Franklin Gothic Medium"/>
                <a:cs typeface="Franklin Gothic Medium"/>
              </a:rPr>
              <a:t>zz</a:t>
            </a:r>
            <a:r>
              <a:rPr dirty="0" sz="1600" spc="-10">
                <a:latin typeface="Franklin Gothic Medium"/>
                <a:cs typeface="Franklin Gothic Medium"/>
              </a:rPr>
              <a:t>on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y</a:t>
            </a:r>
            <a:r>
              <a:rPr dirty="0" sz="1600">
                <a:latin typeface="Franklin Gothic Medium"/>
                <a:cs typeface="Franklin Gothic Medium"/>
              </a:rPr>
              <a:t>=</a:t>
            </a:r>
            <a:r>
              <a:rPr dirty="0" sz="1600" spc="35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221992" y="1566672"/>
            <a:ext cx="6553198" cy="373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67332" y="5829634"/>
            <a:ext cx="774509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concludere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nessun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h(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asserà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P=(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1).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2991" y="5986271"/>
            <a:ext cx="349249" cy="38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740015" cy="252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li</a:t>
            </a:r>
            <a:r>
              <a:rPr dirty="0" sz="1600" spc="-10">
                <a:latin typeface="Franklin Gothic Book"/>
                <a:cs typeface="Franklin Gothic Book"/>
              </a:rPr>
              <a:t>nea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mass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esatta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attr</a:t>
            </a:r>
            <a:r>
              <a:rPr dirty="0" sz="1600" spc="-10">
                <a:latin typeface="Franklin Gothic Book"/>
                <a:cs typeface="Franklin Gothic Book"/>
              </a:rPr>
              <a:t>ib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 spc="-10">
                <a:latin typeface="Franklin Gothic Book"/>
                <a:cs typeface="Franklin Gothic Book"/>
              </a:rPr>
              <a:t> errata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1/4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dà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, 0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gli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gli </a:t>
            </a:r>
            <a:r>
              <a:rPr dirty="0" sz="1600" spc="-10">
                <a:latin typeface="Franklin Gothic Book"/>
                <a:cs typeface="Franklin Gothic Book"/>
              </a:rPr>
              <a:t>student</a:t>
            </a:r>
            <a:r>
              <a:rPr dirty="0" sz="1600">
                <a:latin typeface="Franklin Gothic Book"/>
                <a:cs typeface="Franklin Gothic Book"/>
              </a:rPr>
              <a:t>i, 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or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nizz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casuale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casuale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2335530">
              <a:lnSpc>
                <a:spcPts val="26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osamen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sca</a:t>
            </a:r>
            <a:r>
              <a:rPr dirty="0" sz="1600">
                <a:latin typeface="Franklin Gothic Book"/>
                <a:cs typeface="Franklin Gothic Book"/>
              </a:rPr>
              <a:t>mbi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 spc="-10">
                <a:latin typeface="Franklin Gothic Book"/>
                <a:cs typeface="Franklin Gothic Book"/>
              </a:rPr>
              <a:t> 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i</a:t>
            </a:r>
            <a:r>
              <a:rPr dirty="0" sz="1600" spc="-10">
                <a:latin typeface="Franklin Gothic Book"/>
                <a:cs typeface="Franklin Gothic Book"/>
              </a:rPr>
              <a:t>dent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bili 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coltà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s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lia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6242" y="5633715"/>
            <a:ext cx="447675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0" marR="5080" indent="-20320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'</a:t>
            </a:r>
            <a:r>
              <a:rPr dirty="0" sz="1600" spc="-10">
                <a:latin typeface="Franklin Gothic Book"/>
                <a:cs typeface="Franklin Gothic Book"/>
              </a:rPr>
              <a:t>uso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strument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, vi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(p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esclus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0992" y="4767071"/>
            <a:ext cx="2514600" cy="143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70192" y="3395471"/>
            <a:ext cx="2270123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2491" y="1950715"/>
            <a:ext cx="8094345" cy="4581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127635">
              <a:lnSpc>
                <a:spcPct val="135400"/>
              </a:lnSpc>
            </a:pPr>
            <a:r>
              <a:rPr dirty="0" sz="1600">
                <a:latin typeface="Franklin Gothic Medium"/>
                <a:cs typeface="Franklin Gothic Medium"/>
              </a:rPr>
              <a:t>Se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bara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latin typeface="Franklin Gothic Medium"/>
                <a:cs typeface="Franklin Gothic Medium"/>
              </a:rPr>
              <a:t>po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pi</a:t>
            </a:r>
            <a:r>
              <a:rPr dirty="0" sz="1600">
                <a:latin typeface="Franklin Gothic Medium"/>
                <a:cs typeface="Franklin Gothic Medium"/>
              </a:rPr>
              <a:t>eg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pond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se 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po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corr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tt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ci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and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</a:t>
            </a:r>
            <a:r>
              <a:rPr dirty="0" sz="1600"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 spc="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onlin</a:t>
            </a:r>
            <a:r>
              <a:rPr dirty="0" sz="1600">
                <a:latin typeface="Franklin Gothic Medium"/>
                <a:cs typeface="Franklin Gothic Medium"/>
              </a:rPr>
              <a:t>e v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è st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obabil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e e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Medium"/>
                <a:cs typeface="Franklin Gothic Medium"/>
              </a:rPr>
              <a:t> p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25">
                <a:latin typeface="Franklin Gothic Medium"/>
                <a:cs typeface="Franklin Gothic Medium"/>
              </a:rPr>
              <a:t>f</a:t>
            </a:r>
            <a:r>
              <a:rPr dirty="0" sz="1600" spc="-5">
                <a:latin typeface="Franklin Gothic Medium"/>
                <a:cs typeface="Franklin Gothic Medium"/>
              </a:rPr>
              <a:t>f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gg</a:t>
            </a:r>
            <a:r>
              <a:rPr dirty="0" sz="1600" spc="-10">
                <a:latin typeface="Franklin Gothic Medium"/>
                <a:cs typeface="Franklin Gothic Medium"/>
              </a:rPr>
              <a:t>ior</a:t>
            </a:r>
            <a:r>
              <a:rPr dirty="0" sz="1600">
                <a:latin typeface="Franklin Gothic Medium"/>
                <a:cs typeface="Franklin Gothic Medium"/>
              </a:rPr>
              <a:t>e s</a:t>
            </a:r>
            <a:r>
              <a:rPr dirty="0" sz="1600" spc="-10">
                <a:latin typeface="Franklin Gothic Medium"/>
                <a:cs typeface="Franklin Gothic Medium"/>
              </a:rPr>
              <a:t>icur</a:t>
            </a:r>
            <a:r>
              <a:rPr dirty="0" sz="1600">
                <a:latin typeface="Franklin Gothic Medium"/>
                <a:cs typeface="Franklin Gothic Medium"/>
              </a:rPr>
              <a:t>ezz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est e es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ica.</a:t>
            </a:r>
            <a:endParaRPr sz="1600">
              <a:latin typeface="Franklin Gothic Medium"/>
              <a:cs typeface="Franklin Gothic Medium"/>
            </a:endParaRPr>
          </a:p>
          <a:p>
            <a:pPr marL="4413250">
              <a:lnSpc>
                <a:spcPct val="100000"/>
              </a:lnSpc>
              <a:spcBef>
                <a:spcPts val="375"/>
              </a:spcBef>
            </a:pPr>
            <a:r>
              <a:rPr dirty="0" sz="20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E’</a:t>
            </a:r>
            <a:r>
              <a:rPr dirty="0" sz="20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20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buon</a:t>
            </a:r>
            <a:r>
              <a:rPr dirty="0" sz="20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20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ul</a:t>
            </a:r>
            <a:r>
              <a:rPr dirty="0" sz="20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40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008000"/>
                </a:solidFill>
                <a:latin typeface="Franklin Gothic Medium"/>
                <a:cs typeface="Franklin Gothic Medium"/>
              </a:rPr>
              <a:t>!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116839">
              <a:lnSpc>
                <a:spcPct val="135400"/>
              </a:lnSpc>
            </a:pPr>
            <a:r>
              <a:rPr dirty="0" sz="1600">
                <a:latin typeface="Franklin Gothic Medium"/>
                <a:cs typeface="Franklin Gothic Medium"/>
              </a:rPr>
              <a:t>Se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30">
                <a:latin typeface="Franklin Gothic Medium"/>
                <a:cs typeface="Franklin Gothic Medium"/>
              </a:rPr>
              <a:t>n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l’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(</a:t>
            </a:r>
            <a:r>
              <a:rPr dirty="0" sz="1600" spc="-10">
                <a:latin typeface="Franklin Gothic Medium"/>
                <a:cs typeface="Franklin Gothic Medium"/>
              </a:rPr>
              <a:t>ancora</a:t>
            </a:r>
            <a:r>
              <a:rPr dirty="0" sz="1600"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latin typeface="Franklin Gothic Medium"/>
                <a:cs typeface="Franklin Gothic Medium"/>
              </a:rPr>
              <a:t>fa</a:t>
            </a:r>
            <a:r>
              <a:rPr dirty="0" sz="1600">
                <a:latin typeface="Franklin Gothic Medium"/>
                <a:cs typeface="Franklin Gothic Medium"/>
              </a:rPr>
              <a:t>tt</a:t>
            </a:r>
            <a:r>
              <a:rPr dirty="0" sz="1600" spc="-10">
                <a:latin typeface="Franklin Gothic Medium"/>
                <a:cs typeface="Franklin Gothic Medium"/>
              </a:rPr>
              <a:t>a,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è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rar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D</a:t>
            </a:r>
            <a:r>
              <a:rPr dirty="0" sz="1600" spc="-30">
                <a:latin typeface="Franklin Gothic Medium"/>
                <a:cs typeface="Franklin Gothic Medium"/>
              </a:rPr>
              <a:t>o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orar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ancora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 spc="-10">
                <a:latin typeface="Franklin Gothic Medium"/>
                <a:cs typeface="Franklin Gothic Medium"/>
              </a:rPr>
              <a:t> po’,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anali</a:t>
            </a:r>
            <a:r>
              <a:rPr dirty="0" sz="1600">
                <a:latin typeface="Franklin Gothic Medium"/>
                <a:cs typeface="Franklin Gothic Medium"/>
              </a:rPr>
              <a:t>zz</a:t>
            </a:r>
            <a:r>
              <a:rPr dirty="0" sz="1600" spc="-10">
                <a:latin typeface="Franklin Gothic Medium"/>
                <a:cs typeface="Franklin Gothic Medium"/>
              </a:rPr>
              <a:t>ando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quali</a:t>
            </a:r>
            <a:r>
              <a:rPr dirty="0" sz="1600"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latin typeface="Franklin Gothic Medium"/>
                <a:cs typeface="Franklin Gothic Medium"/>
              </a:rPr>
              <a:t>ono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st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 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ori,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uardando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ez</a:t>
            </a:r>
            <a:r>
              <a:rPr dirty="0" sz="1600" spc="-10">
                <a:latin typeface="Franklin Gothic Medium"/>
                <a:cs typeface="Franklin Gothic Medium"/>
              </a:rPr>
              <a:t>ioni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qu</a:t>
            </a:r>
            <a:r>
              <a:rPr dirty="0" sz="1600">
                <a:latin typeface="Franklin Gothic Medium"/>
                <a:cs typeface="Franklin Gothic Medium"/>
              </a:rPr>
              <a:t>est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ar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e </a:t>
            </a:r>
            <a:r>
              <a:rPr dirty="0" sz="1600" spc="-10">
                <a:latin typeface="Franklin Gothic Medium"/>
                <a:cs typeface="Franklin Gothic Medium"/>
              </a:rPr>
              <a:t>fac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ndo</a:t>
            </a:r>
            <a:r>
              <a:rPr dirty="0" sz="1600">
                <a:latin typeface="Franklin Gothic Medium"/>
                <a:cs typeface="Franklin Gothic Medium"/>
              </a:rPr>
              <a:t> t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tt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g</a:t>
            </a:r>
            <a:r>
              <a:rPr dirty="0" sz="1600" spc="-5">
                <a:latin typeface="Franklin Gothic Medium"/>
                <a:cs typeface="Franklin Gothic Medium"/>
              </a:rPr>
              <a:t>li</a:t>
            </a:r>
            <a:r>
              <a:rPr dirty="0" sz="1600">
                <a:latin typeface="Franklin Gothic Medium"/>
                <a:cs typeface="Franklin Gothic Medium"/>
              </a:rPr>
              <a:t> ese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ci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5">
                <a:latin typeface="Franklin Gothic Medium"/>
                <a:cs typeface="Franklin Gothic Medium"/>
              </a:rPr>
              <a:t>i.</a:t>
            </a:r>
            <a:endParaRPr sz="1600">
              <a:latin typeface="Franklin Gothic Medium"/>
              <a:cs typeface="Franklin Gothic Medium"/>
            </a:endParaRPr>
          </a:p>
          <a:p>
            <a:pPr marL="4356100">
              <a:lnSpc>
                <a:spcPct val="100000"/>
              </a:lnSpc>
              <a:spcBef>
                <a:spcPts val="375"/>
              </a:spcBef>
            </a:pPr>
            <a:r>
              <a:rPr dirty="0" sz="2000">
                <a:solidFill>
                  <a:srgbClr val="FBE806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0">
                <a:solidFill>
                  <a:srgbClr val="FBE806"/>
                </a:solidFill>
                <a:latin typeface="Franklin Gothic Medium"/>
                <a:cs typeface="Franklin Gothic Medium"/>
              </a:rPr>
              <a:t>ora</a:t>
            </a:r>
            <a:r>
              <a:rPr dirty="0" sz="2000" spc="-10">
                <a:solidFill>
                  <a:srgbClr val="FBE806"/>
                </a:solidFill>
                <a:latin typeface="Franklin Gothic Medium"/>
                <a:cs typeface="Franklin Gothic Medium"/>
              </a:rPr>
              <a:t>gg</a:t>
            </a:r>
            <a:r>
              <a:rPr dirty="0" sz="2000" spc="-10">
                <a:solidFill>
                  <a:srgbClr val="FBE806"/>
                </a:solidFill>
                <a:latin typeface="Franklin Gothic Medium"/>
                <a:cs typeface="Franklin Gothic Medium"/>
              </a:rPr>
              <a:t>io</a:t>
            </a:r>
            <a:r>
              <a:rPr dirty="0" sz="2000" spc="-10">
                <a:solidFill>
                  <a:srgbClr val="FBE806"/>
                </a:solidFill>
                <a:latin typeface="Franklin Gothic Medium"/>
                <a:cs typeface="Franklin Gothic Medium"/>
              </a:rPr>
              <a:t> e </a:t>
            </a:r>
            <a:r>
              <a:rPr dirty="0" sz="2000" spc="-15">
                <a:solidFill>
                  <a:srgbClr val="FBE806"/>
                </a:solidFill>
                <a:latin typeface="Franklin Gothic Medium"/>
                <a:cs typeface="Franklin Gothic Medium"/>
              </a:rPr>
              <a:t>non</a:t>
            </a:r>
            <a:r>
              <a:rPr dirty="0" sz="2000" spc="-15">
                <a:solidFill>
                  <a:srgbClr val="FBE806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FBE806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15">
                <a:solidFill>
                  <a:srgbClr val="FBE806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FBE806"/>
                </a:solidFill>
                <a:latin typeface="Franklin Gothic Medium"/>
                <a:cs typeface="Franklin Gothic Medium"/>
              </a:rPr>
              <a:t>rd</a:t>
            </a:r>
            <a:r>
              <a:rPr dirty="0" sz="2000" spc="-15">
                <a:solidFill>
                  <a:srgbClr val="FBE806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>
                <a:solidFill>
                  <a:srgbClr val="FBE806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25">
                <a:solidFill>
                  <a:srgbClr val="FBE806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solidFill>
                  <a:srgbClr val="FBE806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5">
                <a:solidFill>
                  <a:srgbClr val="FBE806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FBE806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FBE806"/>
                </a:solidFill>
                <a:latin typeface="Franklin Gothic Medium"/>
                <a:cs typeface="Franklin Gothic Medium"/>
              </a:rPr>
              <a:t>d’ani</a:t>
            </a:r>
            <a:r>
              <a:rPr dirty="0" sz="2000">
                <a:solidFill>
                  <a:srgbClr val="FBE806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>
                <a:solidFill>
                  <a:srgbClr val="FBE806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FBE806"/>
                </a:solidFill>
                <a:latin typeface="Franklin Gothic Medium"/>
                <a:cs typeface="Franklin Gothic Medium"/>
              </a:rPr>
              <a:t>!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A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2000" spc="-4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pun</a:t>
            </a:r>
            <a:r>
              <a:rPr dirty="0" sz="2000" spc="-4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…</a:t>
            </a:r>
            <a:endParaRPr sz="2000">
              <a:latin typeface="Franklin Gothic Medium"/>
              <a:cs typeface="Franklin Gothic Medium"/>
            </a:endParaRPr>
          </a:p>
          <a:p>
            <a:pPr marL="1917700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ia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arri</a:t>
            </a:r>
            <a:r>
              <a:rPr dirty="0" sz="20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conclu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2000" spc="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o.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21082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l’a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e!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7192" y="5681471"/>
            <a:ext cx="990599" cy="99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60792" y="2709672"/>
            <a:ext cx="625474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0391" y="4538471"/>
            <a:ext cx="625475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386332" y="1643502"/>
            <a:ext cx="7982584" cy="4161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me 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25">
                <a:solidFill>
                  <a:srgbClr val="0000FF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25">
                <a:solidFill>
                  <a:srgbClr val="0000FF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on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un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est</a:t>
            </a:r>
            <a:r>
              <a:rPr dirty="0" sz="18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(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hi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igli,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asta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vvi)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>
              <a:lnSpc>
                <a:spcPts val="191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Innan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 spc="-10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cal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! </a:t>
            </a:r>
            <a:r>
              <a:rPr dirty="0" sz="1600" spc="-10">
                <a:latin typeface="Franklin Gothic Medium"/>
                <a:cs typeface="Franklin Gothic Medium"/>
              </a:rPr>
              <a:t>L'a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 è  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iolo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ica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latin typeface="Franklin Gothic Medium"/>
                <a:cs typeface="Franklin Gothic Medium"/>
              </a:rPr>
              <a:t>ica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ll'a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130810">
              <a:lnSpc>
                <a:spcPts val="1900"/>
              </a:lnSpc>
              <a:spcBef>
                <a:spcPts val="70"/>
              </a:spcBef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res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</a:t>
            </a:r>
            <a:r>
              <a:rPr dirty="0" sz="1600">
                <a:latin typeface="Franklin Gothic Book"/>
                <a:cs typeface="Franklin Gothic Book"/>
              </a:rPr>
              <a:t>i 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utare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calmare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ll'inizi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ts val="19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’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 spc="-10">
                <a:latin typeface="Franklin Gothic Book"/>
                <a:cs typeface="Franklin Gothic Book"/>
              </a:rPr>
              <a:t>igli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egge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 t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’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gli </a:t>
            </a:r>
            <a:r>
              <a:rPr dirty="0" sz="1600" spc="-10">
                <a:latin typeface="Franklin Gothic Book"/>
                <a:cs typeface="Franklin Gothic Book"/>
              </a:rPr>
              <a:t>student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endono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>
                <a:latin typeface="Franklin Gothic Book"/>
                <a:cs typeface="Franklin Gothic Book"/>
              </a:rPr>
              <a:t>ì,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. Chi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, 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ela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 spc="-5">
                <a:latin typeface="Franklin Gothic Book"/>
                <a:cs typeface="Franklin Gothic Book"/>
              </a:rPr>
              <a:t> 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algn="just" marL="12700" marR="289560">
              <a:lnSpc>
                <a:spcPts val="1900"/>
              </a:lnSpc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 spc="-1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mandare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du</a:t>
            </a:r>
            <a:r>
              <a:rPr dirty="0" sz="1600">
                <a:latin typeface="Franklin Gothic Book"/>
                <a:cs typeface="Franklin Gothic Book"/>
              </a:rPr>
              <a:t>bbi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mb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edano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fless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se</a:t>
            </a:r>
            <a:r>
              <a:rPr dirty="0" sz="1600">
                <a:latin typeface="Franklin Gothic Book"/>
                <a:cs typeface="Franklin Gothic Book"/>
              </a:rPr>
              <a:t>mb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bili,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ensare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lesse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434975">
              <a:lnSpc>
                <a:spcPct val="1042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’ b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rendere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olt</a:t>
            </a:r>
            <a:r>
              <a:rPr dirty="0" sz="1600">
                <a:latin typeface="Franklin Gothic Book"/>
                <a:cs typeface="Franklin Gothic Book"/>
              </a:rPr>
              <a:t>i,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endo</a:t>
            </a:r>
            <a:r>
              <a:rPr dirty="0" sz="1600" spc="-10">
                <a:latin typeface="Franklin Gothic Book"/>
                <a:cs typeface="Franklin Gothic Book"/>
              </a:rPr>
              <a:t> 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94891" y="1851147"/>
            <a:ext cx="7845425" cy="3515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6515">
              <a:lnSpc>
                <a:spcPct val="1351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’ b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cur</a:t>
            </a:r>
            <a:r>
              <a:rPr dirty="0" sz="1600">
                <a:latin typeface="Franklin Gothic Book"/>
                <a:cs typeface="Franklin Gothic Book"/>
              </a:rPr>
              <a:t>i,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du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ult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c’e</a:t>
            </a:r>
            <a:r>
              <a:rPr dirty="0" sz="1600">
                <a:latin typeface="Franklin Gothic Book"/>
                <a:cs typeface="Franklin Gothic Book"/>
              </a:rPr>
              <a:t>’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fr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 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trascurat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ttura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20955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 spc="-1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sconosc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sedu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lli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ult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 spc="-10">
                <a:latin typeface="Franklin Gothic Book"/>
                <a:cs typeface="Franklin Gothic Book"/>
              </a:rPr>
              <a:t> secondo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nut</a:t>
            </a:r>
            <a:r>
              <a:rPr dirty="0" sz="1600">
                <a:latin typeface="Franklin Gothic Book"/>
                <a:cs typeface="Franklin Gothic Book"/>
              </a:rPr>
              <a:t>ili,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dannos</a:t>
            </a:r>
            <a:r>
              <a:rPr dirty="0" sz="1600">
                <a:latin typeface="Franklin Gothic Book"/>
                <a:cs typeface="Franklin Gothic Book"/>
              </a:rPr>
              <a:t>i: 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'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anta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entra</a:t>
            </a:r>
            <a:r>
              <a:rPr dirty="0" sz="1600">
                <a:latin typeface="Franklin Gothic Book"/>
                <a:cs typeface="Franklin Gothic Book"/>
              </a:rPr>
              <a:t>mbi p</a:t>
            </a:r>
            <a:r>
              <a:rPr dirty="0" sz="1600" spc="-10">
                <a:latin typeface="Franklin Gothic Book"/>
                <a:cs typeface="Franklin Gothic Book"/>
              </a:rPr>
              <a:t>ensa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curare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ndurre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2654300">
              <a:lnSpc>
                <a:spcPct val="100000"/>
              </a:lnSpc>
              <a:spcBef>
                <a:spcPts val="680"/>
              </a:spcBef>
              <a:tabLst>
                <a:tab pos="4352925" algn="l"/>
              </a:tabLst>
            </a:pP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è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rò,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buona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. . 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7052"/>
            <a:ext cx="8058150" cy="416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461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 u="heavy">
                <a:latin typeface="Franklin Gothic Medium"/>
                <a:cs typeface="Franklin Gothic Medium"/>
              </a:rPr>
              <a:t>non</a:t>
            </a:r>
            <a:r>
              <a:rPr dirty="0" sz="1600" u="heavy">
                <a:latin typeface="Franklin Gothic Medium"/>
                <a:cs typeface="Franklin Gothic Medium"/>
              </a:rPr>
              <a:t> </a:t>
            </a:r>
            <a:r>
              <a:rPr dirty="0" sz="1600" spc="-10" u="heavy">
                <a:latin typeface="Franklin Gothic Medium"/>
                <a:cs typeface="Franklin Gothic Medium"/>
              </a:rPr>
              <a:t>pr</a:t>
            </a:r>
            <a:r>
              <a:rPr dirty="0" sz="1600" spc="-20" u="heavy">
                <a:latin typeface="Franklin Gothic Medium"/>
                <a:cs typeface="Franklin Gothic Medium"/>
              </a:rPr>
              <a:t>e</a:t>
            </a:r>
            <a:r>
              <a:rPr dirty="0" sz="1600" spc="-15" u="heavy">
                <a:latin typeface="Franklin Gothic Medium"/>
                <a:cs typeface="Franklin Gothic Medium"/>
              </a:rPr>
              <a:t>v</a:t>
            </a:r>
            <a:r>
              <a:rPr dirty="0" sz="1600" u="heavy">
                <a:latin typeface="Franklin Gothic Medium"/>
                <a:cs typeface="Franklin Gothic Medium"/>
              </a:rPr>
              <a:t>e</a:t>
            </a:r>
            <a:r>
              <a:rPr dirty="0" sz="1600" spc="-10" u="heavy">
                <a:latin typeface="Franklin Gothic Medium"/>
                <a:cs typeface="Franklin Gothic Medium"/>
              </a:rPr>
              <a:t>d</a:t>
            </a:r>
            <a:r>
              <a:rPr dirty="0" sz="1600" u="heavy">
                <a:latin typeface="Franklin Gothic Medium"/>
                <a:cs typeface="Franklin Gothic Medium"/>
              </a:rPr>
              <a:t>e </a:t>
            </a:r>
            <a:r>
              <a:rPr dirty="0" sz="1600" spc="-10" u="heavy">
                <a:latin typeface="Franklin Gothic Medium"/>
                <a:cs typeface="Franklin Gothic Medium"/>
              </a:rPr>
              <a:t>pun</a:t>
            </a:r>
            <a:r>
              <a:rPr dirty="0" sz="1600" spc="-25" u="heavy">
                <a:latin typeface="Franklin Gothic Medium"/>
                <a:cs typeface="Franklin Gothic Medium"/>
              </a:rPr>
              <a:t>t</a:t>
            </a:r>
            <a:r>
              <a:rPr dirty="0" sz="1600" u="heavy">
                <a:latin typeface="Franklin Gothic Medium"/>
                <a:cs typeface="Franklin Gothic Medium"/>
              </a:rPr>
              <a:t>egg</a:t>
            </a:r>
            <a:r>
              <a:rPr dirty="0" sz="1600" spc="-5" u="heavy">
                <a:latin typeface="Franklin Gothic Medium"/>
                <a:cs typeface="Franklin Gothic Medium"/>
              </a:rPr>
              <a:t>i</a:t>
            </a:r>
            <a:r>
              <a:rPr dirty="0" sz="1600" u="heavy">
                <a:latin typeface="Franklin Gothic Medium"/>
                <a:cs typeface="Franklin Gothic Medium"/>
              </a:rPr>
              <a:t> </a:t>
            </a:r>
            <a:r>
              <a:rPr dirty="0" sz="1600" spc="-10" u="heavy">
                <a:latin typeface="Franklin Gothic Medium"/>
                <a:cs typeface="Franklin Gothic Medium"/>
              </a:rPr>
              <a:t>n</a:t>
            </a:r>
            <a:r>
              <a:rPr dirty="0" sz="1600" u="heavy">
                <a:latin typeface="Franklin Gothic Medium"/>
                <a:cs typeface="Franklin Gothic Medium"/>
              </a:rPr>
              <a:t>eg</a:t>
            </a:r>
            <a:r>
              <a:rPr dirty="0" sz="1600" spc="-10" u="heavy">
                <a:latin typeface="Franklin Gothic Medium"/>
                <a:cs typeface="Franklin Gothic Medium"/>
              </a:rPr>
              <a:t>a</a:t>
            </a:r>
            <a:r>
              <a:rPr dirty="0" sz="1600" u="heavy">
                <a:latin typeface="Franklin Gothic Medium"/>
                <a:cs typeface="Franklin Gothic Medium"/>
              </a:rPr>
              <a:t>t</a:t>
            </a:r>
            <a:r>
              <a:rPr dirty="0" sz="1600" spc="-5" u="heavy">
                <a:latin typeface="Franklin Gothic Medium"/>
                <a:cs typeface="Franklin Gothic Medium"/>
              </a:rPr>
              <a:t>i</a:t>
            </a:r>
            <a:r>
              <a:rPr dirty="0" sz="1600" u="heavy">
                <a:latin typeface="Franklin Gothic Medium"/>
                <a:cs typeface="Franklin Gothic Medium"/>
              </a:rPr>
              <a:t>v</a:t>
            </a:r>
            <a:r>
              <a:rPr dirty="0" sz="1600" spc="-5" u="heavy">
                <a:latin typeface="Franklin Gothic Medium"/>
                <a:cs typeface="Franklin Gothic Medium"/>
              </a:rPr>
              <a:t>i</a:t>
            </a:r>
            <a:r>
              <a:rPr dirty="0" sz="1600" u="heavy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erra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10">
                <a:latin typeface="Franklin Gothic Book"/>
                <a:cs typeface="Franklin Gothic Book"/>
              </a:rPr>
              <a:t> 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migli</a:t>
            </a:r>
            <a:r>
              <a:rPr dirty="0" sz="1600" spc="-10">
                <a:latin typeface="Franklin Gothic Book"/>
                <a:cs typeface="Franklin Gothic Book"/>
              </a:rPr>
              <a:t>orare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2800"/>
              </a:lnSpc>
              <a:spcBef>
                <a:spcPts val="5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 u="heavy">
                <a:latin typeface="Franklin Gothic Medium"/>
                <a:cs typeface="Franklin Gothic Medium"/>
              </a:rPr>
              <a:t>pr</a:t>
            </a:r>
            <a:r>
              <a:rPr dirty="0" sz="1600" spc="-20" u="heavy">
                <a:latin typeface="Franklin Gothic Medium"/>
                <a:cs typeface="Franklin Gothic Medium"/>
              </a:rPr>
              <a:t>e</a:t>
            </a:r>
            <a:r>
              <a:rPr dirty="0" sz="1600" spc="-15" u="heavy">
                <a:latin typeface="Franklin Gothic Medium"/>
                <a:cs typeface="Franklin Gothic Medium"/>
              </a:rPr>
              <a:t>v</a:t>
            </a:r>
            <a:r>
              <a:rPr dirty="0" sz="1600" u="heavy">
                <a:latin typeface="Franklin Gothic Medium"/>
                <a:cs typeface="Franklin Gothic Medium"/>
              </a:rPr>
              <a:t>e</a:t>
            </a:r>
            <a:r>
              <a:rPr dirty="0" sz="1600" spc="-10" u="heavy">
                <a:latin typeface="Franklin Gothic Medium"/>
                <a:cs typeface="Franklin Gothic Medium"/>
              </a:rPr>
              <a:t>d</a:t>
            </a:r>
            <a:r>
              <a:rPr dirty="0" sz="1600" u="heavy">
                <a:latin typeface="Franklin Gothic Medium"/>
                <a:cs typeface="Franklin Gothic Medium"/>
              </a:rPr>
              <a:t>e </a:t>
            </a:r>
            <a:r>
              <a:rPr dirty="0" sz="1600" spc="-10" u="heavy">
                <a:latin typeface="Franklin Gothic Medium"/>
                <a:cs typeface="Franklin Gothic Medium"/>
              </a:rPr>
              <a:t>pun</a:t>
            </a:r>
            <a:r>
              <a:rPr dirty="0" sz="1600" spc="-25" u="heavy">
                <a:latin typeface="Franklin Gothic Medium"/>
                <a:cs typeface="Franklin Gothic Medium"/>
              </a:rPr>
              <a:t>t</a:t>
            </a:r>
            <a:r>
              <a:rPr dirty="0" sz="1600" u="heavy">
                <a:latin typeface="Franklin Gothic Medium"/>
                <a:cs typeface="Franklin Gothic Medium"/>
              </a:rPr>
              <a:t>egg</a:t>
            </a:r>
            <a:r>
              <a:rPr dirty="0" sz="1600" spc="-5" u="heavy">
                <a:latin typeface="Franklin Gothic Medium"/>
                <a:cs typeface="Franklin Gothic Medium"/>
              </a:rPr>
              <a:t>i</a:t>
            </a:r>
            <a:r>
              <a:rPr dirty="0" sz="1600" u="heavy">
                <a:latin typeface="Franklin Gothic Medium"/>
                <a:cs typeface="Franklin Gothic Medium"/>
              </a:rPr>
              <a:t> </a:t>
            </a:r>
            <a:r>
              <a:rPr dirty="0" sz="1600" spc="-10" u="heavy">
                <a:latin typeface="Franklin Gothic Medium"/>
                <a:cs typeface="Franklin Gothic Medium"/>
              </a:rPr>
              <a:t>n</a:t>
            </a:r>
            <a:r>
              <a:rPr dirty="0" sz="1600" u="heavy">
                <a:latin typeface="Franklin Gothic Medium"/>
                <a:cs typeface="Franklin Gothic Medium"/>
              </a:rPr>
              <a:t>eg</a:t>
            </a:r>
            <a:r>
              <a:rPr dirty="0" sz="1600" spc="-10" u="heavy">
                <a:latin typeface="Franklin Gothic Medium"/>
                <a:cs typeface="Franklin Gothic Medium"/>
              </a:rPr>
              <a:t>a</a:t>
            </a:r>
            <a:r>
              <a:rPr dirty="0" sz="1600" u="heavy">
                <a:latin typeface="Franklin Gothic Medium"/>
                <a:cs typeface="Franklin Gothic Medium"/>
              </a:rPr>
              <a:t>t</a:t>
            </a:r>
            <a:r>
              <a:rPr dirty="0" sz="1600" spc="-5" u="heavy">
                <a:latin typeface="Franklin Gothic Medium"/>
                <a:cs typeface="Franklin Gothic Medium"/>
              </a:rPr>
              <a:t>i</a:t>
            </a:r>
            <a:r>
              <a:rPr dirty="0" sz="1600" u="heavy">
                <a:latin typeface="Franklin Gothic Medium"/>
                <a:cs typeface="Franklin Gothic Medium"/>
              </a:rPr>
              <a:t>v</a:t>
            </a:r>
            <a:r>
              <a:rPr dirty="0" sz="1600" spc="-5" u="heavy">
                <a:latin typeface="Franklin Gothic Medium"/>
                <a:cs typeface="Franklin Gothic Medium"/>
              </a:rPr>
              <a:t>i</a:t>
            </a:r>
            <a:r>
              <a:rPr dirty="0" sz="1600" u="heavy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erra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’ i</a:t>
            </a:r>
            <a:r>
              <a:rPr dirty="0" sz="1600" spc="-10">
                <a:latin typeface="Franklin Gothic Book"/>
                <a:cs typeface="Franklin Gothic Book"/>
              </a:rPr>
              <a:t>ndec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nce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assare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nulla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urare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buona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 spc="-15">
                <a:latin typeface="Franklin Gothic Medium"/>
                <a:cs typeface="Franklin Gothic Medium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!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06680">
              <a:lnSpc>
                <a:spcPct val="134500"/>
              </a:lnSpc>
              <a:tabLst>
                <a:tab pos="7078980" algn="l"/>
              </a:tabLst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n’ult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ollata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ivi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cure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hi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v</a:t>
            </a:r>
            <a:r>
              <a:rPr dirty="0" sz="1600" spc="-10">
                <a:latin typeface="Franklin Gothic Book"/>
                <a:cs typeface="Franklin Gothic Book"/>
              </a:rPr>
              <a:t>uol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0">
                <a:latin typeface="Franklin Gothic Book"/>
                <a:cs typeface="Franklin Gothic Book"/>
              </a:rPr>
              <a:t> 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elencata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>
                <a:latin typeface="Franklin Gothic Medium"/>
                <a:cs typeface="Franklin Gothic Medium"/>
              </a:rPr>
              <a:t>Se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e</a:t>
            </a:r>
            <a:r>
              <a:rPr dirty="0" sz="1600" spc="-5">
                <a:latin typeface="Franklin Gothic Medium"/>
                <a:cs typeface="Franklin Gothic Medium"/>
              </a:rPr>
              <a:t>’</a:t>
            </a:r>
            <a:r>
              <a:rPr dirty="0" sz="1600"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latin typeface="Franklin Gothic Medium"/>
                <a:cs typeface="Franklin Gothic Medium"/>
              </a:rPr>
              <a:t>icuri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30">
                <a:latin typeface="Franklin Gothic Medium"/>
                <a:cs typeface="Franklin Gothic Medium"/>
              </a:rPr>
              <a:t>a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 t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30">
                <a:latin typeface="Franklin Gothic Medium"/>
                <a:cs typeface="Franklin Gothic Medium"/>
              </a:rPr>
              <a:t>o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or</a:t>
            </a:r>
            <a:r>
              <a:rPr dirty="0" sz="1600">
                <a:latin typeface="Franklin Gothic Medium"/>
                <a:cs typeface="Franklin Gothic Medium"/>
              </a:rPr>
              <a:t>e (e s</a:t>
            </a:r>
            <a:r>
              <a:rPr dirty="0" sz="1600" spc="-10">
                <a:latin typeface="Franklin Gothic Medium"/>
                <a:cs typeface="Franklin Gothic Medium"/>
              </a:rPr>
              <a:t>olo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</a:t>
            </a:r>
            <a:r>
              <a:rPr dirty="0" sz="1600"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uona</a:t>
            </a:r>
            <a:r>
              <a:rPr dirty="0" sz="1600" spc="-10">
                <a:latin typeface="Franklin Gothic Book"/>
                <a:cs typeface="Franklin Gothic Book"/>
              </a:rPr>
              <a:t> norma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nalarlo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onsa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aula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nessuno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10">
                <a:latin typeface="Franklin Gothic Book"/>
                <a:cs typeface="Franklin Gothic Book"/>
              </a:rPr>
              <a:t> c’e</a:t>
            </a:r>
            <a:r>
              <a:rPr dirty="0" sz="1600">
                <a:latin typeface="Franklin Gothic Book"/>
                <a:cs typeface="Franklin Gothic Book"/>
              </a:rPr>
              <a:t>’,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ibili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olla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cura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success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annullata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528885"/>
            <a:ext cx="7873365" cy="4766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mula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ing</a:t>
            </a:r>
            <a:r>
              <a:rPr dirty="0" sz="1600" spc="-10">
                <a:latin typeface="Franklin Gothic Book"/>
                <a:cs typeface="Franklin Gothic Book"/>
              </a:rPr>
              <a:t>resso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60"/>
              </a:spcBef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p</a:t>
            </a:r>
            <a:r>
              <a:rPr dirty="0" sz="1600" spc="-10">
                <a:latin typeface="Franklin Gothic Book"/>
                <a:cs typeface="Franklin Gothic Book"/>
              </a:rPr>
              <a:t>recedent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 marL="12700" marR="45402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ser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30/40 m</a:t>
            </a:r>
            <a:r>
              <a:rPr dirty="0" sz="1600" spc="-10">
                <a:latin typeface="Franklin Gothic Medium"/>
                <a:cs typeface="Franklin Gothic Medium"/>
              </a:rPr>
              <a:t>inu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ss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v</a:t>
            </a:r>
            <a:r>
              <a:rPr dirty="0" sz="1600" spc="-10">
                <a:latin typeface="Franklin Gothic Book"/>
                <a:cs typeface="Franklin Gothic Book"/>
              </a:rPr>
              <a:t>uole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mula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ttare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 (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arare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866140">
              <a:lnSpc>
                <a:spcPct val="1302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nuno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endo</a:t>
            </a:r>
            <a:r>
              <a:rPr dirty="0" sz="1600" spc="-10">
                <a:latin typeface="Franklin Gothic Book"/>
                <a:cs typeface="Franklin Gothic Book"/>
              </a:rPr>
              <a:t> 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E’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se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ap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:</a:t>
            </a:r>
            <a:endParaRPr sz="1800">
              <a:latin typeface="Franklin Gothic Medium"/>
              <a:cs typeface="Franklin Gothic Medium"/>
            </a:endParaRPr>
          </a:p>
          <a:p>
            <a:pPr marL="368300" indent="-355600">
              <a:lnSpc>
                <a:spcPct val="100000"/>
              </a:lnSpc>
              <a:spcBef>
                <a:spcPts val="625"/>
              </a:spcBef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almeno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7 </a:t>
            </a:r>
            <a:r>
              <a:rPr dirty="0" sz="1600" spc="-10">
                <a:latin typeface="Franklin Gothic Medium"/>
                <a:cs typeface="Franklin Gothic Medium"/>
              </a:rPr>
              <a:t>do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and</a:t>
            </a:r>
            <a:r>
              <a:rPr dirty="0" sz="1600">
                <a:latin typeface="Franklin Gothic Medium"/>
                <a:cs typeface="Franklin Gothic Medium"/>
              </a:rPr>
              <a:t>e 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1</a:t>
            </a:r>
            <a:r>
              <a:rPr dirty="0" sz="1600">
                <a:latin typeface="Franklin Gothic Medium"/>
                <a:cs typeface="Franklin Gothic Medium"/>
              </a:rPr>
              <a:t>0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i,</a:t>
            </a:r>
            <a:endParaRPr sz="1600">
              <a:latin typeface="Franklin Gothic Book"/>
              <a:cs typeface="Franklin Gothic Book"/>
            </a:endParaRPr>
          </a:p>
          <a:p>
            <a:pPr marL="368300" marR="5080" indent="-355600">
              <a:lnSpc>
                <a:spcPct val="135400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5 </a:t>
            </a:r>
            <a:r>
              <a:rPr dirty="0" sz="1600" spc="-10">
                <a:latin typeface="Franklin Gothic Medium"/>
                <a:cs typeface="Franklin Gothic Medium"/>
              </a:rPr>
              <a:t>do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and</a:t>
            </a:r>
            <a:r>
              <a:rPr dirty="0" sz="1600">
                <a:latin typeface="Franklin Gothic Medium"/>
                <a:cs typeface="Franklin Gothic Medium"/>
              </a:rPr>
              <a:t>e 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1</a:t>
            </a:r>
            <a:r>
              <a:rPr dirty="0" sz="1600">
                <a:latin typeface="Franklin Gothic Medium"/>
                <a:cs typeface="Franklin Gothic Medium"/>
              </a:rPr>
              <a:t>0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limi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orare</a:t>
            </a:r>
            <a:r>
              <a:rPr dirty="0" sz="1600" spc="-10">
                <a:latin typeface="Franklin Gothic Book"/>
                <a:cs typeface="Franklin Gothic Book"/>
              </a:rPr>
              <a:t> ancora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’),</a:t>
            </a:r>
            <a:endParaRPr sz="1600">
              <a:latin typeface="Franklin Gothic Book"/>
              <a:cs typeface="Franklin Gothic Book"/>
            </a:endParaRPr>
          </a:p>
          <a:p>
            <a:pPr marL="355600" marR="316865" indent="-342900">
              <a:lnSpc>
                <a:spcPct val="114999"/>
              </a:lnSpc>
              <a:spcBef>
                <a:spcPts val="290"/>
              </a:spcBef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me</a:t>
            </a:r>
            <a:r>
              <a:rPr dirty="0" sz="1600" spc="-10">
                <a:latin typeface="Franklin Gothic Medium"/>
                <a:cs typeface="Franklin Gothic Medium"/>
              </a:rPr>
              <a:t>no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5 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reoccu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commesso</a:t>
            </a:r>
            <a:r>
              <a:rPr dirty="0" sz="1600" spc="-10">
                <a:latin typeface="Franklin Gothic Book"/>
                <a:cs typeface="Franklin Gothic Book"/>
              </a:rPr>
              <a:t> er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 marL="1841500">
              <a:lnSpc>
                <a:spcPct val="100000"/>
              </a:lnSpc>
              <a:spcBef>
                <a:spcPts val="55"/>
              </a:spcBef>
            </a:pP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A 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2400" spc="-4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pun</a:t>
            </a:r>
            <a:r>
              <a:rPr dirty="0" sz="2400" spc="-4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… è 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 m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3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4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00000"/>
                </a:solidFill>
                <a:latin typeface="Franklin Gothic Medium"/>
                <a:cs typeface="Franklin Gothic Medium"/>
              </a:rPr>
              <a:t>!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504119"/>
            <a:ext cx="8021955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0">
              <a:lnSpc>
                <a:spcPct val="100000"/>
              </a:lnSpc>
            </a:pPr>
            <a:r>
              <a:rPr dirty="0" sz="18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ST </a:t>
            </a:r>
            <a:r>
              <a:rPr dirty="0" sz="18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spc="-1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800" spc="-2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u="heavy">
                <a:solidFill>
                  <a:srgbClr val="800000"/>
                </a:solidFill>
                <a:latin typeface="Franklin Gothic Medium"/>
                <a:cs typeface="Franklin Gothic Medium"/>
              </a:rPr>
              <a:t>0 </a:t>
            </a:r>
            <a:r>
              <a:rPr dirty="0" sz="1800" spc="-15" u="heavy">
                <a:solidFill>
                  <a:srgbClr val="800000"/>
                </a:solidFill>
                <a:latin typeface="Franklin Gothic Medium"/>
                <a:cs typeface="Franklin Gothic Medium"/>
              </a:rPr>
              <a:t>DOMANDE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32194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elencat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onale</a:t>
            </a:r>
            <a:r>
              <a:rPr dirty="0" sz="1600">
                <a:latin typeface="Franklin Gothic Book"/>
                <a:cs typeface="Franklin Gothic Book"/>
              </a:rPr>
              <a:t> 0,5/0,02?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1847850" algn="l"/>
                <a:tab pos="3242945" algn="l"/>
                <a:tab pos="3632200" algn="l"/>
                <a:tab pos="4512945" algn="l"/>
                <a:tab pos="5934075" algn="l"/>
                <a:tab pos="631698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0.025	(B) 25	(C)	4	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 0.25	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	0.4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32200"/>
              </a:lnSpc>
              <a:buClr>
                <a:srgbClr val="800000"/>
              </a:buClr>
              <a:buSzPct val="112500"/>
              <a:buFont typeface="Franklin Gothic Medium"/>
              <a:buAutoNum type="arabicPeriod" startAt="2"/>
              <a:tabLst>
                <a:tab pos="373380" algn="l"/>
              </a:tabLst>
            </a:pPr>
            <a:r>
              <a:rPr dirty="0" sz="1600" spc="-5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350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loca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rescelta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eso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45%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somma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Quant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vi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522730" algn="l"/>
                <a:tab pos="3229610" algn="l"/>
                <a:tab pos="5210175" algn="l"/>
                <a:tab pos="5664200" algn="l"/>
                <a:tab pos="700278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50	(B)  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	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C) 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92.5	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	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35.5	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 95.5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86055">
              <a:lnSpc>
                <a:spcPct val="129000"/>
              </a:lnSpc>
              <a:buClr>
                <a:srgbClr val="800000"/>
              </a:buClr>
              <a:buSzPct val="112500"/>
              <a:buFont typeface="Franklin Gothic Medium"/>
              <a:buAutoNum type="arabicPeriod" startAt="3"/>
              <a:tabLst>
                <a:tab pos="373380" algn="l"/>
              </a:tabLst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-1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 - 0.5,  B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 C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0.4, 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.2.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Qua</a:t>
            </a:r>
            <a:r>
              <a:rPr dirty="0" sz="1600" spc="-1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144905" algn="l"/>
                <a:tab pos="2181225" algn="l"/>
                <a:tab pos="3281045" algn="l"/>
                <a:tab pos="4386580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C	</a:t>
            </a:r>
            <a:r>
              <a:rPr dirty="0" sz="1600">
                <a:latin typeface="Franklin Gothic Book"/>
                <a:cs typeface="Franklin Gothic Book"/>
              </a:rPr>
              <a:t>(B)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B	</a:t>
            </a:r>
            <a:r>
              <a:rPr dirty="0" sz="1600">
                <a:latin typeface="Franklin Gothic Book"/>
                <a:cs typeface="Franklin Gothic Book"/>
              </a:rPr>
              <a:t>(C)  C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 B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C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0"/>
              <a:t>V</a:t>
            </a:r>
            <a:r>
              <a:rPr dirty="0"/>
              <a:t>e</a:t>
            </a:r>
            <a:r>
              <a:rPr dirty="0" spc="-15"/>
              <a:t>r</a:t>
            </a:r>
            <a:r>
              <a:rPr dirty="0" spc="-10"/>
              <a:t>i</a:t>
            </a:r>
            <a:r>
              <a:rPr dirty="0" spc="-25"/>
              <a:t>f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25"/>
              <a:t>f</a:t>
            </a:r>
            <a:r>
              <a:rPr dirty="0" spc="-10"/>
              <a:t>inal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04119"/>
            <a:ext cx="7785734" cy="221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400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4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elenca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l'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Franklin Gothic Book"/>
              <a:buAutoNum type="alphaUcParenBoth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y = 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+3</a:t>
            </a:r>
            <a:endParaRPr sz="1600">
              <a:latin typeface="Franklin Gothic Book"/>
              <a:cs typeface="Franklin Gothic Book"/>
            </a:endParaRPr>
          </a:p>
          <a:p>
            <a:pPr marL="305435" indent="-292735">
              <a:lnSpc>
                <a:spcPct val="100000"/>
              </a:lnSpc>
              <a:spcBef>
                <a:spcPts val="680"/>
              </a:spcBef>
              <a:buFont typeface="Franklin Gothic Book"/>
              <a:buAutoNum type="alphaUcParenBoth"/>
              <a:tabLst>
                <a:tab pos="306070" algn="l"/>
              </a:tabLst>
            </a:pPr>
            <a:r>
              <a:rPr dirty="0" sz="1600">
                <a:latin typeface="Franklin Gothic Book"/>
                <a:cs typeface="Franklin Gothic Book"/>
              </a:rPr>
              <a:t>y =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 spc="-10">
                <a:latin typeface="Franklin Gothic Book"/>
                <a:cs typeface="Franklin Gothic Book"/>
              </a:rPr>
              <a:t>-2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(C) y  =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 spc="-10">
                <a:latin typeface="Franklin Gothic Book"/>
                <a:cs typeface="Franklin Gothic Book"/>
              </a:rPr>
              <a:t>/2+1</a:t>
            </a:r>
            <a:endParaRPr sz="1600">
              <a:latin typeface="Franklin Gothic Book"/>
              <a:cs typeface="Franklin Gothic Book"/>
            </a:endParaRPr>
          </a:p>
          <a:p>
            <a:pPr marL="12700" marR="652081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 y =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/4 – 4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5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y =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sz="1600">
                <a:latin typeface="Franklin Gothic Book"/>
                <a:cs typeface="Franklin Gothic Book"/>
              </a:rPr>
              <a:t>/3 +2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114983"/>
            <a:ext cx="7876540" cy="90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5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'i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solu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l'i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(0,2).</a:t>
            </a:r>
            <a:r>
              <a:rPr dirty="0" sz="1600">
                <a:latin typeface="Franklin Gothic Book"/>
                <a:cs typeface="Franklin Gothic Book"/>
              </a:rPr>
              <a:t> Di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tratta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715135" algn="l"/>
                <a:tab pos="3261995" algn="l"/>
                <a:tab pos="4684395" algn="l"/>
                <a:tab pos="608520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+2</a:t>
            </a:r>
            <a:r>
              <a:rPr dirty="0" sz="1600" spc="-5">
                <a:latin typeface="Franklin Gothic Book"/>
                <a:cs typeface="Franklin Gothic Book"/>
              </a:rPr>
              <a:t>x+1</a:t>
            </a:r>
            <a:r>
              <a:rPr dirty="0" sz="1600">
                <a:latin typeface="Franklin Gothic Book"/>
                <a:cs typeface="Franklin Gothic Book"/>
              </a:rPr>
              <a:t>&lt; 0,	(B)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-2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+2&gt; 0,	(C) 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+2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&gt; 0,	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+4</a:t>
            </a:r>
            <a:r>
              <a:rPr dirty="0" sz="1600">
                <a:latin typeface="Franklin Gothic Book"/>
                <a:cs typeface="Franklin Gothic Book"/>
              </a:rPr>
              <a:t>&lt; 0,	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 </a:t>
            </a:r>
            <a:r>
              <a:rPr dirty="0" sz="1600" spc="-15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+2</a:t>
            </a:r>
            <a:r>
              <a:rPr dirty="0" sz="1600" spc="-5">
                <a:latin typeface="Franklin Gothic Book"/>
                <a:cs typeface="Franklin Gothic Book"/>
              </a:rPr>
              <a:t>x+2</a:t>
            </a:r>
            <a:r>
              <a:rPr dirty="0" sz="1600">
                <a:latin typeface="Franklin Gothic Book"/>
                <a:cs typeface="Franklin Gothic Book"/>
              </a:rPr>
              <a:t>&lt; 0.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9391" y="2023872"/>
            <a:ext cx="5106987" cy="291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 Maffei</dc:creator>
  <dc:title>20.ppt</dc:title>
  <dcterms:created xsi:type="dcterms:W3CDTF">2023-07-04T12:35:57Z</dcterms:created>
  <dcterms:modified xsi:type="dcterms:W3CDTF">2023-07-04T12:35:57Z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LastSaved">
    <vt:filetime>2023-07-04T00:00:00Z</vt:filetime>
  </property>
</Properties>
</file>