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50"/>
              <a:t>Geom</a:t>
            </a:r>
            <a:r>
              <a:rPr dirty="0" spc="-30"/>
              <a:t>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50"/>
              <a:t>Geom</a:t>
            </a:r>
            <a:r>
              <a:rPr dirty="0" spc="-30"/>
              <a:t>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50"/>
              <a:t>Geom</a:t>
            </a:r>
            <a:r>
              <a:rPr dirty="0" spc="-30"/>
              <a:t>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/>
              <a:t>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50"/>
              <a:t>Geom</a:t>
            </a:r>
            <a:r>
              <a:rPr dirty="0" spc="-30"/>
              <a:t>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/>
              <a:t>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50"/>
              <a:t>Geom</a:t>
            </a:r>
            <a:r>
              <a:rPr dirty="0" spc="-30"/>
              <a:t>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/>
              <a:t>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03995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38278"/>
            <a:ext cx="4419498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5913" y="765759"/>
            <a:ext cx="2878272" cy="1607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730654" y="3349878"/>
            <a:ext cx="1146810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50"/>
              <a:t>Geom</a:t>
            </a:r>
            <a:r>
              <a:rPr dirty="0" spc="-30"/>
              <a:t>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1510" y="3349878"/>
            <a:ext cx="533400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9630" y="3349878"/>
            <a:ext cx="294004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" Target="slide95.xml"/><Relationship Id="rId8" Type="http://schemas.openxmlformats.org/officeDocument/2006/relationships/notesSlide" Target="../notesSlides/notesSlide1.xml"/><Relationship Id="rId9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slide" Target="slide1.xml"/><Relationship Id="rId4" Type="http://schemas.openxmlformats.org/officeDocument/2006/relationships/notesSlide" Target="../notesSlides/notesSlide10.xml"/><Relationship Id="rId5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slide" Target="slide1.xml"/><Relationship Id="rId4" Type="http://schemas.openxmlformats.org/officeDocument/2006/relationships/notesSlide" Target="../notesSlides/notesSlide11.xml"/><Relationship Id="rId5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" Target="slide1.xml"/><Relationship Id="rId5" Type="http://schemas.openxmlformats.org/officeDocument/2006/relationships/notesSlide" Target="../notesSlides/notesSlide12.xml"/><Relationship Id="rId6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slide" Target="slide1.xml"/><Relationship Id="rId6" Type="http://schemas.openxmlformats.org/officeDocument/2006/relationships/notesSlide" Target="../notesSlides/notesSlide13.xml"/><Relationship Id="rId7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.xml"/><Relationship Id="rId4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.xml"/><Relationship Id="rId4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7.xml"/><Relationship Id="rId4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8.xml"/><Relationship Id="rId4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9.xml"/><Relationship Id="rId4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0.xml"/><Relationship Id="rId4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1.xml"/><Relationship Id="rId4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2.xml"/><Relationship Id="rId4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3.xml"/><Relationship Id="rId4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4.xml"/><Relationship Id="rId4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5.xml"/><Relationship Id="rId4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6.xml"/><Relationship Id="rId4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7.xml"/><Relationship Id="rId4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8.xml"/><Relationship Id="rId4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9.xml"/><Relationship Id="rId4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slide" Target="slide1.xml"/><Relationship Id="rId4" Type="http://schemas.openxmlformats.org/officeDocument/2006/relationships/notesSlide" Target="../notesSlides/notesSlide3.xml"/><Relationship Id="rId5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0.xml"/><Relationship Id="rId4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1.xml"/><Relationship Id="rId4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2.xml"/><Relationship Id="rId4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3.xml"/><Relationship Id="rId4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4.xml"/><Relationship Id="rId4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5.xml"/><Relationship Id="rId4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6.xml"/><Relationship Id="rId4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7.xml"/><Relationship Id="rId4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8.xml"/><Relationship Id="rId4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9.xml"/><Relationship Id="rId4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slide" Target="slide1.xml"/><Relationship Id="rId4" Type="http://schemas.openxmlformats.org/officeDocument/2006/relationships/notesSlide" Target="../notesSlides/notesSlide4.xml"/><Relationship Id="rId5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0.xml"/><Relationship Id="rId4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1.xml"/><Relationship Id="rId4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2.xml"/><Relationship Id="rId4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3.xml"/><Relationship Id="rId4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4.xml"/><Relationship Id="rId4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5.xml"/><Relationship Id="rId4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6.xml"/><Relationship Id="rId4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slide" Target="slide1.xml"/><Relationship Id="rId4" Type="http://schemas.openxmlformats.org/officeDocument/2006/relationships/notesSlide" Target="../notesSlides/notesSlide47.xml"/><Relationship Id="rId5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slide" Target="slide1.xml"/><Relationship Id="rId5" Type="http://schemas.openxmlformats.org/officeDocument/2006/relationships/notesSlide" Target="../notesSlides/notesSlide48.xml"/><Relationship Id="rId6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slide" Target="slide1.xml"/><Relationship Id="rId6" Type="http://schemas.openxmlformats.org/officeDocument/2006/relationships/notesSlide" Target="../notesSlides/notesSlide49.xml"/><Relationship Id="rId7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slide" Target="slide1.xml"/><Relationship Id="rId4" Type="http://schemas.openxmlformats.org/officeDocument/2006/relationships/notesSlide" Target="../notesSlides/notesSlide5.xml"/><Relationship Id="rId5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0.xml"/><Relationship Id="rId4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1.xml"/><Relationship Id="rId4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2.xml"/><Relationship Id="rId4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3.xml"/><Relationship Id="rId4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4.xml"/><Relationship Id="rId4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5.xml"/><Relationship Id="rId4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6.xml"/><Relationship Id="rId4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7.xml"/><Relationship Id="rId4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8.xml"/><Relationship Id="rId4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9.xml"/><Relationship Id="rId4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0.xml"/><Relationship Id="rId4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1.xml"/><Relationship Id="rId4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2.xml"/><Relationship Id="rId4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3.xml"/><Relationship Id="rId4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4.xml"/><Relationship Id="rId4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5.xml"/><Relationship Id="rId4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6.xml"/><Relationship Id="rId4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7.xml"/><Relationship Id="rId4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8.xml"/><Relationship Id="rId4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9.xml"/><Relationship Id="rId4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0.xml"/><Relationship Id="rId4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1.xml"/><Relationship Id="rId4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2.xml"/><Relationship Id="rId4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3.xml"/><Relationship Id="rId4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4.xml"/><Relationship Id="rId4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5.xml"/><Relationship Id="rId4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6.xml"/><Relationship Id="rId4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7.xml"/><Relationship Id="rId4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8.xml"/><Relationship Id="rId4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9.xml"/><Relationship Id="rId4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0.xml"/><Relationship Id="rId4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1.xml"/><Relationship Id="rId4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2.xml"/><Relationship Id="rId4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3.xml"/><Relationship Id="rId4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4.xml"/><Relationship Id="rId4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5.xml"/><Relationship Id="rId4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6.xml"/><Relationship Id="rId4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7.xml"/><Relationship Id="rId4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8.xml"/><Relationship Id="rId4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9.xml"/><Relationship Id="rId4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0.xml"/><Relationship Id="rId4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1.xml"/><Relationship Id="rId4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2.xml"/><Relationship Id="rId4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3.xml"/><Relationship Id="rId4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4.xml"/><Relationship Id="rId4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slide" Target="slide1.xml"/><Relationship Id="rId6" Type="http://schemas.openxmlformats.org/officeDocument/2006/relationships/notesSlide" Target="../notesSlides/notesSlide95.xml"/><Relationship Id="rId7" Type="http://schemas.openxmlformats.org/officeDocument/2006/relationships/slide" Target="slide9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56809" y="1221473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9344" y="1272273"/>
            <a:ext cx="4280164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20310" y="981314"/>
            <a:ext cx="50800" cy="2528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20310" y="1044815"/>
            <a:ext cx="50800" cy="1893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743" y="987877"/>
            <a:ext cx="4432935" cy="297180"/>
          </a:xfrm>
          <a:custGeom>
            <a:avLst/>
            <a:gdLst/>
            <a:ahLst/>
            <a:cxnLst/>
            <a:rect l="l" t="t" r="r" b="b"/>
            <a:pathLst>
              <a:path w="4432935" h="297180">
                <a:moveTo>
                  <a:pt x="4432566" y="0"/>
                </a:moveTo>
                <a:lnTo>
                  <a:pt x="0" y="0"/>
                </a:lnTo>
                <a:lnTo>
                  <a:pt x="0" y="246295"/>
                </a:lnTo>
                <a:lnTo>
                  <a:pt x="16636" y="283809"/>
                </a:lnTo>
                <a:lnTo>
                  <a:pt x="4381765" y="297096"/>
                </a:lnTo>
                <a:lnTo>
                  <a:pt x="4396008" y="295051"/>
                </a:lnTo>
                <a:lnTo>
                  <a:pt x="4427129" y="269092"/>
                </a:lnTo>
                <a:lnTo>
                  <a:pt x="4432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20310" y="1032115"/>
            <a:ext cx="0" cy="221615"/>
          </a:xfrm>
          <a:custGeom>
            <a:avLst/>
            <a:gdLst/>
            <a:ahLst/>
            <a:cxnLst/>
            <a:rect l="l" t="t" r="r" b="b"/>
            <a:pathLst>
              <a:path w="0" h="221615">
                <a:moveTo>
                  <a:pt x="0" y="2211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20310" y="10194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20310" y="10067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20310" y="9940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20310" y="97496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57351" y="1033616"/>
            <a:ext cx="249364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>
                <a:solidFill>
                  <a:srgbClr val="CC0000"/>
                </a:solidFill>
                <a:latin typeface="Tahoma"/>
                <a:cs typeface="Tahoma"/>
              </a:rPr>
              <a:t>Richiami</a:t>
            </a:r>
            <a:r>
              <a:rPr dirty="0" sz="1400" spc="3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30">
                <a:solidFill>
                  <a:srgbClr val="CC0000"/>
                </a:solidFill>
                <a:latin typeface="Tahoma"/>
                <a:cs typeface="Tahoma"/>
              </a:rPr>
              <a:t>di</a:t>
            </a:r>
            <a:r>
              <a:rPr dirty="0" sz="1400" spc="3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50">
                <a:solidFill>
                  <a:srgbClr val="CC0000"/>
                </a:solidFill>
                <a:latin typeface="Tahoma"/>
                <a:cs typeface="Tahoma"/>
              </a:rPr>
              <a:t>Geometria</a:t>
            </a:r>
            <a:r>
              <a:rPr dirty="0" sz="1400" spc="25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15">
                <a:solidFill>
                  <a:srgbClr val="CC0000"/>
                </a:solidFill>
                <a:latin typeface="Tahoma"/>
                <a:cs typeface="Tahoma"/>
              </a:rPr>
              <a:t>Analitica</a:t>
            </a:r>
            <a:r>
              <a:rPr dirty="0" sz="1400" spc="3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145">
                <a:solidFill>
                  <a:srgbClr val="CC0000"/>
                </a:solidFill>
                <a:latin typeface="Tahoma"/>
                <a:cs typeface="Tahoma"/>
              </a:rPr>
              <a:t>I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2961" y="1524317"/>
            <a:ext cx="1622425" cy="643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9405" indent="54610">
              <a:lnSpc>
                <a:spcPct val="100000"/>
              </a:lnSpc>
            </a:pPr>
            <a:r>
              <a:rPr dirty="0" sz="1100" spc="35">
                <a:latin typeface="Tahoma"/>
                <a:cs typeface="Tahoma"/>
              </a:rPr>
              <a:t>V</a:t>
            </a:r>
            <a:r>
              <a:rPr dirty="0" sz="1100" spc="-35">
                <a:latin typeface="Tahoma"/>
                <a:cs typeface="Tahoma"/>
              </a:rPr>
              <a:t>alentina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45">
                <a:latin typeface="Tahoma"/>
                <a:cs typeface="Tahoma"/>
              </a:rPr>
              <a:t>p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306705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Unitelma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7" action="ppaction://hlinksldjump"/>
              </a:rPr>
              <a:t>Richiami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40">
                <a:hlinkClick r:id="rId7" action="ppaction://hlinksldjump"/>
              </a:rPr>
              <a:t>di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50">
                <a:hlinkClick r:id="rId7" action="ppaction://hlinksldjump"/>
              </a:rPr>
              <a:t>Geom</a:t>
            </a:r>
            <a:r>
              <a:rPr dirty="0" spc="-30">
                <a:hlinkClick r:id="rId7" action="ppaction://hlinksldjump"/>
              </a:rPr>
              <a:t>etria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25">
                <a:hlinkClick r:id="rId7" action="ppaction://hlinksldjump"/>
              </a:rPr>
              <a:t>Analitica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>
                <a:hlinkClick r:id="rId7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rtesiana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50">
                <a:hlinkClick r:id="rId3" action="ppaction://hlinksldjump"/>
              </a:rPr>
              <a:t>Geom</a:t>
            </a:r>
            <a:r>
              <a:rPr dirty="0" spc="-30">
                <a:hlinkClick r:id="rId3" action="ppaction://hlinksldjump"/>
              </a:rPr>
              <a:t>etria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>
                <a:hlinkClick r:id="rId3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rtesiana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2932" y="636752"/>
            <a:ext cx="35909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rientamento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rrenza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definisco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ositivo.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24299" y="1701088"/>
            <a:ext cx="2359660" cy="1339850"/>
          </a:xfrm>
          <a:custGeom>
            <a:avLst/>
            <a:gdLst/>
            <a:ahLst/>
            <a:cxnLst/>
            <a:rect l="l" t="t" r="r" b="b"/>
            <a:pathLst>
              <a:path w="2359660" h="1339850">
                <a:moveTo>
                  <a:pt x="0" y="0"/>
                </a:moveTo>
                <a:lnTo>
                  <a:pt x="2359424" y="0"/>
                </a:lnTo>
                <a:lnTo>
                  <a:pt x="2359424" y="1339854"/>
                </a:lnTo>
                <a:lnTo>
                  <a:pt x="0" y="133985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84693" y="1879383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54306" y="1861483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39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50">
                <a:hlinkClick r:id="rId3" action="ppaction://hlinksldjump"/>
              </a:rPr>
              <a:t>Geom</a:t>
            </a:r>
            <a:r>
              <a:rPr dirty="0" spc="-30">
                <a:hlinkClick r:id="rId3" action="ppaction://hlinksldjump"/>
              </a:rPr>
              <a:t>etria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>
                <a:hlinkClick r:id="rId3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rtesiana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2932" y="637895"/>
            <a:ext cx="3590925" cy="535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rientamento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rrenza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definisco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ositivo.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50">
                <a:latin typeface="Tahoma"/>
                <a:cs typeface="Tahoma"/>
              </a:rPr>
              <a:t>h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65">
                <a:latin typeface="Tahoma"/>
                <a:cs typeface="Tahoma"/>
              </a:rPr>
              <a:t>mer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rigi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dirty="0" sz="1100" spc="-10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24299" y="1699133"/>
            <a:ext cx="2359660" cy="1339850"/>
          </a:xfrm>
          <a:custGeom>
            <a:avLst/>
            <a:gdLst/>
            <a:ahLst/>
            <a:cxnLst/>
            <a:rect l="l" t="t" r="r" b="b"/>
            <a:pathLst>
              <a:path w="2359660" h="1339850">
                <a:moveTo>
                  <a:pt x="0" y="0"/>
                </a:moveTo>
                <a:lnTo>
                  <a:pt x="2359424" y="0"/>
                </a:lnTo>
                <a:lnTo>
                  <a:pt x="2359424" y="1339854"/>
                </a:lnTo>
                <a:lnTo>
                  <a:pt x="0" y="133985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84693" y="1877428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254306" y="1859527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39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49774" y="242771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49774" y="242771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90175" y="2490573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50">
                <a:hlinkClick r:id="rId4" action="ppaction://hlinksldjump"/>
              </a:rPr>
              <a:t>Geom</a:t>
            </a:r>
            <a:r>
              <a:rPr dirty="0" spc="-30">
                <a:hlinkClick r:id="rId4" action="ppaction://hlinksldjump"/>
              </a:rPr>
              <a:t>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rtesiana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02932" y="639280"/>
            <a:ext cx="3590925" cy="737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rientamento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rrenza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definisco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ositivo.</a:t>
            </a:r>
            <a:endParaRPr sz="1100">
              <a:latin typeface="Tahoma"/>
              <a:cs typeface="Tahoma"/>
            </a:endParaRPr>
          </a:p>
          <a:p>
            <a:pPr marL="12700" marR="1032510">
              <a:lnSpc>
                <a:spcPct val="119400"/>
              </a:lnSpc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50">
                <a:latin typeface="Tahoma"/>
                <a:cs typeface="Tahoma"/>
              </a:rPr>
              <a:t>h</a:t>
            </a:r>
            <a:r>
              <a:rPr dirty="0" sz="1100" spc="-25">
                <a:latin typeface="Tahoma"/>
                <a:cs typeface="Tahoma"/>
              </a:rPr>
              <a:t>ia</a:t>
            </a:r>
            <a:r>
              <a:rPr dirty="0" sz="1100" spc="-65">
                <a:latin typeface="Tahoma"/>
                <a:cs typeface="Tahoma"/>
              </a:rPr>
              <a:t>mer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rigi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dirty="0" sz="1100" spc="-10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uni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dirty="0" sz="1100" spc="-595">
                <a:solidFill>
                  <a:srgbClr val="FF0000"/>
                </a:solidFill>
                <a:latin typeface="Tahoma"/>
                <a:cs typeface="Tahoma"/>
              </a:rPr>
              <a:t>`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misura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u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lunghezza.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4299" y="1696783"/>
            <a:ext cx="2359660" cy="1339850"/>
          </a:xfrm>
          <a:custGeom>
            <a:avLst/>
            <a:gdLst/>
            <a:ahLst/>
            <a:cxnLst/>
            <a:rect l="l" t="t" r="r" b="b"/>
            <a:pathLst>
              <a:path w="2359660" h="1339850">
                <a:moveTo>
                  <a:pt x="0" y="0"/>
                </a:moveTo>
                <a:lnTo>
                  <a:pt x="2359424" y="0"/>
                </a:lnTo>
                <a:lnTo>
                  <a:pt x="2359424" y="1339854"/>
                </a:lnTo>
                <a:lnTo>
                  <a:pt x="0" y="133985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81140" y="2029677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 h="0">
                <a:moveTo>
                  <a:pt x="0" y="0"/>
                </a:moveTo>
                <a:lnTo>
                  <a:pt x="90789" y="0"/>
                </a:lnTo>
              </a:path>
            </a:pathLst>
          </a:custGeom>
          <a:ln w="3175">
            <a:solidFill>
              <a:srgbClr val="7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84693" y="1875078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54306" y="1857177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39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49774" y="24253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49774" y="242536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90175" y="2488223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17546" y="1919831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5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5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50">
                <a:hlinkClick r:id="rId5" action="ppaction://hlinksldjump"/>
              </a:rPr>
              <a:t>Geom</a:t>
            </a:r>
            <a:r>
              <a:rPr dirty="0" spc="-30">
                <a:hlinkClick r:id="rId5" action="ppaction://hlinksldjump"/>
              </a:rPr>
              <a:t>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C</a:t>
            </a:r>
            <a:r>
              <a:rPr dirty="0" spc="25"/>
              <a:t>o</a:t>
            </a:r>
            <a:r>
              <a:rPr dirty="0" spc="-105"/>
              <a:t>o</a:t>
            </a:r>
            <a:r>
              <a:rPr dirty="0" spc="-40"/>
              <a:t>rdinata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65"/>
              <a:t>pu</a:t>
            </a:r>
            <a:r>
              <a:rPr dirty="0" spc="-35"/>
              <a:t>nto</a:t>
            </a:r>
            <a:r>
              <a:rPr dirty="0" spc="30"/>
              <a:t> </a:t>
            </a:r>
            <a:r>
              <a:rPr dirty="0" spc="-80"/>
              <a:t>su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925984" y="1285278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 h="0">
                <a:moveTo>
                  <a:pt x="0" y="0"/>
                </a:moveTo>
                <a:lnTo>
                  <a:pt x="90789" y="0"/>
                </a:lnTo>
              </a:path>
            </a:pathLst>
          </a:custGeom>
          <a:ln w="3175">
            <a:solidFill>
              <a:srgbClr val="7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9538" y="1130679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99151" y="1112778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40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35020" y="1743824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62391" y="1175432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5954" y="160549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5844" y="2288171"/>
            <a:ext cx="2030095" cy="535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309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C</a:t>
            </a:r>
            <a:r>
              <a:rPr dirty="0" spc="25"/>
              <a:t>o</a:t>
            </a:r>
            <a:r>
              <a:rPr dirty="0" spc="-105"/>
              <a:t>o</a:t>
            </a:r>
            <a:r>
              <a:rPr dirty="0" spc="-40"/>
              <a:t>rdinata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65"/>
              <a:t>pu</a:t>
            </a:r>
            <a:r>
              <a:rPr dirty="0" spc="-35"/>
              <a:t>nto</a:t>
            </a:r>
            <a:r>
              <a:rPr dirty="0" spc="30"/>
              <a:t> </a:t>
            </a:r>
            <a:r>
              <a:rPr dirty="0" spc="-80"/>
              <a:t>su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925984" y="1285278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 h="0">
                <a:moveTo>
                  <a:pt x="0" y="0"/>
                </a:moveTo>
                <a:lnTo>
                  <a:pt x="90789" y="0"/>
                </a:lnTo>
              </a:path>
            </a:pathLst>
          </a:custGeom>
          <a:ln w="3175">
            <a:solidFill>
              <a:srgbClr val="7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9538" y="1130679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99151" y="1112778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40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35020" y="1743824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62391" y="1175432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5954" y="160549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5844" y="2288171"/>
            <a:ext cx="2030095" cy="707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309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35">
                <a:latin typeface="Tahoma"/>
                <a:cs typeface="Tahoma"/>
              </a:rPr>
              <a:t>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C</a:t>
            </a:r>
            <a:r>
              <a:rPr dirty="0" spc="25"/>
              <a:t>o</a:t>
            </a:r>
            <a:r>
              <a:rPr dirty="0" spc="-105"/>
              <a:t>o</a:t>
            </a:r>
            <a:r>
              <a:rPr dirty="0" spc="-40"/>
              <a:t>rdinata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65"/>
              <a:t>pu</a:t>
            </a:r>
            <a:r>
              <a:rPr dirty="0" spc="-35"/>
              <a:t>nto</a:t>
            </a:r>
            <a:r>
              <a:rPr dirty="0" spc="30"/>
              <a:t> </a:t>
            </a:r>
            <a:r>
              <a:rPr dirty="0" spc="-80"/>
              <a:t>su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925984" y="1285278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 h="0">
                <a:moveTo>
                  <a:pt x="0" y="0"/>
                </a:moveTo>
                <a:lnTo>
                  <a:pt x="90789" y="0"/>
                </a:lnTo>
              </a:path>
            </a:pathLst>
          </a:custGeom>
          <a:ln w="3175">
            <a:solidFill>
              <a:srgbClr val="7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9538" y="1130679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99151" y="1112778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40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35020" y="1743824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62391" y="1175432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5954" y="160549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5844" y="2288171"/>
            <a:ext cx="4215130" cy="832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309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OP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verso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rrenza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conc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0">
                <a:latin typeface="Tahoma"/>
                <a:cs typeface="Tahoma"/>
              </a:rPr>
              <a:t>rde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quello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C</a:t>
            </a:r>
            <a:r>
              <a:rPr dirty="0" spc="25"/>
              <a:t>o</a:t>
            </a:r>
            <a:r>
              <a:rPr dirty="0" spc="-105"/>
              <a:t>o</a:t>
            </a:r>
            <a:r>
              <a:rPr dirty="0" spc="-40"/>
              <a:t>rdinata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65"/>
              <a:t>pu</a:t>
            </a:r>
            <a:r>
              <a:rPr dirty="0" spc="-35"/>
              <a:t>nto</a:t>
            </a:r>
            <a:r>
              <a:rPr dirty="0" spc="30"/>
              <a:t> </a:t>
            </a:r>
            <a:r>
              <a:rPr dirty="0" spc="-80"/>
              <a:t>su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925984" y="1285278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 h="0">
                <a:moveTo>
                  <a:pt x="0" y="0"/>
                </a:moveTo>
                <a:lnTo>
                  <a:pt x="90789" y="0"/>
                </a:lnTo>
              </a:path>
            </a:pathLst>
          </a:custGeom>
          <a:ln w="3175">
            <a:solidFill>
              <a:srgbClr val="7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9538" y="1130679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99151" y="1112778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40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94619" y="168096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43693" y="147163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35020" y="1743824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62391" y="1175432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5954" y="160549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5844" y="2288171"/>
            <a:ext cx="4215130" cy="837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309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rrendo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OP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5">
                <a:latin typeface="Tahoma"/>
                <a:cs typeface="Tahoma"/>
              </a:rPr>
              <a:t>verso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rrenza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conc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60">
                <a:latin typeface="Tahoma"/>
                <a:cs typeface="Tahoma"/>
              </a:rPr>
              <a:t>rde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quello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altrimenti.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C</a:t>
            </a:r>
            <a:r>
              <a:rPr dirty="0" spc="25"/>
              <a:t>o</a:t>
            </a:r>
            <a:r>
              <a:rPr dirty="0" spc="-105"/>
              <a:t>o</a:t>
            </a:r>
            <a:r>
              <a:rPr dirty="0" spc="-40"/>
              <a:t>rdinata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65"/>
              <a:t>pu</a:t>
            </a:r>
            <a:r>
              <a:rPr dirty="0" spc="-35"/>
              <a:t>nto</a:t>
            </a:r>
            <a:r>
              <a:rPr dirty="0" spc="30"/>
              <a:t> </a:t>
            </a:r>
            <a:r>
              <a:rPr dirty="0" spc="-80"/>
              <a:t>su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744692" y="1219492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 h="0">
                <a:moveTo>
                  <a:pt x="0" y="0"/>
                </a:moveTo>
                <a:lnTo>
                  <a:pt x="90789" y="0"/>
                </a:lnTo>
              </a:path>
            </a:pathLst>
          </a:custGeom>
          <a:ln w="3175">
            <a:solidFill>
              <a:srgbClr val="7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48246" y="1064893"/>
            <a:ext cx="1974214" cy="920750"/>
          </a:xfrm>
          <a:custGeom>
            <a:avLst/>
            <a:gdLst/>
            <a:ahLst/>
            <a:cxnLst/>
            <a:rect l="l" t="t" r="r" b="b"/>
            <a:pathLst>
              <a:path w="1974214" h="920750">
                <a:moveTo>
                  <a:pt x="0" y="920255"/>
                </a:moveTo>
                <a:lnTo>
                  <a:pt x="19740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17858" y="1046992"/>
            <a:ext cx="43180" cy="27940"/>
          </a:xfrm>
          <a:custGeom>
            <a:avLst/>
            <a:gdLst/>
            <a:ahLst/>
            <a:cxnLst/>
            <a:rect l="l" t="t" r="r" b="b"/>
            <a:pathLst>
              <a:path w="43179" h="27940">
                <a:moveTo>
                  <a:pt x="8957" y="27500"/>
                </a:moveTo>
                <a:lnTo>
                  <a:pt x="0" y="8301"/>
                </a:lnTo>
                <a:lnTo>
                  <a:pt x="42882" y="0"/>
                </a:lnTo>
                <a:lnTo>
                  <a:pt x="8957" y="27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13327" y="161518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13327" y="161518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62401" y="140585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07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07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62401" y="140585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7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7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53728" y="1678038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81099" y="1109646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94661" y="153970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567307" y="2718359"/>
            <a:ext cx="1473835" cy="418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135">
                <a:latin typeface="Lucida Sans Unicode"/>
                <a:cs typeface="Lucida Sans Unicode"/>
              </a:rPr>
              <a:t>←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80"/>
              </a:spcBef>
            </a:pP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rris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ondenza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biuniv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39584"/>
            <a:ext cx="12846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Tahoma"/>
                <a:cs typeface="Tahoma"/>
              </a:rPr>
              <a:t>Chi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2?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46927" y="1540244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24035" y="1836822"/>
            <a:ext cx="1788795" cy="0"/>
          </a:xfrm>
          <a:custGeom>
            <a:avLst/>
            <a:gdLst/>
            <a:ahLst/>
            <a:cxnLst/>
            <a:rect l="l" t="t" r="r" b="b"/>
            <a:pathLst>
              <a:path w="1788795" h="0">
                <a:moveTo>
                  <a:pt x="0" y="0"/>
                </a:moveTo>
                <a:lnTo>
                  <a:pt x="17885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12584" y="182623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12584" y="182623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65349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65349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50702" y="193826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19650" y="1436451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Che</a:t>
            </a:r>
            <a:r>
              <a:rPr dirty="0" spc="25"/>
              <a:t> </a:t>
            </a:r>
            <a:r>
              <a:rPr dirty="0" spc="-65"/>
              <a:t>cosa</a:t>
            </a:r>
            <a:r>
              <a:rPr dirty="0" spc="-10"/>
              <a:t> </a:t>
            </a:r>
            <a:r>
              <a:rPr dirty="0" spc="-735"/>
              <a:t>`</a:t>
            </a:r>
            <a:r>
              <a:rPr dirty="0" spc="-120"/>
              <a:t>e</a:t>
            </a:r>
            <a:r>
              <a:rPr dirty="0" spc="25"/>
              <a:t> </a:t>
            </a:r>
            <a:r>
              <a:rPr dirty="0" spc="-35"/>
              <a:t>la</a:t>
            </a:r>
            <a:r>
              <a:rPr dirty="0" spc="30"/>
              <a:t> </a:t>
            </a:r>
            <a:r>
              <a:rPr dirty="0" spc="-50"/>
              <a:t>Geometria</a:t>
            </a:r>
            <a:r>
              <a:rPr dirty="0" spc="25"/>
              <a:t> </a:t>
            </a:r>
            <a:r>
              <a:rPr dirty="0" spc="-10"/>
              <a:t>Analitica?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12293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Studio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Geometria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attraverso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strumenti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alge</a:t>
            </a:r>
            <a:r>
              <a:rPr dirty="0" sz="1100" spc="-95">
                <a:solidFill>
                  <a:srgbClr val="FF0000"/>
                </a:solidFill>
                <a:latin typeface="Tahoma"/>
                <a:cs typeface="Tahoma"/>
              </a:rPr>
              <a:t>b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rici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39584"/>
            <a:ext cx="12846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Tahoma"/>
                <a:cs typeface="Tahoma"/>
              </a:rPr>
              <a:t>Chi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2?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46927" y="1540244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86533" y="2157611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4" h="0">
                <a:moveTo>
                  <a:pt x="0" y="0"/>
                </a:moveTo>
                <a:lnTo>
                  <a:pt x="151315" y="0"/>
                </a:lnTo>
                <a:lnTo>
                  <a:pt x="30263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24035" y="1836822"/>
            <a:ext cx="1788795" cy="0"/>
          </a:xfrm>
          <a:custGeom>
            <a:avLst/>
            <a:gdLst/>
            <a:ahLst/>
            <a:cxnLst/>
            <a:rect l="l" t="t" r="r" b="b"/>
            <a:pathLst>
              <a:path w="1788795" h="0">
                <a:moveTo>
                  <a:pt x="0" y="0"/>
                </a:moveTo>
                <a:lnTo>
                  <a:pt x="17885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12584" y="182623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12584" y="182623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65349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65349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67980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67980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28770" y="214853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28770" y="214853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50702" y="193826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73609" y="1942168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19650" y="1436451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47150" y="2271703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93"/>
                </a:moveTo>
                <a:lnTo>
                  <a:pt x="7081" y="25693"/>
                </a:lnTo>
                <a:lnTo>
                  <a:pt x="5689" y="25390"/>
                </a:lnTo>
                <a:lnTo>
                  <a:pt x="0" y="0"/>
                </a:lnTo>
                <a:lnTo>
                  <a:pt x="4267" y="0"/>
                </a:lnTo>
                <a:lnTo>
                  <a:pt x="4267" y="16160"/>
                </a:lnTo>
                <a:lnTo>
                  <a:pt x="4327" y="17643"/>
                </a:lnTo>
                <a:lnTo>
                  <a:pt x="4781" y="19549"/>
                </a:lnTo>
                <a:lnTo>
                  <a:pt x="5356" y="20427"/>
                </a:lnTo>
                <a:lnTo>
                  <a:pt x="7081" y="21668"/>
                </a:lnTo>
                <a:lnTo>
                  <a:pt x="8140" y="22001"/>
                </a:lnTo>
                <a:lnTo>
                  <a:pt x="16156" y="22001"/>
                </a:lnTo>
                <a:lnTo>
                  <a:pt x="14586" y="24270"/>
                </a:lnTo>
                <a:lnTo>
                  <a:pt x="11923" y="25693"/>
                </a:lnTo>
                <a:close/>
              </a:path>
              <a:path w="20955" h="26035">
                <a:moveTo>
                  <a:pt x="16156" y="22001"/>
                </a:moveTo>
                <a:lnTo>
                  <a:pt x="10713" y="22001"/>
                </a:lnTo>
                <a:lnTo>
                  <a:pt x="11923" y="21668"/>
                </a:lnTo>
                <a:lnTo>
                  <a:pt x="13043" y="21032"/>
                </a:lnTo>
                <a:lnTo>
                  <a:pt x="16069" y="15585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6"/>
                </a:lnTo>
                <a:lnTo>
                  <a:pt x="16553" y="21426"/>
                </a:lnTo>
                <a:lnTo>
                  <a:pt x="16156" y="22001"/>
                </a:lnTo>
                <a:close/>
              </a:path>
              <a:path w="20955" h="26035">
                <a:moveTo>
                  <a:pt x="20336" y="25118"/>
                </a:moveTo>
                <a:lnTo>
                  <a:pt x="16553" y="25118"/>
                </a:lnTo>
                <a:lnTo>
                  <a:pt x="16553" y="21426"/>
                </a:lnTo>
                <a:lnTo>
                  <a:pt x="20336" y="21426"/>
                </a:lnTo>
                <a:lnTo>
                  <a:pt x="20336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19650" y="2274729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93"/>
                </a:moveTo>
                <a:lnTo>
                  <a:pt x="7081" y="25693"/>
                </a:lnTo>
                <a:lnTo>
                  <a:pt x="5689" y="25390"/>
                </a:lnTo>
                <a:lnTo>
                  <a:pt x="0" y="0"/>
                </a:lnTo>
                <a:lnTo>
                  <a:pt x="4267" y="0"/>
                </a:lnTo>
                <a:lnTo>
                  <a:pt x="4267" y="16160"/>
                </a:lnTo>
                <a:lnTo>
                  <a:pt x="4327" y="17643"/>
                </a:lnTo>
                <a:lnTo>
                  <a:pt x="4781" y="19549"/>
                </a:lnTo>
                <a:lnTo>
                  <a:pt x="5356" y="20427"/>
                </a:lnTo>
                <a:lnTo>
                  <a:pt x="7081" y="21668"/>
                </a:lnTo>
                <a:lnTo>
                  <a:pt x="8140" y="22001"/>
                </a:lnTo>
                <a:lnTo>
                  <a:pt x="16156" y="22001"/>
                </a:lnTo>
                <a:lnTo>
                  <a:pt x="14586" y="24270"/>
                </a:lnTo>
                <a:lnTo>
                  <a:pt x="11923" y="25693"/>
                </a:lnTo>
                <a:close/>
              </a:path>
              <a:path w="20955" h="26035">
                <a:moveTo>
                  <a:pt x="16156" y="22001"/>
                </a:moveTo>
                <a:lnTo>
                  <a:pt x="10713" y="22001"/>
                </a:lnTo>
                <a:lnTo>
                  <a:pt x="11923" y="21668"/>
                </a:lnTo>
                <a:lnTo>
                  <a:pt x="13043" y="21032"/>
                </a:lnTo>
                <a:lnTo>
                  <a:pt x="16069" y="15585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6"/>
                </a:lnTo>
                <a:lnTo>
                  <a:pt x="16553" y="21426"/>
                </a:lnTo>
                <a:lnTo>
                  <a:pt x="16156" y="22001"/>
                </a:lnTo>
                <a:close/>
              </a:path>
              <a:path w="20955" h="26035">
                <a:moveTo>
                  <a:pt x="20336" y="25118"/>
                </a:moveTo>
                <a:lnTo>
                  <a:pt x="16553" y="25118"/>
                </a:lnTo>
                <a:lnTo>
                  <a:pt x="16553" y="21426"/>
                </a:lnTo>
                <a:lnTo>
                  <a:pt x="20336" y="21426"/>
                </a:lnTo>
                <a:lnTo>
                  <a:pt x="20336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39584"/>
            <a:ext cx="179832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46927" y="1540244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24035" y="1836845"/>
            <a:ext cx="1788795" cy="0"/>
          </a:xfrm>
          <a:custGeom>
            <a:avLst/>
            <a:gdLst/>
            <a:ahLst/>
            <a:cxnLst/>
            <a:rect l="l" t="t" r="r" b="b"/>
            <a:pathLst>
              <a:path w="1788795" h="0">
                <a:moveTo>
                  <a:pt x="0" y="0"/>
                </a:moveTo>
                <a:lnTo>
                  <a:pt x="17885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12584" y="182623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12584" y="182623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67980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980" y="182774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14034" y="182783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14034" y="182783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56359" y="1980633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19650" y="1436451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02019" y="197155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2102"/>
            <a:ext cx="179832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46927" y="1362762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24035" y="1659363"/>
            <a:ext cx="1788795" cy="0"/>
          </a:xfrm>
          <a:custGeom>
            <a:avLst/>
            <a:gdLst/>
            <a:ahLst/>
            <a:cxnLst/>
            <a:rect l="l" t="t" r="r" b="b"/>
            <a:pathLst>
              <a:path w="1788795" h="0">
                <a:moveTo>
                  <a:pt x="0" y="0"/>
                </a:moveTo>
                <a:lnTo>
                  <a:pt x="17885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6139" y="2010392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 h="0">
                <a:moveTo>
                  <a:pt x="0" y="0"/>
                </a:moveTo>
                <a:lnTo>
                  <a:pt x="151315" y="0"/>
                </a:lnTo>
                <a:lnTo>
                  <a:pt x="302630" y="0"/>
                </a:lnTo>
                <a:lnTo>
                  <a:pt x="4539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12584" y="1648748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12584" y="1648748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4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980" y="165026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7980" y="165026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14034" y="165035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14034" y="165035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68375" y="200131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68375" y="200131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19691" y="200131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19691" y="200131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56359" y="1803150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19650" y="1258968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02019" y="1794071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95835" y="2118431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93"/>
                </a:moveTo>
                <a:lnTo>
                  <a:pt x="7081" y="25693"/>
                </a:lnTo>
                <a:lnTo>
                  <a:pt x="5689" y="25390"/>
                </a:lnTo>
                <a:lnTo>
                  <a:pt x="0" y="0"/>
                </a:lnTo>
                <a:lnTo>
                  <a:pt x="4267" y="0"/>
                </a:lnTo>
                <a:lnTo>
                  <a:pt x="4267" y="16160"/>
                </a:lnTo>
                <a:lnTo>
                  <a:pt x="4327" y="17643"/>
                </a:lnTo>
                <a:lnTo>
                  <a:pt x="4781" y="19549"/>
                </a:lnTo>
                <a:lnTo>
                  <a:pt x="5356" y="20427"/>
                </a:lnTo>
                <a:lnTo>
                  <a:pt x="7081" y="21668"/>
                </a:lnTo>
                <a:lnTo>
                  <a:pt x="8140" y="22001"/>
                </a:lnTo>
                <a:lnTo>
                  <a:pt x="16156" y="22001"/>
                </a:lnTo>
                <a:lnTo>
                  <a:pt x="14586" y="24270"/>
                </a:lnTo>
                <a:lnTo>
                  <a:pt x="11923" y="25693"/>
                </a:lnTo>
                <a:close/>
              </a:path>
              <a:path w="20955" h="26035">
                <a:moveTo>
                  <a:pt x="16156" y="22001"/>
                </a:moveTo>
                <a:lnTo>
                  <a:pt x="10713" y="22001"/>
                </a:lnTo>
                <a:lnTo>
                  <a:pt x="11923" y="21668"/>
                </a:lnTo>
                <a:lnTo>
                  <a:pt x="13043" y="21032"/>
                </a:lnTo>
                <a:lnTo>
                  <a:pt x="16069" y="15585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6"/>
                </a:lnTo>
                <a:lnTo>
                  <a:pt x="16553" y="21426"/>
                </a:lnTo>
                <a:lnTo>
                  <a:pt x="16156" y="22001"/>
                </a:lnTo>
                <a:close/>
              </a:path>
              <a:path w="20955" h="26035">
                <a:moveTo>
                  <a:pt x="20336" y="25118"/>
                </a:moveTo>
                <a:lnTo>
                  <a:pt x="16553" y="25118"/>
                </a:lnTo>
                <a:lnTo>
                  <a:pt x="16553" y="21426"/>
                </a:lnTo>
                <a:lnTo>
                  <a:pt x="20336" y="21426"/>
                </a:lnTo>
                <a:lnTo>
                  <a:pt x="20336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41097" y="2118431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93"/>
                </a:moveTo>
                <a:lnTo>
                  <a:pt x="7081" y="25693"/>
                </a:lnTo>
                <a:lnTo>
                  <a:pt x="5689" y="25390"/>
                </a:lnTo>
                <a:lnTo>
                  <a:pt x="0" y="0"/>
                </a:lnTo>
                <a:lnTo>
                  <a:pt x="4267" y="0"/>
                </a:lnTo>
                <a:lnTo>
                  <a:pt x="4267" y="16160"/>
                </a:lnTo>
                <a:lnTo>
                  <a:pt x="4327" y="17643"/>
                </a:lnTo>
                <a:lnTo>
                  <a:pt x="4781" y="19549"/>
                </a:lnTo>
                <a:lnTo>
                  <a:pt x="5356" y="20427"/>
                </a:lnTo>
                <a:lnTo>
                  <a:pt x="7081" y="21668"/>
                </a:lnTo>
                <a:lnTo>
                  <a:pt x="8140" y="22001"/>
                </a:lnTo>
                <a:lnTo>
                  <a:pt x="16156" y="22001"/>
                </a:lnTo>
                <a:lnTo>
                  <a:pt x="14586" y="24270"/>
                </a:lnTo>
                <a:lnTo>
                  <a:pt x="11923" y="25693"/>
                </a:lnTo>
                <a:close/>
              </a:path>
              <a:path w="20955" h="26035">
                <a:moveTo>
                  <a:pt x="16156" y="22001"/>
                </a:moveTo>
                <a:lnTo>
                  <a:pt x="10713" y="22001"/>
                </a:lnTo>
                <a:lnTo>
                  <a:pt x="11923" y="21668"/>
                </a:lnTo>
                <a:lnTo>
                  <a:pt x="13043" y="21032"/>
                </a:lnTo>
                <a:lnTo>
                  <a:pt x="16069" y="15585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6"/>
                </a:lnTo>
                <a:lnTo>
                  <a:pt x="16553" y="21426"/>
                </a:lnTo>
                <a:lnTo>
                  <a:pt x="16156" y="22001"/>
                </a:lnTo>
                <a:close/>
              </a:path>
              <a:path w="20955" h="26035">
                <a:moveTo>
                  <a:pt x="20336" y="25118"/>
                </a:moveTo>
                <a:lnTo>
                  <a:pt x="16553" y="25118"/>
                </a:lnTo>
                <a:lnTo>
                  <a:pt x="16553" y="21426"/>
                </a:lnTo>
                <a:lnTo>
                  <a:pt x="20336" y="21426"/>
                </a:lnTo>
                <a:lnTo>
                  <a:pt x="20336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04518" y="2124484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93"/>
                </a:moveTo>
                <a:lnTo>
                  <a:pt x="7081" y="25693"/>
                </a:lnTo>
                <a:lnTo>
                  <a:pt x="5689" y="25390"/>
                </a:lnTo>
                <a:lnTo>
                  <a:pt x="0" y="0"/>
                </a:lnTo>
                <a:lnTo>
                  <a:pt x="4267" y="0"/>
                </a:lnTo>
                <a:lnTo>
                  <a:pt x="4267" y="16160"/>
                </a:lnTo>
                <a:lnTo>
                  <a:pt x="4327" y="17643"/>
                </a:lnTo>
                <a:lnTo>
                  <a:pt x="4781" y="19549"/>
                </a:lnTo>
                <a:lnTo>
                  <a:pt x="5356" y="20427"/>
                </a:lnTo>
                <a:lnTo>
                  <a:pt x="7081" y="21668"/>
                </a:lnTo>
                <a:lnTo>
                  <a:pt x="8140" y="22001"/>
                </a:lnTo>
                <a:lnTo>
                  <a:pt x="16156" y="22001"/>
                </a:lnTo>
                <a:lnTo>
                  <a:pt x="14586" y="24270"/>
                </a:lnTo>
                <a:lnTo>
                  <a:pt x="11923" y="25693"/>
                </a:lnTo>
                <a:close/>
              </a:path>
              <a:path w="20955" h="26035">
                <a:moveTo>
                  <a:pt x="16156" y="22001"/>
                </a:moveTo>
                <a:lnTo>
                  <a:pt x="10713" y="22001"/>
                </a:lnTo>
                <a:lnTo>
                  <a:pt x="11923" y="21668"/>
                </a:lnTo>
                <a:lnTo>
                  <a:pt x="13043" y="21032"/>
                </a:lnTo>
                <a:lnTo>
                  <a:pt x="16069" y="15585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6"/>
                </a:lnTo>
                <a:lnTo>
                  <a:pt x="16553" y="21426"/>
                </a:lnTo>
                <a:lnTo>
                  <a:pt x="16156" y="22001"/>
                </a:lnTo>
                <a:close/>
              </a:path>
              <a:path w="20955" h="26035">
                <a:moveTo>
                  <a:pt x="20336" y="25118"/>
                </a:moveTo>
                <a:lnTo>
                  <a:pt x="16553" y="25118"/>
                </a:lnTo>
                <a:lnTo>
                  <a:pt x="16553" y="21426"/>
                </a:lnTo>
                <a:lnTo>
                  <a:pt x="20336" y="21426"/>
                </a:lnTo>
                <a:lnTo>
                  <a:pt x="20336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55672" y="2943339"/>
            <a:ext cx="4972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3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53998"/>
            <a:ext cx="420052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Dati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vogliamo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calcol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distanza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71314" y="2343484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09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71314" y="2343484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09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12364" y="1965801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12364" y="1965801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23899" y="2502353"/>
            <a:ext cx="63500" cy="83820"/>
          </a:xfrm>
          <a:custGeom>
            <a:avLst/>
            <a:gdLst/>
            <a:ahLst/>
            <a:cxnLst/>
            <a:rect l="l" t="t" r="r" b="b"/>
            <a:pathLst>
              <a:path w="63500" h="83819">
                <a:moveTo>
                  <a:pt x="10943" y="83235"/>
                </a:moveTo>
                <a:lnTo>
                  <a:pt x="0" y="83235"/>
                </a:lnTo>
                <a:lnTo>
                  <a:pt x="0" y="0"/>
                </a:lnTo>
                <a:lnTo>
                  <a:pt x="36848" y="0"/>
                </a:lnTo>
                <a:lnTo>
                  <a:pt x="41109" y="290"/>
                </a:lnTo>
                <a:lnTo>
                  <a:pt x="44014" y="823"/>
                </a:lnTo>
                <a:lnTo>
                  <a:pt x="48130" y="1501"/>
                </a:lnTo>
                <a:lnTo>
                  <a:pt x="59526" y="9829"/>
                </a:lnTo>
                <a:lnTo>
                  <a:pt x="10943" y="9829"/>
                </a:lnTo>
                <a:lnTo>
                  <a:pt x="10943" y="39559"/>
                </a:lnTo>
                <a:lnTo>
                  <a:pt x="59019" y="39559"/>
                </a:lnTo>
                <a:lnTo>
                  <a:pt x="56700" y="42077"/>
                </a:lnTo>
                <a:lnTo>
                  <a:pt x="47265" y="47578"/>
                </a:lnTo>
                <a:lnTo>
                  <a:pt x="32421" y="49437"/>
                </a:lnTo>
                <a:lnTo>
                  <a:pt x="10943" y="49437"/>
                </a:lnTo>
                <a:lnTo>
                  <a:pt x="10943" y="83235"/>
                </a:lnTo>
                <a:close/>
              </a:path>
              <a:path w="63500" h="83819">
                <a:moveTo>
                  <a:pt x="59019" y="39559"/>
                </a:moveTo>
                <a:lnTo>
                  <a:pt x="39559" y="39559"/>
                </a:lnTo>
                <a:lnTo>
                  <a:pt x="44644" y="38252"/>
                </a:lnTo>
                <a:lnTo>
                  <a:pt x="47646" y="35589"/>
                </a:lnTo>
                <a:lnTo>
                  <a:pt x="50648" y="32974"/>
                </a:lnTo>
                <a:lnTo>
                  <a:pt x="52100" y="29246"/>
                </a:lnTo>
                <a:lnTo>
                  <a:pt x="52100" y="20966"/>
                </a:lnTo>
                <a:lnTo>
                  <a:pt x="37235" y="9829"/>
                </a:lnTo>
                <a:lnTo>
                  <a:pt x="59526" y="9829"/>
                </a:lnTo>
                <a:lnTo>
                  <a:pt x="60961" y="12783"/>
                </a:lnTo>
                <a:lnTo>
                  <a:pt x="62608" y="16221"/>
                </a:lnTo>
                <a:lnTo>
                  <a:pt x="63479" y="19997"/>
                </a:lnTo>
                <a:lnTo>
                  <a:pt x="63479" y="31183"/>
                </a:lnTo>
                <a:lnTo>
                  <a:pt x="61204" y="37187"/>
                </a:lnTo>
                <a:lnTo>
                  <a:pt x="59019" y="395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85140" y="2254002"/>
            <a:ext cx="81280" cy="91440"/>
          </a:xfrm>
          <a:custGeom>
            <a:avLst/>
            <a:gdLst/>
            <a:ahLst/>
            <a:cxnLst/>
            <a:rect l="l" t="t" r="r" b="b"/>
            <a:pathLst>
              <a:path w="81280" h="91439">
                <a:moveTo>
                  <a:pt x="47065" y="86092"/>
                </a:moveTo>
                <a:lnTo>
                  <a:pt x="32103" y="86092"/>
                </a:lnTo>
                <a:lnTo>
                  <a:pt x="25227" y="84252"/>
                </a:lnTo>
                <a:lnTo>
                  <a:pt x="0" y="51277"/>
                </a:lnTo>
                <a:lnTo>
                  <a:pt x="21" y="34717"/>
                </a:lnTo>
                <a:lnTo>
                  <a:pt x="25372" y="1743"/>
                </a:lnTo>
                <a:lnTo>
                  <a:pt x="32248" y="0"/>
                </a:lnTo>
                <a:lnTo>
                  <a:pt x="47549" y="0"/>
                </a:lnTo>
                <a:lnTo>
                  <a:pt x="54473" y="1791"/>
                </a:lnTo>
                <a:lnTo>
                  <a:pt x="66772" y="9103"/>
                </a:lnTo>
                <a:lnTo>
                  <a:pt x="67082" y="9442"/>
                </a:lnTo>
                <a:lnTo>
                  <a:pt x="31715" y="9442"/>
                </a:lnTo>
                <a:lnTo>
                  <a:pt x="24888" y="12250"/>
                </a:lnTo>
                <a:lnTo>
                  <a:pt x="19465" y="17867"/>
                </a:lnTo>
                <a:lnTo>
                  <a:pt x="13550" y="27874"/>
                </a:lnTo>
                <a:lnTo>
                  <a:pt x="11391" y="41732"/>
                </a:lnTo>
                <a:lnTo>
                  <a:pt x="13097" y="56277"/>
                </a:lnTo>
                <a:lnTo>
                  <a:pt x="18246" y="66634"/>
                </a:lnTo>
                <a:lnTo>
                  <a:pt x="24743" y="73745"/>
                </a:lnTo>
                <a:lnTo>
                  <a:pt x="31570" y="76601"/>
                </a:lnTo>
                <a:lnTo>
                  <a:pt x="68316" y="76601"/>
                </a:lnTo>
                <a:lnTo>
                  <a:pt x="72147" y="79265"/>
                </a:lnTo>
                <a:lnTo>
                  <a:pt x="75071" y="80862"/>
                </a:lnTo>
                <a:lnTo>
                  <a:pt x="60090" y="80862"/>
                </a:lnTo>
                <a:lnTo>
                  <a:pt x="53892" y="84349"/>
                </a:lnTo>
                <a:lnTo>
                  <a:pt x="47065" y="86092"/>
                </a:lnTo>
                <a:close/>
              </a:path>
              <a:path w="81280" h="91439">
                <a:moveTo>
                  <a:pt x="72608" y="69580"/>
                </a:moveTo>
                <a:lnTo>
                  <a:pt x="58492" y="69580"/>
                </a:lnTo>
                <a:lnTo>
                  <a:pt x="65258" y="59861"/>
                </a:lnTo>
                <a:lnTo>
                  <a:pt x="68119" y="46559"/>
                </a:lnTo>
                <a:lnTo>
                  <a:pt x="68225" y="36267"/>
                </a:lnTo>
                <a:lnTo>
                  <a:pt x="67111" y="30359"/>
                </a:lnTo>
                <a:lnTo>
                  <a:pt x="64787" y="25324"/>
                </a:lnTo>
                <a:lnTo>
                  <a:pt x="62511" y="20288"/>
                </a:lnTo>
                <a:lnTo>
                  <a:pt x="59170" y="16366"/>
                </a:lnTo>
                <a:lnTo>
                  <a:pt x="50309" y="10846"/>
                </a:lnTo>
                <a:lnTo>
                  <a:pt x="45370" y="9442"/>
                </a:lnTo>
                <a:lnTo>
                  <a:pt x="67082" y="9442"/>
                </a:lnTo>
                <a:lnTo>
                  <a:pt x="71469" y="14235"/>
                </a:lnTo>
                <a:lnTo>
                  <a:pt x="74713" y="20772"/>
                </a:lnTo>
                <a:lnTo>
                  <a:pt x="77957" y="27357"/>
                </a:lnTo>
                <a:lnTo>
                  <a:pt x="79604" y="34717"/>
                </a:lnTo>
                <a:lnTo>
                  <a:pt x="79604" y="49825"/>
                </a:lnTo>
                <a:lnTo>
                  <a:pt x="78538" y="55974"/>
                </a:lnTo>
                <a:lnTo>
                  <a:pt x="74374" y="66917"/>
                </a:lnTo>
                <a:lnTo>
                  <a:pt x="72608" y="69580"/>
                </a:lnTo>
                <a:close/>
              </a:path>
              <a:path w="81280" h="91439">
                <a:moveTo>
                  <a:pt x="68316" y="76601"/>
                </a:moveTo>
                <a:lnTo>
                  <a:pt x="43820" y="76601"/>
                </a:lnTo>
                <a:lnTo>
                  <a:pt x="47500" y="75875"/>
                </a:lnTo>
                <a:lnTo>
                  <a:pt x="50987" y="74422"/>
                </a:lnTo>
                <a:lnTo>
                  <a:pt x="47549" y="72195"/>
                </a:lnTo>
                <a:lnTo>
                  <a:pt x="43917" y="70597"/>
                </a:lnTo>
                <a:lnTo>
                  <a:pt x="40092" y="69677"/>
                </a:lnTo>
                <a:lnTo>
                  <a:pt x="42852" y="61639"/>
                </a:lnTo>
                <a:lnTo>
                  <a:pt x="49195" y="63383"/>
                </a:lnTo>
                <a:lnTo>
                  <a:pt x="54425" y="66046"/>
                </a:lnTo>
                <a:lnTo>
                  <a:pt x="58492" y="69580"/>
                </a:lnTo>
                <a:lnTo>
                  <a:pt x="72608" y="69580"/>
                </a:lnTo>
                <a:lnTo>
                  <a:pt x="71227" y="71662"/>
                </a:lnTo>
                <a:lnTo>
                  <a:pt x="67062" y="75730"/>
                </a:lnTo>
                <a:lnTo>
                  <a:pt x="68316" y="76601"/>
                </a:lnTo>
                <a:close/>
              </a:path>
              <a:path w="81280" h="91439">
                <a:moveTo>
                  <a:pt x="77909" y="91128"/>
                </a:moveTo>
                <a:lnTo>
                  <a:pt x="71953" y="88997"/>
                </a:lnTo>
                <a:lnTo>
                  <a:pt x="65997" y="85559"/>
                </a:lnTo>
                <a:lnTo>
                  <a:pt x="60090" y="80862"/>
                </a:lnTo>
                <a:lnTo>
                  <a:pt x="75071" y="80862"/>
                </a:lnTo>
                <a:lnTo>
                  <a:pt x="76844" y="81831"/>
                </a:lnTo>
                <a:lnTo>
                  <a:pt x="81201" y="83429"/>
                </a:lnTo>
                <a:lnTo>
                  <a:pt x="77909" y="911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217614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Si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and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0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m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di.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40086" y="1644506"/>
            <a:ext cx="1075055" cy="859155"/>
          </a:xfrm>
          <a:custGeom>
            <a:avLst/>
            <a:gdLst/>
            <a:ahLst/>
            <a:cxnLst/>
            <a:rect l="l" t="t" r="r" b="b"/>
            <a:pathLst>
              <a:path w="1075055" h="859155">
                <a:moveTo>
                  <a:pt x="0" y="858666"/>
                </a:moveTo>
                <a:lnTo>
                  <a:pt x="405921" y="0"/>
                </a:lnTo>
                <a:lnTo>
                  <a:pt x="871733" y="72594"/>
                </a:lnTo>
                <a:lnTo>
                  <a:pt x="1074936" y="468715"/>
                </a:lnTo>
              </a:path>
            </a:pathLst>
          </a:custGeom>
          <a:ln w="6049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40086" y="2080433"/>
            <a:ext cx="1075055" cy="1098550"/>
          </a:xfrm>
          <a:custGeom>
            <a:avLst/>
            <a:gdLst/>
            <a:ahLst/>
            <a:cxnLst/>
            <a:rect l="l" t="t" r="r" b="b"/>
            <a:pathLst>
              <a:path w="1075055" h="1098550">
                <a:moveTo>
                  <a:pt x="0" y="422981"/>
                </a:moveTo>
                <a:lnTo>
                  <a:pt x="38414" y="404469"/>
                </a:lnTo>
                <a:lnTo>
                  <a:pt x="56865" y="401626"/>
                </a:lnTo>
                <a:lnTo>
                  <a:pt x="66121" y="401626"/>
                </a:lnTo>
                <a:lnTo>
                  <a:pt x="112218" y="414270"/>
                </a:lnTo>
                <a:lnTo>
                  <a:pt x="149120" y="438165"/>
                </a:lnTo>
                <a:lnTo>
                  <a:pt x="186082" y="472466"/>
                </a:lnTo>
                <a:lnTo>
                  <a:pt x="222984" y="515417"/>
                </a:lnTo>
                <a:lnTo>
                  <a:pt x="259886" y="565447"/>
                </a:lnTo>
                <a:lnTo>
                  <a:pt x="296788" y="620739"/>
                </a:lnTo>
                <a:lnTo>
                  <a:pt x="333690" y="679722"/>
                </a:lnTo>
                <a:lnTo>
                  <a:pt x="370592" y="740640"/>
                </a:lnTo>
                <a:lnTo>
                  <a:pt x="389043" y="771251"/>
                </a:lnTo>
                <a:lnTo>
                  <a:pt x="444457" y="861510"/>
                </a:lnTo>
                <a:lnTo>
                  <a:pt x="481359" y="918072"/>
                </a:lnTo>
                <a:lnTo>
                  <a:pt x="518261" y="969856"/>
                </a:lnTo>
                <a:lnTo>
                  <a:pt x="555163" y="1015167"/>
                </a:lnTo>
                <a:lnTo>
                  <a:pt x="592065" y="1052190"/>
                </a:lnTo>
                <a:lnTo>
                  <a:pt x="629027" y="1079413"/>
                </a:lnTo>
                <a:lnTo>
                  <a:pt x="665929" y="1095020"/>
                </a:lnTo>
                <a:lnTo>
                  <a:pt x="684380" y="1097985"/>
                </a:lnTo>
                <a:lnTo>
                  <a:pt x="702831" y="1097380"/>
                </a:lnTo>
                <a:lnTo>
                  <a:pt x="739733" y="1084736"/>
                </a:lnTo>
                <a:lnTo>
                  <a:pt x="776635" y="1055517"/>
                </a:lnTo>
                <a:lnTo>
                  <a:pt x="813537" y="1007908"/>
                </a:lnTo>
                <a:lnTo>
                  <a:pt x="850439" y="940274"/>
                </a:lnTo>
                <a:lnTo>
                  <a:pt x="868950" y="898412"/>
                </a:lnTo>
                <a:lnTo>
                  <a:pt x="887401" y="850983"/>
                </a:lnTo>
                <a:lnTo>
                  <a:pt x="905852" y="797627"/>
                </a:lnTo>
                <a:lnTo>
                  <a:pt x="924303" y="738221"/>
                </a:lnTo>
                <a:lnTo>
                  <a:pt x="942754" y="672523"/>
                </a:lnTo>
                <a:lnTo>
                  <a:pt x="961205" y="600352"/>
                </a:lnTo>
                <a:lnTo>
                  <a:pt x="970401" y="561817"/>
                </a:lnTo>
                <a:lnTo>
                  <a:pt x="979656" y="521527"/>
                </a:lnTo>
                <a:lnTo>
                  <a:pt x="988912" y="479483"/>
                </a:lnTo>
                <a:lnTo>
                  <a:pt x="998107" y="435745"/>
                </a:lnTo>
                <a:lnTo>
                  <a:pt x="1007363" y="390193"/>
                </a:lnTo>
                <a:lnTo>
                  <a:pt x="1016558" y="342885"/>
                </a:lnTo>
                <a:lnTo>
                  <a:pt x="1025814" y="293703"/>
                </a:lnTo>
                <a:lnTo>
                  <a:pt x="1035009" y="242645"/>
                </a:lnTo>
                <a:lnTo>
                  <a:pt x="1044265" y="189712"/>
                </a:lnTo>
                <a:lnTo>
                  <a:pt x="1053460" y="134903"/>
                </a:lnTo>
                <a:lnTo>
                  <a:pt x="1062716" y="78099"/>
                </a:lnTo>
                <a:lnTo>
                  <a:pt x="1071911" y="19358"/>
                </a:lnTo>
                <a:lnTo>
                  <a:pt x="1074936" y="0"/>
                </a:lnTo>
              </a:path>
            </a:pathLst>
          </a:custGeom>
          <a:ln w="6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40086" y="2113221"/>
            <a:ext cx="1075055" cy="390525"/>
          </a:xfrm>
          <a:custGeom>
            <a:avLst/>
            <a:gdLst/>
            <a:ahLst/>
            <a:cxnLst/>
            <a:rect l="l" t="t" r="r" b="b"/>
            <a:pathLst>
              <a:path w="1075055" h="390525">
                <a:moveTo>
                  <a:pt x="0" y="389951"/>
                </a:moveTo>
                <a:lnTo>
                  <a:pt x="1074936" y="0"/>
                </a:lnTo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21946" y="2485040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18451" y="36278"/>
                </a:moveTo>
                <a:lnTo>
                  <a:pt x="5528" y="31156"/>
                </a:lnTo>
                <a:lnTo>
                  <a:pt x="0" y="18698"/>
                </a:lnTo>
                <a:lnTo>
                  <a:pt x="5048" y="5649"/>
                </a:lnTo>
                <a:lnTo>
                  <a:pt x="17363" y="0"/>
                </a:lnTo>
                <a:lnTo>
                  <a:pt x="30557" y="5007"/>
                </a:lnTo>
                <a:lnTo>
                  <a:pt x="36264" y="17187"/>
                </a:lnTo>
                <a:lnTo>
                  <a:pt x="36288" y="18132"/>
                </a:lnTo>
                <a:lnTo>
                  <a:pt x="31081" y="30869"/>
                </a:lnTo>
                <a:lnTo>
                  <a:pt x="18451" y="36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21946" y="2485040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36288" y="18132"/>
                </a:moveTo>
                <a:lnTo>
                  <a:pt x="31081" y="30869"/>
                </a:lnTo>
                <a:lnTo>
                  <a:pt x="18451" y="36278"/>
                </a:lnTo>
                <a:lnTo>
                  <a:pt x="5528" y="31156"/>
                </a:lnTo>
                <a:lnTo>
                  <a:pt x="0" y="18698"/>
                </a:lnTo>
                <a:lnTo>
                  <a:pt x="5048" y="5649"/>
                </a:lnTo>
                <a:lnTo>
                  <a:pt x="17363" y="0"/>
                </a:lnTo>
                <a:lnTo>
                  <a:pt x="30557" y="5007"/>
                </a:lnTo>
                <a:lnTo>
                  <a:pt x="36264" y="17187"/>
                </a:lnTo>
                <a:lnTo>
                  <a:pt x="36288" y="18132"/>
                </a:lnTo>
                <a:close/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96882" y="2095089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18449" y="36278"/>
                </a:moveTo>
                <a:lnTo>
                  <a:pt x="5527" y="31156"/>
                </a:lnTo>
                <a:lnTo>
                  <a:pt x="0" y="18697"/>
                </a:lnTo>
                <a:lnTo>
                  <a:pt x="5048" y="5625"/>
                </a:lnTo>
                <a:lnTo>
                  <a:pt x="17364" y="0"/>
                </a:lnTo>
                <a:lnTo>
                  <a:pt x="30534" y="4986"/>
                </a:lnTo>
                <a:lnTo>
                  <a:pt x="36264" y="17183"/>
                </a:lnTo>
                <a:lnTo>
                  <a:pt x="36288" y="18132"/>
                </a:lnTo>
                <a:lnTo>
                  <a:pt x="31059" y="30870"/>
                </a:lnTo>
                <a:lnTo>
                  <a:pt x="18449" y="36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96882" y="2095089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36288" y="18132"/>
                </a:moveTo>
                <a:lnTo>
                  <a:pt x="31059" y="30870"/>
                </a:lnTo>
                <a:lnTo>
                  <a:pt x="18449" y="36278"/>
                </a:lnTo>
                <a:lnTo>
                  <a:pt x="5527" y="31156"/>
                </a:lnTo>
                <a:lnTo>
                  <a:pt x="0" y="18697"/>
                </a:lnTo>
                <a:lnTo>
                  <a:pt x="5048" y="5625"/>
                </a:lnTo>
                <a:lnTo>
                  <a:pt x="17364" y="0"/>
                </a:lnTo>
                <a:lnTo>
                  <a:pt x="30534" y="4986"/>
                </a:lnTo>
                <a:lnTo>
                  <a:pt x="36264" y="17183"/>
                </a:lnTo>
                <a:lnTo>
                  <a:pt x="36288" y="18132"/>
                </a:lnTo>
                <a:close/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82190" y="2635475"/>
            <a:ext cx="79375" cy="104139"/>
          </a:xfrm>
          <a:custGeom>
            <a:avLst/>
            <a:gdLst/>
            <a:ahLst/>
            <a:cxnLst/>
            <a:rect l="l" t="t" r="r" b="b"/>
            <a:pathLst>
              <a:path w="79375" h="104139">
                <a:moveTo>
                  <a:pt x="13671" y="103990"/>
                </a:moveTo>
                <a:lnTo>
                  <a:pt x="0" y="103990"/>
                </a:lnTo>
                <a:lnTo>
                  <a:pt x="0" y="0"/>
                </a:lnTo>
                <a:lnTo>
                  <a:pt x="46036" y="0"/>
                </a:lnTo>
                <a:lnTo>
                  <a:pt x="51360" y="362"/>
                </a:lnTo>
                <a:lnTo>
                  <a:pt x="54990" y="1028"/>
                </a:lnTo>
                <a:lnTo>
                  <a:pt x="60132" y="1875"/>
                </a:lnTo>
                <a:lnTo>
                  <a:pt x="74369" y="12280"/>
                </a:lnTo>
                <a:lnTo>
                  <a:pt x="13671" y="12280"/>
                </a:lnTo>
                <a:lnTo>
                  <a:pt x="13671" y="49424"/>
                </a:lnTo>
                <a:lnTo>
                  <a:pt x="73736" y="49424"/>
                </a:lnTo>
                <a:lnTo>
                  <a:pt x="70839" y="52570"/>
                </a:lnTo>
                <a:lnTo>
                  <a:pt x="61944" y="58433"/>
                </a:lnTo>
                <a:lnTo>
                  <a:pt x="48718" y="61386"/>
                </a:lnTo>
                <a:lnTo>
                  <a:pt x="13671" y="61765"/>
                </a:lnTo>
                <a:lnTo>
                  <a:pt x="13671" y="103990"/>
                </a:lnTo>
                <a:close/>
              </a:path>
              <a:path w="79375" h="104139">
                <a:moveTo>
                  <a:pt x="73736" y="49424"/>
                </a:moveTo>
                <a:lnTo>
                  <a:pt x="49424" y="49424"/>
                </a:lnTo>
                <a:lnTo>
                  <a:pt x="55776" y="47791"/>
                </a:lnTo>
                <a:lnTo>
                  <a:pt x="59527" y="44463"/>
                </a:lnTo>
                <a:lnTo>
                  <a:pt x="63277" y="41197"/>
                </a:lnTo>
                <a:lnTo>
                  <a:pt x="65092" y="36539"/>
                </a:lnTo>
                <a:lnTo>
                  <a:pt x="65092" y="26194"/>
                </a:lnTo>
                <a:lnTo>
                  <a:pt x="46520" y="12280"/>
                </a:lnTo>
                <a:lnTo>
                  <a:pt x="74369" y="12280"/>
                </a:lnTo>
                <a:lnTo>
                  <a:pt x="76163" y="15970"/>
                </a:lnTo>
                <a:lnTo>
                  <a:pt x="78220" y="20265"/>
                </a:lnTo>
                <a:lnTo>
                  <a:pt x="79309" y="24984"/>
                </a:lnTo>
                <a:lnTo>
                  <a:pt x="79309" y="38958"/>
                </a:lnTo>
                <a:lnTo>
                  <a:pt x="76465" y="46460"/>
                </a:lnTo>
                <a:lnTo>
                  <a:pt x="73736" y="494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8395" y="2379994"/>
            <a:ext cx="101600" cy="113664"/>
          </a:xfrm>
          <a:custGeom>
            <a:avLst/>
            <a:gdLst/>
            <a:ahLst/>
            <a:cxnLst/>
            <a:rect l="l" t="t" r="r" b="b"/>
            <a:pathLst>
              <a:path w="101600" h="113664">
                <a:moveTo>
                  <a:pt x="50525" y="107195"/>
                </a:moveTo>
                <a:lnTo>
                  <a:pt x="14706" y="93306"/>
                </a:lnTo>
                <a:lnTo>
                  <a:pt x="0" y="59012"/>
                </a:lnTo>
                <a:lnTo>
                  <a:pt x="703" y="43762"/>
                </a:lnTo>
                <a:lnTo>
                  <a:pt x="18663" y="9684"/>
                </a:lnTo>
                <a:lnTo>
                  <a:pt x="43415" y="0"/>
                </a:lnTo>
                <a:lnTo>
                  <a:pt x="58851" y="736"/>
                </a:lnTo>
                <a:lnTo>
                  <a:pt x="70043" y="3708"/>
                </a:lnTo>
                <a:lnTo>
                  <a:pt x="81538" y="11443"/>
                </a:lnTo>
                <a:lnTo>
                  <a:pt x="49631" y="11443"/>
                </a:lnTo>
                <a:lnTo>
                  <a:pt x="36606" y="13670"/>
                </a:lnTo>
                <a:lnTo>
                  <a:pt x="25766" y="20349"/>
                </a:lnTo>
                <a:lnTo>
                  <a:pt x="18530" y="30520"/>
                </a:lnTo>
                <a:lnTo>
                  <a:pt x="14800" y="42604"/>
                </a:lnTo>
                <a:lnTo>
                  <a:pt x="15141" y="60711"/>
                </a:lnTo>
                <a:lnTo>
                  <a:pt x="44146" y="94981"/>
                </a:lnTo>
                <a:lnTo>
                  <a:pt x="54531" y="95350"/>
                </a:lnTo>
                <a:lnTo>
                  <a:pt x="85135" y="95350"/>
                </a:lnTo>
                <a:lnTo>
                  <a:pt x="89921" y="98677"/>
                </a:lnTo>
                <a:lnTo>
                  <a:pt x="93940" y="100873"/>
                </a:lnTo>
                <a:lnTo>
                  <a:pt x="75109" y="100873"/>
                </a:lnTo>
                <a:lnTo>
                  <a:pt x="63247" y="105458"/>
                </a:lnTo>
                <a:lnTo>
                  <a:pt x="50525" y="107195"/>
                </a:lnTo>
                <a:close/>
              </a:path>
              <a:path w="101600" h="113664">
                <a:moveTo>
                  <a:pt x="90497" y="86578"/>
                </a:moveTo>
                <a:lnTo>
                  <a:pt x="72861" y="86578"/>
                </a:lnTo>
                <a:lnTo>
                  <a:pt x="80017" y="77215"/>
                </a:lnTo>
                <a:lnTo>
                  <a:pt x="84047" y="64989"/>
                </a:lnTo>
                <a:lnTo>
                  <a:pt x="77882" y="24994"/>
                </a:lnTo>
                <a:lnTo>
                  <a:pt x="56467" y="11443"/>
                </a:lnTo>
                <a:lnTo>
                  <a:pt x="81538" y="11443"/>
                </a:lnTo>
                <a:lnTo>
                  <a:pt x="82668" y="12204"/>
                </a:lnTo>
                <a:lnTo>
                  <a:pt x="90410" y="20852"/>
                </a:lnTo>
                <a:lnTo>
                  <a:pt x="96206" y="34195"/>
                </a:lnTo>
                <a:lnTo>
                  <a:pt x="98828" y="45878"/>
                </a:lnTo>
                <a:lnTo>
                  <a:pt x="98481" y="61948"/>
                </a:lnTo>
                <a:lnTo>
                  <a:pt x="96561" y="72675"/>
                </a:lnTo>
                <a:lnTo>
                  <a:pt x="92704" y="83251"/>
                </a:lnTo>
                <a:lnTo>
                  <a:pt x="90497" y="86578"/>
                </a:lnTo>
                <a:close/>
              </a:path>
              <a:path w="101600" h="113664">
                <a:moveTo>
                  <a:pt x="85135" y="95350"/>
                </a:moveTo>
                <a:lnTo>
                  <a:pt x="54531" y="95350"/>
                </a:lnTo>
                <a:lnTo>
                  <a:pt x="59129" y="94443"/>
                </a:lnTo>
                <a:lnTo>
                  <a:pt x="63484" y="92628"/>
                </a:lnTo>
                <a:lnTo>
                  <a:pt x="59189" y="89845"/>
                </a:lnTo>
                <a:lnTo>
                  <a:pt x="54652" y="87849"/>
                </a:lnTo>
                <a:lnTo>
                  <a:pt x="49873" y="86699"/>
                </a:lnTo>
                <a:lnTo>
                  <a:pt x="53321" y="76657"/>
                </a:lnTo>
                <a:lnTo>
                  <a:pt x="61246" y="78835"/>
                </a:lnTo>
                <a:lnTo>
                  <a:pt x="67780" y="82162"/>
                </a:lnTo>
                <a:lnTo>
                  <a:pt x="72861" y="86578"/>
                </a:lnTo>
                <a:lnTo>
                  <a:pt x="90497" y="86578"/>
                </a:lnTo>
                <a:lnTo>
                  <a:pt x="88771" y="89180"/>
                </a:lnTo>
                <a:lnTo>
                  <a:pt x="83569" y="94261"/>
                </a:lnTo>
                <a:lnTo>
                  <a:pt x="85135" y="95350"/>
                </a:lnTo>
                <a:close/>
              </a:path>
              <a:path w="101600" h="113664">
                <a:moveTo>
                  <a:pt x="97120" y="113499"/>
                </a:moveTo>
                <a:lnTo>
                  <a:pt x="86093" y="108361"/>
                </a:lnTo>
                <a:lnTo>
                  <a:pt x="75109" y="100873"/>
                </a:lnTo>
                <a:lnTo>
                  <a:pt x="93940" y="100873"/>
                </a:lnTo>
                <a:lnTo>
                  <a:pt x="95789" y="101883"/>
                </a:lnTo>
                <a:lnTo>
                  <a:pt x="101233" y="103880"/>
                </a:lnTo>
                <a:lnTo>
                  <a:pt x="97120" y="113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5673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>
                <a:latin typeface="Tahoma"/>
                <a:cs typeface="Tahoma"/>
              </a:rPr>
              <a:t>Si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and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0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m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di.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distanza</a:t>
            </a:r>
            <a:r>
              <a:rPr dirty="0" sz="11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0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4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b</a:t>
            </a:r>
            <a:r>
              <a:rPr dirty="0" sz="1100" spc="-70">
                <a:latin typeface="Tahoma"/>
                <a:cs typeface="Tahoma"/>
              </a:rPr>
              <a:t>reve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“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rso”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40086" y="1644506"/>
            <a:ext cx="1075055" cy="859155"/>
          </a:xfrm>
          <a:custGeom>
            <a:avLst/>
            <a:gdLst/>
            <a:ahLst/>
            <a:cxnLst/>
            <a:rect l="l" t="t" r="r" b="b"/>
            <a:pathLst>
              <a:path w="1075055" h="859155">
                <a:moveTo>
                  <a:pt x="0" y="858666"/>
                </a:moveTo>
                <a:lnTo>
                  <a:pt x="405921" y="0"/>
                </a:lnTo>
                <a:lnTo>
                  <a:pt x="871733" y="72594"/>
                </a:lnTo>
                <a:lnTo>
                  <a:pt x="1074936" y="468715"/>
                </a:lnTo>
              </a:path>
            </a:pathLst>
          </a:custGeom>
          <a:ln w="6049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40086" y="2080433"/>
            <a:ext cx="1075055" cy="1098550"/>
          </a:xfrm>
          <a:custGeom>
            <a:avLst/>
            <a:gdLst/>
            <a:ahLst/>
            <a:cxnLst/>
            <a:rect l="l" t="t" r="r" b="b"/>
            <a:pathLst>
              <a:path w="1075055" h="1098550">
                <a:moveTo>
                  <a:pt x="0" y="422981"/>
                </a:moveTo>
                <a:lnTo>
                  <a:pt x="38414" y="404469"/>
                </a:lnTo>
                <a:lnTo>
                  <a:pt x="56865" y="401626"/>
                </a:lnTo>
                <a:lnTo>
                  <a:pt x="66121" y="401626"/>
                </a:lnTo>
                <a:lnTo>
                  <a:pt x="112218" y="414270"/>
                </a:lnTo>
                <a:lnTo>
                  <a:pt x="149120" y="438165"/>
                </a:lnTo>
                <a:lnTo>
                  <a:pt x="186082" y="472466"/>
                </a:lnTo>
                <a:lnTo>
                  <a:pt x="222984" y="515417"/>
                </a:lnTo>
                <a:lnTo>
                  <a:pt x="259886" y="565447"/>
                </a:lnTo>
                <a:lnTo>
                  <a:pt x="296788" y="620739"/>
                </a:lnTo>
                <a:lnTo>
                  <a:pt x="333690" y="679722"/>
                </a:lnTo>
                <a:lnTo>
                  <a:pt x="370592" y="740640"/>
                </a:lnTo>
                <a:lnTo>
                  <a:pt x="389043" y="771251"/>
                </a:lnTo>
                <a:lnTo>
                  <a:pt x="444457" y="861510"/>
                </a:lnTo>
                <a:lnTo>
                  <a:pt x="481359" y="918072"/>
                </a:lnTo>
                <a:lnTo>
                  <a:pt x="518261" y="969856"/>
                </a:lnTo>
                <a:lnTo>
                  <a:pt x="555163" y="1015167"/>
                </a:lnTo>
                <a:lnTo>
                  <a:pt x="592065" y="1052190"/>
                </a:lnTo>
                <a:lnTo>
                  <a:pt x="629027" y="1079413"/>
                </a:lnTo>
                <a:lnTo>
                  <a:pt x="665929" y="1095020"/>
                </a:lnTo>
                <a:lnTo>
                  <a:pt x="684380" y="1097985"/>
                </a:lnTo>
                <a:lnTo>
                  <a:pt x="702831" y="1097380"/>
                </a:lnTo>
                <a:lnTo>
                  <a:pt x="739733" y="1084736"/>
                </a:lnTo>
                <a:lnTo>
                  <a:pt x="776635" y="1055517"/>
                </a:lnTo>
                <a:lnTo>
                  <a:pt x="813537" y="1007908"/>
                </a:lnTo>
                <a:lnTo>
                  <a:pt x="850439" y="940274"/>
                </a:lnTo>
                <a:lnTo>
                  <a:pt x="868950" y="898412"/>
                </a:lnTo>
                <a:lnTo>
                  <a:pt x="887401" y="850983"/>
                </a:lnTo>
                <a:lnTo>
                  <a:pt x="905852" y="797627"/>
                </a:lnTo>
                <a:lnTo>
                  <a:pt x="924303" y="738221"/>
                </a:lnTo>
                <a:lnTo>
                  <a:pt x="942754" y="672523"/>
                </a:lnTo>
                <a:lnTo>
                  <a:pt x="961205" y="600352"/>
                </a:lnTo>
                <a:lnTo>
                  <a:pt x="970401" y="561817"/>
                </a:lnTo>
                <a:lnTo>
                  <a:pt x="979656" y="521527"/>
                </a:lnTo>
                <a:lnTo>
                  <a:pt x="988912" y="479483"/>
                </a:lnTo>
                <a:lnTo>
                  <a:pt x="998107" y="435745"/>
                </a:lnTo>
                <a:lnTo>
                  <a:pt x="1007363" y="390193"/>
                </a:lnTo>
                <a:lnTo>
                  <a:pt x="1016558" y="342885"/>
                </a:lnTo>
                <a:lnTo>
                  <a:pt x="1025814" y="293703"/>
                </a:lnTo>
                <a:lnTo>
                  <a:pt x="1035009" y="242645"/>
                </a:lnTo>
                <a:lnTo>
                  <a:pt x="1044265" y="189712"/>
                </a:lnTo>
                <a:lnTo>
                  <a:pt x="1053460" y="134903"/>
                </a:lnTo>
                <a:lnTo>
                  <a:pt x="1062716" y="78099"/>
                </a:lnTo>
                <a:lnTo>
                  <a:pt x="1071911" y="19358"/>
                </a:lnTo>
                <a:lnTo>
                  <a:pt x="1074936" y="0"/>
                </a:lnTo>
              </a:path>
            </a:pathLst>
          </a:custGeom>
          <a:ln w="6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40086" y="2113221"/>
            <a:ext cx="1075055" cy="390525"/>
          </a:xfrm>
          <a:custGeom>
            <a:avLst/>
            <a:gdLst/>
            <a:ahLst/>
            <a:cxnLst/>
            <a:rect l="l" t="t" r="r" b="b"/>
            <a:pathLst>
              <a:path w="1075055" h="390525">
                <a:moveTo>
                  <a:pt x="0" y="389951"/>
                </a:moveTo>
                <a:lnTo>
                  <a:pt x="1074936" y="0"/>
                </a:lnTo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21946" y="2485040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18451" y="36278"/>
                </a:moveTo>
                <a:lnTo>
                  <a:pt x="5528" y="31156"/>
                </a:lnTo>
                <a:lnTo>
                  <a:pt x="0" y="18698"/>
                </a:lnTo>
                <a:lnTo>
                  <a:pt x="5048" y="5649"/>
                </a:lnTo>
                <a:lnTo>
                  <a:pt x="17363" y="0"/>
                </a:lnTo>
                <a:lnTo>
                  <a:pt x="30557" y="5007"/>
                </a:lnTo>
                <a:lnTo>
                  <a:pt x="36264" y="17187"/>
                </a:lnTo>
                <a:lnTo>
                  <a:pt x="36288" y="18132"/>
                </a:lnTo>
                <a:lnTo>
                  <a:pt x="31081" y="30869"/>
                </a:lnTo>
                <a:lnTo>
                  <a:pt x="18451" y="36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21946" y="2485040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36288" y="18132"/>
                </a:moveTo>
                <a:lnTo>
                  <a:pt x="31081" y="30869"/>
                </a:lnTo>
                <a:lnTo>
                  <a:pt x="18451" y="36278"/>
                </a:lnTo>
                <a:lnTo>
                  <a:pt x="5528" y="31156"/>
                </a:lnTo>
                <a:lnTo>
                  <a:pt x="0" y="18698"/>
                </a:lnTo>
                <a:lnTo>
                  <a:pt x="5048" y="5649"/>
                </a:lnTo>
                <a:lnTo>
                  <a:pt x="17363" y="0"/>
                </a:lnTo>
                <a:lnTo>
                  <a:pt x="30557" y="5007"/>
                </a:lnTo>
                <a:lnTo>
                  <a:pt x="36264" y="17187"/>
                </a:lnTo>
                <a:lnTo>
                  <a:pt x="36288" y="18132"/>
                </a:lnTo>
                <a:close/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96882" y="2095089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18449" y="36278"/>
                </a:moveTo>
                <a:lnTo>
                  <a:pt x="5527" y="31156"/>
                </a:lnTo>
                <a:lnTo>
                  <a:pt x="0" y="18697"/>
                </a:lnTo>
                <a:lnTo>
                  <a:pt x="5048" y="5625"/>
                </a:lnTo>
                <a:lnTo>
                  <a:pt x="17364" y="0"/>
                </a:lnTo>
                <a:lnTo>
                  <a:pt x="30534" y="4986"/>
                </a:lnTo>
                <a:lnTo>
                  <a:pt x="36264" y="17183"/>
                </a:lnTo>
                <a:lnTo>
                  <a:pt x="36288" y="18132"/>
                </a:lnTo>
                <a:lnTo>
                  <a:pt x="31059" y="30870"/>
                </a:lnTo>
                <a:lnTo>
                  <a:pt x="18449" y="36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96882" y="2095089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36288" y="18132"/>
                </a:moveTo>
                <a:lnTo>
                  <a:pt x="31059" y="30870"/>
                </a:lnTo>
                <a:lnTo>
                  <a:pt x="18449" y="36278"/>
                </a:lnTo>
                <a:lnTo>
                  <a:pt x="5527" y="31156"/>
                </a:lnTo>
                <a:lnTo>
                  <a:pt x="0" y="18697"/>
                </a:lnTo>
                <a:lnTo>
                  <a:pt x="5048" y="5625"/>
                </a:lnTo>
                <a:lnTo>
                  <a:pt x="17364" y="0"/>
                </a:lnTo>
                <a:lnTo>
                  <a:pt x="30534" y="4986"/>
                </a:lnTo>
                <a:lnTo>
                  <a:pt x="36264" y="17183"/>
                </a:lnTo>
                <a:lnTo>
                  <a:pt x="36288" y="18132"/>
                </a:lnTo>
                <a:close/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82190" y="2635475"/>
            <a:ext cx="79375" cy="104139"/>
          </a:xfrm>
          <a:custGeom>
            <a:avLst/>
            <a:gdLst/>
            <a:ahLst/>
            <a:cxnLst/>
            <a:rect l="l" t="t" r="r" b="b"/>
            <a:pathLst>
              <a:path w="79375" h="104139">
                <a:moveTo>
                  <a:pt x="13671" y="103990"/>
                </a:moveTo>
                <a:lnTo>
                  <a:pt x="0" y="103990"/>
                </a:lnTo>
                <a:lnTo>
                  <a:pt x="0" y="0"/>
                </a:lnTo>
                <a:lnTo>
                  <a:pt x="46036" y="0"/>
                </a:lnTo>
                <a:lnTo>
                  <a:pt x="51360" y="362"/>
                </a:lnTo>
                <a:lnTo>
                  <a:pt x="54990" y="1028"/>
                </a:lnTo>
                <a:lnTo>
                  <a:pt x="60132" y="1875"/>
                </a:lnTo>
                <a:lnTo>
                  <a:pt x="74369" y="12280"/>
                </a:lnTo>
                <a:lnTo>
                  <a:pt x="13671" y="12280"/>
                </a:lnTo>
                <a:lnTo>
                  <a:pt x="13671" y="49424"/>
                </a:lnTo>
                <a:lnTo>
                  <a:pt x="73736" y="49424"/>
                </a:lnTo>
                <a:lnTo>
                  <a:pt x="70839" y="52570"/>
                </a:lnTo>
                <a:lnTo>
                  <a:pt x="61944" y="58433"/>
                </a:lnTo>
                <a:lnTo>
                  <a:pt x="48718" y="61386"/>
                </a:lnTo>
                <a:lnTo>
                  <a:pt x="13671" y="61765"/>
                </a:lnTo>
                <a:lnTo>
                  <a:pt x="13671" y="103990"/>
                </a:lnTo>
                <a:close/>
              </a:path>
              <a:path w="79375" h="104139">
                <a:moveTo>
                  <a:pt x="73736" y="49424"/>
                </a:moveTo>
                <a:lnTo>
                  <a:pt x="49424" y="49424"/>
                </a:lnTo>
                <a:lnTo>
                  <a:pt x="55776" y="47791"/>
                </a:lnTo>
                <a:lnTo>
                  <a:pt x="59527" y="44463"/>
                </a:lnTo>
                <a:lnTo>
                  <a:pt x="63277" y="41197"/>
                </a:lnTo>
                <a:lnTo>
                  <a:pt x="65092" y="36539"/>
                </a:lnTo>
                <a:lnTo>
                  <a:pt x="65092" y="26194"/>
                </a:lnTo>
                <a:lnTo>
                  <a:pt x="46520" y="12280"/>
                </a:lnTo>
                <a:lnTo>
                  <a:pt x="74369" y="12280"/>
                </a:lnTo>
                <a:lnTo>
                  <a:pt x="76163" y="15970"/>
                </a:lnTo>
                <a:lnTo>
                  <a:pt x="78220" y="20265"/>
                </a:lnTo>
                <a:lnTo>
                  <a:pt x="79309" y="24984"/>
                </a:lnTo>
                <a:lnTo>
                  <a:pt x="79309" y="38958"/>
                </a:lnTo>
                <a:lnTo>
                  <a:pt x="76465" y="46460"/>
                </a:lnTo>
                <a:lnTo>
                  <a:pt x="73736" y="494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8395" y="2379994"/>
            <a:ext cx="101600" cy="113664"/>
          </a:xfrm>
          <a:custGeom>
            <a:avLst/>
            <a:gdLst/>
            <a:ahLst/>
            <a:cxnLst/>
            <a:rect l="l" t="t" r="r" b="b"/>
            <a:pathLst>
              <a:path w="101600" h="113664">
                <a:moveTo>
                  <a:pt x="50525" y="107195"/>
                </a:moveTo>
                <a:lnTo>
                  <a:pt x="14706" y="93306"/>
                </a:lnTo>
                <a:lnTo>
                  <a:pt x="0" y="59012"/>
                </a:lnTo>
                <a:lnTo>
                  <a:pt x="703" y="43762"/>
                </a:lnTo>
                <a:lnTo>
                  <a:pt x="18663" y="9684"/>
                </a:lnTo>
                <a:lnTo>
                  <a:pt x="43415" y="0"/>
                </a:lnTo>
                <a:lnTo>
                  <a:pt x="58851" y="736"/>
                </a:lnTo>
                <a:lnTo>
                  <a:pt x="70043" y="3708"/>
                </a:lnTo>
                <a:lnTo>
                  <a:pt x="81538" y="11443"/>
                </a:lnTo>
                <a:lnTo>
                  <a:pt x="49631" y="11443"/>
                </a:lnTo>
                <a:lnTo>
                  <a:pt x="36606" y="13670"/>
                </a:lnTo>
                <a:lnTo>
                  <a:pt x="25766" y="20349"/>
                </a:lnTo>
                <a:lnTo>
                  <a:pt x="18530" y="30520"/>
                </a:lnTo>
                <a:lnTo>
                  <a:pt x="14800" y="42604"/>
                </a:lnTo>
                <a:lnTo>
                  <a:pt x="15141" y="60711"/>
                </a:lnTo>
                <a:lnTo>
                  <a:pt x="44146" y="94981"/>
                </a:lnTo>
                <a:lnTo>
                  <a:pt x="54531" y="95350"/>
                </a:lnTo>
                <a:lnTo>
                  <a:pt x="85135" y="95350"/>
                </a:lnTo>
                <a:lnTo>
                  <a:pt x="89921" y="98677"/>
                </a:lnTo>
                <a:lnTo>
                  <a:pt x="93940" y="100873"/>
                </a:lnTo>
                <a:lnTo>
                  <a:pt x="75109" y="100873"/>
                </a:lnTo>
                <a:lnTo>
                  <a:pt x="63247" y="105458"/>
                </a:lnTo>
                <a:lnTo>
                  <a:pt x="50525" y="107195"/>
                </a:lnTo>
                <a:close/>
              </a:path>
              <a:path w="101600" h="113664">
                <a:moveTo>
                  <a:pt x="90497" y="86578"/>
                </a:moveTo>
                <a:lnTo>
                  <a:pt x="72861" y="86578"/>
                </a:lnTo>
                <a:lnTo>
                  <a:pt x="80017" y="77215"/>
                </a:lnTo>
                <a:lnTo>
                  <a:pt x="84047" y="64989"/>
                </a:lnTo>
                <a:lnTo>
                  <a:pt x="77882" y="24994"/>
                </a:lnTo>
                <a:lnTo>
                  <a:pt x="56467" y="11443"/>
                </a:lnTo>
                <a:lnTo>
                  <a:pt x="81538" y="11443"/>
                </a:lnTo>
                <a:lnTo>
                  <a:pt x="82668" y="12204"/>
                </a:lnTo>
                <a:lnTo>
                  <a:pt x="90410" y="20852"/>
                </a:lnTo>
                <a:lnTo>
                  <a:pt x="96206" y="34195"/>
                </a:lnTo>
                <a:lnTo>
                  <a:pt x="98828" y="45878"/>
                </a:lnTo>
                <a:lnTo>
                  <a:pt x="98481" y="61948"/>
                </a:lnTo>
                <a:lnTo>
                  <a:pt x="96561" y="72675"/>
                </a:lnTo>
                <a:lnTo>
                  <a:pt x="92704" y="83251"/>
                </a:lnTo>
                <a:lnTo>
                  <a:pt x="90497" y="86578"/>
                </a:lnTo>
                <a:close/>
              </a:path>
              <a:path w="101600" h="113664">
                <a:moveTo>
                  <a:pt x="85135" y="95350"/>
                </a:moveTo>
                <a:lnTo>
                  <a:pt x="54531" y="95350"/>
                </a:lnTo>
                <a:lnTo>
                  <a:pt x="59129" y="94443"/>
                </a:lnTo>
                <a:lnTo>
                  <a:pt x="63484" y="92628"/>
                </a:lnTo>
                <a:lnTo>
                  <a:pt x="59189" y="89845"/>
                </a:lnTo>
                <a:lnTo>
                  <a:pt x="54652" y="87849"/>
                </a:lnTo>
                <a:lnTo>
                  <a:pt x="49873" y="86699"/>
                </a:lnTo>
                <a:lnTo>
                  <a:pt x="53321" y="76657"/>
                </a:lnTo>
                <a:lnTo>
                  <a:pt x="61246" y="78835"/>
                </a:lnTo>
                <a:lnTo>
                  <a:pt x="67780" y="82162"/>
                </a:lnTo>
                <a:lnTo>
                  <a:pt x="72861" y="86578"/>
                </a:lnTo>
                <a:lnTo>
                  <a:pt x="90497" y="86578"/>
                </a:lnTo>
                <a:lnTo>
                  <a:pt x="88771" y="89180"/>
                </a:lnTo>
                <a:lnTo>
                  <a:pt x="83569" y="94261"/>
                </a:lnTo>
                <a:lnTo>
                  <a:pt x="85135" y="95350"/>
                </a:lnTo>
                <a:close/>
              </a:path>
              <a:path w="101600" h="113664">
                <a:moveTo>
                  <a:pt x="97120" y="113499"/>
                </a:moveTo>
                <a:lnTo>
                  <a:pt x="86093" y="108361"/>
                </a:lnTo>
                <a:lnTo>
                  <a:pt x="75109" y="100873"/>
                </a:lnTo>
                <a:lnTo>
                  <a:pt x="93940" y="100873"/>
                </a:lnTo>
                <a:lnTo>
                  <a:pt x="95789" y="101883"/>
                </a:lnTo>
                <a:lnTo>
                  <a:pt x="101233" y="103880"/>
                </a:lnTo>
                <a:lnTo>
                  <a:pt x="97120" y="113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5673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>
                <a:latin typeface="Tahoma"/>
                <a:cs typeface="Tahoma"/>
              </a:rPr>
              <a:t>Si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and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0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70" i="1">
                <a:latin typeface="Trebuchet MS"/>
                <a:cs typeface="Trebuchet MS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m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di.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distanza</a:t>
            </a:r>
            <a:r>
              <a:rPr dirty="0" sz="11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0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4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b</a:t>
            </a:r>
            <a:r>
              <a:rPr dirty="0" sz="1100" spc="-70">
                <a:latin typeface="Tahoma"/>
                <a:cs typeface="Tahoma"/>
              </a:rPr>
              <a:t>reve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“</a:t>
            </a:r>
            <a:r>
              <a:rPr dirty="0" sz="1100" spc="4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erc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rso”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20">
                <a:latin typeface="Tahoma"/>
                <a:cs typeface="Tahoma"/>
              </a:rPr>
              <a:t>rta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segmento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P</a:t>
            </a:r>
            <a:r>
              <a:rPr dirty="0" sz="1100" spc="13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40086" y="1644506"/>
            <a:ext cx="1075055" cy="859155"/>
          </a:xfrm>
          <a:custGeom>
            <a:avLst/>
            <a:gdLst/>
            <a:ahLst/>
            <a:cxnLst/>
            <a:rect l="l" t="t" r="r" b="b"/>
            <a:pathLst>
              <a:path w="1075055" h="859155">
                <a:moveTo>
                  <a:pt x="0" y="858666"/>
                </a:moveTo>
                <a:lnTo>
                  <a:pt x="405921" y="0"/>
                </a:lnTo>
                <a:lnTo>
                  <a:pt x="871733" y="72594"/>
                </a:lnTo>
                <a:lnTo>
                  <a:pt x="1074936" y="468715"/>
                </a:lnTo>
              </a:path>
            </a:pathLst>
          </a:custGeom>
          <a:ln w="6049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40086" y="2080433"/>
            <a:ext cx="1075055" cy="1098550"/>
          </a:xfrm>
          <a:custGeom>
            <a:avLst/>
            <a:gdLst/>
            <a:ahLst/>
            <a:cxnLst/>
            <a:rect l="l" t="t" r="r" b="b"/>
            <a:pathLst>
              <a:path w="1075055" h="1098550">
                <a:moveTo>
                  <a:pt x="0" y="422981"/>
                </a:moveTo>
                <a:lnTo>
                  <a:pt x="38414" y="404469"/>
                </a:lnTo>
                <a:lnTo>
                  <a:pt x="56865" y="401626"/>
                </a:lnTo>
                <a:lnTo>
                  <a:pt x="66121" y="401626"/>
                </a:lnTo>
                <a:lnTo>
                  <a:pt x="112218" y="414270"/>
                </a:lnTo>
                <a:lnTo>
                  <a:pt x="149120" y="438165"/>
                </a:lnTo>
                <a:lnTo>
                  <a:pt x="186082" y="472466"/>
                </a:lnTo>
                <a:lnTo>
                  <a:pt x="222984" y="515417"/>
                </a:lnTo>
                <a:lnTo>
                  <a:pt x="259886" y="565447"/>
                </a:lnTo>
                <a:lnTo>
                  <a:pt x="296788" y="620739"/>
                </a:lnTo>
                <a:lnTo>
                  <a:pt x="333690" y="679722"/>
                </a:lnTo>
                <a:lnTo>
                  <a:pt x="370592" y="740640"/>
                </a:lnTo>
                <a:lnTo>
                  <a:pt x="389043" y="771251"/>
                </a:lnTo>
                <a:lnTo>
                  <a:pt x="444457" y="861510"/>
                </a:lnTo>
                <a:lnTo>
                  <a:pt x="481359" y="918072"/>
                </a:lnTo>
                <a:lnTo>
                  <a:pt x="518261" y="969856"/>
                </a:lnTo>
                <a:lnTo>
                  <a:pt x="555163" y="1015167"/>
                </a:lnTo>
                <a:lnTo>
                  <a:pt x="592065" y="1052190"/>
                </a:lnTo>
                <a:lnTo>
                  <a:pt x="629027" y="1079413"/>
                </a:lnTo>
                <a:lnTo>
                  <a:pt x="665929" y="1095020"/>
                </a:lnTo>
                <a:lnTo>
                  <a:pt x="684380" y="1097985"/>
                </a:lnTo>
                <a:lnTo>
                  <a:pt x="702831" y="1097380"/>
                </a:lnTo>
                <a:lnTo>
                  <a:pt x="739733" y="1084736"/>
                </a:lnTo>
                <a:lnTo>
                  <a:pt x="776635" y="1055517"/>
                </a:lnTo>
                <a:lnTo>
                  <a:pt x="813537" y="1007908"/>
                </a:lnTo>
                <a:lnTo>
                  <a:pt x="850439" y="940274"/>
                </a:lnTo>
                <a:lnTo>
                  <a:pt x="868950" y="898412"/>
                </a:lnTo>
                <a:lnTo>
                  <a:pt x="887401" y="850983"/>
                </a:lnTo>
                <a:lnTo>
                  <a:pt x="905852" y="797627"/>
                </a:lnTo>
                <a:lnTo>
                  <a:pt x="924303" y="738221"/>
                </a:lnTo>
                <a:lnTo>
                  <a:pt x="942754" y="672523"/>
                </a:lnTo>
                <a:lnTo>
                  <a:pt x="961205" y="600352"/>
                </a:lnTo>
                <a:lnTo>
                  <a:pt x="970401" y="561817"/>
                </a:lnTo>
                <a:lnTo>
                  <a:pt x="979656" y="521527"/>
                </a:lnTo>
                <a:lnTo>
                  <a:pt x="988912" y="479483"/>
                </a:lnTo>
                <a:lnTo>
                  <a:pt x="998107" y="435745"/>
                </a:lnTo>
                <a:lnTo>
                  <a:pt x="1007363" y="390193"/>
                </a:lnTo>
                <a:lnTo>
                  <a:pt x="1016558" y="342885"/>
                </a:lnTo>
                <a:lnTo>
                  <a:pt x="1025814" y="293703"/>
                </a:lnTo>
                <a:lnTo>
                  <a:pt x="1035009" y="242645"/>
                </a:lnTo>
                <a:lnTo>
                  <a:pt x="1044265" y="189712"/>
                </a:lnTo>
                <a:lnTo>
                  <a:pt x="1053460" y="134903"/>
                </a:lnTo>
                <a:lnTo>
                  <a:pt x="1062716" y="78099"/>
                </a:lnTo>
                <a:lnTo>
                  <a:pt x="1071911" y="19358"/>
                </a:lnTo>
                <a:lnTo>
                  <a:pt x="1074936" y="0"/>
                </a:lnTo>
              </a:path>
            </a:pathLst>
          </a:custGeom>
          <a:ln w="6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40086" y="2113221"/>
            <a:ext cx="1075055" cy="390525"/>
          </a:xfrm>
          <a:custGeom>
            <a:avLst/>
            <a:gdLst/>
            <a:ahLst/>
            <a:cxnLst/>
            <a:rect l="l" t="t" r="r" b="b"/>
            <a:pathLst>
              <a:path w="1075055" h="390525">
                <a:moveTo>
                  <a:pt x="0" y="389951"/>
                </a:moveTo>
                <a:lnTo>
                  <a:pt x="1074936" y="0"/>
                </a:lnTo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21946" y="2485040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18451" y="36278"/>
                </a:moveTo>
                <a:lnTo>
                  <a:pt x="5528" y="31156"/>
                </a:lnTo>
                <a:lnTo>
                  <a:pt x="0" y="18698"/>
                </a:lnTo>
                <a:lnTo>
                  <a:pt x="5048" y="5649"/>
                </a:lnTo>
                <a:lnTo>
                  <a:pt x="17363" y="0"/>
                </a:lnTo>
                <a:lnTo>
                  <a:pt x="30557" y="5007"/>
                </a:lnTo>
                <a:lnTo>
                  <a:pt x="36264" y="17187"/>
                </a:lnTo>
                <a:lnTo>
                  <a:pt x="36288" y="18132"/>
                </a:lnTo>
                <a:lnTo>
                  <a:pt x="31081" y="30869"/>
                </a:lnTo>
                <a:lnTo>
                  <a:pt x="18451" y="36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21946" y="2485040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36288" y="18132"/>
                </a:moveTo>
                <a:lnTo>
                  <a:pt x="31081" y="30869"/>
                </a:lnTo>
                <a:lnTo>
                  <a:pt x="18451" y="36278"/>
                </a:lnTo>
                <a:lnTo>
                  <a:pt x="5528" y="31156"/>
                </a:lnTo>
                <a:lnTo>
                  <a:pt x="0" y="18698"/>
                </a:lnTo>
                <a:lnTo>
                  <a:pt x="5048" y="5649"/>
                </a:lnTo>
                <a:lnTo>
                  <a:pt x="17363" y="0"/>
                </a:lnTo>
                <a:lnTo>
                  <a:pt x="30557" y="5007"/>
                </a:lnTo>
                <a:lnTo>
                  <a:pt x="36264" y="17187"/>
                </a:lnTo>
                <a:lnTo>
                  <a:pt x="36288" y="18132"/>
                </a:lnTo>
                <a:close/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96882" y="2095089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18449" y="36278"/>
                </a:moveTo>
                <a:lnTo>
                  <a:pt x="5527" y="31156"/>
                </a:lnTo>
                <a:lnTo>
                  <a:pt x="0" y="18697"/>
                </a:lnTo>
                <a:lnTo>
                  <a:pt x="5048" y="5625"/>
                </a:lnTo>
                <a:lnTo>
                  <a:pt x="17364" y="0"/>
                </a:lnTo>
                <a:lnTo>
                  <a:pt x="30534" y="4986"/>
                </a:lnTo>
                <a:lnTo>
                  <a:pt x="36264" y="17183"/>
                </a:lnTo>
                <a:lnTo>
                  <a:pt x="36288" y="18132"/>
                </a:lnTo>
                <a:lnTo>
                  <a:pt x="31059" y="30870"/>
                </a:lnTo>
                <a:lnTo>
                  <a:pt x="18449" y="36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96882" y="2095089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30">
                <a:moveTo>
                  <a:pt x="36288" y="18132"/>
                </a:moveTo>
                <a:lnTo>
                  <a:pt x="31059" y="30870"/>
                </a:lnTo>
                <a:lnTo>
                  <a:pt x="18449" y="36278"/>
                </a:lnTo>
                <a:lnTo>
                  <a:pt x="5527" y="31156"/>
                </a:lnTo>
                <a:lnTo>
                  <a:pt x="0" y="18697"/>
                </a:lnTo>
                <a:lnTo>
                  <a:pt x="5048" y="5625"/>
                </a:lnTo>
                <a:lnTo>
                  <a:pt x="17364" y="0"/>
                </a:lnTo>
                <a:lnTo>
                  <a:pt x="30534" y="4986"/>
                </a:lnTo>
                <a:lnTo>
                  <a:pt x="36264" y="17183"/>
                </a:lnTo>
                <a:lnTo>
                  <a:pt x="36288" y="18132"/>
                </a:lnTo>
                <a:close/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82190" y="2635475"/>
            <a:ext cx="79375" cy="104139"/>
          </a:xfrm>
          <a:custGeom>
            <a:avLst/>
            <a:gdLst/>
            <a:ahLst/>
            <a:cxnLst/>
            <a:rect l="l" t="t" r="r" b="b"/>
            <a:pathLst>
              <a:path w="79375" h="104139">
                <a:moveTo>
                  <a:pt x="13671" y="103990"/>
                </a:moveTo>
                <a:lnTo>
                  <a:pt x="0" y="103990"/>
                </a:lnTo>
                <a:lnTo>
                  <a:pt x="0" y="0"/>
                </a:lnTo>
                <a:lnTo>
                  <a:pt x="46036" y="0"/>
                </a:lnTo>
                <a:lnTo>
                  <a:pt x="51360" y="362"/>
                </a:lnTo>
                <a:lnTo>
                  <a:pt x="54990" y="1028"/>
                </a:lnTo>
                <a:lnTo>
                  <a:pt x="60132" y="1875"/>
                </a:lnTo>
                <a:lnTo>
                  <a:pt x="74369" y="12280"/>
                </a:lnTo>
                <a:lnTo>
                  <a:pt x="13671" y="12280"/>
                </a:lnTo>
                <a:lnTo>
                  <a:pt x="13671" y="49424"/>
                </a:lnTo>
                <a:lnTo>
                  <a:pt x="73736" y="49424"/>
                </a:lnTo>
                <a:lnTo>
                  <a:pt x="70839" y="52570"/>
                </a:lnTo>
                <a:lnTo>
                  <a:pt x="61944" y="58433"/>
                </a:lnTo>
                <a:lnTo>
                  <a:pt x="48718" y="61386"/>
                </a:lnTo>
                <a:lnTo>
                  <a:pt x="13671" y="61765"/>
                </a:lnTo>
                <a:lnTo>
                  <a:pt x="13671" y="103990"/>
                </a:lnTo>
                <a:close/>
              </a:path>
              <a:path w="79375" h="104139">
                <a:moveTo>
                  <a:pt x="73736" y="49424"/>
                </a:moveTo>
                <a:lnTo>
                  <a:pt x="49424" y="49424"/>
                </a:lnTo>
                <a:lnTo>
                  <a:pt x="55776" y="47791"/>
                </a:lnTo>
                <a:lnTo>
                  <a:pt x="59527" y="44463"/>
                </a:lnTo>
                <a:lnTo>
                  <a:pt x="63277" y="41197"/>
                </a:lnTo>
                <a:lnTo>
                  <a:pt x="65092" y="36539"/>
                </a:lnTo>
                <a:lnTo>
                  <a:pt x="65092" y="26194"/>
                </a:lnTo>
                <a:lnTo>
                  <a:pt x="46520" y="12280"/>
                </a:lnTo>
                <a:lnTo>
                  <a:pt x="74369" y="12280"/>
                </a:lnTo>
                <a:lnTo>
                  <a:pt x="76163" y="15970"/>
                </a:lnTo>
                <a:lnTo>
                  <a:pt x="78220" y="20265"/>
                </a:lnTo>
                <a:lnTo>
                  <a:pt x="79309" y="24984"/>
                </a:lnTo>
                <a:lnTo>
                  <a:pt x="79309" y="38958"/>
                </a:lnTo>
                <a:lnTo>
                  <a:pt x="76465" y="46460"/>
                </a:lnTo>
                <a:lnTo>
                  <a:pt x="73736" y="494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8395" y="2379994"/>
            <a:ext cx="101600" cy="113664"/>
          </a:xfrm>
          <a:custGeom>
            <a:avLst/>
            <a:gdLst/>
            <a:ahLst/>
            <a:cxnLst/>
            <a:rect l="l" t="t" r="r" b="b"/>
            <a:pathLst>
              <a:path w="101600" h="113664">
                <a:moveTo>
                  <a:pt x="50525" y="107195"/>
                </a:moveTo>
                <a:lnTo>
                  <a:pt x="14706" y="93306"/>
                </a:lnTo>
                <a:lnTo>
                  <a:pt x="0" y="59012"/>
                </a:lnTo>
                <a:lnTo>
                  <a:pt x="703" y="43762"/>
                </a:lnTo>
                <a:lnTo>
                  <a:pt x="18663" y="9684"/>
                </a:lnTo>
                <a:lnTo>
                  <a:pt x="43415" y="0"/>
                </a:lnTo>
                <a:lnTo>
                  <a:pt x="58851" y="736"/>
                </a:lnTo>
                <a:lnTo>
                  <a:pt x="70043" y="3708"/>
                </a:lnTo>
                <a:lnTo>
                  <a:pt x="81538" y="11443"/>
                </a:lnTo>
                <a:lnTo>
                  <a:pt x="49631" y="11443"/>
                </a:lnTo>
                <a:lnTo>
                  <a:pt x="36606" y="13670"/>
                </a:lnTo>
                <a:lnTo>
                  <a:pt x="25766" y="20349"/>
                </a:lnTo>
                <a:lnTo>
                  <a:pt x="18530" y="30520"/>
                </a:lnTo>
                <a:lnTo>
                  <a:pt x="14800" y="42604"/>
                </a:lnTo>
                <a:lnTo>
                  <a:pt x="15141" y="60711"/>
                </a:lnTo>
                <a:lnTo>
                  <a:pt x="44146" y="94981"/>
                </a:lnTo>
                <a:lnTo>
                  <a:pt x="54531" y="95350"/>
                </a:lnTo>
                <a:lnTo>
                  <a:pt x="85135" y="95350"/>
                </a:lnTo>
                <a:lnTo>
                  <a:pt x="89921" y="98677"/>
                </a:lnTo>
                <a:lnTo>
                  <a:pt x="93940" y="100873"/>
                </a:lnTo>
                <a:lnTo>
                  <a:pt x="75109" y="100873"/>
                </a:lnTo>
                <a:lnTo>
                  <a:pt x="63247" y="105458"/>
                </a:lnTo>
                <a:lnTo>
                  <a:pt x="50525" y="107195"/>
                </a:lnTo>
                <a:close/>
              </a:path>
              <a:path w="101600" h="113664">
                <a:moveTo>
                  <a:pt x="90497" y="86578"/>
                </a:moveTo>
                <a:lnTo>
                  <a:pt x="72861" y="86578"/>
                </a:lnTo>
                <a:lnTo>
                  <a:pt x="80017" y="77215"/>
                </a:lnTo>
                <a:lnTo>
                  <a:pt x="84047" y="64989"/>
                </a:lnTo>
                <a:lnTo>
                  <a:pt x="77882" y="24994"/>
                </a:lnTo>
                <a:lnTo>
                  <a:pt x="56467" y="11443"/>
                </a:lnTo>
                <a:lnTo>
                  <a:pt x="81538" y="11443"/>
                </a:lnTo>
                <a:lnTo>
                  <a:pt x="82668" y="12204"/>
                </a:lnTo>
                <a:lnTo>
                  <a:pt x="90410" y="20852"/>
                </a:lnTo>
                <a:lnTo>
                  <a:pt x="96206" y="34195"/>
                </a:lnTo>
                <a:lnTo>
                  <a:pt x="98828" y="45878"/>
                </a:lnTo>
                <a:lnTo>
                  <a:pt x="98481" y="61948"/>
                </a:lnTo>
                <a:lnTo>
                  <a:pt x="96561" y="72675"/>
                </a:lnTo>
                <a:lnTo>
                  <a:pt x="92704" y="83251"/>
                </a:lnTo>
                <a:lnTo>
                  <a:pt x="90497" y="86578"/>
                </a:lnTo>
                <a:close/>
              </a:path>
              <a:path w="101600" h="113664">
                <a:moveTo>
                  <a:pt x="85135" y="95350"/>
                </a:moveTo>
                <a:lnTo>
                  <a:pt x="54531" y="95350"/>
                </a:lnTo>
                <a:lnTo>
                  <a:pt x="59129" y="94443"/>
                </a:lnTo>
                <a:lnTo>
                  <a:pt x="63484" y="92628"/>
                </a:lnTo>
                <a:lnTo>
                  <a:pt x="59189" y="89845"/>
                </a:lnTo>
                <a:lnTo>
                  <a:pt x="54652" y="87849"/>
                </a:lnTo>
                <a:lnTo>
                  <a:pt x="49873" y="86699"/>
                </a:lnTo>
                <a:lnTo>
                  <a:pt x="53321" y="76657"/>
                </a:lnTo>
                <a:lnTo>
                  <a:pt x="61246" y="78835"/>
                </a:lnTo>
                <a:lnTo>
                  <a:pt x="67780" y="82162"/>
                </a:lnTo>
                <a:lnTo>
                  <a:pt x="72861" y="86578"/>
                </a:lnTo>
                <a:lnTo>
                  <a:pt x="90497" y="86578"/>
                </a:lnTo>
                <a:lnTo>
                  <a:pt x="88771" y="89180"/>
                </a:lnTo>
                <a:lnTo>
                  <a:pt x="83569" y="94261"/>
                </a:lnTo>
                <a:lnTo>
                  <a:pt x="85135" y="95350"/>
                </a:lnTo>
                <a:close/>
              </a:path>
              <a:path w="101600" h="113664">
                <a:moveTo>
                  <a:pt x="97120" y="113499"/>
                </a:moveTo>
                <a:lnTo>
                  <a:pt x="86093" y="108361"/>
                </a:lnTo>
                <a:lnTo>
                  <a:pt x="75109" y="100873"/>
                </a:lnTo>
                <a:lnTo>
                  <a:pt x="93940" y="100873"/>
                </a:lnTo>
                <a:lnTo>
                  <a:pt x="95789" y="101883"/>
                </a:lnTo>
                <a:lnTo>
                  <a:pt x="101233" y="103880"/>
                </a:lnTo>
                <a:lnTo>
                  <a:pt x="97120" y="113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81275" y="1329893"/>
            <a:ext cx="2254885" cy="0"/>
          </a:xfrm>
          <a:custGeom>
            <a:avLst/>
            <a:gdLst/>
            <a:ahLst/>
            <a:cxnLst/>
            <a:rect l="l" t="t" r="r" b="b"/>
            <a:pathLst>
              <a:path w="2254885" h="0">
                <a:moveTo>
                  <a:pt x="0" y="0"/>
                </a:moveTo>
                <a:lnTo>
                  <a:pt x="2254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35875" y="131930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38204" y="140712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67164" y="14110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48994" y="141620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2102053"/>
            <a:ext cx="262064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44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81275" y="1329893"/>
            <a:ext cx="2254885" cy="0"/>
          </a:xfrm>
          <a:custGeom>
            <a:avLst/>
            <a:gdLst/>
            <a:ahLst/>
            <a:cxnLst/>
            <a:rect l="l" t="t" r="r" b="b"/>
            <a:pathLst>
              <a:path w="2254885" h="0">
                <a:moveTo>
                  <a:pt x="0" y="0"/>
                </a:moveTo>
                <a:lnTo>
                  <a:pt x="2254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35875" y="131930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38204" y="140712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67164" y="14110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48994" y="141620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2102053"/>
            <a:ext cx="433070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44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>
                <a:latin typeface="Tahoma"/>
                <a:cs typeface="Tahoma"/>
              </a:rPr>
              <a:t>“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sottraendo”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55">
                <a:latin typeface="Tahoma"/>
                <a:cs typeface="Tahoma"/>
              </a:rPr>
              <a:t>, 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81275" y="1329893"/>
            <a:ext cx="2254885" cy="0"/>
          </a:xfrm>
          <a:custGeom>
            <a:avLst/>
            <a:gdLst/>
            <a:ahLst/>
            <a:cxnLst/>
            <a:rect l="l" t="t" r="r" b="b"/>
            <a:pathLst>
              <a:path w="2254885" h="0">
                <a:moveTo>
                  <a:pt x="0" y="0"/>
                </a:moveTo>
                <a:lnTo>
                  <a:pt x="2254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35875" y="131930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38204" y="140712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67164" y="14110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48994" y="141620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2102053"/>
            <a:ext cx="4330700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44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>
                <a:latin typeface="Tahoma"/>
                <a:cs typeface="Tahoma"/>
              </a:rPr>
              <a:t>“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sottraendo”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55">
                <a:latin typeface="Tahoma"/>
                <a:cs typeface="Tahoma"/>
              </a:rPr>
              <a:t>, 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75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Che</a:t>
            </a:r>
            <a:r>
              <a:rPr dirty="0" spc="25"/>
              <a:t> </a:t>
            </a:r>
            <a:r>
              <a:rPr dirty="0" spc="-65"/>
              <a:t>cosa</a:t>
            </a:r>
            <a:r>
              <a:rPr dirty="0" spc="-10"/>
              <a:t> </a:t>
            </a:r>
            <a:r>
              <a:rPr dirty="0" spc="-735"/>
              <a:t>`</a:t>
            </a:r>
            <a:r>
              <a:rPr dirty="0" spc="-120"/>
              <a:t>e</a:t>
            </a:r>
            <a:r>
              <a:rPr dirty="0" spc="25"/>
              <a:t> </a:t>
            </a:r>
            <a:r>
              <a:rPr dirty="0" spc="-35"/>
              <a:t>la</a:t>
            </a:r>
            <a:r>
              <a:rPr dirty="0" spc="30"/>
              <a:t> </a:t>
            </a:r>
            <a:r>
              <a:rPr dirty="0" spc="-50"/>
              <a:t>Geometria</a:t>
            </a:r>
            <a:r>
              <a:rPr dirty="0" spc="25"/>
              <a:t> </a:t>
            </a:r>
            <a:r>
              <a:rPr dirty="0" spc="-10"/>
              <a:t>Analitica?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341370" cy="437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Studio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Geometria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attraverso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strumenti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alge</a:t>
            </a:r>
            <a:r>
              <a:rPr dirty="0" sz="1100" spc="-95">
                <a:solidFill>
                  <a:srgbClr val="FF0000"/>
                </a:solidFill>
                <a:latin typeface="Tahoma"/>
                <a:cs typeface="Tahoma"/>
              </a:rPr>
              <a:t>b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rici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Geometria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classica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concetti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p</a:t>
            </a:r>
            <a:r>
              <a:rPr dirty="0" sz="1100" spc="-70" i="1">
                <a:latin typeface="Trebuchet MS"/>
                <a:cs typeface="Trebuchet MS"/>
              </a:rPr>
              <a:t>rimitivi</a:t>
            </a:r>
            <a:r>
              <a:rPr dirty="0" sz="1100" spc="13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3976" y="1085646"/>
            <a:ext cx="520064" cy="3867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50">
                <a:hlinkClick r:id="rId3" action="ppaction://hlinksldjump"/>
              </a:rPr>
              <a:t>Geom</a:t>
            </a:r>
            <a:r>
              <a:rPr dirty="0" spc="-30">
                <a:hlinkClick r:id="rId3" action="ppaction://hlinksldjump"/>
              </a:rPr>
              <a:t>etria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>
                <a:hlinkClick r:id="rId3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81275" y="1329893"/>
            <a:ext cx="2254885" cy="0"/>
          </a:xfrm>
          <a:custGeom>
            <a:avLst/>
            <a:gdLst/>
            <a:ahLst/>
            <a:cxnLst/>
            <a:rect l="l" t="t" r="r" b="b"/>
            <a:pathLst>
              <a:path w="2254885" h="0">
                <a:moveTo>
                  <a:pt x="0" y="0"/>
                </a:moveTo>
                <a:lnTo>
                  <a:pt x="2254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35875" y="131930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38204" y="140712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67164" y="14110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48994" y="141620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2102053"/>
            <a:ext cx="4330700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44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>
                <a:latin typeface="Tahoma"/>
                <a:cs typeface="Tahoma"/>
              </a:rPr>
              <a:t>“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sottraendo”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55">
                <a:latin typeface="Tahoma"/>
                <a:cs typeface="Tahoma"/>
              </a:rPr>
              <a:t>, 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75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81275" y="1329893"/>
            <a:ext cx="2254885" cy="0"/>
          </a:xfrm>
          <a:custGeom>
            <a:avLst/>
            <a:gdLst/>
            <a:ahLst/>
            <a:cxnLst/>
            <a:rect l="l" t="t" r="r" b="b"/>
            <a:pathLst>
              <a:path w="2254885" h="0">
                <a:moveTo>
                  <a:pt x="0" y="0"/>
                </a:moveTo>
                <a:lnTo>
                  <a:pt x="2254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35875" y="131930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38204" y="140712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67164" y="14110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48994" y="141620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2102053"/>
            <a:ext cx="4330700" cy="899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44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>
                <a:latin typeface="Tahoma"/>
                <a:cs typeface="Tahoma"/>
              </a:rPr>
              <a:t>“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sottraendo”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55">
                <a:latin typeface="Tahoma"/>
                <a:cs typeface="Tahoma"/>
              </a:rPr>
              <a:t>, 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75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-17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97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-17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81275" y="1329893"/>
            <a:ext cx="2254885" cy="0"/>
          </a:xfrm>
          <a:custGeom>
            <a:avLst/>
            <a:gdLst/>
            <a:ahLst/>
            <a:cxnLst/>
            <a:rect l="l" t="t" r="r" b="b"/>
            <a:pathLst>
              <a:path w="2254885" h="0">
                <a:moveTo>
                  <a:pt x="0" y="0"/>
                </a:moveTo>
                <a:lnTo>
                  <a:pt x="2254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35875" y="131930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5615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167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03508" y="132081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38204" y="140712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67164" y="14110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48994" y="141620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7743" y="3027628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7743" y="3072053"/>
            <a:ext cx="4432935" cy="209550"/>
          </a:xfrm>
          <a:custGeom>
            <a:avLst/>
            <a:gdLst/>
            <a:ahLst/>
            <a:cxnLst/>
            <a:rect l="l" t="t" r="r" b="b"/>
            <a:pathLst>
              <a:path w="4432935" h="209550">
                <a:moveTo>
                  <a:pt x="4432566" y="0"/>
                </a:moveTo>
                <a:lnTo>
                  <a:pt x="0" y="0"/>
                </a:lnTo>
                <a:lnTo>
                  <a:pt x="0" y="158369"/>
                </a:lnTo>
                <a:lnTo>
                  <a:pt x="16636" y="195882"/>
                </a:lnTo>
                <a:lnTo>
                  <a:pt x="4381765" y="209169"/>
                </a:lnTo>
                <a:lnTo>
                  <a:pt x="4396008" y="207124"/>
                </a:lnTo>
                <a:lnTo>
                  <a:pt x="4427129" y="181165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2102053"/>
            <a:ext cx="4330700" cy="1188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Sulla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44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>
                <a:latin typeface="Tahoma"/>
                <a:cs typeface="Tahoma"/>
              </a:rPr>
              <a:t>“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sottraendo”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O</a:t>
            </a:r>
            <a:r>
              <a:rPr dirty="0" sz="1100" spc="150" i="1">
                <a:latin typeface="Trebuchet MS"/>
                <a:cs typeface="Trebuchet MS"/>
              </a:rPr>
              <a:t>P</a:t>
            </a:r>
            <a:r>
              <a:rPr dirty="0" sz="1100" spc="-55">
                <a:latin typeface="Tahoma"/>
                <a:cs typeface="Tahoma"/>
              </a:rPr>
              <a:t>, 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&gt;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75" i="1">
                <a:latin typeface="Century Gothic"/>
                <a:cs typeface="Century Gothic"/>
              </a:rPr>
              <a:t> </a:t>
            </a:r>
            <a:r>
              <a:rPr dirty="0" sz="1100" spc="-55" i="1">
                <a:latin typeface="Verdana"/>
                <a:cs typeface="Verdana"/>
              </a:rPr>
              <a:t>&lt;</a:t>
            </a:r>
            <a:r>
              <a:rPr dirty="0" sz="1100" spc="-85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-17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97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-17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838200">
              <a:lnSpc>
                <a:spcPct val="100000"/>
              </a:lnSpc>
              <a:spcBef>
                <a:spcPts val="955"/>
              </a:spcBef>
            </a:pP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generale,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-17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92467"/>
            <a:ext cx="248031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Calcol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75">
                <a:latin typeface="Tahoma"/>
                <a:cs typeface="Tahoma"/>
              </a:rPr>
              <a:t>2: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383" y="1829470"/>
            <a:ext cx="2371725" cy="0"/>
          </a:xfrm>
          <a:custGeom>
            <a:avLst/>
            <a:gdLst/>
            <a:ahLst/>
            <a:cxnLst/>
            <a:rect l="l" t="t" r="r" b="b"/>
            <a:pathLst>
              <a:path w="2371725" h="0">
                <a:moveTo>
                  <a:pt x="0" y="0"/>
                </a:moveTo>
                <a:lnTo>
                  <a:pt x="2371415" y="0"/>
                </a:lnTo>
              </a:path>
            </a:pathLst>
          </a:custGeom>
          <a:ln w="3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63906" y="1219348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57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30856" y="2065504"/>
            <a:ext cx="1089660" cy="0"/>
          </a:xfrm>
          <a:custGeom>
            <a:avLst/>
            <a:gdLst/>
            <a:ahLst/>
            <a:cxnLst/>
            <a:rect l="l" t="t" r="r" b="b"/>
            <a:pathLst>
              <a:path w="1089660" h="0">
                <a:moveTo>
                  <a:pt x="0" y="0"/>
                </a:moveTo>
                <a:lnTo>
                  <a:pt x="0" y="0"/>
                </a:lnTo>
                <a:lnTo>
                  <a:pt x="907892" y="0"/>
                </a:lnTo>
                <a:lnTo>
                  <a:pt x="108947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95799" y="1816741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3118" y="18185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83118" y="18185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09432" y="18185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09432" y="18185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19961" y="181863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19961" y="181863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01540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01540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83118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83118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64697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64697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46275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46275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27854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27854" y="20546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01857" y="1609814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81555" y="1603604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54702" y="1609814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69330" y="1142006"/>
            <a:ext cx="24765" cy="31115"/>
          </a:xfrm>
          <a:custGeom>
            <a:avLst/>
            <a:gdLst/>
            <a:ahLst/>
            <a:cxnLst/>
            <a:rect l="l" t="t" r="r" b="b"/>
            <a:pathLst>
              <a:path w="24764" h="31115">
                <a:moveTo>
                  <a:pt x="14308" y="30813"/>
                </a:moveTo>
                <a:lnTo>
                  <a:pt x="8497" y="30813"/>
                </a:lnTo>
                <a:lnTo>
                  <a:pt x="6827" y="30472"/>
                </a:lnTo>
                <a:lnTo>
                  <a:pt x="0" y="0"/>
                </a:lnTo>
                <a:lnTo>
                  <a:pt x="5120" y="0"/>
                </a:lnTo>
                <a:lnTo>
                  <a:pt x="5120" y="19367"/>
                </a:lnTo>
                <a:lnTo>
                  <a:pt x="5193" y="21164"/>
                </a:lnTo>
                <a:lnTo>
                  <a:pt x="5737" y="23434"/>
                </a:lnTo>
                <a:lnTo>
                  <a:pt x="6427" y="24494"/>
                </a:lnTo>
                <a:lnTo>
                  <a:pt x="7481" y="25250"/>
                </a:lnTo>
                <a:lnTo>
                  <a:pt x="8497" y="26009"/>
                </a:lnTo>
                <a:lnTo>
                  <a:pt x="9768" y="26386"/>
                </a:lnTo>
                <a:lnTo>
                  <a:pt x="19391" y="26386"/>
                </a:lnTo>
                <a:lnTo>
                  <a:pt x="17504" y="29110"/>
                </a:lnTo>
                <a:lnTo>
                  <a:pt x="14308" y="30813"/>
                </a:lnTo>
                <a:close/>
              </a:path>
              <a:path w="24764" h="31115">
                <a:moveTo>
                  <a:pt x="19391" y="26386"/>
                </a:moveTo>
                <a:lnTo>
                  <a:pt x="12855" y="26386"/>
                </a:lnTo>
                <a:lnTo>
                  <a:pt x="14308" y="25998"/>
                </a:lnTo>
                <a:lnTo>
                  <a:pt x="16995" y="24447"/>
                </a:lnTo>
                <a:lnTo>
                  <a:pt x="17939" y="23380"/>
                </a:lnTo>
                <a:lnTo>
                  <a:pt x="19029" y="20656"/>
                </a:lnTo>
                <a:lnTo>
                  <a:pt x="19283" y="18688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04"/>
                </a:lnTo>
                <a:lnTo>
                  <a:pt x="19864" y="25704"/>
                </a:lnTo>
                <a:lnTo>
                  <a:pt x="19391" y="26386"/>
                </a:lnTo>
                <a:close/>
              </a:path>
              <a:path w="24764" h="31115">
                <a:moveTo>
                  <a:pt x="24404" y="30131"/>
                </a:moveTo>
                <a:lnTo>
                  <a:pt x="19864" y="30131"/>
                </a:lnTo>
                <a:lnTo>
                  <a:pt x="19864" y="25704"/>
                </a:lnTo>
                <a:lnTo>
                  <a:pt x="24404" y="25704"/>
                </a:lnTo>
                <a:lnTo>
                  <a:pt x="24404" y="301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810859" y="2191519"/>
            <a:ext cx="929005" cy="31115"/>
          </a:xfrm>
          <a:custGeom>
            <a:avLst/>
            <a:gdLst/>
            <a:ahLst/>
            <a:cxnLst/>
            <a:rect l="l" t="t" r="r" b="b"/>
            <a:pathLst>
              <a:path w="929005" h="31114">
                <a:moveTo>
                  <a:pt x="14308" y="30832"/>
                </a:moveTo>
                <a:lnTo>
                  <a:pt x="8497" y="30832"/>
                </a:lnTo>
                <a:lnTo>
                  <a:pt x="6827" y="30468"/>
                </a:lnTo>
                <a:lnTo>
                  <a:pt x="0" y="0"/>
                </a:lnTo>
                <a:lnTo>
                  <a:pt x="5120" y="0"/>
                </a:lnTo>
                <a:lnTo>
                  <a:pt x="5120" y="19392"/>
                </a:lnTo>
                <a:lnTo>
                  <a:pt x="5193" y="21172"/>
                </a:lnTo>
                <a:lnTo>
                  <a:pt x="5737" y="23459"/>
                </a:lnTo>
                <a:lnTo>
                  <a:pt x="6427" y="24513"/>
                </a:lnTo>
                <a:lnTo>
                  <a:pt x="8497" y="26002"/>
                </a:lnTo>
                <a:lnTo>
                  <a:pt x="9768" y="26401"/>
                </a:lnTo>
                <a:lnTo>
                  <a:pt x="19387" y="26401"/>
                </a:lnTo>
                <a:lnTo>
                  <a:pt x="17504" y="29125"/>
                </a:lnTo>
                <a:lnTo>
                  <a:pt x="14308" y="30832"/>
                </a:lnTo>
                <a:close/>
              </a:path>
              <a:path w="929005" h="31114">
                <a:moveTo>
                  <a:pt x="19387" y="26401"/>
                </a:moveTo>
                <a:lnTo>
                  <a:pt x="12855" y="26401"/>
                </a:lnTo>
                <a:lnTo>
                  <a:pt x="14308" y="26002"/>
                </a:lnTo>
                <a:lnTo>
                  <a:pt x="15652" y="25239"/>
                </a:lnTo>
                <a:lnTo>
                  <a:pt x="19283" y="18702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11"/>
                </a:lnTo>
                <a:lnTo>
                  <a:pt x="19864" y="25711"/>
                </a:lnTo>
                <a:lnTo>
                  <a:pt x="19387" y="26401"/>
                </a:lnTo>
                <a:close/>
              </a:path>
              <a:path w="929005" h="31114">
                <a:moveTo>
                  <a:pt x="24404" y="30142"/>
                </a:moveTo>
                <a:lnTo>
                  <a:pt x="19864" y="30142"/>
                </a:lnTo>
                <a:lnTo>
                  <a:pt x="19864" y="25711"/>
                </a:lnTo>
                <a:lnTo>
                  <a:pt x="24404" y="25711"/>
                </a:lnTo>
                <a:lnTo>
                  <a:pt x="24404" y="30142"/>
                </a:lnTo>
                <a:close/>
              </a:path>
              <a:path w="929005" h="31114">
                <a:moveTo>
                  <a:pt x="191928" y="30832"/>
                </a:moveTo>
                <a:lnTo>
                  <a:pt x="186117" y="30832"/>
                </a:lnTo>
                <a:lnTo>
                  <a:pt x="184447" y="30468"/>
                </a:lnTo>
                <a:lnTo>
                  <a:pt x="177895" y="23387"/>
                </a:lnTo>
                <a:lnTo>
                  <a:pt x="177692" y="22443"/>
                </a:lnTo>
                <a:lnTo>
                  <a:pt x="177634" y="21172"/>
                </a:lnTo>
                <a:lnTo>
                  <a:pt x="177620" y="0"/>
                </a:lnTo>
                <a:lnTo>
                  <a:pt x="182704" y="0"/>
                </a:lnTo>
                <a:lnTo>
                  <a:pt x="182704" y="19392"/>
                </a:lnTo>
                <a:lnTo>
                  <a:pt x="182813" y="21172"/>
                </a:lnTo>
                <a:lnTo>
                  <a:pt x="187389" y="26401"/>
                </a:lnTo>
                <a:lnTo>
                  <a:pt x="197007" y="26401"/>
                </a:lnTo>
                <a:lnTo>
                  <a:pt x="195124" y="29125"/>
                </a:lnTo>
                <a:lnTo>
                  <a:pt x="191928" y="30832"/>
                </a:lnTo>
                <a:close/>
              </a:path>
              <a:path w="929005" h="31114">
                <a:moveTo>
                  <a:pt x="197007" y="26401"/>
                </a:moveTo>
                <a:lnTo>
                  <a:pt x="190439" y="26401"/>
                </a:lnTo>
                <a:lnTo>
                  <a:pt x="191892" y="26002"/>
                </a:lnTo>
                <a:lnTo>
                  <a:pt x="193235" y="25239"/>
                </a:lnTo>
                <a:lnTo>
                  <a:pt x="196903" y="18702"/>
                </a:lnTo>
                <a:lnTo>
                  <a:pt x="196903" y="0"/>
                </a:lnTo>
                <a:lnTo>
                  <a:pt x="202024" y="0"/>
                </a:lnTo>
                <a:lnTo>
                  <a:pt x="202024" y="25711"/>
                </a:lnTo>
                <a:lnTo>
                  <a:pt x="197484" y="25711"/>
                </a:lnTo>
                <a:lnTo>
                  <a:pt x="197007" y="26401"/>
                </a:lnTo>
                <a:close/>
              </a:path>
              <a:path w="929005" h="31114">
                <a:moveTo>
                  <a:pt x="202024" y="30142"/>
                </a:moveTo>
                <a:lnTo>
                  <a:pt x="197484" y="30142"/>
                </a:lnTo>
                <a:lnTo>
                  <a:pt x="197484" y="25711"/>
                </a:lnTo>
                <a:lnTo>
                  <a:pt x="202024" y="25711"/>
                </a:lnTo>
                <a:lnTo>
                  <a:pt x="202024" y="30142"/>
                </a:lnTo>
                <a:close/>
              </a:path>
              <a:path w="929005" h="31114">
                <a:moveTo>
                  <a:pt x="369548" y="30832"/>
                </a:moveTo>
                <a:lnTo>
                  <a:pt x="363701" y="30832"/>
                </a:lnTo>
                <a:lnTo>
                  <a:pt x="362067" y="30468"/>
                </a:lnTo>
                <a:lnTo>
                  <a:pt x="355203" y="0"/>
                </a:lnTo>
                <a:lnTo>
                  <a:pt x="360324" y="0"/>
                </a:lnTo>
                <a:lnTo>
                  <a:pt x="360324" y="19392"/>
                </a:lnTo>
                <a:lnTo>
                  <a:pt x="360433" y="21172"/>
                </a:lnTo>
                <a:lnTo>
                  <a:pt x="365009" y="26401"/>
                </a:lnTo>
                <a:lnTo>
                  <a:pt x="374598" y="26401"/>
                </a:lnTo>
                <a:lnTo>
                  <a:pt x="372744" y="29125"/>
                </a:lnTo>
                <a:lnTo>
                  <a:pt x="369548" y="30832"/>
                </a:lnTo>
                <a:close/>
              </a:path>
              <a:path w="929005" h="31114">
                <a:moveTo>
                  <a:pt x="374598" y="26401"/>
                </a:moveTo>
                <a:lnTo>
                  <a:pt x="368059" y="26401"/>
                </a:lnTo>
                <a:lnTo>
                  <a:pt x="369512" y="26002"/>
                </a:lnTo>
                <a:lnTo>
                  <a:pt x="370855" y="25239"/>
                </a:lnTo>
                <a:lnTo>
                  <a:pt x="374523" y="18702"/>
                </a:lnTo>
                <a:lnTo>
                  <a:pt x="374523" y="0"/>
                </a:lnTo>
                <a:lnTo>
                  <a:pt x="379608" y="0"/>
                </a:lnTo>
                <a:lnTo>
                  <a:pt x="379608" y="25711"/>
                </a:lnTo>
                <a:lnTo>
                  <a:pt x="375068" y="25711"/>
                </a:lnTo>
                <a:lnTo>
                  <a:pt x="374598" y="26401"/>
                </a:lnTo>
                <a:close/>
              </a:path>
              <a:path w="929005" h="31114">
                <a:moveTo>
                  <a:pt x="379608" y="30142"/>
                </a:moveTo>
                <a:lnTo>
                  <a:pt x="375068" y="30142"/>
                </a:lnTo>
                <a:lnTo>
                  <a:pt x="375068" y="25711"/>
                </a:lnTo>
                <a:lnTo>
                  <a:pt x="379608" y="25711"/>
                </a:lnTo>
                <a:lnTo>
                  <a:pt x="379608" y="30142"/>
                </a:lnTo>
                <a:close/>
              </a:path>
              <a:path w="929005" h="31114">
                <a:moveTo>
                  <a:pt x="547132" y="30832"/>
                </a:moveTo>
                <a:lnTo>
                  <a:pt x="541321" y="30832"/>
                </a:lnTo>
                <a:lnTo>
                  <a:pt x="539651" y="30468"/>
                </a:lnTo>
                <a:lnTo>
                  <a:pt x="538126" y="29815"/>
                </a:lnTo>
                <a:lnTo>
                  <a:pt x="536600" y="29125"/>
                </a:lnTo>
                <a:lnTo>
                  <a:pt x="535438" y="28253"/>
                </a:lnTo>
                <a:lnTo>
                  <a:pt x="534712" y="27236"/>
                </a:lnTo>
                <a:lnTo>
                  <a:pt x="533949" y="26183"/>
                </a:lnTo>
                <a:lnTo>
                  <a:pt x="532824" y="0"/>
                </a:lnTo>
                <a:lnTo>
                  <a:pt x="537944" y="0"/>
                </a:lnTo>
                <a:lnTo>
                  <a:pt x="537944" y="19392"/>
                </a:lnTo>
                <a:lnTo>
                  <a:pt x="538017" y="21172"/>
                </a:lnTo>
                <a:lnTo>
                  <a:pt x="542592" y="26401"/>
                </a:lnTo>
                <a:lnTo>
                  <a:pt x="552211" y="26401"/>
                </a:lnTo>
                <a:lnTo>
                  <a:pt x="550328" y="29125"/>
                </a:lnTo>
                <a:lnTo>
                  <a:pt x="547132" y="30832"/>
                </a:lnTo>
                <a:close/>
              </a:path>
              <a:path w="929005" h="31114">
                <a:moveTo>
                  <a:pt x="552211" y="26401"/>
                </a:moveTo>
                <a:lnTo>
                  <a:pt x="545679" y="26401"/>
                </a:lnTo>
                <a:lnTo>
                  <a:pt x="547096" y="26002"/>
                </a:lnTo>
                <a:lnTo>
                  <a:pt x="548439" y="25239"/>
                </a:lnTo>
                <a:lnTo>
                  <a:pt x="552107" y="18702"/>
                </a:lnTo>
                <a:lnTo>
                  <a:pt x="552107" y="0"/>
                </a:lnTo>
                <a:lnTo>
                  <a:pt x="557228" y="0"/>
                </a:lnTo>
                <a:lnTo>
                  <a:pt x="557228" y="25711"/>
                </a:lnTo>
                <a:lnTo>
                  <a:pt x="552688" y="25711"/>
                </a:lnTo>
                <a:lnTo>
                  <a:pt x="552211" y="26401"/>
                </a:lnTo>
                <a:close/>
              </a:path>
              <a:path w="929005" h="31114">
                <a:moveTo>
                  <a:pt x="557228" y="30142"/>
                </a:moveTo>
                <a:lnTo>
                  <a:pt x="552688" y="30142"/>
                </a:lnTo>
                <a:lnTo>
                  <a:pt x="552688" y="25711"/>
                </a:lnTo>
                <a:lnTo>
                  <a:pt x="557228" y="25711"/>
                </a:lnTo>
                <a:lnTo>
                  <a:pt x="557228" y="30142"/>
                </a:lnTo>
                <a:close/>
              </a:path>
              <a:path w="929005" h="31114">
                <a:moveTo>
                  <a:pt x="724752" y="30832"/>
                </a:moveTo>
                <a:lnTo>
                  <a:pt x="718905" y="30832"/>
                </a:lnTo>
                <a:lnTo>
                  <a:pt x="717271" y="30468"/>
                </a:lnTo>
                <a:lnTo>
                  <a:pt x="710444" y="0"/>
                </a:lnTo>
                <a:lnTo>
                  <a:pt x="715528" y="0"/>
                </a:lnTo>
                <a:lnTo>
                  <a:pt x="715528" y="19392"/>
                </a:lnTo>
                <a:lnTo>
                  <a:pt x="715637" y="21172"/>
                </a:lnTo>
                <a:lnTo>
                  <a:pt x="720213" y="26401"/>
                </a:lnTo>
                <a:lnTo>
                  <a:pt x="729802" y="26401"/>
                </a:lnTo>
                <a:lnTo>
                  <a:pt x="727948" y="29125"/>
                </a:lnTo>
                <a:lnTo>
                  <a:pt x="724752" y="30832"/>
                </a:lnTo>
                <a:close/>
              </a:path>
              <a:path w="929005" h="31114">
                <a:moveTo>
                  <a:pt x="729802" y="26401"/>
                </a:moveTo>
                <a:lnTo>
                  <a:pt x="723263" y="26401"/>
                </a:lnTo>
                <a:lnTo>
                  <a:pt x="724716" y="26002"/>
                </a:lnTo>
                <a:lnTo>
                  <a:pt x="726059" y="25239"/>
                </a:lnTo>
                <a:lnTo>
                  <a:pt x="729727" y="18702"/>
                </a:lnTo>
                <a:lnTo>
                  <a:pt x="729727" y="0"/>
                </a:lnTo>
                <a:lnTo>
                  <a:pt x="734848" y="0"/>
                </a:lnTo>
                <a:lnTo>
                  <a:pt x="734848" y="25711"/>
                </a:lnTo>
                <a:lnTo>
                  <a:pt x="730272" y="25711"/>
                </a:lnTo>
                <a:lnTo>
                  <a:pt x="729802" y="26401"/>
                </a:lnTo>
                <a:close/>
              </a:path>
              <a:path w="929005" h="31114">
                <a:moveTo>
                  <a:pt x="734848" y="30142"/>
                </a:moveTo>
                <a:lnTo>
                  <a:pt x="730272" y="30142"/>
                </a:lnTo>
                <a:lnTo>
                  <a:pt x="730272" y="25711"/>
                </a:lnTo>
                <a:lnTo>
                  <a:pt x="734848" y="25711"/>
                </a:lnTo>
                <a:lnTo>
                  <a:pt x="734848" y="30142"/>
                </a:lnTo>
                <a:close/>
              </a:path>
              <a:path w="929005" h="31114">
                <a:moveTo>
                  <a:pt x="918496" y="30832"/>
                </a:moveTo>
                <a:lnTo>
                  <a:pt x="912686" y="30832"/>
                </a:lnTo>
                <a:lnTo>
                  <a:pt x="911015" y="30468"/>
                </a:lnTo>
                <a:lnTo>
                  <a:pt x="904463" y="23387"/>
                </a:lnTo>
                <a:lnTo>
                  <a:pt x="904261" y="22443"/>
                </a:lnTo>
                <a:lnTo>
                  <a:pt x="904203" y="21172"/>
                </a:lnTo>
                <a:lnTo>
                  <a:pt x="904188" y="0"/>
                </a:lnTo>
                <a:lnTo>
                  <a:pt x="909272" y="0"/>
                </a:lnTo>
                <a:lnTo>
                  <a:pt x="909272" y="19392"/>
                </a:lnTo>
                <a:lnTo>
                  <a:pt x="909381" y="21172"/>
                </a:lnTo>
                <a:lnTo>
                  <a:pt x="913957" y="26401"/>
                </a:lnTo>
                <a:lnTo>
                  <a:pt x="923575" y="26401"/>
                </a:lnTo>
                <a:lnTo>
                  <a:pt x="921692" y="29125"/>
                </a:lnTo>
                <a:lnTo>
                  <a:pt x="918496" y="30832"/>
                </a:lnTo>
                <a:close/>
              </a:path>
              <a:path w="929005" h="31114">
                <a:moveTo>
                  <a:pt x="923575" y="26401"/>
                </a:moveTo>
                <a:lnTo>
                  <a:pt x="917007" y="26401"/>
                </a:lnTo>
                <a:lnTo>
                  <a:pt x="918460" y="26002"/>
                </a:lnTo>
                <a:lnTo>
                  <a:pt x="919804" y="25239"/>
                </a:lnTo>
                <a:lnTo>
                  <a:pt x="923472" y="18702"/>
                </a:lnTo>
                <a:lnTo>
                  <a:pt x="923472" y="0"/>
                </a:lnTo>
                <a:lnTo>
                  <a:pt x="928592" y="0"/>
                </a:lnTo>
                <a:lnTo>
                  <a:pt x="928592" y="25711"/>
                </a:lnTo>
                <a:lnTo>
                  <a:pt x="924053" y="25711"/>
                </a:lnTo>
                <a:lnTo>
                  <a:pt x="923575" y="26401"/>
                </a:lnTo>
                <a:close/>
              </a:path>
              <a:path w="929005" h="31114">
                <a:moveTo>
                  <a:pt x="928592" y="30142"/>
                </a:moveTo>
                <a:lnTo>
                  <a:pt x="924053" y="30142"/>
                </a:lnTo>
                <a:lnTo>
                  <a:pt x="924053" y="25711"/>
                </a:lnTo>
                <a:lnTo>
                  <a:pt x="928592" y="25711"/>
                </a:lnTo>
                <a:lnTo>
                  <a:pt x="928592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70876" y="3030474"/>
            <a:ext cx="22663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92112"/>
            <a:ext cx="22358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Calcol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383" y="1829114"/>
            <a:ext cx="2371725" cy="0"/>
          </a:xfrm>
          <a:custGeom>
            <a:avLst/>
            <a:gdLst/>
            <a:ahLst/>
            <a:cxnLst/>
            <a:rect l="l" t="t" r="r" b="b"/>
            <a:pathLst>
              <a:path w="2371725" h="0">
                <a:moveTo>
                  <a:pt x="0" y="0"/>
                </a:moveTo>
                <a:lnTo>
                  <a:pt x="2371415" y="0"/>
                </a:lnTo>
              </a:path>
            </a:pathLst>
          </a:custGeom>
          <a:ln w="3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63906" y="1218992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57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30856" y="2065148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 h="0">
                <a:moveTo>
                  <a:pt x="0" y="0"/>
                </a:moveTo>
                <a:lnTo>
                  <a:pt x="181578" y="0"/>
                </a:lnTo>
                <a:lnTo>
                  <a:pt x="36315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95799" y="1816386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3118" y="181820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83118" y="181820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19961" y="181827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19961" y="181827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01540" y="205425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01540" y="205425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1857" y="1609459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54702" y="160945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69330" y="1141651"/>
            <a:ext cx="24765" cy="31115"/>
          </a:xfrm>
          <a:custGeom>
            <a:avLst/>
            <a:gdLst/>
            <a:ahLst/>
            <a:cxnLst/>
            <a:rect l="l" t="t" r="r" b="b"/>
            <a:pathLst>
              <a:path w="24764" h="31115">
                <a:moveTo>
                  <a:pt x="14308" y="30813"/>
                </a:moveTo>
                <a:lnTo>
                  <a:pt x="8497" y="30813"/>
                </a:lnTo>
                <a:lnTo>
                  <a:pt x="6827" y="30472"/>
                </a:lnTo>
                <a:lnTo>
                  <a:pt x="0" y="0"/>
                </a:lnTo>
                <a:lnTo>
                  <a:pt x="5120" y="0"/>
                </a:lnTo>
                <a:lnTo>
                  <a:pt x="5120" y="19367"/>
                </a:lnTo>
                <a:lnTo>
                  <a:pt x="5193" y="21164"/>
                </a:lnTo>
                <a:lnTo>
                  <a:pt x="5737" y="23434"/>
                </a:lnTo>
                <a:lnTo>
                  <a:pt x="6427" y="24494"/>
                </a:lnTo>
                <a:lnTo>
                  <a:pt x="7481" y="25250"/>
                </a:lnTo>
                <a:lnTo>
                  <a:pt x="8497" y="26009"/>
                </a:lnTo>
                <a:lnTo>
                  <a:pt x="9768" y="26386"/>
                </a:lnTo>
                <a:lnTo>
                  <a:pt x="19391" y="26386"/>
                </a:lnTo>
                <a:lnTo>
                  <a:pt x="17504" y="29110"/>
                </a:lnTo>
                <a:lnTo>
                  <a:pt x="14308" y="30813"/>
                </a:lnTo>
                <a:close/>
              </a:path>
              <a:path w="24764" h="31115">
                <a:moveTo>
                  <a:pt x="19391" y="26386"/>
                </a:moveTo>
                <a:lnTo>
                  <a:pt x="12855" y="26386"/>
                </a:lnTo>
                <a:lnTo>
                  <a:pt x="14308" y="25998"/>
                </a:lnTo>
                <a:lnTo>
                  <a:pt x="16995" y="24447"/>
                </a:lnTo>
                <a:lnTo>
                  <a:pt x="17939" y="23380"/>
                </a:lnTo>
                <a:lnTo>
                  <a:pt x="19029" y="20656"/>
                </a:lnTo>
                <a:lnTo>
                  <a:pt x="19283" y="18688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04"/>
                </a:lnTo>
                <a:lnTo>
                  <a:pt x="19864" y="25704"/>
                </a:lnTo>
                <a:lnTo>
                  <a:pt x="19391" y="26386"/>
                </a:lnTo>
                <a:close/>
              </a:path>
              <a:path w="24764" h="31115">
                <a:moveTo>
                  <a:pt x="24404" y="30131"/>
                </a:moveTo>
                <a:lnTo>
                  <a:pt x="19864" y="30131"/>
                </a:lnTo>
                <a:lnTo>
                  <a:pt x="19864" y="25704"/>
                </a:lnTo>
                <a:lnTo>
                  <a:pt x="24404" y="25704"/>
                </a:lnTo>
                <a:lnTo>
                  <a:pt x="24404" y="301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10859" y="2191164"/>
            <a:ext cx="202565" cy="31115"/>
          </a:xfrm>
          <a:custGeom>
            <a:avLst/>
            <a:gdLst/>
            <a:ahLst/>
            <a:cxnLst/>
            <a:rect l="l" t="t" r="r" b="b"/>
            <a:pathLst>
              <a:path w="202564" h="31114">
                <a:moveTo>
                  <a:pt x="14308" y="30832"/>
                </a:moveTo>
                <a:lnTo>
                  <a:pt x="8497" y="30832"/>
                </a:lnTo>
                <a:lnTo>
                  <a:pt x="6827" y="30468"/>
                </a:lnTo>
                <a:lnTo>
                  <a:pt x="0" y="0"/>
                </a:lnTo>
                <a:lnTo>
                  <a:pt x="5120" y="0"/>
                </a:lnTo>
                <a:lnTo>
                  <a:pt x="5120" y="19392"/>
                </a:lnTo>
                <a:lnTo>
                  <a:pt x="5193" y="21172"/>
                </a:lnTo>
                <a:lnTo>
                  <a:pt x="5737" y="23459"/>
                </a:lnTo>
                <a:lnTo>
                  <a:pt x="6427" y="24513"/>
                </a:lnTo>
                <a:lnTo>
                  <a:pt x="8497" y="26002"/>
                </a:lnTo>
                <a:lnTo>
                  <a:pt x="9768" y="26401"/>
                </a:lnTo>
                <a:lnTo>
                  <a:pt x="19387" y="26401"/>
                </a:lnTo>
                <a:lnTo>
                  <a:pt x="17504" y="29125"/>
                </a:lnTo>
                <a:lnTo>
                  <a:pt x="14308" y="30832"/>
                </a:lnTo>
                <a:close/>
              </a:path>
              <a:path w="202564" h="31114">
                <a:moveTo>
                  <a:pt x="19387" y="26401"/>
                </a:moveTo>
                <a:lnTo>
                  <a:pt x="12855" y="26401"/>
                </a:lnTo>
                <a:lnTo>
                  <a:pt x="14308" y="26002"/>
                </a:lnTo>
                <a:lnTo>
                  <a:pt x="15652" y="25239"/>
                </a:lnTo>
                <a:lnTo>
                  <a:pt x="19283" y="18702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11"/>
                </a:lnTo>
                <a:lnTo>
                  <a:pt x="19864" y="25711"/>
                </a:lnTo>
                <a:lnTo>
                  <a:pt x="19387" y="26401"/>
                </a:lnTo>
                <a:close/>
              </a:path>
              <a:path w="202564" h="31114">
                <a:moveTo>
                  <a:pt x="24404" y="30142"/>
                </a:moveTo>
                <a:lnTo>
                  <a:pt x="19864" y="30142"/>
                </a:lnTo>
                <a:lnTo>
                  <a:pt x="19864" y="25711"/>
                </a:lnTo>
                <a:lnTo>
                  <a:pt x="24404" y="25711"/>
                </a:lnTo>
                <a:lnTo>
                  <a:pt x="24404" y="30142"/>
                </a:lnTo>
                <a:close/>
              </a:path>
              <a:path w="202564" h="31114">
                <a:moveTo>
                  <a:pt x="191928" y="30832"/>
                </a:moveTo>
                <a:lnTo>
                  <a:pt x="186117" y="30832"/>
                </a:lnTo>
                <a:lnTo>
                  <a:pt x="184447" y="30468"/>
                </a:lnTo>
                <a:lnTo>
                  <a:pt x="177895" y="23387"/>
                </a:lnTo>
                <a:lnTo>
                  <a:pt x="177692" y="22443"/>
                </a:lnTo>
                <a:lnTo>
                  <a:pt x="177634" y="21172"/>
                </a:lnTo>
                <a:lnTo>
                  <a:pt x="177620" y="0"/>
                </a:lnTo>
                <a:lnTo>
                  <a:pt x="182704" y="0"/>
                </a:lnTo>
                <a:lnTo>
                  <a:pt x="182704" y="19392"/>
                </a:lnTo>
                <a:lnTo>
                  <a:pt x="182813" y="21172"/>
                </a:lnTo>
                <a:lnTo>
                  <a:pt x="187389" y="26401"/>
                </a:lnTo>
                <a:lnTo>
                  <a:pt x="197007" y="26401"/>
                </a:lnTo>
                <a:lnTo>
                  <a:pt x="195124" y="29125"/>
                </a:lnTo>
                <a:lnTo>
                  <a:pt x="191928" y="30832"/>
                </a:lnTo>
                <a:close/>
              </a:path>
              <a:path w="202564" h="31114">
                <a:moveTo>
                  <a:pt x="197007" y="26401"/>
                </a:moveTo>
                <a:lnTo>
                  <a:pt x="190439" y="26401"/>
                </a:lnTo>
                <a:lnTo>
                  <a:pt x="191892" y="26002"/>
                </a:lnTo>
                <a:lnTo>
                  <a:pt x="193235" y="25239"/>
                </a:lnTo>
                <a:lnTo>
                  <a:pt x="196903" y="18702"/>
                </a:lnTo>
                <a:lnTo>
                  <a:pt x="196903" y="0"/>
                </a:lnTo>
                <a:lnTo>
                  <a:pt x="202024" y="0"/>
                </a:lnTo>
                <a:lnTo>
                  <a:pt x="202024" y="25711"/>
                </a:lnTo>
                <a:lnTo>
                  <a:pt x="197484" y="25711"/>
                </a:lnTo>
                <a:lnTo>
                  <a:pt x="197007" y="26401"/>
                </a:lnTo>
                <a:close/>
              </a:path>
              <a:path w="202564" h="31114">
                <a:moveTo>
                  <a:pt x="202024" y="30142"/>
                </a:moveTo>
                <a:lnTo>
                  <a:pt x="197484" y="30142"/>
                </a:lnTo>
                <a:lnTo>
                  <a:pt x="197484" y="25711"/>
                </a:lnTo>
                <a:lnTo>
                  <a:pt x="202024" y="25711"/>
                </a:lnTo>
                <a:lnTo>
                  <a:pt x="202024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719694" y="3030118"/>
            <a:ext cx="11690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70039"/>
            <a:ext cx="12534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Dato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75125" y="1914535"/>
            <a:ext cx="998855" cy="353695"/>
          </a:xfrm>
          <a:custGeom>
            <a:avLst/>
            <a:gdLst/>
            <a:ahLst/>
            <a:cxnLst/>
            <a:rect l="l" t="t" r="r" b="b"/>
            <a:pathLst>
              <a:path w="998855" h="353694">
                <a:moveTo>
                  <a:pt x="0" y="353139"/>
                </a:moveTo>
                <a:lnTo>
                  <a:pt x="998621" y="0"/>
                </a:lnTo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62415" y="2254965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4" h="26035">
                <a:moveTo>
                  <a:pt x="19743" y="25420"/>
                </a:moveTo>
                <a:lnTo>
                  <a:pt x="5677" y="25420"/>
                </a:lnTo>
                <a:lnTo>
                  <a:pt x="0" y="19743"/>
                </a:lnTo>
                <a:lnTo>
                  <a:pt x="0" y="5677"/>
                </a:lnTo>
                <a:lnTo>
                  <a:pt x="5677" y="0"/>
                </a:lnTo>
                <a:lnTo>
                  <a:pt x="19743" y="0"/>
                </a:lnTo>
                <a:lnTo>
                  <a:pt x="25420" y="5677"/>
                </a:lnTo>
                <a:lnTo>
                  <a:pt x="25420" y="19743"/>
                </a:lnTo>
                <a:lnTo>
                  <a:pt x="19743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62415" y="2254965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4" h="26035">
                <a:moveTo>
                  <a:pt x="25420" y="12710"/>
                </a:moveTo>
                <a:lnTo>
                  <a:pt x="25420" y="19743"/>
                </a:lnTo>
                <a:lnTo>
                  <a:pt x="19743" y="25420"/>
                </a:lnTo>
                <a:lnTo>
                  <a:pt x="12710" y="25420"/>
                </a:lnTo>
                <a:lnTo>
                  <a:pt x="5677" y="25420"/>
                </a:lnTo>
                <a:lnTo>
                  <a:pt x="0" y="19743"/>
                </a:lnTo>
                <a:lnTo>
                  <a:pt x="0" y="12710"/>
                </a:lnTo>
                <a:lnTo>
                  <a:pt x="0" y="5677"/>
                </a:lnTo>
                <a:lnTo>
                  <a:pt x="5677" y="0"/>
                </a:lnTo>
                <a:lnTo>
                  <a:pt x="12710" y="0"/>
                </a:lnTo>
                <a:lnTo>
                  <a:pt x="19743" y="0"/>
                </a:lnTo>
                <a:lnTo>
                  <a:pt x="25420" y="5677"/>
                </a:lnTo>
                <a:lnTo>
                  <a:pt x="25420" y="12710"/>
                </a:lnTo>
                <a:close/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61036" y="1901825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701" y="25420"/>
                </a:moveTo>
                <a:lnTo>
                  <a:pt x="5677" y="25420"/>
                </a:lnTo>
                <a:lnTo>
                  <a:pt x="0" y="19743"/>
                </a:lnTo>
                <a:lnTo>
                  <a:pt x="0" y="5719"/>
                </a:lnTo>
                <a:lnTo>
                  <a:pt x="5677" y="0"/>
                </a:lnTo>
                <a:lnTo>
                  <a:pt x="19701" y="0"/>
                </a:lnTo>
                <a:lnTo>
                  <a:pt x="25420" y="5719"/>
                </a:lnTo>
                <a:lnTo>
                  <a:pt x="25420" y="19743"/>
                </a:lnTo>
                <a:lnTo>
                  <a:pt x="19701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61036" y="1901825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5420" y="12710"/>
                </a:moveTo>
                <a:lnTo>
                  <a:pt x="25420" y="19743"/>
                </a:lnTo>
                <a:lnTo>
                  <a:pt x="19701" y="25420"/>
                </a:lnTo>
                <a:lnTo>
                  <a:pt x="12710" y="25420"/>
                </a:lnTo>
                <a:lnTo>
                  <a:pt x="5677" y="25420"/>
                </a:lnTo>
                <a:lnTo>
                  <a:pt x="0" y="19743"/>
                </a:lnTo>
                <a:lnTo>
                  <a:pt x="0" y="12710"/>
                </a:lnTo>
                <a:lnTo>
                  <a:pt x="0" y="5719"/>
                </a:lnTo>
                <a:lnTo>
                  <a:pt x="5677" y="0"/>
                </a:lnTo>
                <a:lnTo>
                  <a:pt x="12710" y="0"/>
                </a:lnTo>
                <a:lnTo>
                  <a:pt x="19701" y="0"/>
                </a:lnTo>
                <a:lnTo>
                  <a:pt x="25420" y="5719"/>
                </a:lnTo>
                <a:lnTo>
                  <a:pt x="25420" y="12710"/>
                </a:lnTo>
                <a:close/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78769" y="2381265"/>
            <a:ext cx="55880" cy="73025"/>
          </a:xfrm>
          <a:custGeom>
            <a:avLst/>
            <a:gdLst/>
            <a:ahLst/>
            <a:cxnLst/>
            <a:rect l="l" t="t" r="r" b="b"/>
            <a:pathLst>
              <a:path w="55880" h="73025">
                <a:moveTo>
                  <a:pt x="9575" y="72831"/>
                </a:moveTo>
                <a:lnTo>
                  <a:pt x="0" y="72831"/>
                </a:lnTo>
                <a:lnTo>
                  <a:pt x="0" y="0"/>
                </a:lnTo>
                <a:lnTo>
                  <a:pt x="32242" y="0"/>
                </a:lnTo>
                <a:lnTo>
                  <a:pt x="35970" y="254"/>
                </a:lnTo>
                <a:lnTo>
                  <a:pt x="38512" y="720"/>
                </a:lnTo>
                <a:lnTo>
                  <a:pt x="42114" y="1313"/>
                </a:lnTo>
                <a:lnTo>
                  <a:pt x="52085" y="8600"/>
                </a:lnTo>
                <a:lnTo>
                  <a:pt x="9575" y="8600"/>
                </a:lnTo>
                <a:lnTo>
                  <a:pt x="9575" y="34614"/>
                </a:lnTo>
                <a:lnTo>
                  <a:pt x="51641" y="34614"/>
                </a:lnTo>
                <a:lnTo>
                  <a:pt x="45673" y="41097"/>
                </a:lnTo>
                <a:lnTo>
                  <a:pt x="38555" y="43258"/>
                </a:lnTo>
                <a:lnTo>
                  <a:pt x="9575" y="43258"/>
                </a:lnTo>
                <a:lnTo>
                  <a:pt x="9575" y="72831"/>
                </a:lnTo>
                <a:close/>
              </a:path>
              <a:path w="55880" h="73025">
                <a:moveTo>
                  <a:pt x="51641" y="34614"/>
                </a:moveTo>
                <a:lnTo>
                  <a:pt x="34614" y="34614"/>
                </a:lnTo>
                <a:lnTo>
                  <a:pt x="39063" y="33470"/>
                </a:lnTo>
                <a:lnTo>
                  <a:pt x="41690" y="31140"/>
                </a:lnTo>
                <a:lnTo>
                  <a:pt x="44317" y="28852"/>
                </a:lnTo>
                <a:lnTo>
                  <a:pt x="45588" y="25590"/>
                </a:lnTo>
                <a:lnTo>
                  <a:pt x="45588" y="18345"/>
                </a:lnTo>
                <a:lnTo>
                  <a:pt x="32581" y="8600"/>
                </a:lnTo>
                <a:lnTo>
                  <a:pt x="52085" y="8600"/>
                </a:lnTo>
                <a:lnTo>
                  <a:pt x="53341" y="11185"/>
                </a:lnTo>
                <a:lnTo>
                  <a:pt x="54782" y="14193"/>
                </a:lnTo>
                <a:lnTo>
                  <a:pt x="55544" y="17498"/>
                </a:lnTo>
                <a:lnTo>
                  <a:pt x="55544" y="27285"/>
                </a:lnTo>
                <a:lnTo>
                  <a:pt x="53553" y="32538"/>
                </a:lnTo>
                <a:lnTo>
                  <a:pt x="51641" y="346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34460" y="2002958"/>
            <a:ext cx="71120" cy="80010"/>
          </a:xfrm>
          <a:custGeom>
            <a:avLst/>
            <a:gdLst/>
            <a:ahLst/>
            <a:cxnLst/>
            <a:rect l="l" t="t" r="r" b="b"/>
            <a:pathLst>
              <a:path w="71119" h="80010">
                <a:moveTo>
                  <a:pt x="41182" y="75330"/>
                </a:moveTo>
                <a:lnTo>
                  <a:pt x="28090" y="75330"/>
                </a:lnTo>
                <a:lnTo>
                  <a:pt x="22073" y="73720"/>
                </a:lnTo>
                <a:lnTo>
                  <a:pt x="0" y="44868"/>
                </a:lnTo>
                <a:lnTo>
                  <a:pt x="19" y="30378"/>
                </a:lnTo>
                <a:lnTo>
                  <a:pt x="28217" y="0"/>
                </a:lnTo>
                <a:lnTo>
                  <a:pt x="41605" y="0"/>
                </a:lnTo>
                <a:lnTo>
                  <a:pt x="47664" y="1567"/>
                </a:lnTo>
                <a:lnTo>
                  <a:pt x="58425" y="7965"/>
                </a:lnTo>
                <a:lnTo>
                  <a:pt x="58697" y="8261"/>
                </a:lnTo>
                <a:lnTo>
                  <a:pt x="27751" y="8261"/>
                </a:lnTo>
                <a:lnTo>
                  <a:pt x="21777" y="10719"/>
                </a:lnTo>
                <a:lnTo>
                  <a:pt x="12286" y="20548"/>
                </a:lnTo>
                <a:lnTo>
                  <a:pt x="9956" y="27878"/>
                </a:lnTo>
                <a:lnTo>
                  <a:pt x="9956" y="47155"/>
                </a:lnTo>
                <a:lnTo>
                  <a:pt x="12286" y="54400"/>
                </a:lnTo>
                <a:lnTo>
                  <a:pt x="21650" y="64526"/>
                </a:lnTo>
                <a:lnTo>
                  <a:pt x="27624" y="67026"/>
                </a:lnTo>
                <a:lnTo>
                  <a:pt x="59777" y="67026"/>
                </a:lnTo>
                <a:lnTo>
                  <a:pt x="63128" y="69356"/>
                </a:lnTo>
                <a:lnTo>
                  <a:pt x="65687" y="70755"/>
                </a:lnTo>
                <a:lnTo>
                  <a:pt x="52579" y="70755"/>
                </a:lnTo>
                <a:lnTo>
                  <a:pt x="47155" y="73805"/>
                </a:lnTo>
                <a:lnTo>
                  <a:pt x="41182" y="75330"/>
                </a:lnTo>
                <a:close/>
              </a:path>
              <a:path w="71119" h="80010">
                <a:moveTo>
                  <a:pt x="63532" y="60883"/>
                </a:moveTo>
                <a:lnTo>
                  <a:pt x="51180" y="60883"/>
                </a:lnTo>
                <a:lnTo>
                  <a:pt x="56858" y="55714"/>
                </a:lnTo>
                <a:lnTo>
                  <a:pt x="59696" y="47960"/>
                </a:lnTo>
                <a:lnTo>
                  <a:pt x="59696" y="31733"/>
                </a:lnTo>
                <a:lnTo>
                  <a:pt x="58722" y="26564"/>
                </a:lnTo>
                <a:lnTo>
                  <a:pt x="56688" y="22158"/>
                </a:lnTo>
                <a:lnTo>
                  <a:pt x="54697" y="17752"/>
                </a:lnTo>
                <a:lnTo>
                  <a:pt x="51774" y="14320"/>
                </a:lnTo>
                <a:lnTo>
                  <a:pt x="44020" y="9490"/>
                </a:lnTo>
                <a:lnTo>
                  <a:pt x="39699" y="8261"/>
                </a:lnTo>
                <a:lnTo>
                  <a:pt x="58697" y="8261"/>
                </a:lnTo>
                <a:lnTo>
                  <a:pt x="62535" y="12456"/>
                </a:lnTo>
                <a:lnTo>
                  <a:pt x="65374" y="18176"/>
                </a:lnTo>
                <a:lnTo>
                  <a:pt x="68212" y="23938"/>
                </a:lnTo>
                <a:lnTo>
                  <a:pt x="69653" y="30378"/>
                </a:lnTo>
                <a:lnTo>
                  <a:pt x="69653" y="43597"/>
                </a:lnTo>
                <a:lnTo>
                  <a:pt x="68721" y="48977"/>
                </a:lnTo>
                <a:lnTo>
                  <a:pt x="65077" y="58553"/>
                </a:lnTo>
                <a:lnTo>
                  <a:pt x="63532" y="60883"/>
                </a:lnTo>
                <a:close/>
              </a:path>
              <a:path w="71119" h="80010">
                <a:moveTo>
                  <a:pt x="59777" y="67026"/>
                </a:moveTo>
                <a:lnTo>
                  <a:pt x="38343" y="67026"/>
                </a:lnTo>
                <a:lnTo>
                  <a:pt x="41563" y="66391"/>
                </a:lnTo>
                <a:lnTo>
                  <a:pt x="44613" y="65120"/>
                </a:lnTo>
                <a:lnTo>
                  <a:pt x="41605" y="63171"/>
                </a:lnTo>
                <a:lnTo>
                  <a:pt x="38428" y="61773"/>
                </a:lnTo>
                <a:lnTo>
                  <a:pt x="35080" y="60968"/>
                </a:lnTo>
                <a:lnTo>
                  <a:pt x="37495" y="53934"/>
                </a:lnTo>
                <a:lnTo>
                  <a:pt x="43046" y="55460"/>
                </a:lnTo>
                <a:lnTo>
                  <a:pt x="47621" y="57790"/>
                </a:lnTo>
                <a:lnTo>
                  <a:pt x="51180" y="60883"/>
                </a:lnTo>
                <a:lnTo>
                  <a:pt x="63532" y="60883"/>
                </a:lnTo>
                <a:lnTo>
                  <a:pt x="62323" y="62705"/>
                </a:lnTo>
                <a:lnTo>
                  <a:pt x="58680" y="66264"/>
                </a:lnTo>
                <a:lnTo>
                  <a:pt x="59777" y="67026"/>
                </a:lnTo>
                <a:close/>
              </a:path>
              <a:path w="71119" h="80010">
                <a:moveTo>
                  <a:pt x="68170" y="79737"/>
                </a:moveTo>
                <a:lnTo>
                  <a:pt x="62959" y="77872"/>
                </a:lnTo>
                <a:lnTo>
                  <a:pt x="57748" y="74864"/>
                </a:lnTo>
                <a:lnTo>
                  <a:pt x="52579" y="70755"/>
                </a:lnTo>
                <a:lnTo>
                  <a:pt x="65687" y="70755"/>
                </a:lnTo>
                <a:lnTo>
                  <a:pt x="67238" y="71602"/>
                </a:lnTo>
                <a:lnTo>
                  <a:pt x="71051" y="73000"/>
                </a:lnTo>
                <a:lnTo>
                  <a:pt x="68170" y="797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34123"/>
            <a:ext cx="4286250" cy="341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Dato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P</a:t>
            </a:r>
            <a:r>
              <a:rPr dirty="0" sz="1100" spc="13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vogliamo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individu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0">
                <a:latin typeface="Tahoma"/>
                <a:cs typeface="Tahoma"/>
              </a:rPr>
              <a:t>rne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punto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medio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-70">
                <a:latin typeface="Tahoma"/>
                <a:cs typeface="Tahoma"/>
              </a:rPr>
              <a:t>su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75125" y="1914408"/>
            <a:ext cx="998855" cy="353695"/>
          </a:xfrm>
          <a:custGeom>
            <a:avLst/>
            <a:gdLst/>
            <a:ahLst/>
            <a:cxnLst/>
            <a:rect l="l" t="t" r="r" b="b"/>
            <a:pathLst>
              <a:path w="998855" h="353694">
                <a:moveTo>
                  <a:pt x="0" y="353139"/>
                </a:moveTo>
                <a:lnTo>
                  <a:pt x="998621" y="0"/>
                </a:lnTo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62415" y="2254838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4" h="26035">
                <a:moveTo>
                  <a:pt x="19743" y="25420"/>
                </a:moveTo>
                <a:lnTo>
                  <a:pt x="5677" y="25420"/>
                </a:lnTo>
                <a:lnTo>
                  <a:pt x="0" y="19743"/>
                </a:lnTo>
                <a:lnTo>
                  <a:pt x="0" y="5677"/>
                </a:lnTo>
                <a:lnTo>
                  <a:pt x="5677" y="0"/>
                </a:lnTo>
                <a:lnTo>
                  <a:pt x="19743" y="0"/>
                </a:lnTo>
                <a:lnTo>
                  <a:pt x="25420" y="5677"/>
                </a:lnTo>
                <a:lnTo>
                  <a:pt x="25420" y="19743"/>
                </a:lnTo>
                <a:lnTo>
                  <a:pt x="19743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62415" y="2254838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4" h="26035">
                <a:moveTo>
                  <a:pt x="25420" y="12710"/>
                </a:moveTo>
                <a:lnTo>
                  <a:pt x="25420" y="19743"/>
                </a:lnTo>
                <a:lnTo>
                  <a:pt x="19743" y="25420"/>
                </a:lnTo>
                <a:lnTo>
                  <a:pt x="12710" y="25420"/>
                </a:lnTo>
                <a:lnTo>
                  <a:pt x="5677" y="25420"/>
                </a:lnTo>
                <a:lnTo>
                  <a:pt x="0" y="19743"/>
                </a:lnTo>
                <a:lnTo>
                  <a:pt x="0" y="12710"/>
                </a:lnTo>
                <a:lnTo>
                  <a:pt x="0" y="5677"/>
                </a:lnTo>
                <a:lnTo>
                  <a:pt x="5677" y="0"/>
                </a:lnTo>
                <a:lnTo>
                  <a:pt x="12710" y="0"/>
                </a:lnTo>
                <a:lnTo>
                  <a:pt x="19743" y="0"/>
                </a:lnTo>
                <a:lnTo>
                  <a:pt x="25420" y="5677"/>
                </a:lnTo>
                <a:lnTo>
                  <a:pt x="25420" y="12710"/>
                </a:lnTo>
                <a:close/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61036" y="1901698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701" y="25420"/>
                </a:moveTo>
                <a:lnTo>
                  <a:pt x="5677" y="25420"/>
                </a:lnTo>
                <a:lnTo>
                  <a:pt x="0" y="19743"/>
                </a:lnTo>
                <a:lnTo>
                  <a:pt x="0" y="5719"/>
                </a:lnTo>
                <a:lnTo>
                  <a:pt x="5677" y="0"/>
                </a:lnTo>
                <a:lnTo>
                  <a:pt x="19701" y="0"/>
                </a:lnTo>
                <a:lnTo>
                  <a:pt x="25420" y="5719"/>
                </a:lnTo>
                <a:lnTo>
                  <a:pt x="25420" y="19743"/>
                </a:lnTo>
                <a:lnTo>
                  <a:pt x="19701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61036" y="1901698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5420" y="12710"/>
                </a:moveTo>
                <a:lnTo>
                  <a:pt x="25420" y="19743"/>
                </a:lnTo>
                <a:lnTo>
                  <a:pt x="19701" y="25420"/>
                </a:lnTo>
                <a:lnTo>
                  <a:pt x="12710" y="25420"/>
                </a:lnTo>
                <a:lnTo>
                  <a:pt x="5677" y="25420"/>
                </a:lnTo>
                <a:lnTo>
                  <a:pt x="0" y="19743"/>
                </a:lnTo>
                <a:lnTo>
                  <a:pt x="0" y="12710"/>
                </a:lnTo>
                <a:lnTo>
                  <a:pt x="0" y="5719"/>
                </a:lnTo>
                <a:lnTo>
                  <a:pt x="5677" y="0"/>
                </a:lnTo>
                <a:lnTo>
                  <a:pt x="12710" y="0"/>
                </a:lnTo>
                <a:lnTo>
                  <a:pt x="19701" y="0"/>
                </a:lnTo>
                <a:lnTo>
                  <a:pt x="25420" y="5719"/>
                </a:lnTo>
                <a:lnTo>
                  <a:pt x="25420" y="12710"/>
                </a:lnTo>
                <a:close/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60624" y="2075153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701" y="25420"/>
                </a:moveTo>
                <a:lnTo>
                  <a:pt x="5677" y="25420"/>
                </a:lnTo>
                <a:lnTo>
                  <a:pt x="0" y="19743"/>
                </a:lnTo>
                <a:lnTo>
                  <a:pt x="0" y="5677"/>
                </a:lnTo>
                <a:lnTo>
                  <a:pt x="5677" y="0"/>
                </a:lnTo>
                <a:lnTo>
                  <a:pt x="19701" y="0"/>
                </a:lnTo>
                <a:lnTo>
                  <a:pt x="25420" y="5677"/>
                </a:lnTo>
                <a:lnTo>
                  <a:pt x="25420" y="19743"/>
                </a:lnTo>
                <a:lnTo>
                  <a:pt x="19701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60624" y="2075153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5420" y="12710"/>
                </a:moveTo>
                <a:lnTo>
                  <a:pt x="25420" y="19743"/>
                </a:lnTo>
                <a:lnTo>
                  <a:pt x="19701" y="25420"/>
                </a:lnTo>
                <a:lnTo>
                  <a:pt x="12710" y="25420"/>
                </a:lnTo>
                <a:lnTo>
                  <a:pt x="5677" y="25420"/>
                </a:lnTo>
                <a:lnTo>
                  <a:pt x="0" y="19743"/>
                </a:lnTo>
                <a:lnTo>
                  <a:pt x="0" y="12710"/>
                </a:lnTo>
                <a:lnTo>
                  <a:pt x="0" y="5677"/>
                </a:lnTo>
                <a:lnTo>
                  <a:pt x="5677" y="0"/>
                </a:lnTo>
                <a:lnTo>
                  <a:pt x="12710" y="0"/>
                </a:lnTo>
                <a:lnTo>
                  <a:pt x="19701" y="0"/>
                </a:lnTo>
                <a:lnTo>
                  <a:pt x="25420" y="5677"/>
                </a:lnTo>
                <a:lnTo>
                  <a:pt x="25420" y="12710"/>
                </a:lnTo>
                <a:close/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78769" y="2381137"/>
            <a:ext cx="55880" cy="73025"/>
          </a:xfrm>
          <a:custGeom>
            <a:avLst/>
            <a:gdLst/>
            <a:ahLst/>
            <a:cxnLst/>
            <a:rect l="l" t="t" r="r" b="b"/>
            <a:pathLst>
              <a:path w="55880" h="73025">
                <a:moveTo>
                  <a:pt x="9575" y="72831"/>
                </a:moveTo>
                <a:lnTo>
                  <a:pt x="0" y="72831"/>
                </a:lnTo>
                <a:lnTo>
                  <a:pt x="0" y="0"/>
                </a:lnTo>
                <a:lnTo>
                  <a:pt x="32242" y="0"/>
                </a:lnTo>
                <a:lnTo>
                  <a:pt x="35970" y="254"/>
                </a:lnTo>
                <a:lnTo>
                  <a:pt x="38512" y="720"/>
                </a:lnTo>
                <a:lnTo>
                  <a:pt x="42114" y="1313"/>
                </a:lnTo>
                <a:lnTo>
                  <a:pt x="52085" y="8600"/>
                </a:lnTo>
                <a:lnTo>
                  <a:pt x="9575" y="8600"/>
                </a:lnTo>
                <a:lnTo>
                  <a:pt x="9575" y="34614"/>
                </a:lnTo>
                <a:lnTo>
                  <a:pt x="51641" y="34614"/>
                </a:lnTo>
                <a:lnTo>
                  <a:pt x="45673" y="41097"/>
                </a:lnTo>
                <a:lnTo>
                  <a:pt x="38555" y="43258"/>
                </a:lnTo>
                <a:lnTo>
                  <a:pt x="9575" y="43258"/>
                </a:lnTo>
                <a:lnTo>
                  <a:pt x="9575" y="72831"/>
                </a:lnTo>
                <a:close/>
              </a:path>
              <a:path w="55880" h="73025">
                <a:moveTo>
                  <a:pt x="51641" y="34614"/>
                </a:moveTo>
                <a:lnTo>
                  <a:pt x="34614" y="34614"/>
                </a:lnTo>
                <a:lnTo>
                  <a:pt x="39063" y="33470"/>
                </a:lnTo>
                <a:lnTo>
                  <a:pt x="41690" y="31140"/>
                </a:lnTo>
                <a:lnTo>
                  <a:pt x="44317" y="28852"/>
                </a:lnTo>
                <a:lnTo>
                  <a:pt x="45588" y="25590"/>
                </a:lnTo>
                <a:lnTo>
                  <a:pt x="45588" y="18345"/>
                </a:lnTo>
                <a:lnTo>
                  <a:pt x="32581" y="8600"/>
                </a:lnTo>
                <a:lnTo>
                  <a:pt x="52085" y="8600"/>
                </a:lnTo>
                <a:lnTo>
                  <a:pt x="53341" y="11185"/>
                </a:lnTo>
                <a:lnTo>
                  <a:pt x="54782" y="14193"/>
                </a:lnTo>
                <a:lnTo>
                  <a:pt x="55544" y="17498"/>
                </a:lnTo>
                <a:lnTo>
                  <a:pt x="55544" y="27285"/>
                </a:lnTo>
                <a:lnTo>
                  <a:pt x="53553" y="32538"/>
                </a:lnTo>
                <a:lnTo>
                  <a:pt x="51641" y="346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34460" y="2002831"/>
            <a:ext cx="71120" cy="80010"/>
          </a:xfrm>
          <a:custGeom>
            <a:avLst/>
            <a:gdLst/>
            <a:ahLst/>
            <a:cxnLst/>
            <a:rect l="l" t="t" r="r" b="b"/>
            <a:pathLst>
              <a:path w="71119" h="80010">
                <a:moveTo>
                  <a:pt x="41182" y="75330"/>
                </a:moveTo>
                <a:lnTo>
                  <a:pt x="28090" y="75330"/>
                </a:lnTo>
                <a:lnTo>
                  <a:pt x="22073" y="73720"/>
                </a:lnTo>
                <a:lnTo>
                  <a:pt x="0" y="44868"/>
                </a:lnTo>
                <a:lnTo>
                  <a:pt x="19" y="30378"/>
                </a:lnTo>
                <a:lnTo>
                  <a:pt x="28217" y="0"/>
                </a:lnTo>
                <a:lnTo>
                  <a:pt x="41605" y="0"/>
                </a:lnTo>
                <a:lnTo>
                  <a:pt x="47664" y="1567"/>
                </a:lnTo>
                <a:lnTo>
                  <a:pt x="58425" y="7965"/>
                </a:lnTo>
                <a:lnTo>
                  <a:pt x="58697" y="8261"/>
                </a:lnTo>
                <a:lnTo>
                  <a:pt x="27751" y="8261"/>
                </a:lnTo>
                <a:lnTo>
                  <a:pt x="21777" y="10719"/>
                </a:lnTo>
                <a:lnTo>
                  <a:pt x="12286" y="20548"/>
                </a:lnTo>
                <a:lnTo>
                  <a:pt x="9956" y="27878"/>
                </a:lnTo>
                <a:lnTo>
                  <a:pt x="9956" y="47155"/>
                </a:lnTo>
                <a:lnTo>
                  <a:pt x="12286" y="54400"/>
                </a:lnTo>
                <a:lnTo>
                  <a:pt x="21650" y="64526"/>
                </a:lnTo>
                <a:lnTo>
                  <a:pt x="27624" y="67026"/>
                </a:lnTo>
                <a:lnTo>
                  <a:pt x="59777" y="67026"/>
                </a:lnTo>
                <a:lnTo>
                  <a:pt x="63128" y="69356"/>
                </a:lnTo>
                <a:lnTo>
                  <a:pt x="65687" y="70755"/>
                </a:lnTo>
                <a:lnTo>
                  <a:pt x="52579" y="70755"/>
                </a:lnTo>
                <a:lnTo>
                  <a:pt x="47155" y="73805"/>
                </a:lnTo>
                <a:lnTo>
                  <a:pt x="41182" y="75330"/>
                </a:lnTo>
                <a:close/>
              </a:path>
              <a:path w="71119" h="80010">
                <a:moveTo>
                  <a:pt x="63532" y="60883"/>
                </a:moveTo>
                <a:lnTo>
                  <a:pt x="51180" y="60883"/>
                </a:lnTo>
                <a:lnTo>
                  <a:pt x="56858" y="55714"/>
                </a:lnTo>
                <a:lnTo>
                  <a:pt x="59696" y="47960"/>
                </a:lnTo>
                <a:lnTo>
                  <a:pt x="59696" y="31733"/>
                </a:lnTo>
                <a:lnTo>
                  <a:pt x="58722" y="26564"/>
                </a:lnTo>
                <a:lnTo>
                  <a:pt x="56688" y="22158"/>
                </a:lnTo>
                <a:lnTo>
                  <a:pt x="54697" y="17752"/>
                </a:lnTo>
                <a:lnTo>
                  <a:pt x="51774" y="14320"/>
                </a:lnTo>
                <a:lnTo>
                  <a:pt x="44020" y="9490"/>
                </a:lnTo>
                <a:lnTo>
                  <a:pt x="39699" y="8261"/>
                </a:lnTo>
                <a:lnTo>
                  <a:pt x="58697" y="8261"/>
                </a:lnTo>
                <a:lnTo>
                  <a:pt x="62535" y="12456"/>
                </a:lnTo>
                <a:lnTo>
                  <a:pt x="65374" y="18176"/>
                </a:lnTo>
                <a:lnTo>
                  <a:pt x="68212" y="23938"/>
                </a:lnTo>
                <a:lnTo>
                  <a:pt x="69653" y="30378"/>
                </a:lnTo>
                <a:lnTo>
                  <a:pt x="69653" y="43597"/>
                </a:lnTo>
                <a:lnTo>
                  <a:pt x="68721" y="48977"/>
                </a:lnTo>
                <a:lnTo>
                  <a:pt x="65077" y="58553"/>
                </a:lnTo>
                <a:lnTo>
                  <a:pt x="63532" y="60883"/>
                </a:lnTo>
                <a:close/>
              </a:path>
              <a:path w="71119" h="80010">
                <a:moveTo>
                  <a:pt x="59777" y="67026"/>
                </a:moveTo>
                <a:lnTo>
                  <a:pt x="38343" y="67026"/>
                </a:lnTo>
                <a:lnTo>
                  <a:pt x="41563" y="66391"/>
                </a:lnTo>
                <a:lnTo>
                  <a:pt x="44613" y="65120"/>
                </a:lnTo>
                <a:lnTo>
                  <a:pt x="41605" y="63171"/>
                </a:lnTo>
                <a:lnTo>
                  <a:pt x="38428" y="61773"/>
                </a:lnTo>
                <a:lnTo>
                  <a:pt x="35080" y="60968"/>
                </a:lnTo>
                <a:lnTo>
                  <a:pt x="37495" y="53934"/>
                </a:lnTo>
                <a:lnTo>
                  <a:pt x="43046" y="55460"/>
                </a:lnTo>
                <a:lnTo>
                  <a:pt x="47621" y="57790"/>
                </a:lnTo>
                <a:lnTo>
                  <a:pt x="51180" y="60883"/>
                </a:lnTo>
                <a:lnTo>
                  <a:pt x="63532" y="60883"/>
                </a:lnTo>
                <a:lnTo>
                  <a:pt x="62323" y="62705"/>
                </a:lnTo>
                <a:lnTo>
                  <a:pt x="58680" y="66264"/>
                </a:lnTo>
                <a:lnTo>
                  <a:pt x="59777" y="67026"/>
                </a:lnTo>
                <a:close/>
              </a:path>
              <a:path w="71119" h="80010">
                <a:moveTo>
                  <a:pt x="68170" y="79737"/>
                </a:moveTo>
                <a:lnTo>
                  <a:pt x="62959" y="77872"/>
                </a:lnTo>
                <a:lnTo>
                  <a:pt x="57748" y="74864"/>
                </a:lnTo>
                <a:lnTo>
                  <a:pt x="52579" y="70755"/>
                </a:lnTo>
                <a:lnTo>
                  <a:pt x="65687" y="70755"/>
                </a:lnTo>
                <a:lnTo>
                  <a:pt x="67238" y="71602"/>
                </a:lnTo>
                <a:lnTo>
                  <a:pt x="71051" y="73000"/>
                </a:lnTo>
                <a:lnTo>
                  <a:pt x="68170" y="797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29218" y="2249796"/>
            <a:ext cx="69850" cy="73025"/>
          </a:xfrm>
          <a:custGeom>
            <a:avLst/>
            <a:gdLst/>
            <a:ahLst/>
            <a:cxnLst/>
            <a:rect l="l" t="t" r="r" b="b"/>
            <a:pathLst>
              <a:path w="69850" h="73025">
                <a:moveTo>
                  <a:pt x="9278" y="72831"/>
                </a:moveTo>
                <a:lnTo>
                  <a:pt x="0" y="72831"/>
                </a:lnTo>
                <a:lnTo>
                  <a:pt x="0" y="0"/>
                </a:lnTo>
                <a:lnTo>
                  <a:pt x="14489" y="0"/>
                </a:lnTo>
                <a:lnTo>
                  <a:pt x="18131" y="10888"/>
                </a:lnTo>
                <a:lnTo>
                  <a:pt x="9278" y="10888"/>
                </a:lnTo>
                <a:lnTo>
                  <a:pt x="9278" y="72831"/>
                </a:lnTo>
                <a:close/>
              </a:path>
              <a:path w="69850" h="73025">
                <a:moveTo>
                  <a:pt x="42687" y="62366"/>
                </a:moveTo>
                <a:lnTo>
                  <a:pt x="35208" y="62366"/>
                </a:lnTo>
                <a:lnTo>
                  <a:pt x="37326" y="55799"/>
                </a:lnTo>
                <a:lnTo>
                  <a:pt x="39063" y="50672"/>
                </a:lnTo>
                <a:lnTo>
                  <a:pt x="56519" y="0"/>
                </a:lnTo>
                <a:lnTo>
                  <a:pt x="69441" y="0"/>
                </a:lnTo>
                <a:lnTo>
                  <a:pt x="69441" y="11905"/>
                </a:lnTo>
                <a:lnTo>
                  <a:pt x="60163" y="11905"/>
                </a:lnTo>
                <a:lnTo>
                  <a:pt x="42687" y="62366"/>
                </a:lnTo>
                <a:close/>
              </a:path>
              <a:path w="69850" h="73025">
                <a:moveTo>
                  <a:pt x="39063" y="72831"/>
                </a:moveTo>
                <a:lnTo>
                  <a:pt x="30335" y="72831"/>
                </a:lnTo>
                <a:lnTo>
                  <a:pt x="9278" y="10888"/>
                </a:lnTo>
                <a:lnTo>
                  <a:pt x="18131" y="10888"/>
                </a:lnTo>
                <a:lnTo>
                  <a:pt x="31733" y="51562"/>
                </a:lnTo>
                <a:lnTo>
                  <a:pt x="33301" y="56392"/>
                </a:lnTo>
                <a:lnTo>
                  <a:pt x="34487" y="59993"/>
                </a:lnTo>
                <a:lnTo>
                  <a:pt x="35208" y="62366"/>
                </a:lnTo>
                <a:lnTo>
                  <a:pt x="42687" y="62366"/>
                </a:lnTo>
                <a:lnTo>
                  <a:pt x="39063" y="72831"/>
                </a:lnTo>
                <a:close/>
              </a:path>
              <a:path w="69850" h="73025">
                <a:moveTo>
                  <a:pt x="69441" y="72831"/>
                </a:moveTo>
                <a:lnTo>
                  <a:pt x="60163" y="72831"/>
                </a:lnTo>
                <a:lnTo>
                  <a:pt x="60163" y="11905"/>
                </a:lnTo>
                <a:lnTo>
                  <a:pt x="69441" y="11905"/>
                </a:lnTo>
                <a:lnTo>
                  <a:pt x="69441" y="728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23775" y="1411875"/>
            <a:ext cx="2330450" cy="0"/>
          </a:xfrm>
          <a:custGeom>
            <a:avLst/>
            <a:gdLst/>
            <a:ahLst/>
            <a:cxnLst/>
            <a:rect l="l" t="t" r="r" b="b"/>
            <a:pathLst>
              <a:path w="2330450" h="0">
                <a:moveTo>
                  <a:pt x="0" y="0"/>
                </a:moveTo>
                <a:lnTo>
                  <a:pt x="23302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4032" y="140128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2810" y="1504238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6902" y="151419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7974" y="1511169"/>
            <a:ext cx="50165" cy="52069"/>
          </a:xfrm>
          <a:custGeom>
            <a:avLst/>
            <a:gdLst/>
            <a:ahLst/>
            <a:cxnLst/>
            <a:rect l="l" t="t" r="r" b="b"/>
            <a:pathLst>
              <a:path w="50164" h="52069">
                <a:moveTo>
                  <a:pt x="6627" y="52022"/>
                </a:moveTo>
                <a:lnTo>
                  <a:pt x="0" y="52022"/>
                </a:lnTo>
                <a:lnTo>
                  <a:pt x="0" y="0"/>
                </a:lnTo>
                <a:lnTo>
                  <a:pt x="10349" y="0"/>
                </a:lnTo>
                <a:lnTo>
                  <a:pt x="12951" y="7777"/>
                </a:lnTo>
                <a:lnTo>
                  <a:pt x="6627" y="7777"/>
                </a:lnTo>
                <a:lnTo>
                  <a:pt x="6627" y="52022"/>
                </a:lnTo>
                <a:close/>
              </a:path>
              <a:path w="50164" h="52069">
                <a:moveTo>
                  <a:pt x="30491" y="44547"/>
                </a:moveTo>
                <a:lnTo>
                  <a:pt x="25148" y="44547"/>
                </a:lnTo>
                <a:lnTo>
                  <a:pt x="26661" y="39856"/>
                </a:lnTo>
                <a:lnTo>
                  <a:pt x="27902" y="36194"/>
                </a:lnTo>
                <a:lnTo>
                  <a:pt x="40370" y="0"/>
                </a:lnTo>
                <a:lnTo>
                  <a:pt x="49601" y="0"/>
                </a:lnTo>
                <a:lnTo>
                  <a:pt x="49601" y="8503"/>
                </a:lnTo>
                <a:lnTo>
                  <a:pt x="42973" y="8503"/>
                </a:lnTo>
                <a:lnTo>
                  <a:pt x="30491" y="44547"/>
                </a:lnTo>
                <a:close/>
              </a:path>
              <a:path w="50164" h="52069">
                <a:moveTo>
                  <a:pt x="27902" y="52022"/>
                </a:moveTo>
                <a:lnTo>
                  <a:pt x="21668" y="52022"/>
                </a:lnTo>
                <a:lnTo>
                  <a:pt x="6627" y="7777"/>
                </a:lnTo>
                <a:lnTo>
                  <a:pt x="12951" y="7777"/>
                </a:lnTo>
                <a:lnTo>
                  <a:pt x="22667" y="36830"/>
                </a:lnTo>
                <a:lnTo>
                  <a:pt x="23786" y="40280"/>
                </a:lnTo>
                <a:lnTo>
                  <a:pt x="24634" y="42852"/>
                </a:lnTo>
                <a:lnTo>
                  <a:pt x="25148" y="44547"/>
                </a:lnTo>
                <a:lnTo>
                  <a:pt x="30491" y="44547"/>
                </a:lnTo>
                <a:lnTo>
                  <a:pt x="27902" y="52022"/>
                </a:lnTo>
                <a:close/>
              </a:path>
              <a:path w="50164" h="52069">
                <a:moveTo>
                  <a:pt x="49601" y="52022"/>
                </a:moveTo>
                <a:lnTo>
                  <a:pt x="42973" y="52022"/>
                </a:lnTo>
                <a:lnTo>
                  <a:pt x="42973" y="8503"/>
                </a:lnTo>
                <a:lnTo>
                  <a:pt x="49601" y="8503"/>
                </a:lnTo>
                <a:lnTo>
                  <a:pt x="49601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2151" y="151634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245487"/>
            <a:ext cx="172529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262" i="1">
                <a:latin typeface="Century Gothic"/>
                <a:cs typeface="Century Gothic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Century Gothic"/>
                <a:cs typeface="Century Gothic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23775" y="1411875"/>
            <a:ext cx="2330450" cy="0"/>
          </a:xfrm>
          <a:custGeom>
            <a:avLst/>
            <a:gdLst/>
            <a:ahLst/>
            <a:cxnLst/>
            <a:rect l="l" t="t" r="r" b="b"/>
            <a:pathLst>
              <a:path w="2330450" h="0">
                <a:moveTo>
                  <a:pt x="0" y="0"/>
                </a:moveTo>
                <a:lnTo>
                  <a:pt x="23302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4032" y="140128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2810" y="1504238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6902" y="151419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7974" y="1511169"/>
            <a:ext cx="50165" cy="52069"/>
          </a:xfrm>
          <a:custGeom>
            <a:avLst/>
            <a:gdLst/>
            <a:ahLst/>
            <a:cxnLst/>
            <a:rect l="l" t="t" r="r" b="b"/>
            <a:pathLst>
              <a:path w="50164" h="52069">
                <a:moveTo>
                  <a:pt x="6627" y="52022"/>
                </a:moveTo>
                <a:lnTo>
                  <a:pt x="0" y="52022"/>
                </a:lnTo>
                <a:lnTo>
                  <a:pt x="0" y="0"/>
                </a:lnTo>
                <a:lnTo>
                  <a:pt x="10349" y="0"/>
                </a:lnTo>
                <a:lnTo>
                  <a:pt x="12951" y="7777"/>
                </a:lnTo>
                <a:lnTo>
                  <a:pt x="6627" y="7777"/>
                </a:lnTo>
                <a:lnTo>
                  <a:pt x="6627" y="52022"/>
                </a:lnTo>
                <a:close/>
              </a:path>
              <a:path w="50164" h="52069">
                <a:moveTo>
                  <a:pt x="30491" y="44547"/>
                </a:moveTo>
                <a:lnTo>
                  <a:pt x="25148" y="44547"/>
                </a:lnTo>
                <a:lnTo>
                  <a:pt x="26661" y="39856"/>
                </a:lnTo>
                <a:lnTo>
                  <a:pt x="27902" y="36194"/>
                </a:lnTo>
                <a:lnTo>
                  <a:pt x="40370" y="0"/>
                </a:lnTo>
                <a:lnTo>
                  <a:pt x="49601" y="0"/>
                </a:lnTo>
                <a:lnTo>
                  <a:pt x="49601" y="8503"/>
                </a:lnTo>
                <a:lnTo>
                  <a:pt x="42973" y="8503"/>
                </a:lnTo>
                <a:lnTo>
                  <a:pt x="30491" y="44547"/>
                </a:lnTo>
                <a:close/>
              </a:path>
              <a:path w="50164" h="52069">
                <a:moveTo>
                  <a:pt x="27902" y="52022"/>
                </a:moveTo>
                <a:lnTo>
                  <a:pt x="21668" y="52022"/>
                </a:lnTo>
                <a:lnTo>
                  <a:pt x="6627" y="7777"/>
                </a:lnTo>
                <a:lnTo>
                  <a:pt x="12951" y="7777"/>
                </a:lnTo>
                <a:lnTo>
                  <a:pt x="22667" y="36830"/>
                </a:lnTo>
                <a:lnTo>
                  <a:pt x="23786" y="40280"/>
                </a:lnTo>
                <a:lnTo>
                  <a:pt x="24634" y="42852"/>
                </a:lnTo>
                <a:lnTo>
                  <a:pt x="25148" y="44547"/>
                </a:lnTo>
                <a:lnTo>
                  <a:pt x="30491" y="44547"/>
                </a:lnTo>
                <a:lnTo>
                  <a:pt x="27902" y="52022"/>
                </a:lnTo>
                <a:close/>
              </a:path>
              <a:path w="50164" h="52069">
                <a:moveTo>
                  <a:pt x="49601" y="52022"/>
                </a:moveTo>
                <a:lnTo>
                  <a:pt x="42973" y="52022"/>
                </a:lnTo>
                <a:lnTo>
                  <a:pt x="42973" y="8503"/>
                </a:lnTo>
                <a:lnTo>
                  <a:pt x="49601" y="8503"/>
                </a:lnTo>
                <a:lnTo>
                  <a:pt x="49601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2151" y="151634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245487"/>
            <a:ext cx="1725295" cy="341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262" i="1">
                <a:latin typeface="Century Gothic"/>
                <a:cs typeface="Century Gothic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Century Gothic"/>
                <a:cs typeface="Century Gothic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23775" y="1411875"/>
            <a:ext cx="2330450" cy="0"/>
          </a:xfrm>
          <a:custGeom>
            <a:avLst/>
            <a:gdLst/>
            <a:ahLst/>
            <a:cxnLst/>
            <a:rect l="l" t="t" r="r" b="b"/>
            <a:pathLst>
              <a:path w="2330450" h="0">
                <a:moveTo>
                  <a:pt x="0" y="0"/>
                </a:moveTo>
                <a:lnTo>
                  <a:pt x="23302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4032" y="140128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2810" y="1504238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6902" y="151419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7974" y="1511169"/>
            <a:ext cx="50165" cy="52069"/>
          </a:xfrm>
          <a:custGeom>
            <a:avLst/>
            <a:gdLst/>
            <a:ahLst/>
            <a:cxnLst/>
            <a:rect l="l" t="t" r="r" b="b"/>
            <a:pathLst>
              <a:path w="50164" h="52069">
                <a:moveTo>
                  <a:pt x="6627" y="52022"/>
                </a:moveTo>
                <a:lnTo>
                  <a:pt x="0" y="52022"/>
                </a:lnTo>
                <a:lnTo>
                  <a:pt x="0" y="0"/>
                </a:lnTo>
                <a:lnTo>
                  <a:pt x="10349" y="0"/>
                </a:lnTo>
                <a:lnTo>
                  <a:pt x="12951" y="7777"/>
                </a:lnTo>
                <a:lnTo>
                  <a:pt x="6627" y="7777"/>
                </a:lnTo>
                <a:lnTo>
                  <a:pt x="6627" y="52022"/>
                </a:lnTo>
                <a:close/>
              </a:path>
              <a:path w="50164" h="52069">
                <a:moveTo>
                  <a:pt x="30491" y="44547"/>
                </a:moveTo>
                <a:lnTo>
                  <a:pt x="25148" y="44547"/>
                </a:lnTo>
                <a:lnTo>
                  <a:pt x="26661" y="39856"/>
                </a:lnTo>
                <a:lnTo>
                  <a:pt x="27902" y="36194"/>
                </a:lnTo>
                <a:lnTo>
                  <a:pt x="40370" y="0"/>
                </a:lnTo>
                <a:lnTo>
                  <a:pt x="49601" y="0"/>
                </a:lnTo>
                <a:lnTo>
                  <a:pt x="49601" y="8503"/>
                </a:lnTo>
                <a:lnTo>
                  <a:pt x="42973" y="8503"/>
                </a:lnTo>
                <a:lnTo>
                  <a:pt x="30491" y="44547"/>
                </a:lnTo>
                <a:close/>
              </a:path>
              <a:path w="50164" h="52069">
                <a:moveTo>
                  <a:pt x="27902" y="52022"/>
                </a:moveTo>
                <a:lnTo>
                  <a:pt x="21668" y="52022"/>
                </a:lnTo>
                <a:lnTo>
                  <a:pt x="6627" y="7777"/>
                </a:lnTo>
                <a:lnTo>
                  <a:pt x="12951" y="7777"/>
                </a:lnTo>
                <a:lnTo>
                  <a:pt x="22667" y="36830"/>
                </a:lnTo>
                <a:lnTo>
                  <a:pt x="23786" y="40280"/>
                </a:lnTo>
                <a:lnTo>
                  <a:pt x="24634" y="42852"/>
                </a:lnTo>
                <a:lnTo>
                  <a:pt x="25148" y="44547"/>
                </a:lnTo>
                <a:lnTo>
                  <a:pt x="30491" y="44547"/>
                </a:lnTo>
                <a:lnTo>
                  <a:pt x="27902" y="52022"/>
                </a:lnTo>
                <a:close/>
              </a:path>
              <a:path w="50164" h="52069">
                <a:moveTo>
                  <a:pt x="49601" y="52022"/>
                </a:moveTo>
                <a:lnTo>
                  <a:pt x="42973" y="52022"/>
                </a:lnTo>
                <a:lnTo>
                  <a:pt x="42973" y="8503"/>
                </a:lnTo>
                <a:lnTo>
                  <a:pt x="49601" y="8503"/>
                </a:lnTo>
                <a:lnTo>
                  <a:pt x="49601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2151" y="151634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245487"/>
            <a:ext cx="252031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262" i="1">
                <a:latin typeface="Century Gothic"/>
                <a:cs typeface="Century Gothic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Century Gothic"/>
                <a:cs typeface="Century Gothic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</a:t>
            </a:r>
            <a:endParaRPr baseline="-13888"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150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Che</a:t>
            </a:r>
            <a:r>
              <a:rPr dirty="0" spc="25"/>
              <a:t> </a:t>
            </a:r>
            <a:r>
              <a:rPr dirty="0" spc="-65"/>
              <a:t>cosa</a:t>
            </a:r>
            <a:r>
              <a:rPr dirty="0" spc="-10"/>
              <a:t> </a:t>
            </a:r>
            <a:r>
              <a:rPr dirty="0" spc="-735"/>
              <a:t>`</a:t>
            </a:r>
            <a:r>
              <a:rPr dirty="0" spc="-120"/>
              <a:t>e</a:t>
            </a:r>
            <a:r>
              <a:rPr dirty="0" spc="25"/>
              <a:t> </a:t>
            </a:r>
            <a:r>
              <a:rPr dirty="0" spc="-35"/>
              <a:t>la</a:t>
            </a:r>
            <a:r>
              <a:rPr dirty="0" spc="30"/>
              <a:t> </a:t>
            </a:r>
            <a:r>
              <a:rPr dirty="0" spc="-50"/>
              <a:t>Geometria</a:t>
            </a:r>
            <a:r>
              <a:rPr dirty="0" spc="25"/>
              <a:t> </a:t>
            </a:r>
            <a:r>
              <a:rPr dirty="0" spc="-10"/>
              <a:t>Analitica?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341370" cy="437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Studio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Geometria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attraverso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strumenti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alge</a:t>
            </a:r>
            <a:r>
              <a:rPr dirty="0" sz="1100" spc="-95">
                <a:solidFill>
                  <a:srgbClr val="FF0000"/>
                </a:solidFill>
                <a:latin typeface="Tahoma"/>
                <a:cs typeface="Tahoma"/>
              </a:rPr>
              <a:t>b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rici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Geometria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classica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concetti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p</a:t>
            </a:r>
            <a:r>
              <a:rPr dirty="0" sz="1100" spc="-70" i="1">
                <a:latin typeface="Trebuchet MS"/>
                <a:cs typeface="Trebuchet MS"/>
              </a:rPr>
              <a:t>rimitivi</a:t>
            </a:r>
            <a:r>
              <a:rPr dirty="0" sz="1100" spc="13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3976" y="1085646"/>
            <a:ext cx="520064" cy="3867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598371"/>
            <a:ext cx="44704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60253" y="2007292"/>
            <a:ext cx="1887855" cy="687705"/>
          </a:xfrm>
          <a:custGeom>
            <a:avLst/>
            <a:gdLst/>
            <a:ahLst/>
            <a:cxnLst/>
            <a:rect l="l" t="t" r="r" b="b"/>
            <a:pathLst>
              <a:path w="1887855" h="687705">
                <a:moveTo>
                  <a:pt x="0" y="687310"/>
                </a:moveTo>
                <a:lnTo>
                  <a:pt x="18875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50">
                <a:hlinkClick r:id="rId3" action="ppaction://hlinksldjump"/>
              </a:rPr>
              <a:t>Geom</a:t>
            </a:r>
            <a:r>
              <a:rPr dirty="0" spc="-30">
                <a:hlinkClick r:id="rId3" action="ppaction://hlinksldjump"/>
              </a:rPr>
              <a:t>etria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>
                <a:hlinkClick r:id="rId3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23775" y="1411875"/>
            <a:ext cx="2330450" cy="0"/>
          </a:xfrm>
          <a:custGeom>
            <a:avLst/>
            <a:gdLst/>
            <a:ahLst/>
            <a:cxnLst/>
            <a:rect l="l" t="t" r="r" b="b"/>
            <a:pathLst>
              <a:path w="2330450" h="0">
                <a:moveTo>
                  <a:pt x="0" y="0"/>
                </a:moveTo>
                <a:lnTo>
                  <a:pt x="23302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4032" y="140128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2810" y="1504238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6902" y="151419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7974" y="1511169"/>
            <a:ext cx="50165" cy="52069"/>
          </a:xfrm>
          <a:custGeom>
            <a:avLst/>
            <a:gdLst/>
            <a:ahLst/>
            <a:cxnLst/>
            <a:rect l="l" t="t" r="r" b="b"/>
            <a:pathLst>
              <a:path w="50164" h="52069">
                <a:moveTo>
                  <a:pt x="6627" y="52022"/>
                </a:moveTo>
                <a:lnTo>
                  <a:pt x="0" y="52022"/>
                </a:lnTo>
                <a:lnTo>
                  <a:pt x="0" y="0"/>
                </a:lnTo>
                <a:lnTo>
                  <a:pt x="10349" y="0"/>
                </a:lnTo>
                <a:lnTo>
                  <a:pt x="12951" y="7777"/>
                </a:lnTo>
                <a:lnTo>
                  <a:pt x="6627" y="7777"/>
                </a:lnTo>
                <a:lnTo>
                  <a:pt x="6627" y="52022"/>
                </a:lnTo>
                <a:close/>
              </a:path>
              <a:path w="50164" h="52069">
                <a:moveTo>
                  <a:pt x="30491" y="44547"/>
                </a:moveTo>
                <a:lnTo>
                  <a:pt x="25148" y="44547"/>
                </a:lnTo>
                <a:lnTo>
                  <a:pt x="26661" y="39856"/>
                </a:lnTo>
                <a:lnTo>
                  <a:pt x="27902" y="36194"/>
                </a:lnTo>
                <a:lnTo>
                  <a:pt x="40370" y="0"/>
                </a:lnTo>
                <a:lnTo>
                  <a:pt x="49601" y="0"/>
                </a:lnTo>
                <a:lnTo>
                  <a:pt x="49601" y="8503"/>
                </a:lnTo>
                <a:lnTo>
                  <a:pt x="42973" y="8503"/>
                </a:lnTo>
                <a:lnTo>
                  <a:pt x="30491" y="44547"/>
                </a:lnTo>
                <a:close/>
              </a:path>
              <a:path w="50164" h="52069">
                <a:moveTo>
                  <a:pt x="27902" y="52022"/>
                </a:moveTo>
                <a:lnTo>
                  <a:pt x="21668" y="52022"/>
                </a:lnTo>
                <a:lnTo>
                  <a:pt x="6627" y="7777"/>
                </a:lnTo>
                <a:lnTo>
                  <a:pt x="12951" y="7777"/>
                </a:lnTo>
                <a:lnTo>
                  <a:pt x="22667" y="36830"/>
                </a:lnTo>
                <a:lnTo>
                  <a:pt x="23786" y="40280"/>
                </a:lnTo>
                <a:lnTo>
                  <a:pt x="24634" y="42852"/>
                </a:lnTo>
                <a:lnTo>
                  <a:pt x="25148" y="44547"/>
                </a:lnTo>
                <a:lnTo>
                  <a:pt x="30491" y="44547"/>
                </a:lnTo>
                <a:lnTo>
                  <a:pt x="27902" y="52022"/>
                </a:lnTo>
                <a:close/>
              </a:path>
              <a:path w="50164" h="52069">
                <a:moveTo>
                  <a:pt x="49601" y="52022"/>
                </a:moveTo>
                <a:lnTo>
                  <a:pt x="42973" y="52022"/>
                </a:lnTo>
                <a:lnTo>
                  <a:pt x="42973" y="8503"/>
                </a:lnTo>
                <a:lnTo>
                  <a:pt x="49601" y="8503"/>
                </a:lnTo>
                <a:lnTo>
                  <a:pt x="49601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2151" y="151634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245487"/>
            <a:ext cx="3630929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262" i="1">
                <a:latin typeface="Century Gothic"/>
                <a:cs typeface="Century Gothic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Century Gothic"/>
                <a:cs typeface="Century Gothic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</a:t>
            </a:r>
            <a:endParaRPr baseline="-13888"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150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23775" y="1411875"/>
            <a:ext cx="2330450" cy="0"/>
          </a:xfrm>
          <a:custGeom>
            <a:avLst/>
            <a:gdLst/>
            <a:ahLst/>
            <a:cxnLst/>
            <a:rect l="l" t="t" r="r" b="b"/>
            <a:pathLst>
              <a:path w="2330450" h="0">
                <a:moveTo>
                  <a:pt x="0" y="0"/>
                </a:moveTo>
                <a:lnTo>
                  <a:pt x="23302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4032" y="140128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2810" y="1504238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6902" y="151419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7974" y="1511169"/>
            <a:ext cx="50165" cy="52069"/>
          </a:xfrm>
          <a:custGeom>
            <a:avLst/>
            <a:gdLst/>
            <a:ahLst/>
            <a:cxnLst/>
            <a:rect l="l" t="t" r="r" b="b"/>
            <a:pathLst>
              <a:path w="50164" h="52069">
                <a:moveTo>
                  <a:pt x="6627" y="52022"/>
                </a:moveTo>
                <a:lnTo>
                  <a:pt x="0" y="52022"/>
                </a:lnTo>
                <a:lnTo>
                  <a:pt x="0" y="0"/>
                </a:lnTo>
                <a:lnTo>
                  <a:pt x="10349" y="0"/>
                </a:lnTo>
                <a:lnTo>
                  <a:pt x="12951" y="7777"/>
                </a:lnTo>
                <a:lnTo>
                  <a:pt x="6627" y="7777"/>
                </a:lnTo>
                <a:lnTo>
                  <a:pt x="6627" y="52022"/>
                </a:lnTo>
                <a:close/>
              </a:path>
              <a:path w="50164" h="52069">
                <a:moveTo>
                  <a:pt x="30491" y="44547"/>
                </a:moveTo>
                <a:lnTo>
                  <a:pt x="25148" y="44547"/>
                </a:lnTo>
                <a:lnTo>
                  <a:pt x="26661" y="39856"/>
                </a:lnTo>
                <a:lnTo>
                  <a:pt x="27902" y="36194"/>
                </a:lnTo>
                <a:lnTo>
                  <a:pt x="40370" y="0"/>
                </a:lnTo>
                <a:lnTo>
                  <a:pt x="49601" y="0"/>
                </a:lnTo>
                <a:lnTo>
                  <a:pt x="49601" y="8503"/>
                </a:lnTo>
                <a:lnTo>
                  <a:pt x="42973" y="8503"/>
                </a:lnTo>
                <a:lnTo>
                  <a:pt x="30491" y="44547"/>
                </a:lnTo>
                <a:close/>
              </a:path>
              <a:path w="50164" h="52069">
                <a:moveTo>
                  <a:pt x="27902" y="52022"/>
                </a:moveTo>
                <a:lnTo>
                  <a:pt x="21668" y="52022"/>
                </a:lnTo>
                <a:lnTo>
                  <a:pt x="6627" y="7777"/>
                </a:lnTo>
                <a:lnTo>
                  <a:pt x="12951" y="7777"/>
                </a:lnTo>
                <a:lnTo>
                  <a:pt x="22667" y="36830"/>
                </a:lnTo>
                <a:lnTo>
                  <a:pt x="23786" y="40280"/>
                </a:lnTo>
                <a:lnTo>
                  <a:pt x="24634" y="42852"/>
                </a:lnTo>
                <a:lnTo>
                  <a:pt x="25148" y="44547"/>
                </a:lnTo>
                <a:lnTo>
                  <a:pt x="30491" y="44547"/>
                </a:lnTo>
                <a:lnTo>
                  <a:pt x="27902" y="52022"/>
                </a:lnTo>
                <a:close/>
              </a:path>
              <a:path w="50164" h="52069">
                <a:moveTo>
                  <a:pt x="49601" y="52022"/>
                </a:moveTo>
                <a:lnTo>
                  <a:pt x="42973" y="52022"/>
                </a:lnTo>
                <a:lnTo>
                  <a:pt x="42973" y="8503"/>
                </a:lnTo>
                <a:lnTo>
                  <a:pt x="49601" y="8503"/>
                </a:lnTo>
                <a:lnTo>
                  <a:pt x="49601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2151" y="151634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245487"/>
            <a:ext cx="172529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262" i="1">
                <a:latin typeface="Century Gothic"/>
                <a:cs typeface="Century Gothic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Century Gothic"/>
                <a:cs typeface="Century Gothic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5844" y="2417559"/>
            <a:ext cx="3630929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150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5844" y="2589631"/>
            <a:ext cx="52006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3887" y="2549559"/>
            <a:ext cx="33147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944"/>
              </a:lnSpc>
            </a:pPr>
            <a:r>
              <a:rPr dirty="0" sz="800" i="1" u="sng">
                <a:latin typeface="Century Gothic"/>
                <a:cs typeface="Century Gothic"/>
              </a:rPr>
              <a:t>x</a:t>
            </a:r>
            <a:r>
              <a:rPr dirty="0" baseline="-13888" sz="900" spc="67" i="1" u="sng">
                <a:latin typeface="Century Gothic"/>
                <a:cs typeface="Century Gothic"/>
              </a:rPr>
              <a:t>P</a:t>
            </a:r>
            <a:r>
              <a:rPr dirty="0" baseline="-13888" sz="900" spc="-89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i="1" u="sng">
                <a:latin typeface="Century Gothic"/>
                <a:cs typeface="Century Gothic"/>
              </a:rPr>
              <a:t>x</a:t>
            </a:r>
            <a:r>
              <a:rPr dirty="0" baseline="-13888" sz="900" spc="-89" i="1" u="sng">
                <a:latin typeface="Century Gothic"/>
                <a:cs typeface="Century Gothic"/>
              </a:rPr>
              <a:t>Q</a:t>
            </a:r>
            <a:endParaRPr baseline="-13888" sz="900">
              <a:latin typeface="Century Gothic"/>
              <a:cs typeface="Century Gothic"/>
            </a:endParaRPr>
          </a:p>
          <a:p>
            <a:pPr algn="ctr" marL="10160">
              <a:lnSpc>
                <a:spcPts val="944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123775" y="1411875"/>
            <a:ext cx="2330450" cy="0"/>
          </a:xfrm>
          <a:custGeom>
            <a:avLst/>
            <a:gdLst/>
            <a:ahLst/>
            <a:cxnLst/>
            <a:rect l="l" t="t" r="r" b="b"/>
            <a:pathLst>
              <a:path w="2330450" h="0">
                <a:moveTo>
                  <a:pt x="0" y="0"/>
                </a:moveTo>
                <a:lnTo>
                  <a:pt x="23302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4032" y="1401283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90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7458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9167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7456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45745" y="14027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2810" y="1504238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6902" y="151419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7974" y="1511169"/>
            <a:ext cx="50165" cy="52069"/>
          </a:xfrm>
          <a:custGeom>
            <a:avLst/>
            <a:gdLst/>
            <a:ahLst/>
            <a:cxnLst/>
            <a:rect l="l" t="t" r="r" b="b"/>
            <a:pathLst>
              <a:path w="50164" h="52069">
                <a:moveTo>
                  <a:pt x="6627" y="52022"/>
                </a:moveTo>
                <a:lnTo>
                  <a:pt x="0" y="52022"/>
                </a:lnTo>
                <a:lnTo>
                  <a:pt x="0" y="0"/>
                </a:lnTo>
                <a:lnTo>
                  <a:pt x="10349" y="0"/>
                </a:lnTo>
                <a:lnTo>
                  <a:pt x="12951" y="7777"/>
                </a:lnTo>
                <a:lnTo>
                  <a:pt x="6627" y="7777"/>
                </a:lnTo>
                <a:lnTo>
                  <a:pt x="6627" y="52022"/>
                </a:lnTo>
                <a:close/>
              </a:path>
              <a:path w="50164" h="52069">
                <a:moveTo>
                  <a:pt x="30491" y="44547"/>
                </a:moveTo>
                <a:lnTo>
                  <a:pt x="25148" y="44547"/>
                </a:lnTo>
                <a:lnTo>
                  <a:pt x="26661" y="39856"/>
                </a:lnTo>
                <a:lnTo>
                  <a:pt x="27902" y="36194"/>
                </a:lnTo>
                <a:lnTo>
                  <a:pt x="40370" y="0"/>
                </a:lnTo>
                <a:lnTo>
                  <a:pt x="49601" y="0"/>
                </a:lnTo>
                <a:lnTo>
                  <a:pt x="49601" y="8503"/>
                </a:lnTo>
                <a:lnTo>
                  <a:pt x="42973" y="8503"/>
                </a:lnTo>
                <a:lnTo>
                  <a:pt x="30491" y="44547"/>
                </a:lnTo>
                <a:close/>
              </a:path>
              <a:path w="50164" h="52069">
                <a:moveTo>
                  <a:pt x="27902" y="52022"/>
                </a:moveTo>
                <a:lnTo>
                  <a:pt x="21668" y="52022"/>
                </a:lnTo>
                <a:lnTo>
                  <a:pt x="6627" y="7777"/>
                </a:lnTo>
                <a:lnTo>
                  <a:pt x="12951" y="7777"/>
                </a:lnTo>
                <a:lnTo>
                  <a:pt x="22667" y="36830"/>
                </a:lnTo>
                <a:lnTo>
                  <a:pt x="23786" y="40280"/>
                </a:lnTo>
                <a:lnTo>
                  <a:pt x="24634" y="42852"/>
                </a:lnTo>
                <a:lnTo>
                  <a:pt x="25148" y="44547"/>
                </a:lnTo>
                <a:lnTo>
                  <a:pt x="30491" y="44547"/>
                </a:lnTo>
                <a:lnTo>
                  <a:pt x="27902" y="52022"/>
                </a:lnTo>
                <a:close/>
              </a:path>
              <a:path w="50164" h="52069">
                <a:moveTo>
                  <a:pt x="49601" y="52022"/>
                </a:moveTo>
                <a:lnTo>
                  <a:pt x="42973" y="52022"/>
                </a:lnTo>
                <a:lnTo>
                  <a:pt x="42973" y="8503"/>
                </a:lnTo>
                <a:lnTo>
                  <a:pt x="49601" y="8503"/>
                </a:lnTo>
                <a:lnTo>
                  <a:pt x="49601" y="52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2151" y="1516344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2245487"/>
            <a:ext cx="172529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262" i="1">
                <a:latin typeface="Century Gothic"/>
                <a:cs typeface="Century Gothic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Century Gothic"/>
                <a:cs typeface="Century Gothic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5844" y="2417559"/>
            <a:ext cx="3630929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95" i="1">
                <a:latin typeface="Trebuchet MS"/>
                <a:cs typeface="Trebuchet MS"/>
              </a:rPr>
              <a:t>M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240">
                <a:latin typeface="Lucida Sans Unicode"/>
                <a:cs typeface="Lucida Sans Unicode"/>
              </a:rPr>
              <a:t>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150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65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endParaRPr baseline="-13888"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5844" y="2589631"/>
            <a:ext cx="52006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Century Gothic"/>
                <a:cs typeface="Century Gothic"/>
              </a:rPr>
              <a:t>M </a:t>
            </a:r>
            <a:r>
              <a:rPr dirty="0" baseline="-13888" sz="1200" spc="-52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3887" y="2549559"/>
            <a:ext cx="33147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944"/>
              </a:lnSpc>
            </a:pPr>
            <a:r>
              <a:rPr dirty="0" sz="800" i="1" u="sng">
                <a:latin typeface="Century Gothic"/>
                <a:cs typeface="Century Gothic"/>
              </a:rPr>
              <a:t>x</a:t>
            </a:r>
            <a:r>
              <a:rPr dirty="0" baseline="-13888" sz="900" spc="67" i="1" u="sng">
                <a:latin typeface="Century Gothic"/>
                <a:cs typeface="Century Gothic"/>
              </a:rPr>
              <a:t>P</a:t>
            </a:r>
            <a:r>
              <a:rPr dirty="0" baseline="-13888" sz="900" spc="-89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i="1" u="sng">
                <a:latin typeface="Century Gothic"/>
                <a:cs typeface="Century Gothic"/>
              </a:rPr>
              <a:t>x</a:t>
            </a:r>
            <a:r>
              <a:rPr dirty="0" baseline="-13888" sz="900" spc="-89" i="1" u="sng">
                <a:latin typeface="Century Gothic"/>
                <a:cs typeface="Century Gothic"/>
              </a:rPr>
              <a:t>Q</a:t>
            </a:r>
            <a:endParaRPr baseline="-13888" sz="900">
              <a:latin typeface="Century Gothic"/>
              <a:cs typeface="Century Gothic"/>
            </a:endParaRPr>
          </a:p>
          <a:p>
            <a:pPr algn="ctr" marL="10160">
              <a:lnSpc>
                <a:spcPts val="944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7743" y="2860662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7743" y="2905092"/>
            <a:ext cx="4432935" cy="248920"/>
          </a:xfrm>
          <a:custGeom>
            <a:avLst/>
            <a:gdLst/>
            <a:ahLst/>
            <a:cxnLst/>
            <a:rect l="l" t="t" r="r" b="b"/>
            <a:pathLst>
              <a:path w="4432935" h="248919">
                <a:moveTo>
                  <a:pt x="4432566" y="0"/>
                </a:moveTo>
                <a:lnTo>
                  <a:pt x="0" y="0"/>
                </a:lnTo>
                <a:lnTo>
                  <a:pt x="0" y="197645"/>
                </a:lnTo>
                <a:lnTo>
                  <a:pt x="16636" y="235158"/>
                </a:lnTo>
                <a:lnTo>
                  <a:pt x="4381765" y="248445"/>
                </a:lnTo>
                <a:lnTo>
                  <a:pt x="4396008" y="246400"/>
                </a:lnTo>
                <a:lnTo>
                  <a:pt x="4427129" y="220441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940166" y="2939351"/>
            <a:ext cx="3429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1615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50" i="1">
                <a:latin typeface="Trebuchet MS"/>
                <a:cs typeface="Trebuchet MS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04047" y="2991633"/>
            <a:ext cx="1193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latin typeface="Century Gothic"/>
                <a:cs typeface="Century Gothic"/>
              </a:rPr>
              <a:t>M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11171" y="2899266"/>
            <a:ext cx="2717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 u="sng">
                <a:latin typeface="Century Gothic"/>
                <a:cs typeface="Century Gothic"/>
              </a:rPr>
              <a:t>x</a:t>
            </a:r>
            <a:r>
              <a:rPr dirty="0" sz="800" i="1">
                <a:latin typeface="Century Gothic"/>
                <a:cs typeface="Century Gothic"/>
              </a:rPr>
              <a:t> </a:t>
            </a:r>
            <a:r>
              <a:rPr dirty="0" sz="800" spc="55" i="1">
                <a:latin typeface="Century Gothic"/>
                <a:cs typeface="Century Gothic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i="1" u="sng">
                <a:latin typeface="Century Gothic"/>
                <a:cs typeface="Century Gothic"/>
              </a:rPr>
              <a:t>x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60726" y="2935604"/>
            <a:ext cx="28194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655"/>
              </a:lnSpc>
              <a:tabLst>
                <a:tab pos="196215" algn="l"/>
              </a:tabLst>
            </a:pPr>
            <a:r>
              <a:rPr dirty="0" sz="600" spc="45" i="1" u="sng">
                <a:latin typeface="Century Gothic"/>
                <a:cs typeface="Century Gothic"/>
              </a:rPr>
              <a:t>P</a:t>
            </a:r>
            <a:r>
              <a:rPr dirty="0" sz="600" spc="-5" u="sng">
                <a:latin typeface="Times New Roman"/>
                <a:cs typeface="Times New Roman"/>
              </a:rPr>
              <a:t> </a:t>
            </a:r>
            <a:r>
              <a:rPr dirty="0" sz="600" spc="-5">
                <a:latin typeface="Times New Roman"/>
                <a:cs typeface="Times New Roman"/>
              </a:rPr>
              <a:t>	</a:t>
            </a:r>
            <a:r>
              <a:rPr dirty="0" sz="600" spc="-60" i="1" u="sng">
                <a:latin typeface="Century Gothic"/>
                <a:cs typeface="Century Gothic"/>
              </a:rPr>
              <a:t>Q</a:t>
            </a:r>
            <a:endParaRPr sz="600">
              <a:latin typeface="Century Gothic"/>
              <a:cs typeface="Century Gothic"/>
            </a:endParaRPr>
          </a:p>
          <a:p>
            <a:pPr algn="ctr" marR="31115">
              <a:lnSpc>
                <a:spcPts val="894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978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Qual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11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4?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383" y="1801022"/>
            <a:ext cx="2371725" cy="0"/>
          </a:xfrm>
          <a:custGeom>
            <a:avLst/>
            <a:gdLst/>
            <a:ahLst/>
            <a:cxnLst/>
            <a:rect l="l" t="t" r="r" b="b"/>
            <a:pathLst>
              <a:path w="2371725" h="0">
                <a:moveTo>
                  <a:pt x="0" y="0"/>
                </a:moveTo>
                <a:lnTo>
                  <a:pt x="2371415" y="0"/>
                </a:lnTo>
              </a:path>
            </a:pathLst>
          </a:custGeom>
          <a:ln w="3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63906" y="1190900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57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30856" y="2037056"/>
            <a:ext cx="1089660" cy="0"/>
          </a:xfrm>
          <a:custGeom>
            <a:avLst/>
            <a:gdLst/>
            <a:ahLst/>
            <a:cxnLst/>
            <a:rect l="l" t="t" r="r" b="b"/>
            <a:pathLst>
              <a:path w="1089660" h="0">
                <a:moveTo>
                  <a:pt x="0" y="0"/>
                </a:moveTo>
                <a:lnTo>
                  <a:pt x="0" y="0"/>
                </a:lnTo>
                <a:lnTo>
                  <a:pt x="907892" y="0"/>
                </a:lnTo>
                <a:lnTo>
                  <a:pt x="108947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95799" y="178829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3118" y="17901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83118" y="17901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09432" y="17901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09432" y="17901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19961" y="179018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19961" y="179018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01540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01540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83118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83118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64697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64697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46275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46275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27854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27854" y="202616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64697" y="17901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64697" y="179010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01857" y="1581366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81555" y="1575156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54702" y="158136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969330" y="1113558"/>
            <a:ext cx="24765" cy="31115"/>
          </a:xfrm>
          <a:custGeom>
            <a:avLst/>
            <a:gdLst/>
            <a:ahLst/>
            <a:cxnLst/>
            <a:rect l="l" t="t" r="r" b="b"/>
            <a:pathLst>
              <a:path w="24764" h="31115">
                <a:moveTo>
                  <a:pt x="14308" y="30813"/>
                </a:moveTo>
                <a:lnTo>
                  <a:pt x="8497" y="30813"/>
                </a:lnTo>
                <a:lnTo>
                  <a:pt x="6827" y="30472"/>
                </a:lnTo>
                <a:lnTo>
                  <a:pt x="0" y="0"/>
                </a:lnTo>
                <a:lnTo>
                  <a:pt x="5120" y="0"/>
                </a:lnTo>
                <a:lnTo>
                  <a:pt x="5120" y="19367"/>
                </a:lnTo>
                <a:lnTo>
                  <a:pt x="5193" y="21164"/>
                </a:lnTo>
                <a:lnTo>
                  <a:pt x="5737" y="23434"/>
                </a:lnTo>
                <a:lnTo>
                  <a:pt x="6427" y="24494"/>
                </a:lnTo>
                <a:lnTo>
                  <a:pt x="7481" y="25250"/>
                </a:lnTo>
                <a:lnTo>
                  <a:pt x="8497" y="26009"/>
                </a:lnTo>
                <a:lnTo>
                  <a:pt x="9768" y="26386"/>
                </a:lnTo>
                <a:lnTo>
                  <a:pt x="19391" y="26386"/>
                </a:lnTo>
                <a:lnTo>
                  <a:pt x="17504" y="29110"/>
                </a:lnTo>
                <a:lnTo>
                  <a:pt x="14308" y="30813"/>
                </a:lnTo>
                <a:close/>
              </a:path>
              <a:path w="24764" h="31115">
                <a:moveTo>
                  <a:pt x="19391" y="26386"/>
                </a:moveTo>
                <a:lnTo>
                  <a:pt x="12855" y="26386"/>
                </a:lnTo>
                <a:lnTo>
                  <a:pt x="14308" y="25998"/>
                </a:lnTo>
                <a:lnTo>
                  <a:pt x="16995" y="24447"/>
                </a:lnTo>
                <a:lnTo>
                  <a:pt x="17939" y="23380"/>
                </a:lnTo>
                <a:lnTo>
                  <a:pt x="19029" y="20656"/>
                </a:lnTo>
                <a:lnTo>
                  <a:pt x="19283" y="18688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04"/>
                </a:lnTo>
                <a:lnTo>
                  <a:pt x="19864" y="25704"/>
                </a:lnTo>
                <a:lnTo>
                  <a:pt x="19391" y="26386"/>
                </a:lnTo>
                <a:close/>
              </a:path>
              <a:path w="24764" h="31115">
                <a:moveTo>
                  <a:pt x="24404" y="30131"/>
                </a:moveTo>
                <a:lnTo>
                  <a:pt x="19864" y="30131"/>
                </a:lnTo>
                <a:lnTo>
                  <a:pt x="19864" y="25704"/>
                </a:lnTo>
                <a:lnTo>
                  <a:pt x="24404" y="25704"/>
                </a:lnTo>
                <a:lnTo>
                  <a:pt x="24404" y="301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810859" y="2163071"/>
            <a:ext cx="929005" cy="31115"/>
          </a:xfrm>
          <a:custGeom>
            <a:avLst/>
            <a:gdLst/>
            <a:ahLst/>
            <a:cxnLst/>
            <a:rect l="l" t="t" r="r" b="b"/>
            <a:pathLst>
              <a:path w="929005" h="31114">
                <a:moveTo>
                  <a:pt x="14308" y="30832"/>
                </a:moveTo>
                <a:lnTo>
                  <a:pt x="8497" y="30832"/>
                </a:lnTo>
                <a:lnTo>
                  <a:pt x="6827" y="30468"/>
                </a:lnTo>
                <a:lnTo>
                  <a:pt x="0" y="0"/>
                </a:lnTo>
                <a:lnTo>
                  <a:pt x="5120" y="0"/>
                </a:lnTo>
                <a:lnTo>
                  <a:pt x="5120" y="19392"/>
                </a:lnTo>
                <a:lnTo>
                  <a:pt x="5193" y="21172"/>
                </a:lnTo>
                <a:lnTo>
                  <a:pt x="5737" y="23459"/>
                </a:lnTo>
                <a:lnTo>
                  <a:pt x="6427" y="24513"/>
                </a:lnTo>
                <a:lnTo>
                  <a:pt x="8497" y="26002"/>
                </a:lnTo>
                <a:lnTo>
                  <a:pt x="9768" y="26401"/>
                </a:lnTo>
                <a:lnTo>
                  <a:pt x="19387" y="26401"/>
                </a:lnTo>
                <a:lnTo>
                  <a:pt x="17504" y="29125"/>
                </a:lnTo>
                <a:lnTo>
                  <a:pt x="14308" y="30832"/>
                </a:lnTo>
                <a:close/>
              </a:path>
              <a:path w="929005" h="31114">
                <a:moveTo>
                  <a:pt x="19387" y="26401"/>
                </a:moveTo>
                <a:lnTo>
                  <a:pt x="12855" y="26401"/>
                </a:lnTo>
                <a:lnTo>
                  <a:pt x="14308" y="26002"/>
                </a:lnTo>
                <a:lnTo>
                  <a:pt x="15652" y="25239"/>
                </a:lnTo>
                <a:lnTo>
                  <a:pt x="19283" y="18702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11"/>
                </a:lnTo>
                <a:lnTo>
                  <a:pt x="19864" y="25711"/>
                </a:lnTo>
                <a:lnTo>
                  <a:pt x="19387" y="26401"/>
                </a:lnTo>
                <a:close/>
              </a:path>
              <a:path w="929005" h="31114">
                <a:moveTo>
                  <a:pt x="24404" y="30142"/>
                </a:moveTo>
                <a:lnTo>
                  <a:pt x="19864" y="30142"/>
                </a:lnTo>
                <a:lnTo>
                  <a:pt x="19864" y="25711"/>
                </a:lnTo>
                <a:lnTo>
                  <a:pt x="24404" y="25711"/>
                </a:lnTo>
                <a:lnTo>
                  <a:pt x="24404" y="30142"/>
                </a:lnTo>
                <a:close/>
              </a:path>
              <a:path w="929005" h="31114">
                <a:moveTo>
                  <a:pt x="191928" y="30832"/>
                </a:moveTo>
                <a:lnTo>
                  <a:pt x="186117" y="30832"/>
                </a:lnTo>
                <a:lnTo>
                  <a:pt x="184447" y="30468"/>
                </a:lnTo>
                <a:lnTo>
                  <a:pt x="177895" y="23387"/>
                </a:lnTo>
                <a:lnTo>
                  <a:pt x="177692" y="22443"/>
                </a:lnTo>
                <a:lnTo>
                  <a:pt x="177634" y="21172"/>
                </a:lnTo>
                <a:lnTo>
                  <a:pt x="177620" y="0"/>
                </a:lnTo>
                <a:lnTo>
                  <a:pt x="182704" y="0"/>
                </a:lnTo>
                <a:lnTo>
                  <a:pt x="182704" y="19392"/>
                </a:lnTo>
                <a:lnTo>
                  <a:pt x="182813" y="21172"/>
                </a:lnTo>
                <a:lnTo>
                  <a:pt x="187389" y="26401"/>
                </a:lnTo>
                <a:lnTo>
                  <a:pt x="197007" y="26401"/>
                </a:lnTo>
                <a:lnTo>
                  <a:pt x="195124" y="29125"/>
                </a:lnTo>
                <a:lnTo>
                  <a:pt x="191928" y="30832"/>
                </a:lnTo>
                <a:close/>
              </a:path>
              <a:path w="929005" h="31114">
                <a:moveTo>
                  <a:pt x="197007" y="26401"/>
                </a:moveTo>
                <a:lnTo>
                  <a:pt x="190439" y="26401"/>
                </a:lnTo>
                <a:lnTo>
                  <a:pt x="191892" y="26002"/>
                </a:lnTo>
                <a:lnTo>
                  <a:pt x="193235" y="25239"/>
                </a:lnTo>
                <a:lnTo>
                  <a:pt x="196903" y="18702"/>
                </a:lnTo>
                <a:lnTo>
                  <a:pt x="196903" y="0"/>
                </a:lnTo>
                <a:lnTo>
                  <a:pt x="202024" y="0"/>
                </a:lnTo>
                <a:lnTo>
                  <a:pt x="202024" y="25711"/>
                </a:lnTo>
                <a:lnTo>
                  <a:pt x="197484" y="25711"/>
                </a:lnTo>
                <a:lnTo>
                  <a:pt x="197007" y="26401"/>
                </a:lnTo>
                <a:close/>
              </a:path>
              <a:path w="929005" h="31114">
                <a:moveTo>
                  <a:pt x="202024" y="30142"/>
                </a:moveTo>
                <a:lnTo>
                  <a:pt x="197484" y="30142"/>
                </a:lnTo>
                <a:lnTo>
                  <a:pt x="197484" y="25711"/>
                </a:lnTo>
                <a:lnTo>
                  <a:pt x="202024" y="25711"/>
                </a:lnTo>
                <a:lnTo>
                  <a:pt x="202024" y="30142"/>
                </a:lnTo>
                <a:close/>
              </a:path>
              <a:path w="929005" h="31114">
                <a:moveTo>
                  <a:pt x="369548" y="30832"/>
                </a:moveTo>
                <a:lnTo>
                  <a:pt x="363701" y="30832"/>
                </a:lnTo>
                <a:lnTo>
                  <a:pt x="362067" y="30468"/>
                </a:lnTo>
                <a:lnTo>
                  <a:pt x="355203" y="0"/>
                </a:lnTo>
                <a:lnTo>
                  <a:pt x="360324" y="0"/>
                </a:lnTo>
                <a:lnTo>
                  <a:pt x="360324" y="19392"/>
                </a:lnTo>
                <a:lnTo>
                  <a:pt x="360433" y="21172"/>
                </a:lnTo>
                <a:lnTo>
                  <a:pt x="365009" y="26401"/>
                </a:lnTo>
                <a:lnTo>
                  <a:pt x="374598" y="26401"/>
                </a:lnTo>
                <a:lnTo>
                  <a:pt x="372744" y="29125"/>
                </a:lnTo>
                <a:lnTo>
                  <a:pt x="369548" y="30832"/>
                </a:lnTo>
                <a:close/>
              </a:path>
              <a:path w="929005" h="31114">
                <a:moveTo>
                  <a:pt x="374598" y="26401"/>
                </a:moveTo>
                <a:lnTo>
                  <a:pt x="368059" y="26401"/>
                </a:lnTo>
                <a:lnTo>
                  <a:pt x="369512" y="26002"/>
                </a:lnTo>
                <a:lnTo>
                  <a:pt x="370855" y="25239"/>
                </a:lnTo>
                <a:lnTo>
                  <a:pt x="374523" y="18702"/>
                </a:lnTo>
                <a:lnTo>
                  <a:pt x="374523" y="0"/>
                </a:lnTo>
                <a:lnTo>
                  <a:pt x="379608" y="0"/>
                </a:lnTo>
                <a:lnTo>
                  <a:pt x="379608" y="25711"/>
                </a:lnTo>
                <a:lnTo>
                  <a:pt x="375068" y="25711"/>
                </a:lnTo>
                <a:lnTo>
                  <a:pt x="374598" y="26401"/>
                </a:lnTo>
                <a:close/>
              </a:path>
              <a:path w="929005" h="31114">
                <a:moveTo>
                  <a:pt x="379608" y="30142"/>
                </a:moveTo>
                <a:lnTo>
                  <a:pt x="375068" y="30142"/>
                </a:lnTo>
                <a:lnTo>
                  <a:pt x="375068" y="25711"/>
                </a:lnTo>
                <a:lnTo>
                  <a:pt x="379608" y="25711"/>
                </a:lnTo>
                <a:lnTo>
                  <a:pt x="379608" y="30142"/>
                </a:lnTo>
                <a:close/>
              </a:path>
              <a:path w="929005" h="31114">
                <a:moveTo>
                  <a:pt x="547132" y="30832"/>
                </a:moveTo>
                <a:lnTo>
                  <a:pt x="541321" y="30832"/>
                </a:lnTo>
                <a:lnTo>
                  <a:pt x="539651" y="30468"/>
                </a:lnTo>
                <a:lnTo>
                  <a:pt x="538126" y="29815"/>
                </a:lnTo>
                <a:lnTo>
                  <a:pt x="536600" y="29125"/>
                </a:lnTo>
                <a:lnTo>
                  <a:pt x="535438" y="28253"/>
                </a:lnTo>
                <a:lnTo>
                  <a:pt x="534712" y="27236"/>
                </a:lnTo>
                <a:lnTo>
                  <a:pt x="533949" y="26183"/>
                </a:lnTo>
                <a:lnTo>
                  <a:pt x="532824" y="0"/>
                </a:lnTo>
                <a:lnTo>
                  <a:pt x="537944" y="0"/>
                </a:lnTo>
                <a:lnTo>
                  <a:pt x="537944" y="19392"/>
                </a:lnTo>
                <a:lnTo>
                  <a:pt x="538017" y="21172"/>
                </a:lnTo>
                <a:lnTo>
                  <a:pt x="542592" y="26401"/>
                </a:lnTo>
                <a:lnTo>
                  <a:pt x="552211" y="26401"/>
                </a:lnTo>
                <a:lnTo>
                  <a:pt x="550328" y="29125"/>
                </a:lnTo>
                <a:lnTo>
                  <a:pt x="547132" y="30832"/>
                </a:lnTo>
                <a:close/>
              </a:path>
              <a:path w="929005" h="31114">
                <a:moveTo>
                  <a:pt x="552211" y="26401"/>
                </a:moveTo>
                <a:lnTo>
                  <a:pt x="545679" y="26401"/>
                </a:lnTo>
                <a:lnTo>
                  <a:pt x="547096" y="26002"/>
                </a:lnTo>
                <a:lnTo>
                  <a:pt x="548439" y="25239"/>
                </a:lnTo>
                <a:lnTo>
                  <a:pt x="552107" y="18702"/>
                </a:lnTo>
                <a:lnTo>
                  <a:pt x="552107" y="0"/>
                </a:lnTo>
                <a:lnTo>
                  <a:pt x="557228" y="0"/>
                </a:lnTo>
                <a:lnTo>
                  <a:pt x="557228" y="25711"/>
                </a:lnTo>
                <a:lnTo>
                  <a:pt x="552688" y="25711"/>
                </a:lnTo>
                <a:lnTo>
                  <a:pt x="552211" y="26401"/>
                </a:lnTo>
                <a:close/>
              </a:path>
              <a:path w="929005" h="31114">
                <a:moveTo>
                  <a:pt x="557228" y="30142"/>
                </a:moveTo>
                <a:lnTo>
                  <a:pt x="552688" y="30142"/>
                </a:lnTo>
                <a:lnTo>
                  <a:pt x="552688" y="25711"/>
                </a:lnTo>
                <a:lnTo>
                  <a:pt x="557228" y="25711"/>
                </a:lnTo>
                <a:lnTo>
                  <a:pt x="557228" y="30142"/>
                </a:lnTo>
                <a:close/>
              </a:path>
              <a:path w="929005" h="31114">
                <a:moveTo>
                  <a:pt x="724752" y="30832"/>
                </a:moveTo>
                <a:lnTo>
                  <a:pt x="718905" y="30832"/>
                </a:lnTo>
                <a:lnTo>
                  <a:pt x="717271" y="30468"/>
                </a:lnTo>
                <a:lnTo>
                  <a:pt x="710444" y="0"/>
                </a:lnTo>
                <a:lnTo>
                  <a:pt x="715528" y="0"/>
                </a:lnTo>
                <a:lnTo>
                  <a:pt x="715528" y="19392"/>
                </a:lnTo>
                <a:lnTo>
                  <a:pt x="715637" y="21172"/>
                </a:lnTo>
                <a:lnTo>
                  <a:pt x="720213" y="26401"/>
                </a:lnTo>
                <a:lnTo>
                  <a:pt x="729802" y="26401"/>
                </a:lnTo>
                <a:lnTo>
                  <a:pt x="727948" y="29125"/>
                </a:lnTo>
                <a:lnTo>
                  <a:pt x="724752" y="30832"/>
                </a:lnTo>
                <a:close/>
              </a:path>
              <a:path w="929005" h="31114">
                <a:moveTo>
                  <a:pt x="729802" y="26401"/>
                </a:moveTo>
                <a:lnTo>
                  <a:pt x="723263" y="26401"/>
                </a:lnTo>
                <a:lnTo>
                  <a:pt x="724716" y="26002"/>
                </a:lnTo>
                <a:lnTo>
                  <a:pt x="726059" y="25239"/>
                </a:lnTo>
                <a:lnTo>
                  <a:pt x="729727" y="18702"/>
                </a:lnTo>
                <a:lnTo>
                  <a:pt x="729727" y="0"/>
                </a:lnTo>
                <a:lnTo>
                  <a:pt x="734848" y="0"/>
                </a:lnTo>
                <a:lnTo>
                  <a:pt x="734848" y="25711"/>
                </a:lnTo>
                <a:lnTo>
                  <a:pt x="730272" y="25711"/>
                </a:lnTo>
                <a:lnTo>
                  <a:pt x="729802" y="26401"/>
                </a:lnTo>
                <a:close/>
              </a:path>
              <a:path w="929005" h="31114">
                <a:moveTo>
                  <a:pt x="734848" y="30142"/>
                </a:moveTo>
                <a:lnTo>
                  <a:pt x="730272" y="30142"/>
                </a:lnTo>
                <a:lnTo>
                  <a:pt x="730272" y="25711"/>
                </a:lnTo>
                <a:lnTo>
                  <a:pt x="734848" y="25711"/>
                </a:lnTo>
                <a:lnTo>
                  <a:pt x="734848" y="30142"/>
                </a:lnTo>
                <a:close/>
              </a:path>
              <a:path w="929005" h="31114">
                <a:moveTo>
                  <a:pt x="918496" y="30832"/>
                </a:moveTo>
                <a:lnTo>
                  <a:pt x="912686" y="30832"/>
                </a:lnTo>
                <a:lnTo>
                  <a:pt x="911015" y="30468"/>
                </a:lnTo>
                <a:lnTo>
                  <a:pt x="904463" y="23387"/>
                </a:lnTo>
                <a:lnTo>
                  <a:pt x="904261" y="22443"/>
                </a:lnTo>
                <a:lnTo>
                  <a:pt x="904203" y="21172"/>
                </a:lnTo>
                <a:lnTo>
                  <a:pt x="904188" y="0"/>
                </a:lnTo>
                <a:lnTo>
                  <a:pt x="909272" y="0"/>
                </a:lnTo>
                <a:lnTo>
                  <a:pt x="909272" y="19392"/>
                </a:lnTo>
                <a:lnTo>
                  <a:pt x="909381" y="21172"/>
                </a:lnTo>
                <a:lnTo>
                  <a:pt x="913957" y="26401"/>
                </a:lnTo>
                <a:lnTo>
                  <a:pt x="923575" y="26401"/>
                </a:lnTo>
                <a:lnTo>
                  <a:pt x="921692" y="29125"/>
                </a:lnTo>
                <a:lnTo>
                  <a:pt x="918496" y="30832"/>
                </a:lnTo>
                <a:close/>
              </a:path>
              <a:path w="929005" h="31114">
                <a:moveTo>
                  <a:pt x="923575" y="26401"/>
                </a:moveTo>
                <a:lnTo>
                  <a:pt x="917007" y="26401"/>
                </a:lnTo>
                <a:lnTo>
                  <a:pt x="918460" y="26002"/>
                </a:lnTo>
                <a:lnTo>
                  <a:pt x="919804" y="25239"/>
                </a:lnTo>
                <a:lnTo>
                  <a:pt x="923472" y="18702"/>
                </a:lnTo>
                <a:lnTo>
                  <a:pt x="923472" y="0"/>
                </a:lnTo>
                <a:lnTo>
                  <a:pt x="928592" y="0"/>
                </a:lnTo>
                <a:lnTo>
                  <a:pt x="928592" y="25711"/>
                </a:lnTo>
                <a:lnTo>
                  <a:pt x="924053" y="25711"/>
                </a:lnTo>
                <a:lnTo>
                  <a:pt x="923575" y="26401"/>
                </a:lnTo>
                <a:close/>
              </a:path>
              <a:path w="929005" h="31114">
                <a:moveTo>
                  <a:pt x="928592" y="30142"/>
                </a:moveTo>
                <a:lnTo>
                  <a:pt x="924053" y="30142"/>
                </a:lnTo>
                <a:lnTo>
                  <a:pt x="924053" y="25711"/>
                </a:lnTo>
                <a:lnTo>
                  <a:pt x="928592" y="25711"/>
                </a:lnTo>
                <a:lnTo>
                  <a:pt x="928592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282056" y="1575156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4">
                <a:moveTo>
                  <a:pt x="7953" y="62426"/>
                </a:moveTo>
                <a:lnTo>
                  <a:pt x="0" y="62426"/>
                </a:lnTo>
                <a:lnTo>
                  <a:pt x="0" y="0"/>
                </a:lnTo>
                <a:lnTo>
                  <a:pt x="12419" y="0"/>
                </a:lnTo>
                <a:lnTo>
                  <a:pt x="15541" y="9333"/>
                </a:lnTo>
                <a:lnTo>
                  <a:pt x="7953" y="9333"/>
                </a:lnTo>
                <a:lnTo>
                  <a:pt x="7953" y="62426"/>
                </a:lnTo>
                <a:close/>
              </a:path>
              <a:path w="59689" h="62864">
                <a:moveTo>
                  <a:pt x="36589" y="53456"/>
                </a:moveTo>
                <a:lnTo>
                  <a:pt x="30178" y="53456"/>
                </a:lnTo>
                <a:lnTo>
                  <a:pt x="31994" y="47827"/>
                </a:lnTo>
                <a:lnTo>
                  <a:pt x="33483" y="43433"/>
                </a:lnTo>
                <a:lnTo>
                  <a:pt x="48445" y="0"/>
                </a:lnTo>
                <a:lnTo>
                  <a:pt x="59521" y="0"/>
                </a:lnTo>
                <a:lnTo>
                  <a:pt x="59521" y="10204"/>
                </a:lnTo>
                <a:lnTo>
                  <a:pt x="51568" y="10204"/>
                </a:lnTo>
                <a:lnTo>
                  <a:pt x="36589" y="53456"/>
                </a:lnTo>
                <a:close/>
              </a:path>
              <a:path w="59689" h="62864">
                <a:moveTo>
                  <a:pt x="33483" y="62426"/>
                </a:moveTo>
                <a:lnTo>
                  <a:pt x="26002" y="62426"/>
                </a:lnTo>
                <a:lnTo>
                  <a:pt x="7953" y="9333"/>
                </a:lnTo>
                <a:lnTo>
                  <a:pt x="15541" y="9333"/>
                </a:lnTo>
                <a:lnTo>
                  <a:pt x="27200" y="44196"/>
                </a:lnTo>
                <a:lnTo>
                  <a:pt x="28544" y="48336"/>
                </a:lnTo>
                <a:lnTo>
                  <a:pt x="29560" y="51423"/>
                </a:lnTo>
                <a:lnTo>
                  <a:pt x="30178" y="53456"/>
                </a:lnTo>
                <a:lnTo>
                  <a:pt x="36589" y="53456"/>
                </a:lnTo>
                <a:lnTo>
                  <a:pt x="33483" y="62426"/>
                </a:lnTo>
                <a:close/>
              </a:path>
              <a:path w="59689" h="62864">
                <a:moveTo>
                  <a:pt x="59521" y="62426"/>
                </a:moveTo>
                <a:lnTo>
                  <a:pt x="51568" y="62426"/>
                </a:lnTo>
                <a:lnTo>
                  <a:pt x="51568" y="10204"/>
                </a:lnTo>
                <a:lnTo>
                  <a:pt x="59521" y="10204"/>
                </a:lnTo>
                <a:lnTo>
                  <a:pt x="5952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783181" y="2910785"/>
            <a:ext cx="1042035" cy="260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7878" sz="1650" spc="172" i="1">
                <a:latin typeface="Trebuchet MS"/>
                <a:cs typeface="Trebuchet MS"/>
              </a:rPr>
              <a:t>M</a:t>
            </a:r>
            <a:r>
              <a:rPr dirty="0" baseline="-37878" sz="1650" spc="75" i="1">
                <a:latin typeface="Trebuchet MS"/>
                <a:cs typeface="Trebuchet MS"/>
              </a:rPr>
              <a:t> </a:t>
            </a:r>
            <a:r>
              <a:rPr dirty="0" baseline="-37878" sz="1650" spc="60">
                <a:latin typeface="Tahoma"/>
                <a:cs typeface="Tahoma"/>
              </a:rPr>
              <a:t>=</a:t>
            </a:r>
            <a:r>
              <a:rPr dirty="0" baseline="-37878" sz="1650" spc="112">
                <a:latin typeface="Tahoma"/>
                <a:cs typeface="Tahoma"/>
              </a:rPr>
              <a:t> 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r>
              <a:rPr dirty="0" sz="1100" spc="-60" u="sng">
                <a:latin typeface="Tahoma"/>
                <a:cs typeface="Tahoma"/>
              </a:rPr>
              <a:t>2</a:t>
            </a:r>
            <a:r>
              <a:rPr dirty="0" sz="1100" spc="-40" u="sng">
                <a:latin typeface="Times New Roman"/>
                <a:cs typeface="Times New Roman"/>
              </a:rPr>
              <a:t> </a:t>
            </a:r>
            <a:r>
              <a:rPr dirty="0" sz="1100" spc="40" u="sng">
                <a:latin typeface="Tahoma"/>
                <a:cs typeface="Tahoma"/>
              </a:rPr>
              <a:t>+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60" u="sng">
                <a:latin typeface="Tahoma"/>
                <a:cs typeface="Tahoma"/>
              </a:rPr>
              <a:t>4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37878" sz="1650" spc="60">
                <a:latin typeface="Tahoma"/>
                <a:cs typeface="Tahoma"/>
              </a:rPr>
              <a:t>=</a:t>
            </a:r>
            <a:r>
              <a:rPr dirty="0" baseline="-37878" sz="1650" spc="-67">
                <a:latin typeface="Tahoma"/>
                <a:cs typeface="Tahoma"/>
              </a:rPr>
              <a:t> </a:t>
            </a:r>
            <a:r>
              <a:rPr dirty="0" baseline="-37878" sz="1650" spc="-89">
                <a:latin typeface="Tahoma"/>
                <a:cs typeface="Tahoma"/>
              </a:rPr>
              <a:t>1</a:t>
            </a:r>
            <a:endParaRPr baseline="-37878" sz="165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87777" y="3101746"/>
            <a:ext cx="952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>
                <a:latin typeface="Tahoma"/>
                <a:cs typeface="Tahoma"/>
              </a:rPr>
              <a:t>2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Il</a:t>
            </a:r>
            <a:r>
              <a:rPr dirty="0" spc="30"/>
              <a:t> </a:t>
            </a:r>
            <a:r>
              <a:rPr dirty="0" spc="-40"/>
              <a:t>pia</a:t>
            </a:r>
            <a:r>
              <a:rPr dirty="0" spc="-65"/>
              <a:t>no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17638"/>
            <a:ext cx="41630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fondamentale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geometria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ratterizzato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FF0000"/>
                </a:solidFill>
                <a:latin typeface="Tahoma"/>
                <a:cs typeface="Tahoma"/>
              </a:rPr>
              <a:t>due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dimensioni: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lunghezza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l</a:t>
            </a:r>
            <a:r>
              <a:rPr dirty="0" sz="1100" spc="-6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rghezz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Il</a:t>
            </a:r>
            <a:r>
              <a:rPr dirty="0" spc="30"/>
              <a:t> </a:t>
            </a:r>
            <a:r>
              <a:rPr dirty="0" spc="-40"/>
              <a:t>pia</a:t>
            </a:r>
            <a:r>
              <a:rPr dirty="0" spc="-65"/>
              <a:t>no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17638"/>
            <a:ext cx="4163060" cy="832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fondamentale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geometria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ratterizzato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FF0000"/>
                </a:solidFill>
                <a:latin typeface="Tahoma"/>
                <a:cs typeface="Tahoma"/>
              </a:rPr>
              <a:t>due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dimensioni: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lunghezza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l</a:t>
            </a:r>
            <a:r>
              <a:rPr dirty="0" sz="1100" spc="-6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rghezz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71450">
              <a:lnSpc>
                <a:spcPct val="102699"/>
              </a:lnSpc>
            </a:pPr>
            <a:r>
              <a:rPr dirty="0" sz="1100" spc="-25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vi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infiniti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10">
                <a:latin typeface="Tahoma"/>
                <a:cs typeface="Tahoma"/>
              </a:rPr>
              <a:t>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</a:t>
            </a:r>
            <a:r>
              <a:rPr dirty="0" sz="1100" spc="-65">
                <a:latin typeface="Tahoma"/>
                <a:cs typeface="Tahoma"/>
              </a:rPr>
              <a:t>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individu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">
                <a:latin typeface="Tahoma"/>
                <a:cs typeface="Tahoma"/>
              </a:rPr>
              <a:t>rli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studi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rli?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Il</a:t>
            </a:r>
            <a:r>
              <a:rPr dirty="0" spc="30"/>
              <a:t> </a:t>
            </a:r>
            <a:r>
              <a:rPr dirty="0" spc="-40"/>
              <a:t>pia</a:t>
            </a:r>
            <a:r>
              <a:rPr dirty="0" spc="-65"/>
              <a:t>no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17638"/>
            <a:ext cx="4163060" cy="1156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fondamentale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geometria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ratterizzato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solidFill>
                  <a:srgbClr val="FF0000"/>
                </a:solidFill>
                <a:latin typeface="Tahoma"/>
                <a:cs typeface="Tahoma"/>
              </a:rPr>
              <a:t>due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dimensioni: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lunghezza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l</a:t>
            </a:r>
            <a:r>
              <a:rPr dirty="0" sz="1100" spc="-6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rghezz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71450">
              <a:lnSpc>
                <a:spcPct val="102699"/>
              </a:lnSpc>
            </a:pPr>
            <a:r>
              <a:rPr dirty="0" sz="1100" spc="-25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vi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infiniti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10">
                <a:latin typeface="Tahoma"/>
                <a:cs typeface="Tahoma"/>
              </a:rPr>
              <a:t>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</a:t>
            </a:r>
            <a:r>
              <a:rPr dirty="0" sz="1100" spc="-65">
                <a:latin typeface="Tahoma"/>
                <a:cs typeface="Tahoma"/>
              </a:rPr>
              <a:t>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individu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">
                <a:latin typeface="Tahoma"/>
                <a:cs typeface="Tahoma"/>
              </a:rPr>
              <a:t>rli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studi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rli?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956944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Devo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intr</a:t>
            </a:r>
            <a:r>
              <a:rPr dirty="0" sz="1100" spc="-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durre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sistema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riferiment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Il</a:t>
            </a:r>
            <a:r>
              <a:rPr dirty="0" spc="30"/>
              <a:t> </a:t>
            </a:r>
            <a:r>
              <a:rPr dirty="0" spc="-40"/>
              <a:t>pia</a:t>
            </a:r>
            <a:r>
              <a:rPr dirty="0" spc="-65"/>
              <a:t>no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rtesiano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2932" y="708393"/>
            <a:ext cx="310515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int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rsecano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24299" y="1742478"/>
            <a:ext cx="2359660" cy="1339850"/>
          </a:xfrm>
          <a:custGeom>
            <a:avLst/>
            <a:gdLst/>
            <a:ahLst/>
            <a:cxnLst/>
            <a:rect l="l" t="t" r="r" b="b"/>
            <a:pathLst>
              <a:path w="2359660" h="1339850">
                <a:moveTo>
                  <a:pt x="0" y="0"/>
                </a:moveTo>
                <a:lnTo>
                  <a:pt x="2359424" y="0"/>
                </a:lnTo>
                <a:lnTo>
                  <a:pt x="2359424" y="1339854"/>
                </a:lnTo>
                <a:lnTo>
                  <a:pt x="0" y="133985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24299" y="2235745"/>
            <a:ext cx="2359660" cy="509270"/>
          </a:xfrm>
          <a:custGeom>
            <a:avLst/>
            <a:gdLst/>
            <a:ahLst/>
            <a:cxnLst/>
            <a:rect l="l" t="t" r="r" b="b"/>
            <a:pathLst>
              <a:path w="2359660" h="509269">
                <a:moveTo>
                  <a:pt x="0" y="509140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75236" y="1742478"/>
            <a:ext cx="412750" cy="1339850"/>
          </a:xfrm>
          <a:custGeom>
            <a:avLst/>
            <a:gdLst/>
            <a:ahLst/>
            <a:cxnLst/>
            <a:rect l="l" t="t" r="r" b="b"/>
            <a:pathLst>
              <a:path w="412750" h="1339850">
                <a:moveTo>
                  <a:pt x="0" y="1339854"/>
                </a:moveTo>
                <a:lnTo>
                  <a:pt x="41227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37900" y="251512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37900" y="251512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84015" y="2433293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61506" y="1837098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50">
                <a:hlinkClick r:id="rId3" action="ppaction://hlinksldjump"/>
              </a:rPr>
              <a:t>Geom</a:t>
            </a:r>
            <a:r>
              <a:rPr dirty="0" spc="-30">
                <a:hlinkClick r:id="rId3" action="ppaction://hlinksldjump"/>
              </a:rPr>
              <a:t>etria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>
                <a:hlinkClick r:id="rId3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Il</a:t>
            </a:r>
            <a:r>
              <a:rPr dirty="0" spc="30"/>
              <a:t> </a:t>
            </a:r>
            <a:r>
              <a:rPr dirty="0" spc="-40"/>
              <a:t>pia</a:t>
            </a:r>
            <a:r>
              <a:rPr dirty="0" spc="-65"/>
              <a:t>no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rtesiano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2932" y="709333"/>
            <a:ext cx="3105150" cy="374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5499"/>
              </a:lnSpc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int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rsecano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uni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dirty="0" sz="1100" spc="-595">
                <a:solidFill>
                  <a:srgbClr val="FF0000"/>
                </a:solidFill>
                <a:latin typeface="Tahoma"/>
                <a:cs typeface="Tahoma"/>
              </a:rPr>
              <a:t>`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misura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u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lunghezza.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24299" y="1741055"/>
            <a:ext cx="2359660" cy="1339850"/>
          </a:xfrm>
          <a:custGeom>
            <a:avLst/>
            <a:gdLst/>
            <a:ahLst/>
            <a:cxnLst/>
            <a:rect l="l" t="t" r="r" b="b"/>
            <a:pathLst>
              <a:path w="2359660" h="1339850">
                <a:moveTo>
                  <a:pt x="0" y="0"/>
                </a:moveTo>
                <a:lnTo>
                  <a:pt x="2359424" y="0"/>
                </a:lnTo>
                <a:lnTo>
                  <a:pt x="2359424" y="1339854"/>
                </a:lnTo>
                <a:lnTo>
                  <a:pt x="0" y="133985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24299" y="2234322"/>
            <a:ext cx="2359660" cy="509270"/>
          </a:xfrm>
          <a:custGeom>
            <a:avLst/>
            <a:gdLst/>
            <a:ahLst/>
            <a:cxnLst/>
            <a:rect l="l" t="t" r="r" b="b"/>
            <a:pathLst>
              <a:path w="2359660" h="509269">
                <a:moveTo>
                  <a:pt x="0" y="509140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75236" y="1741055"/>
            <a:ext cx="412750" cy="1339850"/>
          </a:xfrm>
          <a:custGeom>
            <a:avLst/>
            <a:gdLst/>
            <a:ahLst/>
            <a:cxnLst/>
            <a:rect l="l" t="t" r="r" b="b"/>
            <a:pathLst>
              <a:path w="412750" h="1339850">
                <a:moveTo>
                  <a:pt x="0" y="1339854"/>
                </a:moveTo>
                <a:lnTo>
                  <a:pt x="41227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49426" y="1965002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51370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7900" y="251370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84015" y="2431871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61506" y="1835676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22149" y="1852130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5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5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4" action="ppaction://hlinksldjump"/>
              </a:rPr>
              <a:t>Richiami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di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50">
                <a:hlinkClick r:id="rId4" action="ppaction://hlinksldjump"/>
              </a:rPr>
              <a:t>Geom</a:t>
            </a:r>
            <a:r>
              <a:rPr dirty="0" spc="-30">
                <a:hlinkClick r:id="rId4" action="ppaction://hlinksldjump"/>
              </a:rPr>
              <a:t>etria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 spc="-25">
                <a:hlinkClick r:id="rId4" action="ppaction://hlinksldjump"/>
              </a:rPr>
              <a:t>Analitica</a:t>
            </a:r>
            <a:r>
              <a:rPr dirty="0" spc="20">
                <a:hlinkClick r:id="rId4" action="ppaction://hlinksldjump"/>
              </a:rPr>
              <a:t> </a:t>
            </a:r>
            <a:r>
              <a:rPr dirty="0">
                <a:hlinkClick r:id="rId4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Il</a:t>
            </a:r>
            <a:r>
              <a:rPr dirty="0" spc="30"/>
              <a:t> </a:t>
            </a:r>
            <a:r>
              <a:rPr dirty="0" spc="-40"/>
              <a:t>pia</a:t>
            </a:r>
            <a:r>
              <a:rPr dirty="0" spc="-65"/>
              <a:t>no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rtesiano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02932" y="709003"/>
            <a:ext cx="3850640" cy="756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50570">
              <a:lnSpc>
                <a:spcPct val="125499"/>
              </a:lnSpc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int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rsecano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punto.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uni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dirty="0" sz="1100" spc="-595">
                <a:solidFill>
                  <a:srgbClr val="FF0000"/>
                </a:solidFill>
                <a:latin typeface="Tahoma"/>
                <a:cs typeface="Tahoma"/>
              </a:rPr>
              <a:t>`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misura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u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lunghezza.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dirty="0" sz="1100" spc="-30">
                <a:latin typeface="Tahoma"/>
                <a:cs typeface="Tahoma"/>
              </a:rPr>
              <a:t>Fisso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sistema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rif</a:t>
            </a:r>
            <a:r>
              <a:rPr dirty="0" sz="1100" spc="-10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rimento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maniera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entram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rigine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4299" y="1741551"/>
            <a:ext cx="2359660" cy="1339850"/>
          </a:xfrm>
          <a:custGeom>
            <a:avLst/>
            <a:gdLst/>
            <a:ahLst/>
            <a:cxnLst/>
            <a:rect l="l" t="t" r="r" b="b"/>
            <a:pathLst>
              <a:path w="2359660" h="1339850">
                <a:moveTo>
                  <a:pt x="0" y="0"/>
                </a:moveTo>
                <a:lnTo>
                  <a:pt x="2359424" y="0"/>
                </a:lnTo>
                <a:lnTo>
                  <a:pt x="2359424" y="1339854"/>
                </a:lnTo>
                <a:lnTo>
                  <a:pt x="0" y="133985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49426" y="1965497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75569" y="1782397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64843" y="1741903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4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25067" y="2269430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21096" y="2259080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7900" y="25141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37900" y="251419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84015" y="2432366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61506" y="1836171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22149" y="1852625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5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5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5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96096" y="2590491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50">
                <a:hlinkClick r:id="rId5" action="ppaction://hlinksldjump"/>
              </a:rPr>
              <a:t>Geom</a:t>
            </a:r>
            <a:r>
              <a:rPr dirty="0" spc="-30">
                <a:hlinkClick r:id="rId5" action="ppaction://hlinksldjump"/>
              </a:rPr>
              <a:t>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Che</a:t>
            </a:r>
            <a:r>
              <a:rPr dirty="0" spc="25"/>
              <a:t> </a:t>
            </a:r>
            <a:r>
              <a:rPr dirty="0" spc="-65"/>
              <a:t>cosa</a:t>
            </a:r>
            <a:r>
              <a:rPr dirty="0" spc="-10"/>
              <a:t> </a:t>
            </a:r>
            <a:r>
              <a:rPr dirty="0" spc="-735"/>
              <a:t>`</a:t>
            </a:r>
            <a:r>
              <a:rPr dirty="0" spc="-120"/>
              <a:t>e</a:t>
            </a:r>
            <a:r>
              <a:rPr dirty="0" spc="25"/>
              <a:t> </a:t>
            </a:r>
            <a:r>
              <a:rPr dirty="0" spc="-35"/>
              <a:t>la</a:t>
            </a:r>
            <a:r>
              <a:rPr dirty="0" spc="30"/>
              <a:t> </a:t>
            </a:r>
            <a:r>
              <a:rPr dirty="0" spc="-50"/>
              <a:t>Geometria</a:t>
            </a:r>
            <a:r>
              <a:rPr dirty="0" spc="25"/>
              <a:t> </a:t>
            </a:r>
            <a:r>
              <a:rPr dirty="0" spc="-10"/>
              <a:t>Analitica?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3341370" cy="437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Studio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Geometria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attraverso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strumenti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alge</a:t>
            </a:r>
            <a:r>
              <a:rPr dirty="0" sz="1100" spc="-95">
                <a:solidFill>
                  <a:srgbClr val="FF0000"/>
                </a:solidFill>
                <a:latin typeface="Tahoma"/>
                <a:cs typeface="Tahoma"/>
              </a:rPr>
              <a:t>b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rici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Geometria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classica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concetti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p</a:t>
            </a:r>
            <a:r>
              <a:rPr dirty="0" sz="1100" spc="-70" i="1">
                <a:latin typeface="Trebuchet MS"/>
                <a:cs typeface="Trebuchet MS"/>
              </a:rPr>
              <a:t>rimitivi</a:t>
            </a:r>
            <a:r>
              <a:rPr dirty="0" sz="1100" spc="130" i="1">
                <a:latin typeface="Trebuchet MS"/>
                <a:cs typeface="Trebuchet MS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punto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3976" y="1085646"/>
            <a:ext cx="520064" cy="3867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598371"/>
            <a:ext cx="44704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retta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60253" y="2007292"/>
            <a:ext cx="1887855" cy="687705"/>
          </a:xfrm>
          <a:custGeom>
            <a:avLst/>
            <a:gdLst/>
            <a:ahLst/>
            <a:cxnLst/>
            <a:rect l="l" t="t" r="r" b="b"/>
            <a:pathLst>
              <a:path w="1887855" h="687705">
                <a:moveTo>
                  <a:pt x="0" y="687310"/>
                </a:moveTo>
                <a:lnTo>
                  <a:pt x="18875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3209988"/>
            <a:ext cx="7467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piano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etc.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50">
                <a:hlinkClick r:id="rId3" action="ppaction://hlinksldjump"/>
              </a:rPr>
              <a:t>Geom</a:t>
            </a:r>
            <a:r>
              <a:rPr dirty="0" spc="-30">
                <a:hlinkClick r:id="rId3" action="ppaction://hlinksldjump"/>
              </a:rPr>
              <a:t>etria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>
                <a:hlinkClick r:id="rId3" action="ppaction://hlinksldjump"/>
              </a:rPr>
              <a:t>I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0315"/>
            <a:ext cx="212598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individuo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piano?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49426" y="1564660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75569" y="1381559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64843" y="1341065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5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25067" y="1868592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21096" y="1858242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37900" y="211336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11336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79953" y="176439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9953" y="176439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84015" y="2031529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61506" y="1435334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22149" y="1451788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96096" y="2189653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43082" y="1857637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0315"/>
            <a:ext cx="236537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30">
                <a:latin typeface="Tahoma"/>
                <a:cs typeface="Tahoma"/>
              </a:rPr>
              <a:t>raccio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rallela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09915" y="1340713"/>
            <a:ext cx="412750" cy="1339850"/>
          </a:xfrm>
          <a:custGeom>
            <a:avLst/>
            <a:gdLst/>
            <a:ahLst/>
            <a:cxnLst/>
            <a:rect l="l" t="t" r="r" b="b"/>
            <a:pathLst>
              <a:path w="412750" h="1339850">
                <a:moveTo>
                  <a:pt x="0" y="1339854"/>
                </a:moveTo>
                <a:lnTo>
                  <a:pt x="412278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49426" y="1564660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75569" y="1381559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4843" y="1341065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5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25067" y="1868592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21096" y="1858242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11336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7900" y="211336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9953" y="176439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9953" y="176439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84015" y="2031529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1506" y="1435334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22149" y="1451788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6096" y="2189653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43082" y="1857637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9518"/>
            <a:ext cx="2972435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30">
                <a:latin typeface="Tahoma"/>
                <a:cs typeface="Tahoma"/>
              </a:rPr>
              <a:t>raccio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rallela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75" i="1">
                <a:latin typeface="Century Gothic"/>
                <a:cs typeface="Century Gothic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09915" y="1344041"/>
            <a:ext cx="412750" cy="1339850"/>
          </a:xfrm>
          <a:custGeom>
            <a:avLst/>
            <a:gdLst/>
            <a:ahLst/>
            <a:cxnLst/>
            <a:rect l="l" t="t" r="r" b="b"/>
            <a:pathLst>
              <a:path w="412750" h="1339850">
                <a:moveTo>
                  <a:pt x="0" y="1339854"/>
                </a:moveTo>
                <a:lnTo>
                  <a:pt x="412278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49426" y="1567987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75569" y="1384887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4843" y="1344393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5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25067" y="1871920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21096" y="1861570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11668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7900" y="211668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9953" y="176772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9953" y="176772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97759" y="203482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97759" y="203482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84015" y="2034856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61506" y="1438661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822149" y="1455115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96096" y="2192981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43082" y="1860964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76503" y="211820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19780" y="2167529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9518"/>
            <a:ext cx="2972435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30">
                <a:latin typeface="Tahoma"/>
                <a:cs typeface="Tahoma"/>
              </a:rPr>
              <a:t>raccio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rallela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75" i="1">
                <a:latin typeface="Century Gothic"/>
                <a:cs typeface="Century Gothic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09915" y="1344041"/>
            <a:ext cx="412750" cy="1339850"/>
          </a:xfrm>
          <a:custGeom>
            <a:avLst/>
            <a:gdLst/>
            <a:ahLst/>
            <a:cxnLst/>
            <a:rect l="l" t="t" r="r" b="b"/>
            <a:pathLst>
              <a:path w="412750" h="1339850">
                <a:moveTo>
                  <a:pt x="0" y="1339854"/>
                </a:moveTo>
                <a:lnTo>
                  <a:pt x="412278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49426" y="1567987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75569" y="1384887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4843" y="1344393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5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25067" y="1871920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21096" y="1861570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11668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7900" y="211668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9953" y="176772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9953" y="176772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97759" y="203482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8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8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97759" y="203482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84015" y="2034856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61506" y="1438661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822149" y="1455115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96096" y="2192981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43082" y="1860964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76503" y="211820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19780" y="2167529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025309" y="2826347"/>
            <a:ext cx="255778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75" i="1">
                <a:latin typeface="Century Gothic"/>
                <a:cs typeface="Century Gothic"/>
              </a:rPr>
              <a:t> </a:t>
            </a:r>
            <a:r>
              <a:rPr dirty="0" sz="1100" spc="-70">
                <a:latin typeface="Tahoma"/>
                <a:cs typeface="Tahoma"/>
              </a:rPr>
              <a:t>su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70">
                <a:latin typeface="Tahoma"/>
                <a:cs typeface="Tahoma"/>
              </a:rPr>
              <a:t>E</a:t>
            </a:r>
            <a:r>
              <a:rPr dirty="0" baseline="12626" sz="1650" spc="-89">
                <a:latin typeface="Tahoma"/>
                <a:cs typeface="Tahoma"/>
              </a:rPr>
              <a:t>`</a:t>
            </a:r>
            <a:r>
              <a:rPr dirty="0" baseline="12626" sz="1650" spc="104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ascissa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96251"/>
            <a:ext cx="236410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30">
                <a:latin typeface="Tahoma"/>
                <a:cs typeface="Tahoma"/>
              </a:rPr>
              <a:t>raccio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rallela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299" y="1586508"/>
            <a:ext cx="2359660" cy="509270"/>
          </a:xfrm>
          <a:custGeom>
            <a:avLst/>
            <a:gdLst/>
            <a:ahLst/>
            <a:cxnLst/>
            <a:rect l="l" t="t" r="r" b="b"/>
            <a:pathLst>
              <a:path w="2359660" h="509269">
                <a:moveTo>
                  <a:pt x="0" y="509134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49426" y="1570756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75569" y="1387655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4843" y="1347161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5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25067" y="1874688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21096" y="1864338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11945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7900" y="211945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9953" y="177049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9953" y="177049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84015" y="2037625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1506" y="1441430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22149" y="1457884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6096" y="2195749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43082" y="1863733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56247"/>
            <a:ext cx="2974340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30">
                <a:latin typeface="Tahoma"/>
                <a:cs typeface="Tahoma"/>
              </a:rPr>
              <a:t>raccio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rallela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82" i="1">
                <a:latin typeface="Century Gothic"/>
                <a:cs typeface="Century Gothic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299" y="1583980"/>
            <a:ext cx="2359660" cy="509270"/>
          </a:xfrm>
          <a:custGeom>
            <a:avLst/>
            <a:gdLst/>
            <a:ahLst/>
            <a:cxnLst/>
            <a:rect l="l" t="t" r="r" b="b"/>
            <a:pathLst>
              <a:path w="2359660" h="509269">
                <a:moveTo>
                  <a:pt x="0" y="509134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49426" y="1568229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75569" y="1385128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4843" y="1344634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5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25067" y="1872161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21096" y="1861811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11692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7900" y="211692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9953" y="176796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9953" y="176796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17977" y="184607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17977" y="184607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84015" y="2035097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61506" y="1438902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822149" y="1455356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96096" y="2193222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43082" y="1861206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28609" y="1743180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72461" y="1792508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90" y="40885"/>
                </a:moveTo>
                <a:lnTo>
                  <a:pt x="6718" y="40885"/>
                </a:lnTo>
                <a:lnTo>
                  <a:pt x="7717" y="40703"/>
                </a:lnTo>
                <a:lnTo>
                  <a:pt x="8443" y="40280"/>
                </a:lnTo>
                <a:lnTo>
                  <a:pt x="12105" y="34045"/>
                </a:lnTo>
                <a:lnTo>
                  <a:pt x="12256" y="33592"/>
                </a:lnTo>
                <a:lnTo>
                  <a:pt x="12498" y="33017"/>
                </a:lnTo>
                <a:lnTo>
                  <a:pt x="0" y="0"/>
                </a:lnTo>
                <a:lnTo>
                  <a:pt x="6022" y="0"/>
                </a:lnTo>
                <a:lnTo>
                  <a:pt x="12861" y="19096"/>
                </a:lnTo>
                <a:lnTo>
                  <a:pt x="13739" y="21486"/>
                </a:lnTo>
                <a:lnTo>
                  <a:pt x="14556" y="24028"/>
                </a:lnTo>
                <a:lnTo>
                  <a:pt x="15282" y="26722"/>
                </a:lnTo>
                <a:lnTo>
                  <a:pt x="20187" y="26722"/>
                </a:lnTo>
                <a:lnTo>
                  <a:pt x="16281" y="37163"/>
                </a:lnTo>
                <a:lnTo>
                  <a:pt x="15252" y="39644"/>
                </a:lnTo>
                <a:lnTo>
                  <a:pt x="14590" y="40885"/>
                </a:lnTo>
                <a:close/>
              </a:path>
              <a:path w="30480" h="46355">
                <a:moveTo>
                  <a:pt x="20187" y="26722"/>
                </a:moveTo>
                <a:lnTo>
                  <a:pt x="15282" y="26722"/>
                </a:lnTo>
                <a:lnTo>
                  <a:pt x="15918" y="24149"/>
                </a:lnTo>
                <a:lnTo>
                  <a:pt x="16674" y="21668"/>
                </a:lnTo>
                <a:lnTo>
                  <a:pt x="17552" y="19186"/>
                </a:lnTo>
                <a:lnTo>
                  <a:pt x="24603" y="0"/>
                </a:lnTo>
                <a:lnTo>
                  <a:pt x="30172" y="0"/>
                </a:lnTo>
                <a:lnTo>
                  <a:pt x="20187" y="26722"/>
                </a:lnTo>
                <a:close/>
              </a:path>
              <a:path w="30480" h="46355">
                <a:moveTo>
                  <a:pt x="8292" y="46332"/>
                </a:moveTo>
                <a:lnTo>
                  <a:pt x="5417" y="46332"/>
                </a:lnTo>
                <a:lnTo>
                  <a:pt x="4206" y="46090"/>
                </a:lnTo>
                <a:lnTo>
                  <a:pt x="2874" y="45636"/>
                </a:lnTo>
                <a:lnTo>
                  <a:pt x="2269" y="40431"/>
                </a:lnTo>
                <a:lnTo>
                  <a:pt x="3510" y="40734"/>
                </a:lnTo>
                <a:lnTo>
                  <a:pt x="4569" y="40885"/>
                </a:lnTo>
                <a:lnTo>
                  <a:pt x="14590" y="40885"/>
                </a:lnTo>
                <a:lnTo>
                  <a:pt x="13527" y="42822"/>
                </a:lnTo>
                <a:lnTo>
                  <a:pt x="12377" y="44184"/>
                </a:lnTo>
                <a:lnTo>
                  <a:pt x="9805" y="45909"/>
                </a:lnTo>
                <a:lnTo>
                  <a:pt x="8292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56247"/>
            <a:ext cx="2974340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 spc="-30">
                <a:latin typeface="Tahoma"/>
                <a:cs typeface="Tahoma"/>
              </a:rPr>
              <a:t>raccio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rallela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passante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82" i="1">
                <a:latin typeface="Century Gothic"/>
                <a:cs typeface="Century Gothic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299" y="1583980"/>
            <a:ext cx="2359660" cy="509270"/>
          </a:xfrm>
          <a:custGeom>
            <a:avLst/>
            <a:gdLst/>
            <a:ahLst/>
            <a:cxnLst/>
            <a:rect l="l" t="t" r="r" b="b"/>
            <a:pathLst>
              <a:path w="2359660" h="509269">
                <a:moveTo>
                  <a:pt x="0" y="509134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49426" y="1568229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75569" y="1385128"/>
            <a:ext cx="399415" cy="1298575"/>
          </a:xfrm>
          <a:custGeom>
            <a:avLst/>
            <a:gdLst/>
            <a:ahLst/>
            <a:cxnLst/>
            <a:rect l="l" t="t" r="r" b="b"/>
            <a:pathLst>
              <a:path w="399414" h="1298575">
                <a:moveTo>
                  <a:pt x="0" y="1297992"/>
                </a:moveTo>
                <a:lnTo>
                  <a:pt x="3993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4843" y="1344634"/>
            <a:ext cx="22860" cy="43815"/>
          </a:xfrm>
          <a:custGeom>
            <a:avLst/>
            <a:gdLst/>
            <a:ahLst/>
            <a:cxnLst/>
            <a:rect l="l" t="t" r="r" b="b"/>
            <a:pathLst>
              <a:path w="22860" h="43815">
                <a:moveTo>
                  <a:pt x="20246" y="43611"/>
                </a:moveTo>
                <a:lnTo>
                  <a:pt x="0" y="37379"/>
                </a:lnTo>
                <a:lnTo>
                  <a:pt x="22576" y="0"/>
                </a:lnTo>
                <a:lnTo>
                  <a:pt x="20246" y="43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25067" y="1872161"/>
            <a:ext cx="2198370" cy="474980"/>
          </a:xfrm>
          <a:custGeom>
            <a:avLst/>
            <a:gdLst/>
            <a:ahLst/>
            <a:cxnLst/>
            <a:rect l="l" t="t" r="r" b="b"/>
            <a:pathLst>
              <a:path w="2198370" h="474980">
                <a:moveTo>
                  <a:pt x="0" y="474373"/>
                </a:moveTo>
                <a:lnTo>
                  <a:pt x="21982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21096" y="1861811"/>
            <a:ext cx="43815" cy="20955"/>
          </a:xfrm>
          <a:custGeom>
            <a:avLst/>
            <a:gdLst/>
            <a:ahLst/>
            <a:cxnLst/>
            <a:rect l="l" t="t" r="r" b="b"/>
            <a:pathLst>
              <a:path w="43814" h="20955">
                <a:moveTo>
                  <a:pt x="4448" y="20699"/>
                </a:moveTo>
                <a:lnTo>
                  <a:pt x="0" y="0"/>
                </a:lnTo>
                <a:lnTo>
                  <a:pt x="43639" y="1422"/>
                </a:lnTo>
                <a:lnTo>
                  <a:pt x="4448" y="20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37900" y="211692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7900" y="211692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79953" y="176796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79953" y="176796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17977" y="184607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17977" y="184607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84015" y="2035097"/>
            <a:ext cx="20955" cy="38735"/>
          </a:xfrm>
          <a:custGeom>
            <a:avLst/>
            <a:gdLst/>
            <a:ahLst/>
            <a:cxnLst/>
            <a:rect l="l" t="t" r="r" b="b"/>
            <a:pathLst>
              <a:path w="20955" h="38735">
                <a:moveTo>
                  <a:pt x="18785" y="6567"/>
                </a:moveTo>
                <a:lnTo>
                  <a:pt x="5719" y="6567"/>
                </a:lnTo>
                <a:lnTo>
                  <a:pt x="7202" y="3873"/>
                </a:lnTo>
                <a:lnTo>
                  <a:pt x="8564" y="2118"/>
                </a:lnTo>
                <a:lnTo>
                  <a:pt x="9805" y="1271"/>
                </a:lnTo>
                <a:lnTo>
                  <a:pt x="11076" y="423"/>
                </a:lnTo>
                <a:lnTo>
                  <a:pt x="12438" y="0"/>
                </a:lnTo>
                <a:lnTo>
                  <a:pt x="16039" y="0"/>
                </a:lnTo>
                <a:lnTo>
                  <a:pt x="18248" y="665"/>
                </a:lnTo>
                <a:lnTo>
                  <a:pt x="20488" y="2057"/>
                </a:lnTo>
                <a:lnTo>
                  <a:pt x="18785" y="6567"/>
                </a:lnTo>
                <a:close/>
              </a:path>
              <a:path w="20955" h="38735">
                <a:moveTo>
                  <a:pt x="6385" y="38524"/>
                </a:moveTo>
                <a:lnTo>
                  <a:pt x="0" y="38524"/>
                </a:lnTo>
                <a:lnTo>
                  <a:pt x="0" y="847"/>
                </a:lnTo>
                <a:lnTo>
                  <a:pt x="5719" y="847"/>
                </a:lnTo>
                <a:lnTo>
                  <a:pt x="5719" y="6567"/>
                </a:lnTo>
                <a:lnTo>
                  <a:pt x="18785" y="6567"/>
                </a:lnTo>
                <a:lnTo>
                  <a:pt x="12196" y="6597"/>
                </a:lnTo>
                <a:lnTo>
                  <a:pt x="10924" y="7021"/>
                </a:lnTo>
                <a:lnTo>
                  <a:pt x="9805" y="7868"/>
                </a:lnTo>
                <a:lnTo>
                  <a:pt x="8685" y="8685"/>
                </a:lnTo>
                <a:lnTo>
                  <a:pt x="7898" y="9865"/>
                </a:lnTo>
                <a:lnTo>
                  <a:pt x="6748" y="13618"/>
                </a:lnTo>
                <a:lnTo>
                  <a:pt x="6385" y="16099"/>
                </a:lnTo>
                <a:lnTo>
                  <a:pt x="6385" y="38524"/>
                </a:lnTo>
                <a:close/>
              </a:path>
              <a:path w="20955" h="38735">
                <a:moveTo>
                  <a:pt x="18248" y="7989"/>
                </a:moveTo>
                <a:lnTo>
                  <a:pt x="16705" y="7051"/>
                </a:lnTo>
                <a:lnTo>
                  <a:pt x="15161" y="6597"/>
                </a:lnTo>
                <a:lnTo>
                  <a:pt x="18774" y="6597"/>
                </a:lnTo>
                <a:lnTo>
                  <a:pt x="18248" y="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61506" y="1438902"/>
            <a:ext cx="31750" cy="40005"/>
          </a:xfrm>
          <a:custGeom>
            <a:avLst/>
            <a:gdLst/>
            <a:ahLst/>
            <a:cxnLst/>
            <a:rect l="l" t="t" r="r" b="b"/>
            <a:pathLst>
              <a:path w="31750" h="40005">
                <a:moveTo>
                  <a:pt x="29011" y="34139"/>
                </a:moveTo>
                <a:lnTo>
                  <a:pt x="19035" y="34139"/>
                </a:lnTo>
                <a:lnTo>
                  <a:pt x="21184" y="33540"/>
                </a:lnTo>
                <a:lnTo>
                  <a:pt x="24028" y="31143"/>
                </a:lnTo>
                <a:lnTo>
                  <a:pt x="24755" y="29742"/>
                </a:lnTo>
                <a:lnTo>
                  <a:pt x="24755" y="26682"/>
                </a:lnTo>
                <a:lnTo>
                  <a:pt x="24119" y="25548"/>
                </a:lnTo>
                <a:lnTo>
                  <a:pt x="22848" y="24730"/>
                </a:lnTo>
                <a:lnTo>
                  <a:pt x="22001" y="24162"/>
                </a:lnTo>
                <a:lnTo>
                  <a:pt x="19822" y="23435"/>
                </a:lnTo>
                <a:lnTo>
                  <a:pt x="11651" y="21386"/>
                </a:lnTo>
                <a:lnTo>
                  <a:pt x="8413" y="20370"/>
                </a:lnTo>
                <a:lnTo>
                  <a:pt x="1089" y="12704"/>
                </a:lnTo>
                <a:lnTo>
                  <a:pt x="1089" y="9203"/>
                </a:lnTo>
                <a:lnTo>
                  <a:pt x="1482" y="7650"/>
                </a:lnTo>
                <a:lnTo>
                  <a:pt x="2269" y="6216"/>
                </a:lnTo>
                <a:lnTo>
                  <a:pt x="3026" y="4781"/>
                </a:lnTo>
                <a:lnTo>
                  <a:pt x="4085" y="3592"/>
                </a:lnTo>
                <a:lnTo>
                  <a:pt x="5417" y="2648"/>
                </a:lnTo>
                <a:lnTo>
                  <a:pt x="6385" y="1921"/>
                </a:lnTo>
                <a:lnTo>
                  <a:pt x="7717" y="1298"/>
                </a:lnTo>
                <a:lnTo>
                  <a:pt x="11167" y="260"/>
                </a:lnTo>
                <a:lnTo>
                  <a:pt x="13013" y="0"/>
                </a:lnTo>
                <a:lnTo>
                  <a:pt x="17915" y="0"/>
                </a:lnTo>
                <a:lnTo>
                  <a:pt x="20518" y="423"/>
                </a:lnTo>
                <a:lnTo>
                  <a:pt x="24997" y="2127"/>
                </a:lnTo>
                <a:lnTo>
                  <a:pt x="26631" y="3286"/>
                </a:lnTo>
                <a:lnTo>
                  <a:pt x="28049" y="5247"/>
                </a:lnTo>
                <a:lnTo>
                  <a:pt x="12498" y="5247"/>
                </a:lnTo>
                <a:lnTo>
                  <a:pt x="10410" y="5734"/>
                </a:lnTo>
                <a:lnTo>
                  <a:pt x="7868" y="7689"/>
                </a:lnTo>
                <a:lnTo>
                  <a:pt x="7232" y="8824"/>
                </a:lnTo>
                <a:lnTo>
                  <a:pt x="7232" y="10937"/>
                </a:lnTo>
                <a:lnTo>
                  <a:pt x="7505" y="11678"/>
                </a:lnTo>
                <a:lnTo>
                  <a:pt x="8049" y="12341"/>
                </a:lnTo>
                <a:lnTo>
                  <a:pt x="8564" y="13034"/>
                </a:lnTo>
                <a:lnTo>
                  <a:pt x="9381" y="13600"/>
                </a:lnTo>
                <a:lnTo>
                  <a:pt x="11136" y="14296"/>
                </a:lnTo>
                <a:lnTo>
                  <a:pt x="13013" y="14847"/>
                </a:lnTo>
                <a:lnTo>
                  <a:pt x="20639" y="16895"/>
                </a:lnTo>
                <a:lnTo>
                  <a:pt x="23786" y="17879"/>
                </a:lnTo>
                <a:lnTo>
                  <a:pt x="27357" y="19425"/>
                </a:lnTo>
                <a:lnTo>
                  <a:pt x="28749" y="20545"/>
                </a:lnTo>
                <a:lnTo>
                  <a:pt x="30807" y="23475"/>
                </a:lnTo>
                <a:lnTo>
                  <a:pt x="31322" y="25296"/>
                </a:lnTo>
                <a:lnTo>
                  <a:pt x="31322" y="29585"/>
                </a:lnTo>
                <a:lnTo>
                  <a:pt x="30686" y="31585"/>
                </a:lnTo>
                <a:lnTo>
                  <a:pt x="29011" y="34139"/>
                </a:lnTo>
                <a:close/>
              </a:path>
              <a:path w="31750" h="40005">
                <a:moveTo>
                  <a:pt x="23665" y="11442"/>
                </a:moveTo>
                <a:lnTo>
                  <a:pt x="23363" y="9487"/>
                </a:lnTo>
                <a:lnTo>
                  <a:pt x="22545" y="7965"/>
                </a:lnTo>
                <a:lnTo>
                  <a:pt x="21184" y="6878"/>
                </a:lnTo>
                <a:lnTo>
                  <a:pt x="19852" y="5792"/>
                </a:lnTo>
                <a:lnTo>
                  <a:pt x="17915" y="5247"/>
                </a:lnTo>
                <a:lnTo>
                  <a:pt x="28049" y="5247"/>
                </a:lnTo>
                <a:lnTo>
                  <a:pt x="28749" y="6216"/>
                </a:lnTo>
                <a:lnTo>
                  <a:pt x="29476" y="8164"/>
                </a:lnTo>
                <a:lnTo>
                  <a:pt x="29899" y="10592"/>
                </a:lnTo>
                <a:lnTo>
                  <a:pt x="23665" y="11442"/>
                </a:lnTo>
                <a:close/>
              </a:path>
              <a:path w="31750" h="40005">
                <a:moveTo>
                  <a:pt x="19096" y="39387"/>
                </a:moveTo>
                <a:lnTo>
                  <a:pt x="11257" y="39387"/>
                </a:lnTo>
                <a:lnTo>
                  <a:pt x="7535" y="38370"/>
                </a:lnTo>
                <a:lnTo>
                  <a:pt x="2390" y="34306"/>
                </a:lnTo>
                <a:lnTo>
                  <a:pt x="726" y="31285"/>
                </a:lnTo>
                <a:lnTo>
                  <a:pt x="0" y="27282"/>
                </a:lnTo>
                <a:lnTo>
                  <a:pt x="6355" y="26289"/>
                </a:lnTo>
                <a:lnTo>
                  <a:pt x="6688" y="28810"/>
                </a:lnTo>
                <a:lnTo>
                  <a:pt x="7686" y="30750"/>
                </a:lnTo>
                <a:lnTo>
                  <a:pt x="9290" y="32106"/>
                </a:lnTo>
                <a:lnTo>
                  <a:pt x="10924" y="33461"/>
                </a:lnTo>
                <a:lnTo>
                  <a:pt x="13194" y="34139"/>
                </a:lnTo>
                <a:lnTo>
                  <a:pt x="29011" y="34139"/>
                </a:lnTo>
                <a:lnTo>
                  <a:pt x="28205" y="35368"/>
                </a:lnTo>
                <a:lnTo>
                  <a:pt x="26419" y="36827"/>
                </a:lnTo>
                <a:lnTo>
                  <a:pt x="21759" y="38875"/>
                </a:lnTo>
                <a:lnTo>
                  <a:pt x="19096" y="39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822149" y="1455356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5" h="26034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5" h="26034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5" h="26034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96096" y="2193222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43082" y="1861206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28609" y="1743180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72461" y="1792508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90" y="40885"/>
                </a:moveTo>
                <a:lnTo>
                  <a:pt x="6718" y="40885"/>
                </a:lnTo>
                <a:lnTo>
                  <a:pt x="7717" y="40703"/>
                </a:lnTo>
                <a:lnTo>
                  <a:pt x="8443" y="40280"/>
                </a:lnTo>
                <a:lnTo>
                  <a:pt x="12105" y="34045"/>
                </a:lnTo>
                <a:lnTo>
                  <a:pt x="12256" y="33592"/>
                </a:lnTo>
                <a:lnTo>
                  <a:pt x="12498" y="33017"/>
                </a:lnTo>
                <a:lnTo>
                  <a:pt x="0" y="0"/>
                </a:lnTo>
                <a:lnTo>
                  <a:pt x="6022" y="0"/>
                </a:lnTo>
                <a:lnTo>
                  <a:pt x="12861" y="19096"/>
                </a:lnTo>
                <a:lnTo>
                  <a:pt x="13739" y="21486"/>
                </a:lnTo>
                <a:lnTo>
                  <a:pt x="14556" y="24028"/>
                </a:lnTo>
                <a:lnTo>
                  <a:pt x="15282" y="26722"/>
                </a:lnTo>
                <a:lnTo>
                  <a:pt x="20187" y="26722"/>
                </a:lnTo>
                <a:lnTo>
                  <a:pt x="16281" y="37163"/>
                </a:lnTo>
                <a:lnTo>
                  <a:pt x="15252" y="39644"/>
                </a:lnTo>
                <a:lnTo>
                  <a:pt x="14590" y="40885"/>
                </a:lnTo>
                <a:close/>
              </a:path>
              <a:path w="30480" h="46355">
                <a:moveTo>
                  <a:pt x="20187" y="26722"/>
                </a:moveTo>
                <a:lnTo>
                  <a:pt x="15282" y="26722"/>
                </a:lnTo>
                <a:lnTo>
                  <a:pt x="15918" y="24149"/>
                </a:lnTo>
                <a:lnTo>
                  <a:pt x="16674" y="21668"/>
                </a:lnTo>
                <a:lnTo>
                  <a:pt x="17552" y="19186"/>
                </a:lnTo>
                <a:lnTo>
                  <a:pt x="24603" y="0"/>
                </a:lnTo>
                <a:lnTo>
                  <a:pt x="30172" y="0"/>
                </a:lnTo>
                <a:lnTo>
                  <a:pt x="20187" y="26722"/>
                </a:lnTo>
                <a:close/>
              </a:path>
              <a:path w="30480" h="46355">
                <a:moveTo>
                  <a:pt x="8292" y="46332"/>
                </a:moveTo>
                <a:lnTo>
                  <a:pt x="5417" y="46332"/>
                </a:lnTo>
                <a:lnTo>
                  <a:pt x="4206" y="46090"/>
                </a:lnTo>
                <a:lnTo>
                  <a:pt x="2874" y="45636"/>
                </a:lnTo>
                <a:lnTo>
                  <a:pt x="2269" y="40431"/>
                </a:lnTo>
                <a:lnTo>
                  <a:pt x="3510" y="40734"/>
                </a:lnTo>
                <a:lnTo>
                  <a:pt x="4569" y="40885"/>
                </a:lnTo>
                <a:lnTo>
                  <a:pt x="14590" y="40885"/>
                </a:lnTo>
                <a:lnTo>
                  <a:pt x="13527" y="42822"/>
                </a:lnTo>
                <a:lnTo>
                  <a:pt x="12377" y="44184"/>
                </a:lnTo>
                <a:lnTo>
                  <a:pt x="9805" y="45909"/>
                </a:lnTo>
                <a:lnTo>
                  <a:pt x="8292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81748" y="2826588"/>
            <a:ext cx="264477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82" i="1">
                <a:latin typeface="Century Gothic"/>
                <a:cs typeface="Century Gothic"/>
              </a:rPr>
              <a:t> </a:t>
            </a:r>
            <a:r>
              <a:rPr dirty="0" sz="1100" spc="-70">
                <a:latin typeface="Tahoma"/>
                <a:cs typeface="Tahoma"/>
              </a:rPr>
              <a:t>su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70">
                <a:latin typeface="Tahoma"/>
                <a:cs typeface="Tahoma"/>
              </a:rPr>
              <a:t>E</a:t>
            </a:r>
            <a:r>
              <a:rPr dirty="0" baseline="12626" sz="1650" spc="-89">
                <a:latin typeface="Tahoma"/>
                <a:cs typeface="Tahoma"/>
              </a:rPr>
              <a:t>`</a:t>
            </a:r>
            <a:r>
              <a:rPr dirty="0" baseline="12626" sz="1650" spc="104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dinata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9269"/>
            <a:ext cx="374586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35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og</a:t>
            </a:r>
            <a:r>
              <a:rPr dirty="0" sz="1100" spc="-70">
                <a:latin typeface="Tahoma"/>
                <a:cs typeface="Tahoma"/>
              </a:rPr>
              <a:t>n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un’uni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rdinata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×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viceversa.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9269"/>
            <a:ext cx="3745865" cy="9664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35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og</a:t>
            </a:r>
            <a:r>
              <a:rPr dirty="0" sz="1100" spc="-70">
                <a:latin typeface="Tahoma"/>
                <a:cs typeface="Tahoma"/>
              </a:rPr>
              <a:t>n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un’uni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rdinata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×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viceversa.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rris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ondenza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biuniv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9269"/>
            <a:ext cx="3745865" cy="1252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35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og</a:t>
            </a:r>
            <a:r>
              <a:rPr dirty="0" sz="1100" spc="-70">
                <a:latin typeface="Tahoma"/>
                <a:cs typeface="Tahoma"/>
              </a:rPr>
              <a:t>n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un’uni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rdinata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×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viceversa.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rris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ondenza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biuniv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ca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Che</a:t>
            </a:r>
            <a:r>
              <a:rPr dirty="0" spc="25"/>
              <a:t> </a:t>
            </a:r>
            <a:r>
              <a:rPr dirty="0" spc="-65"/>
              <a:t>cosa</a:t>
            </a:r>
            <a:r>
              <a:rPr dirty="0" spc="-10"/>
              <a:t> </a:t>
            </a:r>
            <a:r>
              <a:rPr dirty="0" spc="-735"/>
              <a:t>`</a:t>
            </a:r>
            <a:r>
              <a:rPr dirty="0" spc="-120"/>
              <a:t>e</a:t>
            </a:r>
            <a:r>
              <a:rPr dirty="0" spc="25"/>
              <a:t> </a:t>
            </a:r>
            <a:r>
              <a:rPr dirty="0" spc="-35"/>
              <a:t>la</a:t>
            </a:r>
            <a:r>
              <a:rPr dirty="0" spc="30"/>
              <a:t> </a:t>
            </a:r>
            <a:r>
              <a:rPr dirty="0" spc="-50"/>
              <a:t>Geometria</a:t>
            </a:r>
            <a:r>
              <a:rPr dirty="0" spc="25"/>
              <a:t> </a:t>
            </a:r>
            <a:r>
              <a:rPr dirty="0" spc="-10"/>
              <a:t>Analitica?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405255"/>
            <a:ext cx="373887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Tahoma"/>
                <a:cs typeface="Tahoma"/>
              </a:rPr>
              <a:t>L’Alge</a:t>
            </a:r>
            <a:r>
              <a:rPr dirty="0" sz="1100" spc="-45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ranca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35">
                <a:latin typeface="Tahoma"/>
                <a:cs typeface="Tahoma"/>
              </a:rPr>
              <a:t>atematica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studia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30">
                <a:latin typeface="Tahoma"/>
                <a:cs typeface="Tahoma"/>
              </a:rPr>
              <a:t>zio</a:t>
            </a:r>
            <a:r>
              <a:rPr dirty="0" sz="1100" spc="-45">
                <a:latin typeface="Tahoma"/>
                <a:cs typeface="Tahoma"/>
              </a:rPr>
              <a:t>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9269"/>
            <a:ext cx="3745865" cy="1576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35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og</a:t>
            </a:r>
            <a:r>
              <a:rPr dirty="0" sz="1100" spc="-70">
                <a:latin typeface="Tahoma"/>
                <a:cs typeface="Tahoma"/>
              </a:rPr>
              <a:t>n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un’uni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rdinata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×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viceversa.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rris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ondenza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biuniv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ca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ascissa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9269"/>
            <a:ext cx="3745865" cy="1900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35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og</a:t>
            </a:r>
            <a:r>
              <a:rPr dirty="0" sz="1100" spc="-70">
                <a:latin typeface="Tahoma"/>
                <a:cs typeface="Tahoma"/>
              </a:rPr>
              <a:t>n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un’uni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rdinata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×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viceversa.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rris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ondenza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biuniv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ca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ascissa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dinata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Le</a:t>
            </a:r>
            <a:r>
              <a:rPr dirty="0" spc="25"/>
              <a:t> </a:t>
            </a:r>
            <a:r>
              <a:rPr dirty="0" spc="-40"/>
              <a:t>c</a:t>
            </a:r>
            <a:r>
              <a:rPr dirty="0" spc="-10"/>
              <a:t>o</a:t>
            </a:r>
            <a:r>
              <a:rPr dirty="0" spc="-105"/>
              <a:t>o</a:t>
            </a:r>
            <a:r>
              <a:rPr dirty="0" spc="-45"/>
              <a:t>rdinate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punto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909269"/>
            <a:ext cx="3745865" cy="1900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35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og</a:t>
            </a:r>
            <a:r>
              <a:rPr dirty="0" sz="1100" spc="-70">
                <a:latin typeface="Tahoma"/>
                <a:cs typeface="Tahoma"/>
              </a:rPr>
              <a:t>n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un’uni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rdinata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65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×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viceversa.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rris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ondenza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biuniv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ca</a:t>
            </a:r>
            <a:endParaRPr sz="1100">
              <a:latin typeface="Tahoma"/>
              <a:cs typeface="Tahoma"/>
            </a:endParaRPr>
          </a:p>
          <a:p>
            <a:pPr algn="ctr" marL="610235">
              <a:lnSpc>
                <a:spcPct val="100000"/>
              </a:lnSpc>
              <a:spcBef>
                <a:spcPts val="930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ascissa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L="610235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8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dinata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Gli</a:t>
            </a:r>
            <a:r>
              <a:rPr dirty="0" spc="25"/>
              <a:t> </a:t>
            </a:r>
            <a:r>
              <a:rPr dirty="0" spc="-70"/>
              <a:t>a</a:t>
            </a:r>
            <a:r>
              <a:rPr dirty="0" spc="-60"/>
              <a:t>ssi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40"/>
              <a:t>rtesiani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14020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chiame</a:t>
            </a:r>
            <a:r>
              <a:rPr dirty="0" sz="1100" spc="-45">
                <a:latin typeface="Tahoma"/>
                <a:cs typeface="Tahoma"/>
              </a:rPr>
              <a:t>r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ascisse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100" spc="1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5">
                <a:latin typeface="Tahoma"/>
                <a:cs typeface="Tahoma"/>
              </a:rPr>
              <a:t>l’altra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 i="1">
                <a:solidFill>
                  <a:srgbClr val="FF0000"/>
                </a:solidFill>
                <a:latin typeface="Trebuchet MS"/>
                <a:cs typeface="Trebuchet MS"/>
              </a:rPr>
              <a:t>y</a:t>
            </a:r>
            <a:r>
              <a:rPr dirty="0" sz="1100" spc="-22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Gli</a:t>
            </a:r>
            <a:r>
              <a:rPr dirty="0" spc="25"/>
              <a:t> </a:t>
            </a:r>
            <a:r>
              <a:rPr dirty="0" spc="-70"/>
              <a:t>a</a:t>
            </a:r>
            <a:r>
              <a:rPr dirty="0" spc="-60"/>
              <a:t>ssi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40"/>
              <a:t>rtesiani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14020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3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chiame</a:t>
            </a:r>
            <a:r>
              <a:rPr dirty="0" sz="1100" spc="-45">
                <a:latin typeface="Tahoma"/>
                <a:cs typeface="Tahoma"/>
              </a:rPr>
              <a:t>r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ascisse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100" spc="1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5">
                <a:latin typeface="Tahoma"/>
                <a:cs typeface="Tahoma"/>
              </a:rPr>
              <a:t>l’altra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 i="1">
                <a:solidFill>
                  <a:srgbClr val="FF0000"/>
                </a:solidFill>
                <a:latin typeface="Trebuchet MS"/>
                <a:cs typeface="Trebuchet MS"/>
              </a:rPr>
              <a:t>y</a:t>
            </a:r>
            <a:r>
              <a:rPr dirty="0" sz="1100" spc="-22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114">
                <a:latin typeface="Tahoma"/>
                <a:cs typeface="Tahoma"/>
              </a:rPr>
              <a:t>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detti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ssi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rtesian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Gli</a:t>
            </a:r>
            <a:r>
              <a:rPr dirty="0" spc="25"/>
              <a:t> </a:t>
            </a:r>
            <a:r>
              <a:rPr dirty="0" spc="-70"/>
              <a:t>a</a:t>
            </a:r>
            <a:r>
              <a:rPr dirty="0" spc="-60"/>
              <a:t>ssi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40"/>
              <a:t>rtesiani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40860" cy="852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05104">
              <a:lnSpc>
                <a:spcPct val="102400"/>
              </a:lnSpc>
            </a:pPr>
            <a:r>
              <a:rPr dirty="0" sz="1100" spc="-3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chiame</a:t>
            </a:r>
            <a:r>
              <a:rPr dirty="0" sz="1100" spc="-45">
                <a:latin typeface="Tahoma"/>
                <a:cs typeface="Tahoma"/>
              </a:rPr>
              <a:t>r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ascisse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100" spc="1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5">
                <a:latin typeface="Tahoma"/>
                <a:cs typeface="Tahoma"/>
              </a:rPr>
              <a:t>l’altra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 i="1">
                <a:solidFill>
                  <a:srgbClr val="FF0000"/>
                </a:solidFill>
                <a:latin typeface="Trebuchet MS"/>
                <a:cs typeface="Trebuchet MS"/>
              </a:rPr>
              <a:t>y</a:t>
            </a:r>
            <a:r>
              <a:rPr dirty="0" sz="1100" spc="-22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114">
                <a:latin typeface="Tahoma"/>
                <a:cs typeface="Tahoma"/>
              </a:rPr>
              <a:t>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detti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ssi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rtesian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400"/>
              </a:lnSpc>
              <a:spcBef>
                <a:spcPts val="5"/>
              </a:spcBef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adotta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convenzione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essi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rtogonali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5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rmino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-50">
                <a:latin typeface="Tahoma"/>
                <a:cs typeface="Tahoma"/>
              </a:rPr>
              <a:t> 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baseline="27777" sz="1200" spc="277" i="1">
                <a:latin typeface="Arial"/>
                <a:cs typeface="Arial"/>
              </a:rPr>
              <a:t>◦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Gli</a:t>
            </a:r>
            <a:r>
              <a:rPr dirty="0" spc="25"/>
              <a:t> </a:t>
            </a:r>
            <a:r>
              <a:rPr dirty="0" spc="-70"/>
              <a:t>a</a:t>
            </a:r>
            <a:r>
              <a:rPr dirty="0" spc="-60"/>
              <a:t>ssi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40"/>
              <a:t>rtesiani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74865"/>
            <a:ext cx="4340860" cy="852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05104">
              <a:lnSpc>
                <a:spcPct val="102400"/>
              </a:lnSpc>
            </a:pPr>
            <a:r>
              <a:rPr dirty="0" sz="1100" spc="-3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chiame</a:t>
            </a:r>
            <a:r>
              <a:rPr dirty="0" sz="1100" spc="-45">
                <a:latin typeface="Tahoma"/>
                <a:cs typeface="Tahoma"/>
              </a:rPr>
              <a:t>r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ascisse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100" spc="1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80">
                <a:latin typeface="Tahoma"/>
                <a:cs typeface="Tahoma"/>
              </a:rPr>
              <a:t>e </a:t>
            </a:r>
            <a:r>
              <a:rPr dirty="0" sz="1100" spc="-5">
                <a:latin typeface="Tahoma"/>
                <a:cs typeface="Tahoma"/>
              </a:rPr>
              <a:t>l’altra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rdinate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solidFill>
                  <a:srgbClr val="FF0000"/>
                </a:solidFill>
                <a:latin typeface="Tahoma"/>
                <a:cs typeface="Tahoma"/>
              </a:rPr>
              <a:t>asse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delle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 i="1">
                <a:solidFill>
                  <a:srgbClr val="FF0000"/>
                </a:solidFill>
                <a:latin typeface="Trebuchet MS"/>
                <a:cs typeface="Trebuchet MS"/>
              </a:rPr>
              <a:t>y</a:t>
            </a:r>
            <a:r>
              <a:rPr dirty="0" sz="1100" spc="-22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114">
                <a:latin typeface="Tahoma"/>
                <a:cs typeface="Tahoma"/>
              </a:rPr>
              <a:t>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vengono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detti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ssi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dirty="0" sz="1100" spc="-8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rtesian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400"/>
              </a:lnSpc>
              <a:spcBef>
                <a:spcPts val="5"/>
              </a:spcBef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adotta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convenzione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essi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0">
                <a:solidFill>
                  <a:srgbClr val="FF0000"/>
                </a:solidFill>
                <a:latin typeface="Tahoma"/>
                <a:cs typeface="Tahoma"/>
              </a:rPr>
              <a:t>rtogonali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ro,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5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rmino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-50">
                <a:latin typeface="Tahoma"/>
                <a:cs typeface="Tahoma"/>
              </a:rPr>
              <a:t> 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baseline="27777" sz="1200" spc="277" i="1">
                <a:latin typeface="Arial"/>
                <a:cs typeface="Arial"/>
              </a:rPr>
              <a:t>◦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16021" y="1827641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5" h="0">
                <a:moveTo>
                  <a:pt x="0" y="0"/>
                </a:moveTo>
                <a:lnTo>
                  <a:pt x="128302" y="0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67560" y="2440038"/>
            <a:ext cx="2840355" cy="3810"/>
          </a:xfrm>
          <a:custGeom>
            <a:avLst/>
            <a:gdLst/>
            <a:ahLst/>
            <a:cxnLst/>
            <a:rect l="l" t="t" r="r" b="b"/>
            <a:pathLst>
              <a:path w="2840354" h="3810">
                <a:moveTo>
                  <a:pt x="0" y="0"/>
                </a:moveTo>
                <a:lnTo>
                  <a:pt x="2840318" y="3681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07879" y="2430570"/>
            <a:ext cx="52705" cy="26670"/>
          </a:xfrm>
          <a:custGeom>
            <a:avLst/>
            <a:gdLst/>
            <a:ahLst/>
            <a:cxnLst/>
            <a:rect l="l" t="t" r="r" b="b"/>
            <a:pathLst>
              <a:path w="52704" h="26669">
                <a:moveTo>
                  <a:pt x="0" y="26299"/>
                </a:moveTo>
                <a:lnTo>
                  <a:pt x="0" y="0"/>
                </a:lnTo>
                <a:lnTo>
                  <a:pt x="52598" y="13224"/>
                </a:lnTo>
                <a:lnTo>
                  <a:pt x="0" y="262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60406" y="1696141"/>
            <a:ext cx="2540" cy="1532890"/>
          </a:xfrm>
          <a:custGeom>
            <a:avLst/>
            <a:gdLst/>
            <a:ahLst/>
            <a:cxnLst/>
            <a:rect l="l" t="t" r="r" b="b"/>
            <a:pathLst>
              <a:path w="2539" h="1532889">
                <a:moveTo>
                  <a:pt x="0" y="1532874"/>
                </a:moveTo>
                <a:lnTo>
                  <a:pt x="1991" y="0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49247" y="1643543"/>
            <a:ext cx="26670" cy="52705"/>
          </a:xfrm>
          <a:custGeom>
            <a:avLst/>
            <a:gdLst/>
            <a:ahLst/>
            <a:cxnLst/>
            <a:rect l="l" t="t" r="r" b="b"/>
            <a:pathLst>
              <a:path w="26669" h="52705">
                <a:moveTo>
                  <a:pt x="26299" y="52617"/>
                </a:moveTo>
                <a:lnTo>
                  <a:pt x="0" y="52583"/>
                </a:lnTo>
                <a:lnTo>
                  <a:pt x="13224" y="0"/>
                </a:lnTo>
                <a:lnTo>
                  <a:pt x="26299" y="52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50149" y="2430570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7507" y="22542"/>
                </a:moveTo>
                <a:lnTo>
                  <a:pt x="5034" y="22542"/>
                </a:lnTo>
                <a:lnTo>
                  <a:pt x="0" y="17507"/>
                </a:lnTo>
                <a:lnTo>
                  <a:pt x="0" y="5034"/>
                </a:lnTo>
                <a:lnTo>
                  <a:pt x="5034" y="0"/>
                </a:lnTo>
                <a:lnTo>
                  <a:pt x="17507" y="0"/>
                </a:lnTo>
                <a:lnTo>
                  <a:pt x="22542" y="5034"/>
                </a:lnTo>
                <a:lnTo>
                  <a:pt x="22542" y="17507"/>
                </a:lnTo>
                <a:lnTo>
                  <a:pt x="17507" y="2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50149" y="2430570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22542" y="11271"/>
                </a:moveTo>
                <a:lnTo>
                  <a:pt x="22542" y="17507"/>
                </a:lnTo>
                <a:lnTo>
                  <a:pt x="17507" y="22542"/>
                </a:lnTo>
                <a:lnTo>
                  <a:pt x="11271" y="22542"/>
                </a:lnTo>
                <a:lnTo>
                  <a:pt x="5034" y="22542"/>
                </a:lnTo>
                <a:lnTo>
                  <a:pt x="0" y="17507"/>
                </a:lnTo>
                <a:lnTo>
                  <a:pt x="0" y="11271"/>
                </a:lnTo>
                <a:lnTo>
                  <a:pt x="0" y="5034"/>
                </a:lnTo>
                <a:lnTo>
                  <a:pt x="5034" y="0"/>
                </a:lnTo>
                <a:lnTo>
                  <a:pt x="11271" y="0"/>
                </a:lnTo>
                <a:lnTo>
                  <a:pt x="17507" y="0"/>
                </a:lnTo>
                <a:lnTo>
                  <a:pt x="22542" y="5034"/>
                </a:lnTo>
                <a:lnTo>
                  <a:pt x="22542" y="11271"/>
                </a:lnTo>
                <a:close/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29648" y="2487076"/>
            <a:ext cx="62230" cy="67310"/>
          </a:xfrm>
          <a:custGeom>
            <a:avLst/>
            <a:gdLst/>
            <a:ahLst/>
            <a:cxnLst/>
            <a:rect l="l" t="t" r="r" b="b"/>
            <a:pathLst>
              <a:path w="62230" h="67310">
                <a:moveTo>
                  <a:pt x="36443" y="66800"/>
                </a:moveTo>
                <a:lnTo>
                  <a:pt x="24796" y="66800"/>
                </a:lnTo>
                <a:lnTo>
                  <a:pt x="19386" y="65334"/>
                </a:lnTo>
                <a:lnTo>
                  <a:pt x="9768" y="59436"/>
                </a:lnTo>
                <a:lnTo>
                  <a:pt x="6161" y="55453"/>
                </a:lnTo>
                <a:lnTo>
                  <a:pt x="3681" y="50344"/>
                </a:lnTo>
                <a:lnTo>
                  <a:pt x="1202" y="45272"/>
                </a:lnTo>
                <a:lnTo>
                  <a:pt x="33" y="40049"/>
                </a:lnTo>
                <a:lnTo>
                  <a:pt x="0" y="34189"/>
                </a:lnTo>
                <a:lnTo>
                  <a:pt x="1966" y="20445"/>
                </a:lnTo>
                <a:lnTo>
                  <a:pt x="7884" y="9878"/>
                </a:lnTo>
                <a:lnTo>
                  <a:pt x="14351" y="3005"/>
                </a:lnTo>
                <a:lnTo>
                  <a:pt x="21790" y="0"/>
                </a:lnTo>
                <a:lnTo>
                  <a:pt x="36856" y="0"/>
                </a:lnTo>
                <a:lnTo>
                  <a:pt x="42229" y="1390"/>
                </a:lnTo>
                <a:lnTo>
                  <a:pt x="51847" y="7063"/>
                </a:lnTo>
                <a:lnTo>
                  <a:pt x="52087" y="7326"/>
                </a:lnTo>
                <a:lnTo>
                  <a:pt x="24909" y="7326"/>
                </a:lnTo>
                <a:lnTo>
                  <a:pt x="19686" y="9392"/>
                </a:lnTo>
                <a:lnTo>
                  <a:pt x="10970" y="17695"/>
                </a:lnTo>
                <a:lnTo>
                  <a:pt x="8791" y="24646"/>
                </a:lnTo>
                <a:lnTo>
                  <a:pt x="8791" y="42116"/>
                </a:lnTo>
                <a:lnTo>
                  <a:pt x="10895" y="48240"/>
                </a:lnTo>
                <a:lnTo>
                  <a:pt x="19273" y="57219"/>
                </a:lnTo>
                <a:lnTo>
                  <a:pt x="24495" y="59436"/>
                </a:lnTo>
                <a:lnTo>
                  <a:pt x="52076" y="59436"/>
                </a:lnTo>
                <a:lnTo>
                  <a:pt x="51396" y="60150"/>
                </a:lnTo>
                <a:lnTo>
                  <a:pt x="41703" y="65447"/>
                </a:lnTo>
                <a:lnTo>
                  <a:pt x="36443" y="66800"/>
                </a:lnTo>
                <a:close/>
              </a:path>
              <a:path w="62230" h="67310">
                <a:moveTo>
                  <a:pt x="52076" y="59436"/>
                </a:moveTo>
                <a:lnTo>
                  <a:pt x="37269" y="59436"/>
                </a:lnTo>
                <a:lnTo>
                  <a:pt x="42567" y="57182"/>
                </a:lnTo>
                <a:lnTo>
                  <a:pt x="50870" y="48165"/>
                </a:lnTo>
                <a:lnTo>
                  <a:pt x="52936" y="41740"/>
                </a:lnTo>
                <a:lnTo>
                  <a:pt x="52936" y="28215"/>
                </a:lnTo>
                <a:lnTo>
                  <a:pt x="52034" y="23594"/>
                </a:lnTo>
                <a:lnTo>
                  <a:pt x="50269" y="19686"/>
                </a:lnTo>
                <a:lnTo>
                  <a:pt x="48503" y="15741"/>
                </a:lnTo>
                <a:lnTo>
                  <a:pt x="45873" y="12698"/>
                </a:lnTo>
                <a:lnTo>
                  <a:pt x="39035" y="8415"/>
                </a:lnTo>
                <a:lnTo>
                  <a:pt x="35203" y="7326"/>
                </a:lnTo>
                <a:lnTo>
                  <a:pt x="52087" y="7326"/>
                </a:lnTo>
                <a:lnTo>
                  <a:pt x="55491" y="11045"/>
                </a:lnTo>
                <a:lnTo>
                  <a:pt x="57971" y="16155"/>
                </a:lnTo>
                <a:lnTo>
                  <a:pt x="60488" y="21264"/>
                </a:lnTo>
                <a:lnTo>
                  <a:pt x="61728" y="27050"/>
                </a:lnTo>
                <a:lnTo>
                  <a:pt x="61728" y="40049"/>
                </a:lnTo>
                <a:lnTo>
                  <a:pt x="60413" y="45873"/>
                </a:lnTo>
                <a:lnTo>
                  <a:pt x="57783" y="51058"/>
                </a:lnTo>
                <a:lnTo>
                  <a:pt x="55153" y="56205"/>
                </a:lnTo>
                <a:lnTo>
                  <a:pt x="52076" y="5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91275" y="1732599"/>
            <a:ext cx="25400" cy="32384"/>
          </a:xfrm>
          <a:custGeom>
            <a:avLst/>
            <a:gdLst/>
            <a:ahLst/>
            <a:cxnLst/>
            <a:rect l="l" t="t" r="r" b="b"/>
            <a:pathLst>
              <a:path w="25400" h="32385">
                <a:moveTo>
                  <a:pt x="14802" y="31878"/>
                </a:moveTo>
                <a:lnTo>
                  <a:pt x="8791" y="31878"/>
                </a:lnTo>
                <a:lnTo>
                  <a:pt x="7063" y="31525"/>
                </a:lnTo>
                <a:lnTo>
                  <a:pt x="0" y="0"/>
                </a:lnTo>
                <a:lnTo>
                  <a:pt x="5297" y="0"/>
                </a:lnTo>
                <a:lnTo>
                  <a:pt x="5297" y="20036"/>
                </a:lnTo>
                <a:lnTo>
                  <a:pt x="5372" y="21896"/>
                </a:lnTo>
                <a:lnTo>
                  <a:pt x="5936" y="24244"/>
                </a:lnTo>
                <a:lnTo>
                  <a:pt x="6649" y="25341"/>
                </a:lnTo>
                <a:lnTo>
                  <a:pt x="7739" y="26122"/>
                </a:lnTo>
                <a:lnTo>
                  <a:pt x="8791" y="26907"/>
                </a:lnTo>
                <a:lnTo>
                  <a:pt x="10106" y="27298"/>
                </a:lnTo>
                <a:lnTo>
                  <a:pt x="20061" y="27298"/>
                </a:lnTo>
                <a:lnTo>
                  <a:pt x="18108" y="30116"/>
                </a:lnTo>
                <a:lnTo>
                  <a:pt x="14802" y="31878"/>
                </a:lnTo>
                <a:close/>
              </a:path>
              <a:path w="25400" h="32385">
                <a:moveTo>
                  <a:pt x="20061" y="27298"/>
                </a:moveTo>
                <a:lnTo>
                  <a:pt x="13299" y="27298"/>
                </a:lnTo>
                <a:lnTo>
                  <a:pt x="14802" y="26896"/>
                </a:lnTo>
                <a:lnTo>
                  <a:pt x="17582" y="25292"/>
                </a:lnTo>
                <a:lnTo>
                  <a:pt x="18559" y="24187"/>
                </a:lnTo>
                <a:lnTo>
                  <a:pt x="19686" y="21370"/>
                </a:lnTo>
                <a:lnTo>
                  <a:pt x="19949" y="19333"/>
                </a:lnTo>
                <a:lnTo>
                  <a:pt x="19949" y="0"/>
                </a:lnTo>
                <a:lnTo>
                  <a:pt x="25247" y="0"/>
                </a:lnTo>
                <a:lnTo>
                  <a:pt x="25247" y="26592"/>
                </a:lnTo>
                <a:lnTo>
                  <a:pt x="20550" y="26592"/>
                </a:lnTo>
                <a:lnTo>
                  <a:pt x="20061" y="27298"/>
                </a:lnTo>
                <a:close/>
              </a:path>
              <a:path w="25400" h="32385">
                <a:moveTo>
                  <a:pt x="25247" y="31172"/>
                </a:moveTo>
                <a:lnTo>
                  <a:pt x="20550" y="31172"/>
                </a:lnTo>
                <a:lnTo>
                  <a:pt x="20550" y="26592"/>
                </a:lnTo>
                <a:lnTo>
                  <a:pt x="25247" y="26592"/>
                </a:lnTo>
                <a:lnTo>
                  <a:pt x="25247" y="31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51974" y="2525322"/>
            <a:ext cx="29209" cy="31750"/>
          </a:xfrm>
          <a:custGeom>
            <a:avLst/>
            <a:gdLst/>
            <a:ahLst/>
            <a:cxnLst/>
            <a:rect l="l" t="t" r="r" b="b"/>
            <a:pathLst>
              <a:path w="29210" h="31750">
                <a:moveTo>
                  <a:pt x="6424" y="31183"/>
                </a:moveTo>
                <a:lnTo>
                  <a:pt x="0" y="31183"/>
                </a:lnTo>
                <a:lnTo>
                  <a:pt x="11421" y="14990"/>
                </a:lnTo>
                <a:lnTo>
                  <a:pt x="826" y="0"/>
                </a:lnTo>
                <a:lnTo>
                  <a:pt x="7476" y="0"/>
                </a:lnTo>
                <a:lnTo>
                  <a:pt x="12247" y="7288"/>
                </a:lnTo>
                <a:lnTo>
                  <a:pt x="13112" y="8716"/>
                </a:lnTo>
                <a:lnTo>
                  <a:pt x="13863" y="9881"/>
                </a:lnTo>
                <a:lnTo>
                  <a:pt x="14389" y="10820"/>
                </a:lnTo>
                <a:lnTo>
                  <a:pt x="20423" y="10820"/>
                </a:lnTo>
                <a:lnTo>
                  <a:pt x="17582" y="14690"/>
                </a:lnTo>
                <a:lnTo>
                  <a:pt x="20518" y="18860"/>
                </a:lnTo>
                <a:lnTo>
                  <a:pt x="14577" y="18860"/>
                </a:lnTo>
                <a:lnTo>
                  <a:pt x="6424" y="31183"/>
                </a:lnTo>
                <a:close/>
              </a:path>
              <a:path w="29210" h="31750">
                <a:moveTo>
                  <a:pt x="20423" y="10820"/>
                </a:moveTo>
                <a:lnTo>
                  <a:pt x="14389" y="10820"/>
                </a:lnTo>
                <a:lnTo>
                  <a:pt x="15253" y="9505"/>
                </a:lnTo>
                <a:lnTo>
                  <a:pt x="16080" y="8378"/>
                </a:lnTo>
                <a:lnTo>
                  <a:pt x="16793" y="7363"/>
                </a:lnTo>
                <a:lnTo>
                  <a:pt x="22016" y="0"/>
                </a:lnTo>
                <a:lnTo>
                  <a:pt x="28365" y="0"/>
                </a:lnTo>
                <a:lnTo>
                  <a:pt x="20423" y="10820"/>
                </a:lnTo>
                <a:close/>
              </a:path>
              <a:path w="29210" h="31750">
                <a:moveTo>
                  <a:pt x="29192" y="31183"/>
                </a:moveTo>
                <a:lnTo>
                  <a:pt x="22692" y="31183"/>
                </a:lnTo>
                <a:lnTo>
                  <a:pt x="16267" y="21490"/>
                </a:lnTo>
                <a:lnTo>
                  <a:pt x="14577" y="18860"/>
                </a:lnTo>
                <a:lnTo>
                  <a:pt x="20518" y="18860"/>
                </a:lnTo>
                <a:lnTo>
                  <a:pt x="29192" y="311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87294" y="1683758"/>
            <a:ext cx="28575" cy="44450"/>
          </a:xfrm>
          <a:custGeom>
            <a:avLst/>
            <a:gdLst/>
            <a:ahLst/>
            <a:cxnLst/>
            <a:rect l="l" t="t" r="r" b="b"/>
            <a:pathLst>
              <a:path w="28575" h="44450">
                <a:moveTo>
                  <a:pt x="13777" y="38686"/>
                </a:moveTo>
                <a:lnTo>
                  <a:pt x="6311" y="38686"/>
                </a:lnTo>
                <a:lnTo>
                  <a:pt x="7251" y="38490"/>
                </a:lnTo>
                <a:lnTo>
                  <a:pt x="8678" y="37709"/>
                </a:lnTo>
                <a:lnTo>
                  <a:pt x="11308" y="32520"/>
                </a:lnTo>
                <a:lnTo>
                  <a:pt x="11421" y="32246"/>
                </a:lnTo>
                <a:lnTo>
                  <a:pt x="11571" y="31818"/>
                </a:lnTo>
                <a:lnTo>
                  <a:pt x="11797" y="31232"/>
                </a:lnTo>
                <a:lnTo>
                  <a:pt x="0" y="0"/>
                </a:lnTo>
                <a:lnTo>
                  <a:pt x="5673" y="0"/>
                </a:lnTo>
                <a:lnTo>
                  <a:pt x="12135" y="18022"/>
                </a:lnTo>
                <a:lnTo>
                  <a:pt x="12999" y="20333"/>
                </a:lnTo>
                <a:lnTo>
                  <a:pt x="13772" y="22816"/>
                </a:lnTo>
                <a:lnTo>
                  <a:pt x="14427" y="25243"/>
                </a:lnTo>
                <a:lnTo>
                  <a:pt x="19062" y="25243"/>
                </a:lnTo>
                <a:lnTo>
                  <a:pt x="16643" y="31701"/>
                </a:lnTo>
                <a:lnTo>
                  <a:pt x="15403" y="35143"/>
                </a:lnTo>
                <a:lnTo>
                  <a:pt x="14427" y="37513"/>
                </a:lnTo>
                <a:lnTo>
                  <a:pt x="13777" y="38686"/>
                </a:lnTo>
                <a:close/>
              </a:path>
              <a:path w="28575" h="44450">
                <a:moveTo>
                  <a:pt x="19062" y="25243"/>
                </a:moveTo>
                <a:lnTo>
                  <a:pt x="14427" y="25243"/>
                </a:lnTo>
                <a:lnTo>
                  <a:pt x="15028" y="22816"/>
                </a:lnTo>
                <a:lnTo>
                  <a:pt x="15741" y="20449"/>
                </a:lnTo>
                <a:lnTo>
                  <a:pt x="16606" y="18138"/>
                </a:lnTo>
                <a:lnTo>
                  <a:pt x="23218" y="0"/>
                </a:lnTo>
                <a:lnTo>
                  <a:pt x="28515" y="0"/>
                </a:lnTo>
                <a:lnTo>
                  <a:pt x="19062" y="25243"/>
                </a:lnTo>
                <a:close/>
              </a:path>
              <a:path w="28575" h="44450">
                <a:moveTo>
                  <a:pt x="7814" y="43852"/>
                </a:moveTo>
                <a:lnTo>
                  <a:pt x="5147" y="43852"/>
                </a:lnTo>
                <a:lnTo>
                  <a:pt x="3982" y="43637"/>
                </a:lnTo>
                <a:lnTo>
                  <a:pt x="2742" y="43205"/>
                </a:lnTo>
                <a:lnTo>
                  <a:pt x="2141" y="38216"/>
                </a:lnTo>
                <a:lnTo>
                  <a:pt x="3306" y="38528"/>
                </a:lnTo>
                <a:lnTo>
                  <a:pt x="4283" y="38686"/>
                </a:lnTo>
                <a:lnTo>
                  <a:pt x="13777" y="38686"/>
                </a:lnTo>
                <a:lnTo>
                  <a:pt x="12773" y="40527"/>
                </a:lnTo>
                <a:lnTo>
                  <a:pt x="11721" y="41797"/>
                </a:lnTo>
                <a:lnTo>
                  <a:pt x="10482" y="42619"/>
                </a:lnTo>
                <a:lnTo>
                  <a:pt x="9279" y="43442"/>
                </a:lnTo>
                <a:lnTo>
                  <a:pt x="7814" y="438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3392288" y="1027706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 h="0">
                <a:moveTo>
                  <a:pt x="0" y="0"/>
                </a:moveTo>
                <a:lnTo>
                  <a:pt x="128302" y="0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46392" y="1664749"/>
            <a:ext cx="770255" cy="0"/>
          </a:xfrm>
          <a:custGeom>
            <a:avLst/>
            <a:gdLst/>
            <a:ahLst/>
            <a:cxnLst/>
            <a:rect l="l" t="t" r="r" b="b"/>
            <a:pathLst>
              <a:path w="770255" h="0">
                <a:moveTo>
                  <a:pt x="0" y="0"/>
                </a:moveTo>
                <a:lnTo>
                  <a:pt x="769816" y="0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46401" y="919038"/>
            <a:ext cx="0" cy="1532890"/>
          </a:xfrm>
          <a:custGeom>
            <a:avLst/>
            <a:gdLst/>
            <a:ahLst/>
            <a:cxnLst/>
            <a:rect l="l" t="t" r="r" b="b"/>
            <a:pathLst>
              <a:path w="0" h="1532889">
                <a:moveTo>
                  <a:pt x="0" y="1532885"/>
                </a:moveTo>
                <a:lnTo>
                  <a:pt x="0" y="0"/>
                </a:lnTo>
              </a:path>
            </a:pathLst>
          </a:custGeom>
          <a:ln w="37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37504" y="1665651"/>
            <a:ext cx="2752090" cy="2540"/>
          </a:xfrm>
          <a:custGeom>
            <a:avLst/>
            <a:gdLst/>
            <a:ahLst/>
            <a:cxnLst/>
            <a:rect l="l" t="t" r="r" b="b"/>
            <a:pathLst>
              <a:path w="2752090" h="2539">
                <a:moveTo>
                  <a:pt x="2752028" y="0"/>
                </a:moveTo>
                <a:lnTo>
                  <a:pt x="0" y="1979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587653" y="1650623"/>
            <a:ext cx="52705" cy="26670"/>
          </a:xfrm>
          <a:custGeom>
            <a:avLst/>
            <a:gdLst/>
            <a:ahLst/>
            <a:cxnLst/>
            <a:rect l="l" t="t" r="r" b="b"/>
            <a:pathLst>
              <a:path w="52704" h="26669">
                <a:moveTo>
                  <a:pt x="0" y="26299"/>
                </a:moveTo>
                <a:lnTo>
                  <a:pt x="0" y="0"/>
                </a:lnTo>
                <a:lnTo>
                  <a:pt x="52598" y="13112"/>
                </a:lnTo>
                <a:lnTo>
                  <a:pt x="0" y="262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2716" y="866439"/>
            <a:ext cx="26670" cy="52705"/>
          </a:xfrm>
          <a:custGeom>
            <a:avLst/>
            <a:gdLst/>
            <a:ahLst/>
            <a:cxnLst/>
            <a:rect l="l" t="t" r="r" b="b"/>
            <a:pathLst>
              <a:path w="26669" h="52705">
                <a:moveTo>
                  <a:pt x="0" y="52609"/>
                </a:moveTo>
                <a:lnTo>
                  <a:pt x="13112" y="0"/>
                </a:lnTo>
                <a:lnTo>
                  <a:pt x="26299" y="52590"/>
                </a:lnTo>
                <a:lnTo>
                  <a:pt x="0" y="526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35121" y="1653478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7507" y="22542"/>
                </a:moveTo>
                <a:lnTo>
                  <a:pt x="5034" y="22542"/>
                </a:lnTo>
                <a:lnTo>
                  <a:pt x="0" y="17507"/>
                </a:lnTo>
                <a:lnTo>
                  <a:pt x="0" y="5034"/>
                </a:lnTo>
                <a:lnTo>
                  <a:pt x="5034" y="0"/>
                </a:lnTo>
                <a:lnTo>
                  <a:pt x="17507" y="0"/>
                </a:lnTo>
                <a:lnTo>
                  <a:pt x="22542" y="5034"/>
                </a:lnTo>
                <a:lnTo>
                  <a:pt x="22542" y="17507"/>
                </a:lnTo>
                <a:lnTo>
                  <a:pt x="17507" y="2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5121" y="1653478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22542" y="11271"/>
                </a:moveTo>
                <a:lnTo>
                  <a:pt x="22542" y="17507"/>
                </a:lnTo>
                <a:lnTo>
                  <a:pt x="17507" y="22542"/>
                </a:lnTo>
                <a:lnTo>
                  <a:pt x="11271" y="22542"/>
                </a:lnTo>
                <a:lnTo>
                  <a:pt x="5034" y="22542"/>
                </a:lnTo>
                <a:lnTo>
                  <a:pt x="0" y="17507"/>
                </a:lnTo>
                <a:lnTo>
                  <a:pt x="0" y="11271"/>
                </a:lnTo>
                <a:lnTo>
                  <a:pt x="0" y="5034"/>
                </a:lnTo>
                <a:lnTo>
                  <a:pt x="5034" y="0"/>
                </a:lnTo>
                <a:lnTo>
                  <a:pt x="11271" y="0"/>
                </a:lnTo>
                <a:lnTo>
                  <a:pt x="17507" y="0"/>
                </a:lnTo>
                <a:lnTo>
                  <a:pt x="22542" y="5034"/>
                </a:lnTo>
                <a:lnTo>
                  <a:pt x="22542" y="11271"/>
                </a:lnTo>
                <a:close/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04749" y="139630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07" y="22542"/>
                </a:moveTo>
                <a:lnTo>
                  <a:pt x="5071" y="22542"/>
                </a:lnTo>
                <a:lnTo>
                  <a:pt x="0" y="17507"/>
                </a:lnTo>
                <a:lnTo>
                  <a:pt x="0" y="5071"/>
                </a:lnTo>
                <a:lnTo>
                  <a:pt x="5071" y="0"/>
                </a:lnTo>
                <a:lnTo>
                  <a:pt x="17507" y="0"/>
                </a:lnTo>
                <a:lnTo>
                  <a:pt x="22542" y="5071"/>
                </a:lnTo>
                <a:lnTo>
                  <a:pt x="22542" y="17507"/>
                </a:lnTo>
                <a:lnTo>
                  <a:pt x="17507" y="22542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04749" y="139630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542" y="11271"/>
                </a:moveTo>
                <a:lnTo>
                  <a:pt x="22542" y="17507"/>
                </a:lnTo>
                <a:lnTo>
                  <a:pt x="17507" y="22542"/>
                </a:lnTo>
                <a:lnTo>
                  <a:pt x="11271" y="22542"/>
                </a:lnTo>
                <a:lnTo>
                  <a:pt x="5071" y="22542"/>
                </a:lnTo>
                <a:lnTo>
                  <a:pt x="0" y="17507"/>
                </a:lnTo>
                <a:lnTo>
                  <a:pt x="0" y="11271"/>
                </a:lnTo>
                <a:lnTo>
                  <a:pt x="0" y="5071"/>
                </a:lnTo>
                <a:lnTo>
                  <a:pt x="5071" y="0"/>
                </a:lnTo>
                <a:lnTo>
                  <a:pt x="11271" y="0"/>
                </a:lnTo>
                <a:lnTo>
                  <a:pt x="17507" y="0"/>
                </a:lnTo>
                <a:lnTo>
                  <a:pt x="22542" y="5071"/>
                </a:lnTo>
                <a:lnTo>
                  <a:pt x="22542" y="11271"/>
                </a:lnTo>
                <a:close/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29648" y="1709684"/>
            <a:ext cx="62230" cy="67310"/>
          </a:xfrm>
          <a:custGeom>
            <a:avLst/>
            <a:gdLst/>
            <a:ahLst/>
            <a:cxnLst/>
            <a:rect l="l" t="t" r="r" b="b"/>
            <a:pathLst>
              <a:path w="62230" h="67310">
                <a:moveTo>
                  <a:pt x="36443" y="66800"/>
                </a:moveTo>
                <a:lnTo>
                  <a:pt x="24796" y="66800"/>
                </a:lnTo>
                <a:lnTo>
                  <a:pt x="19386" y="65334"/>
                </a:lnTo>
                <a:lnTo>
                  <a:pt x="9768" y="59436"/>
                </a:lnTo>
                <a:lnTo>
                  <a:pt x="6161" y="55453"/>
                </a:lnTo>
                <a:lnTo>
                  <a:pt x="3681" y="50344"/>
                </a:lnTo>
                <a:lnTo>
                  <a:pt x="1202" y="45272"/>
                </a:lnTo>
                <a:lnTo>
                  <a:pt x="33" y="40049"/>
                </a:lnTo>
                <a:lnTo>
                  <a:pt x="0" y="34189"/>
                </a:lnTo>
                <a:lnTo>
                  <a:pt x="1966" y="20445"/>
                </a:lnTo>
                <a:lnTo>
                  <a:pt x="7884" y="9878"/>
                </a:lnTo>
                <a:lnTo>
                  <a:pt x="14351" y="3005"/>
                </a:lnTo>
                <a:lnTo>
                  <a:pt x="21790" y="0"/>
                </a:lnTo>
                <a:lnTo>
                  <a:pt x="36856" y="0"/>
                </a:lnTo>
                <a:lnTo>
                  <a:pt x="42229" y="1390"/>
                </a:lnTo>
                <a:lnTo>
                  <a:pt x="51847" y="7063"/>
                </a:lnTo>
                <a:lnTo>
                  <a:pt x="52087" y="7326"/>
                </a:lnTo>
                <a:lnTo>
                  <a:pt x="24909" y="7326"/>
                </a:lnTo>
                <a:lnTo>
                  <a:pt x="19686" y="9392"/>
                </a:lnTo>
                <a:lnTo>
                  <a:pt x="10970" y="17695"/>
                </a:lnTo>
                <a:lnTo>
                  <a:pt x="8791" y="24646"/>
                </a:lnTo>
                <a:lnTo>
                  <a:pt x="8791" y="42116"/>
                </a:lnTo>
                <a:lnTo>
                  <a:pt x="10895" y="48240"/>
                </a:lnTo>
                <a:lnTo>
                  <a:pt x="19273" y="57219"/>
                </a:lnTo>
                <a:lnTo>
                  <a:pt x="24495" y="59436"/>
                </a:lnTo>
                <a:lnTo>
                  <a:pt x="52076" y="59436"/>
                </a:lnTo>
                <a:lnTo>
                  <a:pt x="51396" y="60150"/>
                </a:lnTo>
                <a:lnTo>
                  <a:pt x="41703" y="65447"/>
                </a:lnTo>
                <a:lnTo>
                  <a:pt x="36443" y="66800"/>
                </a:lnTo>
                <a:close/>
              </a:path>
              <a:path w="62230" h="67310">
                <a:moveTo>
                  <a:pt x="52076" y="59436"/>
                </a:moveTo>
                <a:lnTo>
                  <a:pt x="37269" y="59436"/>
                </a:lnTo>
                <a:lnTo>
                  <a:pt x="42567" y="57182"/>
                </a:lnTo>
                <a:lnTo>
                  <a:pt x="50870" y="48165"/>
                </a:lnTo>
                <a:lnTo>
                  <a:pt x="52936" y="41740"/>
                </a:lnTo>
                <a:lnTo>
                  <a:pt x="52936" y="28215"/>
                </a:lnTo>
                <a:lnTo>
                  <a:pt x="52034" y="23594"/>
                </a:lnTo>
                <a:lnTo>
                  <a:pt x="50269" y="19686"/>
                </a:lnTo>
                <a:lnTo>
                  <a:pt x="48503" y="15741"/>
                </a:lnTo>
                <a:lnTo>
                  <a:pt x="45873" y="12698"/>
                </a:lnTo>
                <a:lnTo>
                  <a:pt x="39035" y="8415"/>
                </a:lnTo>
                <a:lnTo>
                  <a:pt x="35203" y="7326"/>
                </a:lnTo>
                <a:lnTo>
                  <a:pt x="52087" y="7326"/>
                </a:lnTo>
                <a:lnTo>
                  <a:pt x="55491" y="11045"/>
                </a:lnTo>
                <a:lnTo>
                  <a:pt x="57971" y="16155"/>
                </a:lnTo>
                <a:lnTo>
                  <a:pt x="60488" y="21264"/>
                </a:lnTo>
                <a:lnTo>
                  <a:pt x="61728" y="27050"/>
                </a:lnTo>
                <a:lnTo>
                  <a:pt x="61728" y="40049"/>
                </a:lnTo>
                <a:lnTo>
                  <a:pt x="60413" y="45873"/>
                </a:lnTo>
                <a:lnTo>
                  <a:pt x="57783" y="51058"/>
                </a:lnTo>
                <a:lnTo>
                  <a:pt x="55153" y="56205"/>
                </a:lnTo>
                <a:lnTo>
                  <a:pt x="52076" y="5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44999" y="928908"/>
            <a:ext cx="25400" cy="32384"/>
          </a:xfrm>
          <a:custGeom>
            <a:avLst/>
            <a:gdLst/>
            <a:ahLst/>
            <a:cxnLst/>
            <a:rect l="l" t="t" r="r" b="b"/>
            <a:pathLst>
              <a:path w="25400" h="32384">
                <a:moveTo>
                  <a:pt x="14802" y="31878"/>
                </a:moveTo>
                <a:lnTo>
                  <a:pt x="8791" y="31878"/>
                </a:lnTo>
                <a:lnTo>
                  <a:pt x="7063" y="31525"/>
                </a:lnTo>
                <a:lnTo>
                  <a:pt x="0" y="0"/>
                </a:lnTo>
                <a:lnTo>
                  <a:pt x="5297" y="0"/>
                </a:lnTo>
                <a:lnTo>
                  <a:pt x="5297" y="20036"/>
                </a:lnTo>
                <a:lnTo>
                  <a:pt x="5372" y="21896"/>
                </a:lnTo>
                <a:lnTo>
                  <a:pt x="5936" y="24244"/>
                </a:lnTo>
                <a:lnTo>
                  <a:pt x="6649" y="25341"/>
                </a:lnTo>
                <a:lnTo>
                  <a:pt x="7739" y="26122"/>
                </a:lnTo>
                <a:lnTo>
                  <a:pt x="8791" y="26907"/>
                </a:lnTo>
                <a:lnTo>
                  <a:pt x="10106" y="27298"/>
                </a:lnTo>
                <a:lnTo>
                  <a:pt x="20061" y="27298"/>
                </a:lnTo>
                <a:lnTo>
                  <a:pt x="18108" y="30116"/>
                </a:lnTo>
                <a:lnTo>
                  <a:pt x="14802" y="31878"/>
                </a:lnTo>
                <a:close/>
              </a:path>
              <a:path w="25400" h="32384">
                <a:moveTo>
                  <a:pt x="20061" y="27298"/>
                </a:moveTo>
                <a:lnTo>
                  <a:pt x="13299" y="27298"/>
                </a:lnTo>
                <a:lnTo>
                  <a:pt x="14802" y="26896"/>
                </a:lnTo>
                <a:lnTo>
                  <a:pt x="17582" y="25292"/>
                </a:lnTo>
                <a:lnTo>
                  <a:pt x="18559" y="24187"/>
                </a:lnTo>
                <a:lnTo>
                  <a:pt x="19686" y="21370"/>
                </a:lnTo>
                <a:lnTo>
                  <a:pt x="19949" y="19333"/>
                </a:lnTo>
                <a:lnTo>
                  <a:pt x="19949" y="0"/>
                </a:lnTo>
                <a:lnTo>
                  <a:pt x="25247" y="0"/>
                </a:lnTo>
                <a:lnTo>
                  <a:pt x="25247" y="26592"/>
                </a:lnTo>
                <a:lnTo>
                  <a:pt x="20550" y="26592"/>
                </a:lnTo>
                <a:lnTo>
                  <a:pt x="20061" y="27298"/>
                </a:lnTo>
                <a:close/>
              </a:path>
              <a:path w="25400" h="32384">
                <a:moveTo>
                  <a:pt x="25247" y="31172"/>
                </a:moveTo>
                <a:lnTo>
                  <a:pt x="20550" y="31172"/>
                </a:lnTo>
                <a:lnTo>
                  <a:pt x="20550" y="26592"/>
                </a:lnTo>
                <a:lnTo>
                  <a:pt x="25247" y="26592"/>
                </a:lnTo>
                <a:lnTo>
                  <a:pt x="25247" y="31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51974" y="1747930"/>
            <a:ext cx="29209" cy="31750"/>
          </a:xfrm>
          <a:custGeom>
            <a:avLst/>
            <a:gdLst/>
            <a:ahLst/>
            <a:cxnLst/>
            <a:rect l="l" t="t" r="r" b="b"/>
            <a:pathLst>
              <a:path w="29210" h="31750">
                <a:moveTo>
                  <a:pt x="6424" y="31183"/>
                </a:moveTo>
                <a:lnTo>
                  <a:pt x="0" y="31183"/>
                </a:lnTo>
                <a:lnTo>
                  <a:pt x="11421" y="14990"/>
                </a:lnTo>
                <a:lnTo>
                  <a:pt x="826" y="0"/>
                </a:lnTo>
                <a:lnTo>
                  <a:pt x="7476" y="0"/>
                </a:lnTo>
                <a:lnTo>
                  <a:pt x="12247" y="7288"/>
                </a:lnTo>
                <a:lnTo>
                  <a:pt x="13112" y="8716"/>
                </a:lnTo>
                <a:lnTo>
                  <a:pt x="13863" y="9881"/>
                </a:lnTo>
                <a:lnTo>
                  <a:pt x="14389" y="10820"/>
                </a:lnTo>
                <a:lnTo>
                  <a:pt x="20423" y="10820"/>
                </a:lnTo>
                <a:lnTo>
                  <a:pt x="17582" y="14690"/>
                </a:lnTo>
                <a:lnTo>
                  <a:pt x="20518" y="18860"/>
                </a:lnTo>
                <a:lnTo>
                  <a:pt x="14577" y="18860"/>
                </a:lnTo>
                <a:lnTo>
                  <a:pt x="6424" y="31183"/>
                </a:lnTo>
                <a:close/>
              </a:path>
              <a:path w="29210" h="31750">
                <a:moveTo>
                  <a:pt x="20423" y="10820"/>
                </a:moveTo>
                <a:lnTo>
                  <a:pt x="14389" y="10820"/>
                </a:lnTo>
                <a:lnTo>
                  <a:pt x="15253" y="9505"/>
                </a:lnTo>
                <a:lnTo>
                  <a:pt x="16080" y="8378"/>
                </a:lnTo>
                <a:lnTo>
                  <a:pt x="16793" y="7363"/>
                </a:lnTo>
                <a:lnTo>
                  <a:pt x="22016" y="0"/>
                </a:lnTo>
                <a:lnTo>
                  <a:pt x="28365" y="0"/>
                </a:lnTo>
                <a:lnTo>
                  <a:pt x="20423" y="10820"/>
                </a:lnTo>
                <a:close/>
              </a:path>
              <a:path w="29210" h="31750">
                <a:moveTo>
                  <a:pt x="29192" y="31183"/>
                </a:moveTo>
                <a:lnTo>
                  <a:pt x="22692" y="31183"/>
                </a:lnTo>
                <a:lnTo>
                  <a:pt x="16267" y="21490"/>
                </a:lnTo>
                <a:lnTo>
                  <a:pt x="14577" y="18860"/>
                </a:lnTo>
                <a:lnTo>
                  <a:pt x="20518" y="18860"/>
                </a:lnTo>
                <a:lnTo>
                  <a:pt x="29192" y="311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87294" y="906365"/>
            <a:ext cx="28575" cy="44450"/>
          </a:xfrm>
          <a:custGeom>
            <a:avLst/>
            <a:gdLst/>
            <a:ahLst/>
            <a:cxnLst/>
            <a:rect l="l" t="t" r="r" b="b"/>
            <a:pathLst>
              <a:path w="28575" h="44450">
                <a:moveTo>
                  <a:pt x="13777" y="38686"/>
                </a:moveTo>
                <a:lnTo>
                  <a:pt x="6311" y="38686"/>
                </a:lnTo>
                <a:lnTo>
                  <a:pt x="7251" y="38490"/>
                </a:lnTo>
                <a:lnTo>
                  <a:pt x="8678" y="37709"/>
                </a:lnTo>
                <a:lnTo>
                  <a:pt x="11308" y="32520"/>
                </a:lnTo>
                <a:lnTo>
                  <a:pt x="11421" y="32246"/>
                </a:lnTo>
                <a:lnTo>
                  <a:pt x="11571" y="31818"/>
                </a:lnTo>
                <a:lnTo>
                  <a:pt x="11797" y="31232"/>
                </a:lnTo>
                <a:lnTo>
                  <a:pt x="0" y="0"/>
                </a:lnTo>
                <a:lnTo>
                  <a:pt x="5673" y="0"/>
                </a:lnTo>
                <a:lnTo>
                  <a:pt x="12135" y="18022"/>
                </a:lnTo>
                <a:lnTo>
                  <a:pt x="12999" y="20333"/>
                </a:lnTo>
                <a:lnTo>
                  <a:pt x="13772" y="22816"/>
                </a:lnTo>
                <a:lnTo>
                  <a:pt x="14427" y="25243"/>
                </a:lnTo>
                <a:lnTo>
                  <a:pt x="19062" y="25243"/>
                </a:lnTo>
                <a:lnTo>
                  <a:pt x="16643" y="31701"/>
                </a:lnTo>
                <a:lnTo>
                  <a:pt x="15403" y="35143"/>
                </a:lnTo>
                <a:lnTo>
                  <a:pt x="14427" y="37513"/>
                </a:lnTo>
                <a:lnTo>
                  <a:pt x="13777" y="38686"/>
                </a:lnTo>
                <a:close/>
              </a:path>
              <a:path w="28575" h="44450">
                <a:moveTo>
                  <a:pt x="19062" y="25243"/>
                </a:moveTo>
                <a:lnTo>
                  <a:pt x="14427" y="25243"/>
                </a:lnTo>
                <a:lnTo>
                  <a:pt x="15028" y="22816"/>
                </a:lnTo>
                <a:lnTo>
                  <a:pt x="15741" y="20449"/>
                </a:lnTo>
                <a:lnTo>
                  <a:pt x="16606" y="18138"/>
                </a:lnTo>
                <a:lnTo>
                  <a:pt x="23218" y="0"/>
                </a:lnTo>
                <a:lnTo>
                  <a:pt x="28515" y="0"/>
                </a:lnTo>
                <a:lnTo>
                  <a:pt x="19062" y="25243"/>
                </a:lnTo>
                <a:close/>
              </a:path>
              <a:path w="28575" h="44450">
                <a:moveTo>
                  <a:pt x="7814" y="43852"/>
                </a:moveTo>
                <a:lnTo>
                  <a:pt x="5147" y="43852"/>
                </a:lnTo>
                <a:lnTo>
                  <a:pt x="3982" y="43637"/>
                </a:lnTo>
                <a:lnTo>
                  <a:pt x="2742" y="43205"/>
                </a:lnTo>
                <a:lnTo>
                  <a:pt x="2141" y="38216"/>
                </a:lnTo>
                <a:lnTo>
                  <a:pt x="3306" y="38528"/>
                </a:lnTo>
                <a:lnTo>
                  <a:pt x="4283" y="38686"/>
                </a:lnTo>
                <a:lnTo>
                  <a:pt x="13777" y="38686"/>
                </a:lnTo>
                <a:lnTo>
                  <a:pt x="12773" y="40527"/>
                </a:lnTo>
                <a:lnTo>
                  <a:pt x="11721" y="41797"/>
                </a:lnTo>
                <a:lnTo>
                  <a:pt x="10482" y="42619"/>
                </a:lnTo>
                <a:lnTo>
                  <a:pt x="9279" y="43442"/>
                </a:lnTo>
                <a:lnTo>
                  <a:pt x="7814" y="438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17498" y="1353855"/>
            <a:ext cx="49530" cy="64769"/>
          </a:xfrm>
          <a:custGeom>
            <a:avLst/>
            <a:gdLst/>
            <a:ahLst/>
            <a:cxnLst/>
            <a:rect l="l" t="t" r="r" b="b"/>
            <a:pathLst>
              <a:path w="49530" h="64769">
                <a:moveTo>
                  <a:pt x="8490" y="64583"/>
                </a:moveTo>
                <a:lnTo>
                  <a:pt x="0" y="64583"/>
                </a:lnTo>
                <a:lnTo>
                  <a:pt x="0" y="0"/>
                </a:lnTo>
                <a:lnTo>
                  <a:pt x="28591" y="0"/>
                </a:lnTo>
                <a:lnTo>
                  <a:pt x="31897" y="225"/>
                </a:lnTo>
                <a:lnTo>
                  <a:pt x="34151" y="638"/>
                </a:lnTo>
                <a:lnTo>
                  <a:pt x="37344" y="1164"/>
                </a:lnTo>
                <a:lnTo>
                  <a:pt x="46187" y="7626"/>
                </a:lnTo>
                <a:lnTo>
                  <a:pt x="8490" y="7626"/>
                </a:lnTo>
                <a:lnTo>
                  <a:pt x="8490" y="30694"/>
                </a:lnTo>
                <a:lnTo>
                  <a:pt x="45793" y="30694"/>
                </a:lnTo>
                <a:lnTo>
                  <a:pt x="40500" y="36443"/>
                </a:lnTo>
                <a:lnTo>
                  <a:pt x="34189" y="38359"/>
                </a:lnTo>
                <a:lnTo>
                  <a:pt x="8490" y="38359"/>
                </a:lnTo>
                <a:lnTo>
                  <a:pt x="8490" y="64583"/>
                </a:lnTo>
                <a:close/>
              </a:path>
              <a:path w="49530" h="64769">
                <a:moveTo>
                  <a:pt x="45793" y="30694"/>
                </a:moveTo>
                <a:lnTo>
                  <a:pt x="30694" y="30694"/>
                </a:lnTo>
                <a:lnTo>
                  <a:pt x="34639" y="29680"/>
                </a:lnTo>
                <a:lnTo>
                  <a:pt x="36969" y="27614"/>
                </a:lnTo>
                <a:lnTo>
                  <a:pt x="39298" y="25585"/>
                </a:lnTo>
                <a:lnTo>
                  <a:pt x="40425" y="22692"/>
                </a:lnTo>
                <a:lnTo>
                  <a:pt x="40425" y="16267"/>
                </a:lnTo>
                <a:lnTo>
                  <a:pt x="28891" y="7626"/>
                </a:lnTo>
                <a:lnTo>
                  <a:pt x="46187" y="7626"/>
                </a:lnTo>
                <a:lnTo>
                  <a:pt x="47301" y="9918"/>
                </a:lnTo>
                <a:lnTo>
                  <a:pt x="48578" y="12586"/>
                </a:lnTo>
                <a:lnTo>
                  <a:pt x="49254" y="15516"/>
                </a:lnTo>
                <a:lnTo>
                  <a:pt x="49254" y="24195"/>
                </a:lnTo>
                <a:lnTo>
                  <a:pt x="47488" y="28854"/>
                </a:lnTo>
                <a:lnTo>
                  <a:pt x="45793" y="306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95182" y="2948927"/>
            <a:ext cx="61785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6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3380677" y="1170891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57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7578" y="1817310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80414" y="1804600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69417" y="1141838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56706" y="1090996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58522" y="18064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58522" y="18064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66678" y="1443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66678" y="1443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21679" y="108010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77"/>
                </a:lnTo>
                <a:lnTo>
                  <a:pt x="4866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21679" y="108010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77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60681" y="1064497"/>
            <a:ext cx="24765" cy="31115"/>
          </a:xfrm>
          <a:custGeom>
            <a:avLst/>
            <a:gdLst/>
            <a:ahLst/>
            <a:cxnLst/>
            <a:rect l="l" t="t" r="r" b="b"/>
            <a:pathLst>
              <a:path w="24764" h="31115">
                <a:moveTo>
                  <a:pt x="14308" y="30813"/>
                </a:moveTo>
                <a:lnTo>
                  <a:pt x="8497" y="30813"/>
                </a:lnTo>
                <a:lnTo>
                  <a:pt x="6827" y="30472"/>
                </a:lnTo>
                <a:lnTo>
                  <a:pt x="0" y="0"/>
                </a:lnTo>
                <a:lnTo>
                  <a:pt x="5120" y="0"/>
                </a:lnTo>
                <a:lnTo>
                  <a:pt x="5120" y="19366"/>
                </a:lnTo>
                <a:lnTo>
                  <a:pt x="5193" y="21164"/>
                </a:lnTo>
                <a:lnTo>
                  <a:pt x="5737" y="23434"/>
                </a:lnTo>
                <a:lnTo>
                  <a:pt x="6427" y="24494"/>
                </a:lnTo>
                <a:lnTo>
                  <a:pt x="7481" y="25249"/>
                </a:lnTo>
                <a:lnTo>
                  <a:pt x="8497" y="26008"/>
                </a:lnTo>
                <a:lnTo>
                  <a:pt x="9768" y="26386"/>
                </a:lnTo>
                <a:lnTo>
                  <a:pt x="19391" y="26386"/>
                </a:lnTo>
                <a:lnTo>
                  <a:pt x="17504" y="29110"/>
                </a:lnTo>
                <a:lnTo>
                  <a:pt x="14308" y="30813"/>
                </a:lnTo>
                <a:close/>
              </a:path>
              <a:path w="24764" h="31115">
                <a:moveTo>
                  <a:pt x="19391" y="26386"/>
                </a:moveTo>
                <a:lnTo>
                  <a:pt x="12855" y="26386"/>
                </a:lnTo>
                <a:lnTo>
                  <a:pt x="14308" y="25998"/>
                </a:lnTo>
                <a:lnTo>
                  <a:pt x="16995" y="24447"/>
                </a:lnTo>
                <a:lnTo>
                  <a:pt x="17939" y="23379"/>
                </a:lnTo>
                <a:lnTo>
                  <a:pt x="19029" y="20656"/>
                </a:lnTo>
                <a:lnTo>
                  <a:pt x="19283" y="18687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03"/>
                </a:lnTo>
                <a:lnTo>
                  <a:pt x="19864" y="25703"/>
                </a:lnTo>
                <a:lnTo>
                  <a:pt x="19391" y="26386"/>
                </a:lnTo>
                <a:close/>
              </a:path>
              <a:path w="24764" h="31115">
                <a:moveTo>
                  <a:pt x="24404" y="30130"/>
                </a:moveTo>
                <a:lnTo>
                  <a:pt x="19864" y="30130"/>
                </a:lnTo>
                <a:lnTo>
                  <a:pt x="19864" y="25703"/>
                </a:lnTo>
                <a:lnTo>
                  <a:pt x="24404" y="25703"/>
                </a:lnTo>
                <a:lnTo>
                  <a:pt x="24404" y="301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24275" y="152609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63419" y="108923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79209" y="1877304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5607" y="2846832"/>
            <a:ext cx="132016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4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4).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3380677" y="1170891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57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7578" y="1817310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80414" y="1804600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69417" y="1141838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56706" y="1090996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58522" y="18064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58522" y="18064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66678" y="1443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66678" y="14432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21679" y="108010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77"/>
                </a:lnTo>
                <a:lnTo>
                  <a:pt x="4866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21679" y="108010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77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60681" y="1064497"/>
            <a:ext cx="24765" cy="31115"/>
          </a:xfrm>
          <a:custGeom>
            <a:avLst/>
            <a:gdLst/>
            <a:ahLst/>
            <a:cxnLst/>
            <a:rect l="l" t="t" r="r" b="b"/>
            <a:pathLst>
              <a:path w="24764" h="31115">
                <a:moveTo>
                  <a:pt x="14308" y="30813"/>
                </a:moveTo>
                <a:lnTo>
                  <a:pt x="8497" y="30813"/>
                </a:lnTo>
                <a:lnTo>
                  <a:pt x="6827" y="30472"/>
                </a:lnTo>
                <a:lnTo>
                  <a:pt x="0" y="0"/>
                </a:lnTo>
                <a:lnTo>
                  <a:pt x="5120" y="0"/>
                </a:lnTo>
                <a:lnTo>
                  <a:pt x="5120" y="19366"/>
                </a:lnTo>
                <a:lnTo>
                  <a:pt x="5193" y="21164"/>
                </a:lnTo>
                <a:lnTo>
                  <a:pt x="5737" y="23434"/>
                </a:lnTo>
                <a:lnTo>
                  <a:pt x="6427" y="24494"/>
                </a:lnTo>
                <a:lnTo>
                  <a:pt x="7481" y="25249"/>
                </a:lnTo>
                <a:lnTo>
                  <a:pt x="8497" y="26008"/>
                </a:lnTo>
                <a:lnTo>
                  <a:pt x="9768" y="26386"/>
                </a:lnTo>
                <a:lnTo>
                  <a:pt x="19391" y="26386"/>
                </a:lnTo>
                <a:lnTo>
                  <a:pt x="17504" y="29110"/>
                </a:lnTo>
                <a:lnTo>
                  <a:pt x="14308" y="30813"/>
                </a:lnTo>
                <a:close/>
              </a:path>
              <a:path w="24764" h="31115">
                <a:moveTo>
                  <a:pt x="19391" y="26386"/>
                </a:moveTo>
                <a:lnTo>
                  <a:pt x="12855" y="26386"/>
                </a:lnTo>
                <a:lnTo>
                  <a:pt x="14308" y="25998"/>
                </a:lnTo>
                <a:lnTo>
                  <a:pt x="16995" y="24447"/>
                </a:lnTo>
                <a:lnTo>
                  <a:pt x="17939" y="23379"/>
                </a:lnTo>
                <a:lnTo>
                  <a:pt x="19029" y="20656"/>
                </a:lnTo>
                <a:lnTo>
                  <a:pt x="19283" y="18687"/>
                </a:lnTo>
                <a:lnTo>
                  <a:pt x="19283" y="0"/>
                </a:lnTo>
                <a:lnTo>
                  <a:pt x="24404" y="0"/>
                </a:lnTo>
                <a:lnTo>
                  <a:pt x="24404" y="25703"/>
                </a:lnTo>
                <a:lnTo>
                  <a:pt x="19864" y="25703"/>
                </a:lnTo>
                <a:lnTo>
                  <a:pt x="19391" y="26386"/>
                </a:lnTo>
                <a:close/>
              </a:path>
              <a:path w="24764" h="31115">
                <a:moveTo>
                  <a:pt x="24404" y="30130"/>
                </a:moveTo>
                <a:lnTo>
                  <a:pt x="19864" y="30130"/>
                </a:lnTo>
                <a:lnTo>
                  <a:pt x="19864" y="25703"/>
                </a:lnTo>
                <a:lnTo>
                  <a:pt x="24404" y="25703"/>
                </a:lnTo>
                <a:lnTo>
                  <a:pt x="24404" y="301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24275" y="152609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63419" y="108923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79209" y="1877304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5607" y="2846832"/>
            <a:ext cx="397700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4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4).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Significato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rdinata: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4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>
                <a:latin typeface="Lucida Sans Unicode"/>
                <a:cs typeface="Lucida Sans Unicode"/>
              </a:rPr>
              <a:t>/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4)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Che</a:t>
            </a:r>
            <a:r>
              <a:rPr dirty="0" spc="25"/>
              <a:t> </a:t>
            </a:r>
            <a:r>
              <a:rPr dirty="0" spc="-65"/>
              <a:t>cosa</a:t>
            </a:r>
            <a:r>
              <a:rPr dirty="0" spc="-10"/>
              <a:t> </a:t>
            </a:r>
            <a:r>
              <a:rPr dirty="0" spc="-735"/>
              <a:t>`</a:t>
            </a:r>
            <a:r>
              <a:rPr dirty="0" spc="-120"/>
              <a:t>e</a:t>
            </a:r>
            <a:r>
              <a:rPr dirty="0" spc="25"/>
              <a:t> </a:t>
            </a:r>
            <a:r>
              <a:rPr dirty="0" spc="-35"/>
              <a:t>la</a:t>
            </a:r>
            <a:r>
              <a:rPr dirty="0" spc="30"/>
              <a:t> </a:t>
            </a:r>
            <a:r>
              <a:rPr dirty="0" spc="-50"/>
              <a:t>Geometria</a:t>
            </a:r>
            <a:r>
              <a:rPr dirty="0" spc="25"/>
              <a:t> </a:t>
            </a:r>
            <a:r>
              <a:rPr dirty="0" spc="-10"/>
              <a:t>Analitica?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405255"/>
            <a:ext cx="3815079" cy="707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Tahoma"/>
                <a:cs typeface="Tahoma"/>
              </a:rPr>
              <a:t>L’Alge</a:t>
            </a:r>
            <a:r>
              <a:rPr dirty="0" sz="1100" spc="-45">
                <a:latin typeface="Tahoma"/>
                <a:cs typeface="Tahoma"/>
              </a:rPr>
              <a:t>b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b</a:t>
            </a:r>
            <a:r>
              <a:rPr dirty="0" sz="1100" spc="-45">
                <a:latin typeface="Tahoma"/>
                <a:cs typeface="Tahoma"/>
              </a:rPr>
              <a:t>ranca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35">
                <a:latin typeface="Tahoma"/>
                <a:cs typeface="Tahoma"/>
              </a:rPr>
              <a:t>atematica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studia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-30">
                <a:latin typeface="Tahoma"/>
                <a:cs typeface="Tahoma"/>
              </a:rPr>
              <a:t>zio</a:t>
            </a:r>
            <a:r>
              <a:rPr dirty="0" sz="1100" spc="-45">
                <a:latin typeface="Tahoma"/>
                <a:cs typeface="Tahoma"/>
              </a:rPr>
              <a:t>n</a:t>
            </a:r>
            <a:r>
              <a:rPr dirty="0" sz="1100" spc="-45">
                <a:latin typeface="Tahoma"/>
                <a:cs typeface="Tahoma"/>
              </a:rPr>
              <a:t>i: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noi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utilizzeremo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cam</a:t>
            </a:r>
            <a:r>
              <a:rPr dirty="0" sz="1100" spc="-15" i="1">
                <a:latin typeface="Trebuchet MS"/>
                <a:cs typeface="Trebuchet MS"/>
              </a:rPr>
              <a:t>p</a:t>
            </a:r>
            <a:r>
              <a:rPr dirty="0" sz="1100" spc="-50" i="1">
                <a:latin typeface="Trebuchet MS"/>
                <a:cs typeface="Trebuchet MS"/>
              </a:rPr>
              <a:t>o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numeri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100" spc="-35">
                <a:solidFill>
                  <a:srgbClr val="FF0000"/>
                </a:solidFill>
                <a:latin typeface="Tahoma"/>
                <a:cs typeface="Tahoma"/>
              </a:rPr>
              <a:t>eali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dotato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quattro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25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erazioni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fondamentali: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÷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3392288" y="967242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 h="0">
                <a:moveTo>
                  <a:pt x="0" y="0"/>
                </a:moveTo>
                <a:lnTo>
                  <a:pt x="128302" y="0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46392" y="1604285"/>
            <a:ext cx="770255" cy="0"/>
          </a:xfrm>
          <a:custGeom>
            <a:avLst/>
            <a:gdLst/>
            <a:ahLst/>
            <a:cxnLst/>
            <a:rect l="l" t="t" r="r" b="b"/>
            <a:pathLst>
              <a:path w="770255" h="0">
                <a:moveTo>
                  <a:pt x="0" y="0"/>
                </a:moveTo>
                <a:lnTo>
                  <a:pt x="769816" y="0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46364" y="817103"/>
            <a:ext cx="0" cy="1532890"/>
          </a:xfrm>
          <a:custGeom>
            <a:avLst/>
            <a:gdLst/>
            <a:ahLst/>
            <a:cxnLst/>
            <a:rect l="l" t="t" r="r" b="b"/>
            <a:pathLst>
              <a:path w="0" h="1532889">
                <a:moveTo>
                  <a:pt x="0" y="1532877"/>
                </a:moveTo>
                <a:lnTo>
                  <a:pt x="0" y="0"/>
                </a:lnTo>
              </a:path>
            </a:pathLst>
          </a:custGeom>
          <a:ln w="38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05130" y="1600152"/>
            <a:ext cx="2840355" cy="8255"/>
          </a:xfrm>
          <a:custGeom>
            <a:avLst/>
            <a:gdLst/>
            <a:ahLst/>
            <a:cxnLst/>
            <a:rect l="l" t="t" r="r" b="b"/>
            <a:pathLst>
              <a:path w="2840354" h="8255">
                <a:moveTo>
                  <a:pt x="2840318" y="0"/>
                </a:moveTo>
                <a:lnTo>
                  <a:pt x="0" y="7852"/>
                </a:lnTo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52531" y="1594854"/>
            <a:ext cx="52705" cy="26670"/>
          </a:xfrm>
          <a:custGeom>
            <a:avLst/>
            <a:gdLst/>
            <a:ahLst/>
            <a:cxnLst/>
            <a:rect l="l" t="t" r="r" b="b"/>
            <a:pathLst>
              <a:path w="52705" h="26669">
                <a:moveTo>
                  <a:pt x="52636" y="26299"/>
                </a:moveTo>
                <a:lnTo>
                  <a:pt x="0" y="13262"/>
                </a:lnTo>
                <a:lnTo>
                  <a:pt x="52561" y="0"/>
                </a:lnTo>
                <a:lnTo>
                  <a:pt x="52636" y="262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5309" y="2349943"/>
            <a:ext cx="26670" cy="52705"/>
          </a:xfrm>
          <a:custGeom>
            <a:avLst/>
            <a:gdLst/>
            <a:ahLst/>
            <a:cxnLst/>
            <a:rect l="l" t="t" r="r" b="b"/>
            <a:pathLst>
              <a:path w="26669" h="52705">
                <a:moveTo>
                  <a:pt x="13299" y="52636"/>
                </a:moveTo>
                <a:lnTo>
                  <a:pt x="0" y="75"/>
                </a:lnTo>
                <a:lnTo>
                  <a:pt x="26299" y="0"/>
                </a:lnTo>
                <a:lnTo>
                  <a:pt x="13299" y="526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35121" y="159301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07" y="22542"/>
                </a:moveTo>
                <a:lnTo>
                  <a:pt x="5034" y="22542"/>
                </a:lnTo>
                <a:lnTo>
                  <a:pt x="0" y="17507"/>
                </a:lnTo>
                <a:lnTo>
                  <a:pt x="0" y="5034"/>
                </a:lnTo>
                <a:lnTo>
                  <a:pt x="5034" y="0"/>
                </a:lnTo>
                <a:lnTo>
                  <a:pt x="17507" y="0"/>
                </a:lnTo>
                <a:lnTo>
                  <a:pt x="22542" y="5034"/>
                </a:lnTo>
                <a:lnTo>
                  <a:pt x="22542" y="17507"/>
                </a:lnTo>
                <a:lnTo>
                  <a:pt x="17507" y="2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5121" y="159301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542" y="11271"/>
                </a:moveTo>
                <a:lnTo>
                  <a:pt x="22542" y="17507"/>
                </a:lnTo>
                <a:lnTo>
                  <a:pt x="17507" y="22542"/>
                </a:lnTo>
                <a:lnTo>
                  <a:pt x="11271" y="22542"/>
                </a:lnTo>
                <a:lnTo>
                  <a:pt x="5034" y="22542"/>
                </a:lnTo>
                <a:lnTo>
                  <a:pt x="0" y="17507"/>
                </a:lnTo>
                <a:lnTo>
                  <a:pt x="0" y="11271"/>
                </a:lnTo>
                <a:lnTo>
                  <a:pt x="0" y="5034"/>
                </a:lnTo>
                <a:lnTo>
                  <a:pt x="5034" y="0"/>
                </a:lnTo>
                <a:lnTo>
                  <a:pt x="11271" y="0"/>
                </a:lnTo>
                <a:lnTo>
                  <a:pt x="17507" y="0"/>
                </a:lnTo>
                <a:lnTo>
                  <a:pt x="22542" y="5034"/>
                </a:lnTo>
                <a:lnTo>
                  <a:pt x="22542" y="11271"/>
                </a:lnTo>
                <a:close/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04223" y="133426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07" y="22542"/>
                </a:moveTo>
                <a:lnTo>
                  <a:pt x="5071" y="22542"/>
                </a:lnTo>
                <a:lnTo>
                  <a:pt x="0" y="17507"/>
                </a:lnTo>
                <a:lnTo>
                  <a:pt x="0" y="5071"/>
                </a:lnTo>
                <a:lnTo>
                  <a:pt x="5071" y="0"/>
                </a:lnTo>
                <a:lnTo>
                  <a:pt x="17507" y="0"/>
                </a:lnTo>
                <a:lnTo>
                  <a:pt x="22542" y="5071"/>
                </a:lnTo>
                <a:lnTo>
                  <a:pt x="22542" y="17507"/>
                </a:lnTo>
                <a:lnTo>
                  <a:pt x="17507" y="22542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04223" y="133426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542" y="11271"/>
                </a:moveTo>
                <a:lnTo>
                  <a:pt x="22542" y="17507"/>
                </a:lnTo>
                <a:lnTo>
                  <a:pt x="17507" y="22542"/>
                </a:lnTo>
                <a:lnTo>
                  <a:pt x="11271" y="22542"/>
                </a:lnTo>
                <a:lnTo>
                  <a:pt x="5071" y="22542"/>
                </a:lnTo>
                <a:lnTo>
                  <a:pt x="0" y="17507"/>
                </a:lnTo>
                <a:lnTo>
                  <a:pt x="0" y="11271"/>
                </a:lnTo>
                <a:lnTo>
                  <a:pt x="0" y="5071"/>
                </a:lnTo>
                <a:lnTo>
                  <a:pt x="5071" y="0"/>
                </a:lnTo>
                <a:lnTo>
                  <a:pt x="11271" y="0"/>
                </a:lnTo>
                <a:lnTo>
                  <a:pt x="17507" y="0"/>
                </a:lnTo>
                <a:lnTo>
                  <a:pt x="22542" y="5071"/>
                </a:lnTo>
                <a:lnTo>
                  <a:pt x="22542" y="11271"/>
                </a:lnTo>
                <a:close/>
              </a:path>
            </a:pathLst>
          </a:custGeom>
          <a:ln w="37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29648" y="1649219"/>
            <a:ext cx="62230" cy="67310"/>
          </a:xfrm>
          <a:custGeom>
            <a:avLst/>
            <a:gdLst/>
            <a:ahLst/>
            <a:cxnLst/>
            <a:rect l="l" t="t" r="r" b="b"/>
            <a:pathLst>
              <a:path w="62230" h="67310">
                <a:moveTo>
                  <a:pt x="36443" y="66800"/>
                </a:moveTo>
                <a:lnTo>
                  <a:pt x="24796" y="66800"/>
                </a:lnTo>
                <a:lnTo>
                  <a:pt x="19386" y="65334"/>
                </a:lnTo>
                <a:lnTo>
                  <a:pt x="9768" y="59436"/>
                </a:lnTo>
                <a:lnTo>
                  <a:pt x="6161" y="55453"/>
                </a:lnTo>
                <a:lnTo>
                  <a:pt x="3681" y="50344"/>
                </a:lnTo>
                <a:lnTo>
                  <a:pt x="1202" y="45272"/>
                </a:lnTo>
                <a:lnTo>
                  <a:pt x="33" y="40049"/>
                </a:lnTo>
                <a:lnTo>
                  <a:pt x="0" y="34189"/>
                </a:lnTo>
                <a:lnTo>
                  <a:pt x="1966" y="20445"/>
                </a:lnTo>
                <a:lnTo>
                  <a:pt x="7884" y="9878"/>
                </a:lnTo>
                <a:lnTo>
                  <a:pt x="14351" y="3005"/>
                </a:lnTo>
                <a:lnTo>
                  <a:pt x="21790" y="0"/>
                </a:lnTo>
                <a:lnTo>
                  <a:pt x="36856" y="0"/>
                </a:lnTo>
                <a:lnTo>
                  <a:pt x="42229" y="1390"/>
                </a:lnTo>
                <a:lnTo>
                  <a:pt x="51847" y="7063"/>
                </a:lnTo>
                <a:lnTo>
                  <a:pt x="52087" y="7326"/>
                </a:lnTo>
                <a:lnTo>
                  <a:pt x="24909" y="7326"/>
                </a:lnTo>
                <a:lnTo>
                  <a:pt x="19686" y="9392"/>
                </a:lnTo>
                <a:lnTo>
                  <a:pt x="10970" y="17695"/>
                </a:lnTo>
                <a:lnTo>
                  <a:pt x="8791" y="24646"/>
                </a:lnTo>
                <a:lnTo>
                  <a:pt x="8791" y="42116"/>
                </a:lnTo>
                <a:lnTo>
                  <a:pt x="10895" y="48240"/>
                </a:lnTo>
                <a:lnTo>
                  <a:pt x="19273" y="57219"/>
                </a:lnTo>
                <a:lnTo>
                  <a:pt x="24495" y="59436"/>
                </a:lnTo>
                <a:lnTo>
                  <a:pt x="52076" y="59436"/>
                </a:lnTo>
                <a:lnTo>
                  <a:pt x="51396" y="60150"/>
                </a:lnTo>
                <a:lnTo>
                  <a:pt x="41703" y="65447"/>
                </a:lnTo>
                <a:lnTo>
                  <a:pt x="36443" y="66800"/>
                </a:lnTo>
                <a:close/>
              </a:path>
              <a:path w="62230" h="67310">
                <a:moveTo>
                  <a:pt x="52076" y="59436"/>
                </a:moveTo>
                <a:lnTo>
                  <a:pt x="37269" y="59436"/>
                </a:lnTo>
                <a:lnTo>
                  <a:pt x="42567" y="57182"/>
                </a:lnTo>
                <a:lnTo>
                  <a:pt x="50870" y="48165"/>
                </a:lnTo>
                <a:lnTo>
                  <a:pt x="52936" y="41740"/>
                </a:lnTo>
                <a:lnTo>
                  <a:pt x="52936" y="28215"/>
                </a:lnTo>
                <a:lnTo>
                  <a:pt x="52034" y="23594"/>
                </a:lnTo>
                <a:lnTo>
                  <a:pt x="50269" y="19686"/>
                </a:lnTo>
                <a:lnTo>
                  <a:pt x="48503" y="15741"/>
                </a:lnTo>
                <a:lnTo>
                  <a:pt x="45873" y="12698"/>
                </a:lnTo>
                <a:lnTo>
                  <a:pt x="39035" y="8415"/>
                </a:lnTo>
                <a:lnTo>
                  <a:pt x="35203" y="7326"/>
                </a:lnTo>
                <a:lnTo>
                  <a:pt x="52087" y="7326"/>
                </a:lnTo>
                <a:lnTo>
                  <a:pt x="55491" y="11045"/>
                </a:lnTo>
                <a:lnTo>
                  <a:pt x="57971" y="16155"/>
                </a:lnTo>
                <a:lnTo>
                  <a:pt x="60488" y="21264"/>
                </a:lnTo>
                <a:lnTo>
                  <a:pt x="61728" y="27050"/>
                </a:lnTo>
                <a:lnTo>
                  <a:pt x="61728" y="40049"/>
                </a:lnTo>
                <a:lnTo>
                  <a:pt x="60413" y="45873"/>
                </a:lnTo>
                <a:lnTo>
                  <a:pt x="57783" y="51058"/>
                </a:lnTo>
                <a:lnTo>
                  <a:pt x="55153" y="56205"/>
                </a:lnTo>
                <a:lnTo>
                  <a:pt x="52076" y="5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44999" y="868443"/>
            <a:ext cx="25400" cy="32384"/>
          </a:xfrm>
          <a:custGeom>
            <a:avLst/>
            <a:gdLst/>
            <a:ahLst/>
            <a:cxnLst/>
            <a:rect l="l" t="t" r="r" b="b"/>
            <a:pathLst>
              <a:path w="25400" h="32384">
                <a:moveTo>
                  <a:pt x="14802" y="31878"/>
                </a:moveTo>
                <a:lnTo>
                  <a:pt x="8791" y="31878"/>
                </a:lnTo>
                <a:lnTo>
                  <a:pt x="7063" y="31525"/>
                </a:lnTo>
                <a:lnTo>
                  <a:pt x="0" y="0"/>
                </a:lnTo>
                <a:lnTo>
                  <a:pt x="5297" y="0"/>
                </a:lnTo>
                <a:lnTo>
                  <a:pt x="5297" y="20036"/>
                </a:lnTo>
                <a:lnTo>
                  <a:pt x="5372" y="21896"/>
                </a:lnTo>
                <a:lnTo>
                  <a:pt x="5936" y="24244"/>
                </a:lnTo>
                <a:lnTo>
                  <a:pt x="6649" y="25341"/>
                </a:lnTo>
                <a:lnTo>
                  <a:pt x="7739" y="26122"/>
                </a:lnTo>
                <a:lnTo>
                  <a:pt x="8791" y="26907"/>
                </a:lnTo>
                <a:lnTo>
                  <a:pt x="10106" y="27298"/>
                </a:lnTo>
                <a:lnTo>
                  <a:pt x="20061" y="27298"/>
                </a:lnTo>
                <a:lnTo>
                  <a:pt x="18108" y="30116"/>
                </a:lnTo>
                <a:lnTo>
                  <a:pt x="14802" y="31878"/>
                </a:lnTo>
                <a:close/>
              </a:path>
              <a:path w="25400" h="32384">
                <a:moveTo>
                  <a:pt x="20061" y="27298"/>
                </a:moveTo>
                <a:lnTo>
                  <a:pt x="13299" y="27298"/>
                </a:lnTo>
                <a:lnTo>
                  <a:pt x="14802" y="26896"/>
                </a:lnTo>
                <a:lnTo>
                  <a:pt x="17582" y="25292"/>
                </a:lnTo>
                <a:lnTo>
                  <a:pt x="18559" y="24187"/>
                </a:lnTo>
                <a:lnTo>
                  <a:pt x="19686" y="21370"/>
                </a:lnTo>
                <a:lnTo>
                  <a:pt x="19949" y="19333"/>
                </a:lnTo>
                <a:lnTo>
                  <a:pt x="19949" y="0"/>
                </a:lnTo>
                <a:lnTo>
                  <a:pt x="25247" y="0"/>
                </a:lnTo>
                <a:lnTo>
                  <a:pt x="25247" y="26592"/>
                </a:lnTo>
                <a:lnTo>
                  <a:pt x="20550" y="26592"/>
                </a:lnTo>
                <a:lnTo>
                  <a:pt x="20061" y="27298"/>
                </a:lnTo>
                <a:close/>
              </a:path>
              <a:path w="25400" h="32384">
                <a:moveTo>
                  <a:pt x="25247" y="31172"/>
                </a:moveTo>
                <a:lnTo>
                  <a:pt x="20550" y="31172"/>
                </a:lnTo>
                <a:lnTo>
                  <a:pt x="20550" y="26592"/>
                </a:lnTo>
                <a:lnTo>
                  <a:pt x="25247" y="26592"/>
                </a:lnTo>
                <a:lnTo>
                  <a:pt x="25247" y="311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51974" y="1687465"/>
            <a:ext cx="29209" cy="31750"/>
          </a:xfrm>
          <a:custGeom>
            <a:avLst/>
            <a:gdLst/>
            <a:ahLst/>
            <a:cxnLst/>
            <a:rect l="l" t="t" r="r" b="b"/>
            <a:pathLst>
              <a:path w="29210" h="31750">
                <a:moveTo>
                  <a:pt x="6424" y="31183"/>
                </a:moveTo>
                <a:lnTo>
                  <a:pt x="0" y="31183"/>
                </a:lnTo>
                <a:lnTo>
                  <a:pt x="11421" y="14990"/>
                </a:lnTo>
                <a:lnTo>
                  <a:pt x="826" y="0"/>
                </a:lnTo>
                <a:lnTo>
                  <a:pt x="7476" y="0"/>
                </a:lnTo>
                <a:lnTo>
                  <a:pt x="12247" y="7288"/>
                </a:lnTo>
                <a:lnTo>
                  <a:pt x="13112" y="8716"/>
                </a:lnTo>
                <a:lnTo>
                  <a:pt x="13863" y="9881"/>
                </a:lnTo>
                <a:lnTo>
                  <a:pt x="14389" y="10820"/>
                </a:lnTo>
                <a:lnTo>
                  <a:pt x="20423" y="10820"/>
                </a:lnTo>
                <a:lnTo>
                  <a:pt x="17582" y="14690"/>
                </a:lnTo>
                <a:lnTo>
                  <a:pt x="20518" y="18860"/>
                </a:lnTo>
                <a:lnTo>
                  <a:pt x="14577" y="18860"/>
                </a:lnTo>
                <a:lnTo>
                  <a:pt x="6424" y="31183"/>
                </a:lnTo>
                <a:close/>
              </a:path>
              <a:path w="29210" h="31750">
                <a:moveTo>
                  <a:pt x="20423" y="10820"/>
                </a:moveTo>
                <a:lnTo>
                  <a:pt x="14389" y="10820"/>
                </a:lnTo>
                <a:lnTo>
                  <a:pt x="15253" y="9505"/>
                </a:lnTo>
                <a:lnTo>
                  <a:pt x="16080" y="8378"/>
                </a:lnTo>
                <a:lnTo>
                  <a:pt x="16793" y="7363"/>
                </a:lnTo>
                <a:lnTo>
                  <a:pt x="22016" y="0"/>
                </a:lnTo>
                <a:lnTo>
                  <a:pt x="28365" y="0"/>
                </a:lnTo>
                <a:lnTo>
                  <a:pt x="20423" y="10820"/>
                </a:lnTo>
                <a:close/>
              </a:path>
              <a:path w="29210" h="31750">
                <a:moveTo>
                  <a:pt x="29192" y="31183"/>
                </a:moveTo>
                <a:lnTo>
                  <a:pt x="22692" y="31183"/>
                </a:lnTo>
                <a:lnTo>
                  <a:pt x="16267" y="21490"/>
                </a:lnTo>
                <a:lnTo>
                  <a:pt x="14577" y="18860"/>
                </a:lnTo>
                <a:lnTo>
                  <a:pt x="20518" y="18860"/>
                </a:lnTo>
                <a:lnTo>
                  <a:pt x="29192" y="311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87294" y="845901"/>
            <a:ext cx="28575" cy="44450"/>
          </a:xfrm>
          <a:custGeom>
            <a:avLst/>
            <a:gdLst/>
            <a:ahLst/>
            <a:cxnLst/>
            <a:rect l="l" t="t" r="r" b="b"/>
            <a:pathLst>
              <a:path w="28575" h="44450">
                <a:moveTo>
                  <a:pt x="13777" y="38686"/>
                </a:moveTo>
                <a:lnTo>
                  <a:pt x="6311" y="38686"/>
                </a:lnTo>
                <a:lnTo>
                  <a:pt x="7251" y="38490"/>
                </a:lnTo>
                <a:lnTo>
                  <a:pt x="8678" y="37709"/>
                </a:lnTo>
                <a:lnTo>
                  <a:pt x="11308" y="32520"/>
                </a:lnTo>
                <a:lnTo>
                  <a:pt x="11421" y="32246"/>
                </a:lnTo>
                <a:lnTo>
                  <a:pt x="11571" y="31818"/>
                </a:lnTo>
                <a:lnTo>
                  <a:pt x="11797" y="31232"/>
                </a:lnTo>
                <a:lnTo>
                  <a:pt x="0" y="0"/>
                </a:lnTo>
                <a:lnTo>
                  <a:pt x="5673" y="0"/>
                </a:lnTo>
                <a:lnTo>
                  <a:pt x="12135" y="18022"/>
                </a:lnTo>
                <a:lnTo>
                  <a:pt x="12999" y="20333"/>
                </a:lnTo>
                <a:lnTo>
                  <a:pt x="13772" y="22816"/>
                </a:lnTo>
                <a:lnTo>
                  <a:pt x="14427" y="25243"/>
                </a:lnTo>
                <a:lnTo>
                  <a:pt x="19062" y="25243"/>
                </a:lnTo>
                <a:lnTo>
                  <a:pt x="16643" y="31701"/>
                </a:lnTo>
                <a:lnTo>
                  <a:pt x="15403" y="35143"/>
                </a:lnTo>
                <a:lnTo>
                  <a:pt x="14427" y="37513"/>
                </a:lnTo>
                <a:lnTo>
                  <a:pt x="13777" y="38686"/>
                </a:lnTo>
                <a:close/>
              </a:path>
              <a:path w="28575" h="44450">
                <a:moveTo>
                  <a:pt x="19062" y="25243"/>
                </a:moveTo>
                <a:lnTo>
                  <a:pt x="14427" y="25243"/>
                </a:lnTo>
                <a:lnTo>
                  <a:pt x="15028" y="22816"/>
                </a:lnTo>
                <a:lnTo>
                  <a:pt x="15741" y="20449"/>
                </a:lnTo>
                <a:lnTo>
                  <a:pt x="16606" y="18138"/>
                </a:lnTo>
                <a:lnTo>
                  <a:pt x="23218" y="0"/>
                </a:lnTo>
                <a:lnTo>
                  <a:pt x="28515" y="0"/>
                </a:lnTo>
                <a:lnTo>
                  <a:pt x="19062" y="25243"/>
                </a:lnTo>
                <a:close/>
              </a:path>
              <a:path w="28575" h="44450">
                <a:moveTo>
                  <a:pt x="7814" y="43852"/>
                </a:moveTo>
                <a:lnTo>
                  <a:pt x="5147" y="43852"/>
                </a:lnTo>
                <a:lnTo>
                  <a:pt x="3982" y="43637"/>
                </a:lnTo>
                <a:lnTo>
                  <a:pt x="2742" y="43205"/>
                </a:lnTo>
                <a:lnTo>
                  <a:pt x="2141" y="38216"/>
                </a:lnTo>
                <a:lnTo>
                  <a:pt x="3306" y="38528"/>
                </a:lnTo>
                <a:lnTo>
                  <a:pt x="4283" y="38686"/>
                </a:lnTo>
                <a:lnTo>
                  <a:pt x="13777" y="38686"/>
                </a:lnTo>
                <a:lnTo>
                  <a:pt x="12773" y="40527"/>
                </a:lnTo>
                <a:lnTo>
                  <a:pt x="11721" y="41797"/>
                </a:lnTo>
                <a:lnTo>
                  <a:pt x="10482" y="42619"/>
                </a:lnTo>
                <a:lnTo>
                  <a:pt x="9279" y="43442"/>
                </a:lnTo>
                <a:lnTo>
                  <a:pt x="7814" y="438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17498" y="1293390"/>
            <a:ext cx="49530" cy="64769"/>
          </a:xfrm>
          <a:custGeom>
            <a:avLst/>
            <a:gdLst/>
            <a:ahLst/>
            <a:cxnLst/>
            <a:rect l="l" t="t" r="r" b="b"/>
            <a:pathLst>
              <a:path w="49530" h="64769">
                <a:moveTo>
                  <a:pt x="8490" y="64583"/>
                </a:moveTo>
                <a:lnTo>
                  <a:pt x="0" y="64583"/>
                </a:lnTo>
                <a:lnTo>
                  <a:pt x="0" y="0"/>
                </a:lnTo>
                <a:lnTo>
                  <a:pt x="28591" y="0"/>
                </a:lnTo>
                <a:lnTo>
                  <a:pt x="31897" y="225"/>
                </a:lnTo>
                <a:lnTo>
                  <a:pt x="34151" y="638"/>
                </a:lnTo>
                <a:lnTo>
                  <a:pt x="37344" y="1164"/>
                </a:lnTo>
                <a:lnTo>
                  <a:pt x="46187" y="7626"/>
                </a:lnTo>
                <a:lnTo>
                  <a:pt x="8490" y="7626"/>
                </a:lnTo>
                <a:lnTo>
                  <a:pt x="8490" y="30694"/>
                </a:lnTo>
                <a:lnTo>
                  <a:pt x="45793" y="30694"/>
                </a:lnTo>
                <a:lnTo>
                  <a:pt x="40500" y="36443"/>
                </a:lnTo>
                <a:lnTo>
                  <a:pt x="34189" y="38359"/>
                </a:lnTo>
                <a:lnTo>
                  <a:pt x="8490" y="38359"/>
                </a:lnTo>
                <a:lnTo>
                  <a:pt x="8490" y="64583"/>
                </a:lnTo>
                <a:close/>
              </a:path>
              <a:path w="49530" h="64769">
                <a:moveTo>
                  <a:pt x="45793" y="30694"/>
                </a:moveTo>
                <a:lnTo>
                  <a:pt x="30694" y="30694"/>
                </a:lnTo>
                <a:lnTo>
                  <a:pt x="34639" y="29680"/>
                </a:lnTo>
                <a:lnTo>
                  <a:pt x="36969" y="27614"/>
                </a:lnTo>
                <a:lnTo>
                  <a:pt x="39298" y="25585"/>
                </a:lnTo>
                <a:lnTo>
                  <a:pt x="40425" y="22692"/>
                </a:lnTo>
                <a:lnTo>
                  <a:pt x="40425" y="16267"/>
                </a:lnTo>
                <a:lnTo>
                  <a:pt x="28891" y="7626"/>
                </a:lnTo>
                <a:lnTo>
                  <a:pt x="46187" y="7626"/>
                </a:lnTo>
                <a:lnTo>
                  <a:pt x="47301" y="9918"/>
                </a:lnTo>
                <a:lnTo>
                  <a:pt x="48578" y="12586"/>
                </a:lnTo>
                <a:lnTo>
                  <a:pt x="49254" y="15516"/>
                </a:lnTo>
                <a:lnTo>
                  <a:pt x="49254" y="24195"/>
                </a:lnTo>
                <a:lnTo>
                  <a:pt x="47488" y="28854"/>
                </a:lnTo>
                <a:lnTo>
                  <a:pt x="45793" y="306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38061" y="2862021"/>
            <a:ext cx="3731895" cy="449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925"/>
              </a:spcBef>
            </a:pPr>
            <a:r>
              <a:rPr dirty="0" sz="1100" spc="3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ttenzione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rie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50">
                <a:latin typeface="Tahoma"/>
                <a:cs typeface="Tahoma"/>
              </a:rPr>
              <a:t>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all’uni</a:t>
            </a:r>
            <a:r>
              <a:rPr dirty="0" sz="1100" spc="-20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misura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scelta!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9366"/>
            <a:ext cx="160718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262" i="1">
                <a:latin typeface="Century Gothic"/>
                <a:cs typeface="Century Gothic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spc="-172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Century Gothic"/>
                <a:cs typeface="Century Gothic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76808" y="2148035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87644" y="213888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96408" y="1301876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5658" y="125103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86385" y="21384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6385" y="21384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95068" y="179940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95068" y="179940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61330" y="158514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77"/>
                </a:lnTo>
                <a:lnTo>
                  <a:pt x="4866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61330" y="158514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77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85282" y="2189871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71086" y="1842293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81280" y="1492595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69922" y="2223209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71155" y="137706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343789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75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-15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r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oiezione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ettivamente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04643" y="1238618"/>
            <a:ext cx="2540" cy="1607820"/>
          </a:xfrm>
          <a:custGeom>
            <a:avLst/>
            <a:gdLst/>
            <a:ahLst/>
            <a:cxnLst/>
            <a:rect l="l" t="t" r="r" b="b"/>
            <a:pathLst>
              <a:path w="2539" h="1607820">
                <a:moveTo>
                  <a:pt x="0" y="1607824"/>
                </a:moveTo>
                <a:lnTo>
                  <a:pt x="2023" y="0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70614" y="1238618"/>
            <a:ext cx="2540" cy="1607820"/>
          </a:xfrm>
          <a:custGeom>
            <a:avLst/>
            <a:gdLst/>
            <a:ahLst/>
            <a:cxnLst/>
            <a:rect l="l" t="t" r="r" b="b"/>
            <a:pathLst>
              <a:path w="2539" h="1607820">
                <a:moveTo>
                  <a:pt x="0" y="1607824"/>
                </a:moveTo>
                <a:lnTo>
                  <a:pt x="2058" y="0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6808" y="2142879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87644" y="2133727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96408" y="1296719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5658" y="124587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86385" y="213329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86385" y="213329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95068" y="17942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95068" y="17942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61330" y="157998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77"/>
                </a:lnTo>
                <a:lnTo>
                  <a:pt x="4866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61330" y="157998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77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94632" y="21356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4632" y="21356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60640" y="212835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902"/>
                </a:lnTo>
                <a:lnTo>
                  <a:pt x="4866" y="0"/>
                </a:lnTo>
                <a:lnTo>
                  <a:pt x="16923" y="0"/>
                </a:lnTo>
                <a:lnTo>
                  <a:pt x="21789" y="4902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60640" y="212835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902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902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85282" y="218471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1086" y="1837137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81280" y="148743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69922" y="221805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71155" y="1371907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88981" y="222571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40912" y="228491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37701" y="2242820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02307" y="2303067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7384"/>
            <a:ext cx="3439160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67" i="1">
                <a:latin typeface="Century Gothic"/>
                <a:cs typeface="Century Gothic"/>
              </a:rPr>
              <a:t> </a:t>
            </a:r>
            <a:r>
              <a:rPr dirty="0" baseline="-10416" sz="1200" spc="82" i="1">
                <a:latin typeface="Century Gothic"/>
                <a:cs typeface="Century Gothic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-7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r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oiezione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ettivamente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sull’asse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65913" y="1811574"/>
            <a:ext cx="2876550" cy="3810"/>
          </a:xfrm>
          <a:custGeom>
            <a:avLst/>
            <a:gdLst/>
            <a:ahLst/>
            <a:cxnLst/>
            <a:rect l="l" t="t" r="r" b="b"/>
            <a:pathLst>
              <a:path w="2876550" h="3810">
                <a:moveTo>
                  <a:pt x="0" y="0"/>
                </a:moveTo>
                <a:lnTo>
                  <a:pt x="2876148" y="3622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65913" y="1596324"/>
            <a:ext cx="2876550" cy="3810"/>
          </a:xfrm>
          <a:custGeom>
            <a:avLst/>
            <a:gdLst/>
            <a:ahLst/>
            <a:cxnLst/>
            <a:rect l="l" t="t" r="r" b="b"/>
            <a:pathLst>
              <a:path w="2876550" h="3809">
                <a:moveTo>
                  <a:pt x="0" y="0"/>
                </a:moveTo>
                <a:lnTo>
                  <a:pt x="2876148" y="3647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6808" y="2150994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87644" y="214184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96408" y="1304835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5658" y="1253993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86385" y="214140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86385" y="214140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95068" y="180236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95068" y="180236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61330" y="158810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77"/>
                </a:lnTo>
                <a:lnTo>
                  <a:pt x="4866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61330" y="158810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77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82753" y="180196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86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886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886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82753" y="180196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886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886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86385" y="158673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86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80"/>
                </a:lnTo>
                <a:lnTo>
                  <a:pt x="4866" y="0"/>
                </a:lnTo>
                <a:lnTo>
                  <a:pt x="16886" y="0"/>
                </a:lnTo>
                <a:lnTo>
                  <a:pt x="21789" y="4880"/>
                </a:lnTo>
                <a:lnTo>
                  <a:pt x="21789" y="16912"/>
                </a:lnTo>
                <a:lnTo>
                  <a:pt x="16886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886385" y="158673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886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80"/>
                </a:lnTo>
                <a:lnTo>
                  <a:pt x="4866" y="0"/>
                </a:lnTo>
                <a:lnTo>
                  <a:pt x="10894" y="0"/>
                </a:lnTo>
                <a:lnTo>
                  <a:pt x="16886" y="0"/>
                </a:lnTo>
                <a:lnTo>
                  <a:pt x="21789" y="4880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85282" y="2192830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1086" y="184525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81280" y="1495554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69922" y="2226168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71155" y="1380023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44862" y="1488291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10158" y="1548549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491" y="49084"/>
                </a:moveTo>
                <a:lnTo>
                  <a:pt x="8062" y="49084"/>
                </a:lnTo>
                <a:lnTo>
                  <a:pt x="9260" y="48837"/>
                </a:lnTo>
                <a:lnTo>
                  <a:pt x="10132" y="48347"/>
                </a:lnTo>
                <a:lnTo>
                  <a:pt x="14526" y="40876"/>
                </a:lnTo>
                <a:lnTo>
                  <a:pt x="14707" y="40328"/>
                </a:lnTo>
                <a:lnTo>
                  <a:pt x="14998" y="39609"/>
                </a:lnTo>
                <a:lnTo>
                  <a:pt x="0" y="0"/>
                </a:lnTo>
                <a:lnTo>
                  <a:pt x="7226" y="0"/>
                </a:lnTo>
                <a:lnTo>
                  <a:pt x="15434" y="22926"/>
                </a:lnTo>
                <a:lnTo>
                  <a:pt x="16487" y="25802"/>
                </a:lnTo>
                <a:lnTo>
                  <a:pt x="17467" y="28845"/>
                </a:lnTo>
                <a:lnTo>
                  <a:pt x="18339" y="32063"/>
                </a:lnTo>
                <a:lnTo>
                  <a:pt x="24225" y="32063"/>
                </a:lnTo>
                <a:lnTo>
                  <a:pt x="21136" y="40328"/>
                </a:lnTo>
                <a:lnTo>
                  <a:pt x="19537" y="44581"/>
                </a:lnTo>
                <a:lnTo>
                  <a:pt x="18303" y="47569"/>
                </a:lnTo>
                <a:lnTo>
                  <a:pt x="17491" y="49084"/>
                </a:lnTo>
                <a:close/>
              </a:path>
              <a:path w="36194" h="55880">
                <a:moveTo>
                  <a:pt x="24225" y="32063"/>
                </a:moveTo>
                <a:lnTo>
                  <a:pt x="18339" y="32063"/>
                </a:lnTo>
                <a:lnTo>
                  <a:pt x="19102" y="28998"/>
                </a:lnTo>
                <a:lnTo>
                  <a:pt x="20009" y="25991"/>
                </a:lnTo>
                <a:lnTo>
                  <a:pt x="21063" y="23038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3"/>
                </a:lnTo>
                <a:close/>
              </a:path>
              <a:path w="36194" h="55880">
                <a:moveTo>
                  <a:pt x="9950" y="55610"/>
                </a:moveTo>
                <a:lnTo>
                  <a:pt x="6500" y="55610"/>
                </a:lnTo>
                <a:lnTo>
                  <a:pt x="5047" y="55326"/>
                </a:lnTo>
                <a:lnTo>
                  <a:pt x="3449" y="54760"/>
                </a:lnTo>
                <a:lnTo>
                  <a:pt x="2723" y="48517"/>
                </a:lnTo>
                <a:lnTo>
                  <a:pt x="4212" y="48895"/>
                </a:lnTo>
                <a:lnTo>
                  <a:pt x="5483" y="49084"/>
                </a:lnTo>
                <a:lnTo>
                  <a:pt x="17491" y="49084"/>
                </a:lnTo>
                <a:lnTo>
                  <a:pt x="16233" y="51390"/>
                </a:lnTo>
                <a:lnTo>
                  <a:pt x="14853" y="53010"/>
                </a:lnTo>
                <a:lnTo>
                  <a:pt x="13327" y="54048"/>
                </a:lnTo>
                <a:lnTo>
                  <a:pt x="11766" y="55090"/>
                </a:lnTo>
                <a:lnTo>
                  <a:pt x="9950" y="556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766035" y="184525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818656" y="1904447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751214" y="1254203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51214" y="1254203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30533" y="1848038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90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90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16337" y="1500460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26531" y="115076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15173" y="1881375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16406" y="1035230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90113" y="1143498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59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59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59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59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11286" y="1500460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63907" y="1559655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01547" y="1856354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53479" y="1915548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82952" y="1862564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47558" y="1922812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36918" y="1511355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712250"/>
            <a:ext cx="402907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mentre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11165" y="901941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1751214" y="1254203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51214" y="1254203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30533" y="1848038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90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90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16337" y="1500460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26531" y="115076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15173" y="1881375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16406" y="1035230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40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40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40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90113" y="1143498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59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59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59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59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11286" y="1500460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63907" y="1559655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01547" y="1856354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53479" y="1915548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82952" y="1862564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47558" y="1922812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36918" y="1511355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712250"/>
            <a:ext cx="435673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25">
                <a:latin typeface="Tahoma"/>
                <a:cs typeface="Tahoma"/>
              </a:rPr>
              <a:t>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mentre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dalla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>
                <a:latin typeface="Tahoma"/>
                <a:cs typeface="Tahoma"/>
              </a:rPr>
              <a:t>ri</a:t>
            </a:r>
            <a:r>
              <a:rPr dirty="0" sz="1100" spc="-1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degli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assi,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discende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quella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PR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11165" y="901941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5282" y="171185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1086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1280" y="101457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69922" y="174519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1155" y="89904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62" y="100731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6035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8656" y="1423472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56296" y="172017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228" y="177936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37701" y="172638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02307" y="178663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91667" y="1375173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651976"/>
            <a:ext cx="2018664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5913" y="765759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5282" y="171185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1086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1280" y="101457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69922" y="174519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1155" y="89904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62" y="100731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6035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8656" y="1423472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56296" y="172017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228" y="177936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37701" y="172638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02307" y="178663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91667" y="1375173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651976"/>
            <a:ext cx="4239895" cy="341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Tahoma"/>
                <a:cs typeface="Tahoma"/>
              </a:rPr>
              <a:t>utilizzo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solidFill>
                  <a:srgbClr val="BC1919"/>
                </a:solidFill>
                <a:latin typeface="Tahoma"/>
                <a:cs typeface="Tahoma"/>
              </a:rPr>
              <a:t>T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114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rema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0">
                <a:solidFill>
                  <a:srgbClr val="BC1919"/>
                </a:solidFill>
                <a:latin typeface="Tahoma"/>
                <a:cs typeface="Tahoma"/>
              </a:rPr>
              <a:t>Pitag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ra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calcol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5913" y="765759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5282" y="171185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1086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1280" y="101457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69922" y="174519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1155" y="89904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62" y="100731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6035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8656" y="1423472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56296" y="172017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228" y="177936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37701" y="172638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02307" y="178663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91667" y="1375173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7743" y="3056635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7743" y="3101063"/>
            <a:ext cx="4432935" cy="193040"/>
          </a:xfrm>
          <a:custGeom>
            <a:avLst/>
            <a:gdLst/>
            <a:ahLst/>
            <a:cxnLst/>
            <a:rect l="l" t="t" r="r" b="b"/>
            <a:pathLst>
              <a:path w="4432935" h="193039">
                <a:moveTo>
                  <a:pt x="4432566" y="0"/>
                </a:moveTo>
                <a:lnTo>
                  <a:pt x="0" y="0"/>
                </a:lnTo>
                <a:lnTo>
                  <a:pt x="0" y="142085"/>
                </a:lnTo>
                <a:lnTo>
                  <a:pt x="16636" y="179599"/>
                </a:lnTo>
                <a:lnTo>
                  <a:pt x="4381765" y="192885"/>
                </a:lnTo>
                <a:lnTo>
                  <a:pt x="4396008" y="190840"/>
                </a:lnTo>
                <a:lnTo>
                  <a:pt x="4427129" y="164881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2651976"/>
            <a:ext cx="4239895" cy="613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triangolo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Tahoma"/>
                <a:cs typeface="Tahoma"/>
              </a:rPr>
              <a:t>utilizzo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solidFill>
                  <a:srgbClr val="BC1919"/>
                </a:solidFill>
                <a:latin typeface="Tahoma"/>
                <a:cs typeface="Tahoma"/>
              </a:rPr>
              <a:t>T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114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rema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0">
                <a:solidFill>
                  <a:srgbClr val="BC1919"/>
                </a:solidFill>
                <a:latin typeface="Tahoma"/>
                <a:cs typeface="Tahoma"/>
              </a:rPr>
              <a:t>Pitag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ra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calcol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  <a:p>
            <a:pPr marL="502920">
              <a:lnSpc>
                <a:spcPct val="100000"/>
              </a:lnSpc>
              <a:spcBef>
                <a:spcPts val="860"/>
              </a:spcBef>
            </a:pPr>
            <a:r>
              <a:rPr dirty="0" sz="1100" spc="-15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esempio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ll’utili</a:t>
            </a:r>
            <a:r>
              <a:rPr dirty="0" sz="1100" spc="-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aver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considerato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rtogonali!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5913" y="765759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5" name="object 5"/>
          <p:cNvSpPr/>
          <p:nvPr/>
        </p:nvSpPr>
        <p:spPr>
          <a:xfrm>
            <a:off x="1840181" y="1531499"/>
            <a:ext cx="768985" cy="215265"/>
          </a:xfrm>
          <a:custGeom>
            <a:avLst/>
            <a:gdLst/>
            <a:ahLst/>
            <a:cxnLst/>
            <a:rect l="l" t="t" r="r" b="b"/>
            <a:pathLst>
              <a:path w="768985" h="215264">
                <a:moveTo>
                  <a:pt x="0" y="215021"/>
                </a:moveTo>
                <a:lnTo>
                  <a:pt x="768974" y="0"/>
                </a:lnTo>
              </a:path>
            </a:pathLst>
          </a:custGeom>
          <a:ln w="36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04826" y="1778628"/>
            <a:ext cx="48260" cy="62865"/>
          </a:xfrm>
          <a:custGeom>
            <a:avLst/>
            <a:gdLst/>
            <a:ahLst/>
            <a:cxnLst/>
            <a:rect l="l" t="t" r="r" b="b"/>
            <a:pathLst>
              <a:path w="48260" h="62864">
                <a:moveTo>
                  <a:pt x="8236" y="62647"/>
                </a:moveTo>
                <a:lnTo>
                  <a:pt x="0" y="62647"/>
                </a:lnTo>
                <a:lnTo>
                  <a:pt x="0" y="0"/>
                </a:lnTo>
                <a:lnTo>
                  <a:pt x="27734" y="0"/>
                </a:lnTo>
                <a:lnTo>
                  <a:pt x="30941" y="218"/>
                </a:lnTo>
                <a:lnTo>
                  <a:pt x="33127" y="619"/>
                </a:lnTo>
                <a:lnTo>
                  <a:pt x="36225" y="1129"/>
                </a:lnTo>
                <a:lnTo>
                  <a:pt x="44802" y="7398"/>
                </a:lnTo>
                <a:lnTo>
                  <a:pt x="8236" y="7398"/>
                </a:lnTo>
                <a:lnTo>
                  <a:pt x="8236" y="29774"/>
                </a:lnTo>
                <a:lnTo>
                  <a:pt x="44421" y="29774"/>
                </a:lnTo>
                <a:lnTo>
                  <a:pt x="39286" y="35350"/>
                </a:lnTo>
                <a:lnTo>
                  <a:pt x="33164" y="37209"/>
                </a:lnTo>
                <a:lnTo>
                  <a:pt x="8236" y="37209"/>
                </a:lnTo>
                <a:lnTo>
                  <a:pt x="8236" y="62647"/>
                </a:lnTo>
                <a:close/>
              </a:path>
              <a:path w="48260" h="62864">
                <a:moveTo>
                  <a:pt x="44421" y="29774"/>
                </a:moveTo>
                <a:lnTo>
                  <a:pt x="29774" y="29774"/>
                </a:lnTo>
                <a:lnTo>
                  <a:pt x="33601" y="28790"/>
                </a:lnTo>
                <a:lnTo>
                  <a:pt x="35861" y="26786"/>
                </a:lnTo>
                <a:lnTo>
                  <a:pt x="38120" y="24818"/>
                </a:lnTo>
                <a:lnTo>
                  <a:pt x="39214" y="22012"/>
                </a:lnTo>
                <a:lnTo>
                  <a:pt x="39214" y="15780"/>
                </a:lnTo>
                <a:lnTo>
                  <a:pt x="28025" y="7398"/>
                </a:lnTo>
                <a:lnTo>
                  <a:pt x="44802" y="7398"/>
                </a:lnTo>
                <a:lnTo>
                  <a:pt x="45883" y="9621"/>
                </a:lnTo>
                <a:lnTo>
                  <a:pt x="47122" y="12208"/>
                </a:lnTo>
                <a:lnTo>
                  <a:pt x="47778" y="15051"/>
                </a:lnTo>
                <a:lnTo>
                  <a:pt x="47778" y="23470"/>
                </a:lnTo>
                <a:lnTo>
                  <a:pt x="46065" y="27989"/>
                </a:lnTo>
                <a:lnTo>
                  <a:pt x="44421" y="297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18598" y="1427691"/>
            <a:ext cx="61594" cy="69215"/>
          </a:xfrm>
          <a:custGeom>
            <a:avLst/>
            <a:gdLst/>
            <a:ahLst/>
            <a:cxnLst/>
            <a:rect l="l" t="t" r="r" b="b"/>
            <a:pathLst>
              <a:path w="61594" h="69215">
                <a:moveTo>
                  <a:pt x="35423" y="64801"/>
                </a:moveTo>
                <a:lnTo>
                  <a:pt x="24162" y="64801"/>
                </a:lnTo>
                <a:lnTo>
                  <a:pt x="18987" y="63434"/>
                </a:lnTo>
                <a:lnTo>
                  <a:pt x="0" y="38627"/>
                </a:lnTo>
                <a:lnTo>
                  <a:pt x="12" y="26156"/>
                </a:lnTo>
                <a:lnTo>
                  <a:pt x="24271" y="0"/>
                </a:lnTo>
                <a:lnTo>
                  <a:pt x="35788" y="0"/>
                </a:lnTo>
                <a:lnTo>
                  <a:pt x="40999" y="1373"/>
                </a:lnTo>
                <a:lnTo>
                  <a:pt x="50256" y="6880"/>
                </a:lnTo>
                <a:lnTo>
                  <a:pt x="50474" y="7117"/>
                </a:lnTo>
                <a:lnTo>
                  <a:pt x="23871" y="7117"/>
                </a:lnTo>
                <a:lnTo>
                  <a:pt x="18732" y="9231"/>
                </a:lnTo>
                <a:lnTo>
                  <a:pt x="10568" y="17697"/>
                </a:lnTo>
                <a:lnTo>
                  <a:pt x="8564" y="24009"/>
                </a:lnTo>
                <a:lnTo>
                  <a:pt x="8564" y="40562"/>
                </a:lnTo>
                <a:lnTo>
                  <a:pt x="10568" y="46816"/>
                </a:lnTo>
                <a:lnTo>
                  <a:pt x="14577" y="51164"/>
                </a:lnTo>
                <a:lnTo>
                  <a:pt x="18623" y="55508"/>
                </a:lnTo>
                <a:lnTo>
                  <a:pt x="23761" y="57684"/>
                </a:lnTo>
                <a:lnTo>
                  <a:pt x="51462" y="57684"/>
                </a:lnTo>
                <a:lnTo>
                  <a:pt x="54302" y="59655"/>
                </a:lnTo>
                <a:lnTo>
                  <a:pt x="56521" y="60872"/>
                </a:lnTo>
                <a:lnTo>
                  <a:pt x="45227" y="60872"/>
                </a:lnTo>
                <a:lnTo>
                  <a:pt x="40562" y="63493"/>
                </a:lnTo>
                <a:lnTo>
                  <a:pt x="35423" y="64801"/>
                </a:lnTo>
                <a:close/>
              </a:path>
              <a:path w="61594" h="69215">
                <a:moveTo>
                  <a:pt x="54651" y="52388"/>
                </a:moveTo>
                <a:lnTo>
                  <a:pt x="44024" y="52388"/>
                </a:lnTo>
                <a:lnTo>
                  <a:pt x="48908" y="47946"/>
                </a:lnTo>
                <a:lnTo>
                  <a:pt x="51350" y="41265"/>
                </a:lnTo>
                <a:lnTo>
                  <a:pt x="51350" y="27293"/>
                </a:lnTo>
                <a:lnTo>
                  <a:pt x="50511" y="22872"/>
                </a:lnTo>
                <a:lnTo>
                  <a:pt x="48762" y="19074"/>
                </a:lnTo>
                <a:lnTo>
                  <a:pt x="47049" y="15277"/>
                </a:lnTo>
                <a:lnTo>
                  <a:pt x="44534" y="12336"/>
                </a:lnTo>
                <a:lnTo>
                  <a:pt x="37865" y="8159"/>
                </a:lnTo>
                <a:lnTo>
                  <a:pt x="34148" y="7117"/>
                </a:lnTo>
                <a:lnTo>
                  <a:pt x="50474" y="7117"/>
                </a:lnTo>
                <a:lnTo>
                  <a:pt x="53791" y="10721"/>
                </a:lnTo>
                <a:lnTo>
                  <a:pt x="58675" y="20594"/>
                </a:lnTo>
                <a:lnTo>
                  <a:pt x="59914" y="26156"/>
                </a:lnTo>
                <a:lnTo>
                  <a:pt x="59914" y="37504"/>
                </a:lnTo>
                <a:lnTo>
                  <a:pt x="59112" y="42147"/>
                </a:lnTo>
                <a:lnTo>
                  <a:pt x="55978" y="50384"/>
                </a:lnTo>
                <a:lnTo>
                  <a:pt x="54651" y="52388"/>
                </a:lnTo>
                <a:close/>
              </a:path>
              <a:path w="61594" h="69215">
                <a:moveTo>
                  <a:pt x="51462" y="57684"/>
                </a:moveTo>
                <a:lnTo>
                  <a:pt x="32982" y="57684"/>
                </a:lnTo>
                <a:lnTo>
                  <a:pt x="35751" y="57133"/>
                </a:lnTo>
                <a:lnTo>
                  <a:pt x="38375" y="56033"/>
                </a:lnTo>
                <a:lnTo>
                  <a:pt x="35788" y="54360"/>
                </a:lnTo>
                <a:lnTo>
                  <a:pt x="33054" y="53164"/>
                </a:lnTo>
                <a:lnTo>
                  <a:pt x="30175" y="52443"/>
                </a:lnTo>
                <a:lnTo>
                  <a:pt x="32253" y="46408"/>
                </a:lnTo>
                <a:lnTo>
                  <a:pt x="37027" y="47738"/>
                </a:lnTo>
                <a:lnTo>
                  <a:pt x="40963" y="49728"/>
                </a:lnTo>
                <a:lnTo>
                  <a:pt x="44024" y="52388"/>
                </a:lnTo>
                <a:lnTo>
                  <a:pt x="54651" y="52388"/>
                </a:lnTo>
                <a:lnTo>
                  <a:pt x="53609" y="53963"/>
                </a:lnTo>
                <a:lnTo>
                  <a:pt x="50475" y="56998"/>
                </a:lnTo>
                <a:lnTo>
                  <a:pt x="51462" y="57684"/>
                </a:lnTo>
                <a:close/>
              </a:path>
              <a:path w="61594" h="69215">
                <a:moveTo>
                  <a:pt x="58638" y="68617"/>
                </a:moveTo>
                <a:lnTo>
                  <a:pt x="54156" y="66984"/>
                </a:lnTo>
                <a:lnTo>
                  <a:pt x="49673" y="64404"/>
                </a:lnTo>
                <a:lnTo>
                  <a:pt x="45227" y="60872"/>
                </a:lnTo>
                <a:lnTo>
                  <a:pt x="56521" y="60872"/>
                </a:lnTo>
                <a:lnTo>
                  <a:pt x="57837" y="61594"/>
                </a:lnTo>
                <a:lnTo>
                  <a:pt x="61117" y="62808"/>
                </a:lnTo>
                <a:lnTo>
                  <a:pt x="58638" y="68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29021" y="1789561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72" y="62647"/>
                </a:moveTo>
                <a:lnTo>
                  <a:pt x="0" y="62647"/>
                </a:lnTo>
                <a:lnTo>
                  <a:pt x="0" y="0"/>
                </a:lnTo>
                <a:lnTo>
                  <a:pt x="33310" y="0"/>
                </a:lnTo>
                <a:lnTo>
                  <a:pt x="37574" y="583"/>
                </a:lnTo>
                <a:lnTo>
                  <a:pt x="43368" y="2842"/>
                </a:lnTo>
                <a:lnTo>
                  <a:pt x="45701" y="4847"/>
                </a:lnTo>
                <a:lnTo>
                  <a:pt x="47001" y="6960"/>
                </a:lnTo>
                <a:lnTo>
                  <a:pt x="8272" y="6960"/>
                </a:lnTo>
                <a:lnTo>
                  <a:pt x="8272" y="27697"/>
                </a:lnTo>
                <a:lnTo>
                  <a:pt x="46354" y="27697"/>
                </a:lnTo>
                <a:lnTo>
                  <a:pt x="45737" y="28353"/>
                </a:lnTo>
                <a:lnTo>
                  <a:pt x="42858" y="31378"/>
                </a:lnTo>
                <a:lnTo>
                  <a:pt x="38412" y="33346"/>
                </a:lnTo>
                <a:lnTo>
                  <a:pt x="32398" y="34184"/>
                </a:lnTo>
                <a:lnTo>
                  <a:pt x="33907" y="34877"/>
                </a:lnTo>
                <a:lnTo>
                  <a:pt x="8272" y="34877"/>
                </a:lnTo>
                <a:lnTo>
                  <a:pt x="8272" y="62647"/>
                </a:lnTo>
                <a:close/>
              </a:path>
              <a:path w="55244" h="62864">
                <a:moveTo>
                  <a:pt x="46354" y="27697"/>
                </a:moveTo>
                <a:lnTo>
                  <a:pt x="29884" y="27697"/>
                </a:lnTo>
                <a:lnTo>
                  <a:pt x="32836" y="27296"/>
                </a:lnTo>
                <a:lnTo>
                  <a:pt x="37100" y="25693"/>
                </a:lnTo>
                <a:lnTo>
                  <a:pt x="38703" y="24454"/>
                </a:lnTo>
                <a:lnTo>
                  <a:pt x="40963" y="21028"/>
                </a:lnTo>
                <a:lnTo>
                  <a:pt x="41510" y="19133"/>
                </a:lnTo>
                <a:lnTo>
                  <a:pt x="41510" y="14140"/>
                </a:lnTo>
                <a:lnTo>
                  <a:pt x="40453" y="11698"/>
                </a:lnTo>
                <a:lnTo>
                  <a:pt x="36152" y="7908"/>
                </a:lnTo>
                <a:lnTo>
                  <a:pt x="32763" y="6960"/>
                </a:lnTo>
                <a:lnTo>
                  <a:pt x="47001" y="6960"/>
                </a:lnTo>
                <a:lnTo>
                  <a:pt x="49199" y="10532"/>
                </a:lnTo>
                <a:lnTo>
                  <a:pt x="50038" y="13666"/>
                </a:lnTo>
                <a:lnTo>
                  <a:pt x="50038" y="21538"/>
                </a:lnTo>
                <a:lnTo>
                  <a:pt x="48616" y="25292"/>
                </a:lnTo>
                <a:lnTo>
                  <a:pt x="46354" y="27697"/>
                </a:lnTo>
                <a:close/>
              </a:path>
              <a:path w="55244" h="62864">
                <a:moveTo>
                  <a:pt x="55176" y="62647"/>
                </a:moveTo>
                <a:lnTo>
                  <a:pt x="44753" y="62647"/>
                </a:lnTo>
                <a:lnTo>
                  <a:pt x="34038" y="45846"/>
                </a:lnTo>
                <a:lnTo>
                  <a:pt x="32070" y="42967"/>
                </a:lnTo>
                <a:lnTo>
                  <a:pt x="30503" y="40963"/>
                </a:lnTo>
                <a:lnTo>
                  <a:pt x="28936" y="38995"/>
                </a:lnTo>
                <a:lnTo>
                  <a:pt x="27515" y="37574"/>
                </a:lnTo>
                <a:lnTo>
                  <a:pt x="26276" y="36808"/>
                </a:lnTo>
                <a:lnTo>
                  <a:pt x="25037" y="36006"/>
                </a:lnTo>
                <a:lnTo>
                  <a:pt x="23798" y="35460"/>
                </a:lnTo>
                <a:lnTo>
                  <a:pt x="22486" y="35132"/>
                </a:lnTo>
                <a:lnTo>
                  <a:pt x="21538" y="34950"/>
                </a:lnTo>
                <a:lnTo>
                  <a:pt x="20007" y="34877"/>
                </a:lnTo>
                <a:lnTo>
                  <a:pt x="33907" y="34877"/>
                </a:lnTo>
                <a:lnTo>
                  <a:pt x="44316" y="45628"/>
                </a:lnTo>
                <a:lnTo>
                  <a:pt x="55176" y="626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7206" y="2324569"/>
            <a:ext cx="1207770" cy="0"/>
          </a:xfrm>
          <a:custGeom>
            <a:avLst/>
            <a:gdLst/>
            <a:ahLst/>
            <a:cxnLst/>
            <a:rect l="l" t="t" r="r" b="b"/>
            <a:pathLst>
              <a:path w="1207770" h="0">
                <a:moveTo>
                  <a:pt x="0" y="0"/>
                </a:moveTo>
                <a:lnTo>
                  <a:pt x="120766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00416" y="2362352"/>
            <a:ext cx="194754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86130" algn="l"/>
              </a:tabLst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7989" y="228822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28633" y="2352035"/>
            <a:ext cx="7727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0548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57959" y="1385722"/>
          <a:ext cx="1292225" cy="520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338"/>
                <a:gridCol w="768708"/>
                <a:gridCol w="341052"/>
              </a:tblGrid>
              <a:tr h="145389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44">
                      <a:solidFill>
                        <a:srgbClr val="000000"/>
                      </a:solidFill>
                      <a:prstDash val="solid"/>
                    </a:lnR>
                    <a:lnB w="36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44">
                      <a:solidFill>
                        <a:srgbClr val="000000"/>
                      </a:solidFill>
                      <a:prstDash val="solid"/>
                    </a:lnL>
                    <a:lnR w="3644">
                      <a:solidFill>
                        <a:srgbClr val="000000"/>
                      </a:solidFill>
                      <a:prstDash val="solid"/>
                    </a:lnR>
                    <a:lnB w="36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44">
                      <a:solidFill>
                        <a:srgbClr val="000000"/>
                      </a:solidFill>
                      <a:prstDash val="solid"/>
                    </a:lnL>
                    <a:lnB w="364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996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44">
                      <a:solidFill>
                        <a:srgbClr val="000000"/>
                      </a:solidFill>
                      <a:prstDash val="solid"/>
                    </a:lnR>
                    <a:lnT w="3644">
                      <a:solidFill>
                        <a:srgbClr val="000000"/>
                      </a:solidFill>
                      <a:prstDash val="solid"/>
                    </a:lnT>
                    <a:lnB w="36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44">
                      <a:solidFill>
                        <a:srgbClr val="000000"/>
                      </a:solidFill>
                      <a:prstDash val="solid"/>
                    </a:lnL>
                    <a:lnR w="3644">
                      <a:solidFill>
                        <a:srgbClr val="000000"/>
                      </a:solidFill>
                      <a:prstDash val="solid"/>
                    </a:lnR>
                    <a:lnT w="3644">
                      <a:solidFill>
                        <a:srgbClr val="000000"/>
                      </a:solidFill>
                      <a:prstDash val="solid"/>
                    </a:lnT>
                    <a:lnB w="36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44">
                      <a:solidFill>
                        <a:srgbClr val="000000"/>
                      </a:solidFill>
                      <a:prstDash val="solid"/>
                    </a:lnL>
                    <a:lnT w="3644">
                      <a:solidFill>
                        <a:srgbClr val="000000"/>
                      </a:solidFill>
                      <a:prstDash val="solid"/>
                    </a:lnT>
                    <a:lnB w="364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310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44">
                      <a:solidFill>
                        <a:srgbClr val="000000"/>
                      </a:solidFill>
                      <a:prstDash val="solid"/>
                    </a:lnR>
                    <a:lnT w="364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44">
                      <a:solidFill>
                        <a:srgbClr val="000000"/>
                      </a:solidFill>
                      <a:prstDash val="solid"/>
                    </a:lnL>
                    <a:lnR w="3644">
                      <a:solidFill>
                        <a:srgbClr val="000000"/>
                      </a:solidFill>
                      <a:prstDash val="solid"/>
                    </a:lnR>
                    <a:lnT w="364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44">
                      <a:solidFill>
                        <a:srgbClr val="000000"/>
                      </a:solidFill>
                      <a:prstDash val="solid"/>
                    </a:lnL>
                    <a:lnT w="3644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360253" y="1023410"/>
            <a:ext cx="1887855" cy="687705"/>
          </a:xfrm>
          <a:custGeom>
            <a:avLst/>
            <a:gdLst/>
            <a:ahLst/>
            <a:cxnLst/>
            <a:rect l="l" t="t" r="r" b="b"/>
            <a:pathLst>
              <a:path w="1887855" h="687705">
                <a:moveTo>
                  <a:pt x="0" y="687310"/>
                </a:moveTo>
                <a:lnTo>
                  <a:pt x="1887539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60253" y="1023410"/>
            <a:ext cx="1887855" cy="687705"/>
          </a:xfrm>
          <a:custGeom>
            <a:avLst/>
            <a:gdLst/>
            <a:ahLst/>
            <a:cxnLst/>
            <a:rect l="l" t="t" r="r" b="b"/>
            <a:pathLst>
              <a:path w="1887855" h="687705">
                <a:moveTo>
                  <a:pt x="0" y="687310"/>
                </a:moveTo>
                <a:lnTo>
                  <a:pt x="18875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04343" y="1428427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5">
                <a:moveTo>
                  <a:pt x="15028" y="5253"/>
                </a:moveTo>
                <a:lnTo>
                  <a:pt x="4575" y="5253"/>
                </a:lnTo>
                <a:lnTo>
                  <a:pt x="5762" y="3098"/>
                </a:lnTo>
                <a:lnTo>
                  <a:pt x="6851" y="1694"/>
                </a:lnTo>
                <a:lnTo>
                  <a:pt x="7844" y="1016"/>
                </a:lnTo>
                <a:lnTo>
                  <a:pt x="8861" y="338"/>
                </a:lnTo>
                <a:lnTo>
                  <a:pt x="9950" y="0"/>
                </a:lnTo>
                <a:lnTo>
                  <a:pt x="12831" y="0"/>
                </a:lnTo>
                <a:lnTo>
                  <a:pt x="14598" y="532"/>
                </a:lnTo>
                <a:lnTo>
                  <a:pt x="16390" y="1646"/>
                </a:lnTo>
                <a:lnTo>
                  <a:pt x="15028" y="5253"/>
                </a:lnTo>
                <a:close/>
              </a:path>
              <a:path w="16510" h="31115">
                <a:moveTo>
                  <a:pt x="5108" y="30819"/>
                </a:moveTo>
                <a:lnTo>
                  <a:pt x="0" y="30819"/>
                </a:lnTo>
                <a:lnTo>
                  <a:pt x="0" y="677"/>
                </a:lnTo>
                <a:lnTo>
                  <a:pt x="4575" y="677"/>
                </a:lnTo>
                <a:lnTo>
                  <a:pt x="4575" y="5253"/>
                </a:lnTo>
                <a:lnTo>
                  <a:pt x="15028" y="5253"/>
                </a:lnTo>
                <a:lnTo>
                  <a:pt x="9756" y="5277"/>
                </a:lnTo>
                <a:lnTo>
                  <a:pt x="8739" y="5616"/>
                </a:lnTo>
                <a:lnTo>
                  <a:pt x="7844" y="6294"/>
                </a:lnTo>
                <a:lnTo>
                  <a:pt x="6948" y="6948"/>
                </a:lnTo>
                <a:lnTo>
                  <a:pt x="6318" y="7892"/>
                </a:lnTo>
                <a:lnTo>
                  <a:pt x="5398" y="10894"/>
                </a:lnTo>
                <a:lnTo>
                  <a:pt x="5108" y="12879"/>
                </a:lnTo>
                <a:lnTo>
                  <a:pt x="5108" y="30819"/>
                </a:lnTo>
                <a:close/>
              </a:path>
              <a:path w="16510" h="31115">
                <a:moveTo>
                  <a:pt x="14598" y="6391"/>
                </a:moveTo>
                <a:lnTo>
                  <a:pt x="13364" y="5641"/>
                </a:lnTo>
                <a:lnTo>
                  <a:pt x="12129" y="5277"/>
                </a:lnTo>
                <a:lnTo>
                  <a:pt x="15019" y="5277"/>
                </a:lnTo>
                <a:lnTo>
                  <a:pt x="14598" y="63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2302014"/>
            <a:ext cx="409257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30">
                <a:latin typeface="Tahoma"/>
                <a:cs typeface="Tahoma"/>
              </a:rPr>
              <a:t>Retta: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fondamentale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geometria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una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dime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30">
                <a:latin typeface="Tahoma"/>
                <a:cs typeface="Tahoma"/>
              </a:rPr>
              <a:t>io</a:t>
            </a:r>
            <a:r>
              <a:rPr dirty="0" sz="1100" spc="-50">
                <a:latin typeface="Tahoma"/>
                <a:cs typeface="Tahoma"/>
              </a:rPr>
              <a:t>n</a:t>
            </a:r>
            <a:r>
              <a:rPr dirty="0" sz="1100" spc="-95">
                <a:latin typeface="Tahoma"/>
                <a:cs typeface="Tahoma"/>
              </a:rPr>
              <a:t>e: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lunghezz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infiniti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pu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>
                <a:latin typeface="Tahoma"/>
                <a:cs typeface="Tahoma"/>
              </a:rPr>
              <a:t>ti.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individu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pu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15">
                <a:latin typeface="Tahoma"/>
                <a:cs typeface="Tahoma"/>
              </a:rPr>
              <a:t>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su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retta?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5282" y="171185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1086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1280" y="101457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69922" y="174519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1155" y="89904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62" y="100731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6035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8656" y="1423472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56296" y="172017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228" y="177936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37701" y="172638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02307" y="178663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91667" y="1375173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651976"/>
            <a:ext cx="2519045" cy="177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quadrilatero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30" i="1">
                <a:latin typeface="Century Gothic"/>
                <a:cs typeface="Century Gothic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-45">
                <a:latin typeface="Tahoma"/>
                <a:cs typeface="Tahoma"/>
              </a:rPr>
              <a:t>ngolo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5913" y="765759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5282" y="171185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1086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1280" y="101457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69922" y="174519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1155" y="89904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62" y="100731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6035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8656" y="1423472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56296" y="172017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228" y="177936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37701" y="172638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02307" y="178663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91667" y="1375173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651976"/>
            <a:ext cx="270383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quadrilatero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30" i="1">
                <a:latin typeface="Century Gothic"/>
                <a:cs typeface="Century Gothic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-45">
                <a:latin typeface="Tahoma"/>
                <a:cs typeface="Tahoma"/>
              </a:rPr>
              <a:t>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5913" y="765759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5282" y="171185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1086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1280" y="101457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69922" y="174519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1155" y="89904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62" y="100731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6035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8656" y="1423472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56296" y="172017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228" y="177936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37701" y="172638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02307" y="178663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91667" y="1375173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651976"/>
            <a:ext cx="3432810" cy="5213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quadrilatero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30" i="1">
                <a:latin typeface="Century Gothic"/>
                <a:cs typeface="Century Gothic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-45">
                <a:latin typeface="Tahoma"/>
                <a:cs typeface="Tahoma"/>
              </a:rPr>
              <a:t>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Analogamente,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quadrilatero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37" i="1">
                <a:latin typeface="Century Gothic"/>
                <a:cs typeface="Century Gothic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5913" y="765759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05963" y="1118021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5282" y="171185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1086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1280" y="101457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69922" y="174519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1155" y="89904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62" y="1007316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6035" y="1364278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8656" y="1423472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56296" y="172017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228" y="177936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37701" y="1726382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02307" y="1786630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91667" y="1375173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5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5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5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651976"/>
            <a:ext cx="3616960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quadrilatero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30" i="1">
                <a:latin typeface="Century Gothic"/>
                <a:cs typeface="Century Gothic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-45">
                <a:latin typeface="Tahoma"/>
                <a:cs typeface="Tahoma"/>
              </a:rPr>
              <a:t>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>
                <a:latin typeface="Tahoma"/>
                <a:cs typeface="Tahoma"/>
              </a:rPr>
              <a:t>Analogamente,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quadrilatero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37" i="1">
                <a:latin typeface="Century Gothic"/>
                <a:cs typeface="Century Gothic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45" i="1">
                <a:latin typeface="Trebuchet MS"/>
                <a:cs typeface="Trebuchet MS"/>
              </a:rPr>
              <a:t>R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5913" y="765759"/>
          <a:ext cx="2876550" cy="1607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74"/>
                <a:gridCol w="308266"/>
                <a:gridCol w="765988"/>
                <a:gridCol w="770418"/>
              </a:tblGrid>
              <a:tr h="35141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5237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388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  <a:lnB w="36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78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R w="3631">
                      <a:solidFill>
                        <a:srgbClr val="000000"/>
                      </a:solidFill>
                      <a:prstDash val="solid"/>
                    </a:lnR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631">
                      <a:solidFill>
                        <a:srgbClr val="000000"/>
                      </a:solidFill>
                      <a:prstDash val="solid"/>
                    </a:lnL>
                    <a:lnT w="363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Distanza</a:t>
            </a:r>
            <a:r>
              <a:rPr dirty="0" spc="30"/>
              <a:t> </a:t>
            </a:r>
            <a:r>
              <a:rPr dirty="0" spc="-40"/>
              <a:t>fra</a:t>
            </a:r>
            <a:r>
              <a:rPr dirty="0" spc="30"/>
              <a:t> </a:t>
            </a:r>
            <a:r>
              <a:rPr dirty="0" spc="-80"/>
              <a:t>due</a:t>
            </a:r>
            <a:r>
              <a:rPr dirty="0" spc="30"/>
              <a:t> </a:t>
            </a:r>
            <a:r>
              <a:rPr dirty="0" spc="-30"/>
              <a:t>punti/Lunghezza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221348"/>
            <a:ext cx="766445" cy="214629"/>
          </a:xfrm>
          <a:custGeom>
            <a:avLst/>
            <a:gdLst/>
            <a:ahLst/>
            <a:cxnLst/>
            <a:rect l="l" t="t" r="r" b="b"/>
            <a:pathLst>
              <a:path w="766444" h="214630">
                <a:moveTo>
                  <a:pt x="0" y="214262"/>
                </a:moveTo>
                <a:lnTo>
                  <a:pt x="7662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6808" y="1773347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87644" y="1764195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96408" y="927187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5658" y="876346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86385" y="176376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6385" y="176376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95068" y="14247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95068" y="142471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61330" y="121045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77"/>
                </a:lnTo>
                <a:lnTo>
                  <a:pt x="4866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61330" y="121045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77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77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85282" y="1815183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71086" y="146760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5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5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81280" y="1117907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69922" y="184852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71155" y="1002376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7743" y="2882404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7743" y="2926825"/>
            <a:ext cx="4432935" cy="302895"/>
          </a:xfrm>
          <a:custGeom>
            <a:avLst/>
            <a:gdLst/>
            <a:ahLst/>
            <a:cxnLst/>
            <a:rect l="l" t="t" r="r" b="b"/>
            <a:pathLst>
              <a:path w="4432935" h="302894">
                <a:moveTo>
                  <a:pt x="4432566" y="0"/>
                </a:moveTo>
                <a:lnTo>
                  <a:pt x="0" y="0"/>
                </a:lnTo>
                <a:lnTo>
                  <a:pt x="0" y="251743"/>
                </a:lnTo>
                <a:lnTo>
                  <a:pt x="16636" y="289257"/>
                </a:lnTo>
                <a:lnTo>
                  <a:pt x="4381765" y="302543"/>
                </a:lnTo>
                <a:lnTo>
                  <a:pt x="4396008" y="300499"/>
                </a:lnTo>
                <a:lnTo>
                  <a:pt x="4427129" y="274540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56204" y="2959722"/>
            <a:ext cx="1446530" cy="0"/>
          </a:xfrm>
          <a:custGeom>
            <a:avLst/>
            <a:gdLst/>
            <a:ahLst/>
            <a:cxnLst/>
            <a:rect l="l" t="t" r="r" b="b"/>
            <a:pathLst>
              <a:path w="1446529" h="0">
                <a:moveTo>
                  <a:pt x="0" y="0"/>
                </a:moveTo>
                <a:lnTo>
                  <a:pt x="14463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54266" y="2923376"/>
            <a:ext cx="4099560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lunghezza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baseline="66666" sz="1500" spc="1072">
                <a:latin typeface="Arial"/>
                <a:cs typeface="Arial"/>
              </a:rPr>
              <a:t>I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135">
                <a:latin typeface="Lucida Sans Unicode"/>
                <a:cs typeface="Lucida Sans Unicode"/>
              </a:rPr>
              <a:t>2</a:t>
            </a:r>
            <a:r>
              <a:rPr dirty="0" baseline="20833" sz="1200" spc="52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20833" sz="1200" spc="-60">
                <a:latin typeface="Lucida Sans Unicode"/>
                <a:cs typeface="Lucida Sans Unicode"/>
              </a:rPr>
              <a:t>2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10196"/>
            <a:ext cx="29190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Calcol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6)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13359" y="1691157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35993" y="1321954"/>
            <a:ext cx="457200" cy="605790"/>
          </a:xfrm>
          <a:custGeom>
            <a:avLst/>
            <a:gdLst/>
            <a:ahLst/>
            <a:cxnLst/>
            <a:rect l="l" t="t" r="r" b="b"/>
            <a:pathLst>
              <a:path w="457200" h="605789">
                <a:moveTo>
                  <a:pt x="0" y="605255"/>
                </a:moveTo>
                <a:lnTo>
                  <a:pt x="453946" y="605255"/>
                </a:lnTo>
                <a:lnTo>
                  <a:pt x="456609" y="0"/>
                </a:lnTo>
              </a:path>
            </a:pathLst>
          </a:custGeom>
          <a:ln w="3175">
            <a:solidFill>
              <a:srgbClr val="CCCC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35993" y="1321954"/>
            <a:ext cx="457200" cy="605790"/>
          </a:xfrm>
          <a:custGeom>
            <a:avLst/>
            <a:gdLst/>
            <a:ahLst/>
            <a:cxnLst/>
            <a:rect l="l" t="t" r="r" b="b"/>
            <a:pathLst>
              <a:path w="457200" h="605789">
                <a:moveTo>
                  <a:pt x="0" y="605255"/>
                </a:moveTo>
                <a:lnTo>
                  <a:pt x="4566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2443" y="2229840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79806" y="2219248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87308" y="1219053"/>
            <a:ext cx="6350" cy="1192530"/>
          </a:xfrm>
          <a:custGeom>
            <a:avLst/>
            <a:gdLst/>
            <a:ahLst/>
            <a:cxnLst/>
            <a:rect l="l" t="t" r="r" b="b"/>
            <a:pathLst>
              <a:path w="6350" h="1192530">
                <a:moveTo>
                  <a:pt x="0" y="1192365"/>
                </a:moveTo>
                <a:lnTo>
                  <a:pt x="58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82557" y="1176685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419"/>
                </a:moveTo>
                <a:lnTo>
                  <a:pt x="0" y="42316"/>
                </a:lnTo>
                <a:lnTo>
                  <a:pt x="10803" y="0"/>
                </a:lnTo>
                <a:lnTo>
                  <a:pt x="21184" y="424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78229" y="222076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78229" y="222076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26914" y="191813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26914" y="191813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80860" y="131286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093"/>
                </a:lnTo>
                <a:lnTo>
                  <a:pt x="0" y="4064"/>
                </a:lnTo>
                <a:lnTo>
                  <a:pt x="4055" y="0"/>
                </a:lnTo>
                <a:lnTo>
                  <a:pt x="14102" y="0"/>
                </a:lnTo>
                <a:lnTo>
                  <a:pt x="18157" y="4064"/>
                </a:lnTo>
                <a:lnTo>
                  <a:pt x="18157" y="14093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80860" y="131286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93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93"/>
                </a:lnTo>
                <a:lnTo>
                  <a:pt x="0" y="9078"/>
                </a:lnTo>
                <a:lnTo>
                  <a:pt x="0" y="4064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64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80860" y="191813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80860" y="191813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83523" y="131287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85" y="18157"/>
                </a:lnTo>
                <a:lnTo>
                  <a:pt x="0" y="14093"/>
                </a:lnTo>
                <a:lnTo>
                  <a:pt x="0" y="4064"/>
                </a:lnTo>
                <a:lnTo>
                  <a:pt x="4085" y="0"/>
                </a:lnTo>
                <a:lnTo>
                  <a:pt x="14102" y="0"/>
                </a:lnTo>
                <a:lnTo>
                  <a:pt x="18157" y="4064"/>
                </a:lnTo>
                <a:lnTo>
                  <a:pt x="18157" y="14093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83523" y="1312875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93"/>
                </a:lnTo>
                <a:lnTo>
                  <a:pt x="14102" y="18157"/>
                </a:lnTo>
                <a:lnTo>
                  <a:pt x="9078" y="18157"/>
                </a:lnTo>
                <a:lnTo>
                  <a:pt x="4085" y="18157"/>
                </a:lnTo>
                <a:lnTo>
                  <a:pt x="0" y="14093"/>
                </a:lnTo>
                <a:lnTo>
                  <a:pt x="0" y="9078"/>
                </a:lnTo>
                <a:lnTo>
                  <a:pt x="0" y="4064"/>
                </a:lnTo>
                <a:lnTo>
                  <a:pt x="408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64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280028" y="1602486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4" h="26035">
                <a:moveTo>
                  <a:pt x="11923" y="25693"/>
                </a:moveTo>
                <a:lnTo>
                  <a:pt x="7081" y="25693"/>
                </a:lnTo>
                <a:lnTo>
                  <a:pt x="5689" y="25390"/>
                </a:lnTo>
                <a:lnTo>
                  <a:pt x="0" y="0"/>
                </a:lnTo>
                <a:lnTo>
                  <a:pt x="4267" y="0"/>
                </a:lnTo>
                <a:lnTo>
                  <a:pt x="4267" y="16160"/>
                </a:lnTo>
                <a:lnTo>
                  <a:pt x="4327" y="17643"/>
                </a:lnTo>
                <a:lnTo>
                  <a:pt x="4781" y="19549"/>
                </a:lnTo>
                <a:lnTo>
                  <a:pt x="5356" y="20427"/>
                </a:lnTo>
                <a:lnTo>
                  <a:pt x="7081" y="21668"/>
                </a:lnTo>
                <a:lnTo>
                  <a:pt x="8140" y="22001"/>
                </a:lnTo>
                <a:lnTo>
                  <a:pt x="16156" y="22001"/>
                </a:lnTo>
                <a:lnTo>
                  <a:pt x="14586" y="24270"/>
                </a:lnTo>
                <a:lnTo>
                  <a:pt x="11923" y="25693"/>
                </a:lnTo>
                <a:close/>
              </a:path>
              <a:path w="20954" h="26035">
                <a:moveTo>
                  <a:pt x="16156" y="22001"/>
                </a:moveTo>
                <a:lnTo>
                  <a:pt x="10713" y="22001"/>
                </a:lnTo>
                <a:lnTo>
                  <a:pt x="11923" y="21668"/>
                </a:lnTo>
                <a:lnTo>
                  <a:pt x="13043" y="21032"/>
                </a:lnTo>
                <a:lnTo>
                  <a:pt x="16069" y="15585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6"/>
                </a:lnTo>
                <a:lnTo>
                  <a:pt x="16553" y="21426"/>
                </a:lnTo>
                <a:lnTo>
                  <a:pt x="16156" y="22001"/>
                </a:lnTo>
                <a:close/>
              </a:path>
              <a:path w="20954" h="26035">
                <a:moveTo>
                  <a:pt x="20336" y="25118"/>
                </a:moveTo>
                <a:lnTo>
                  <a:pt x="16553" y="25118"/>
                </a:lnTo>
                <a:lnTo>
                  <a:pt x="16553" y="21426"/>
                </a:lnTo>
                <a:lnTo>
                  <a:pt x="20336" y="21426"/>
                </a:lnTo>
                <a:lnTo>
                  <a:pt x="20336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12135" y="227983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44780" y="1972029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47398" y="1299299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10"/>
                </a:moveTo>
                <a:lnTo>
                  <a:pt x="20064" y="53810"/>
                </a:lnTo>
                <a:lnTo>
                  <a:pt x="15767" y="52675"/>
                </a:lnTo>
                <a:lnTo>
                  <a:pt x="0" y="32075"/>
                </a:lnTo>
                <a:lnTo>
                  <a:pt x="10" y="21719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40"/>
                </a:lnTo>
                <a:lnTo>
                  <a:pt x="41732" y="5713"/>
                </a:lnTo>
                <a:lnTo>
                  <a:pt x="41913" y="5910"/>
                </a:lnTo>
                <a:lnTo>
                  <a:pt x="19822" y="5910"/>
                </a:lnTo>
                <a:lnTo>
                  <a:pt x="15555" y="7665"/>
                </a:lnTo>
                <a:lnTo>
                  <a:pt x="8776" y="14695"/>
                </a:lnTo>
                <a:lnTo>
                  <a:pt x="7111" y="19937"/>
                </a:lnTo>
                <a:lnTo>
                  <a:pt x="7111" y="33682"/>
                </a:lnTo>
                <a:lnTo>
                  <a:pt x="8776" y="38875"/>
                </a:lnTo>
                <a:lnTo>
                  <a:pt x="12105" y="42486"/>
                </a:lnTo>
                <a:lnTo>
                  <a:pt x="15464" y="46093"/>
                </a:lnTo>
                <a:lnTo>
                  <a:pt x="19731" y="47900"/>
                </a:lnTo>
                <a:lnTo>
                  <a:pt x="42733" y="47900"/>
                </a:lnTo>
                <a:lnTo>
                  <a:pt x="45091" y="49537"/>
                </a:lnTo>
                <a:lnTo>
                  <a:pt x="46934" y="50548"/>
                </a:lnTo>
                <a:lnTo>
                  <a:pt x="37556" y="50548"/>
                </a:lnTo>
                <a:lnTo>
                  <a:pt x="33682" y="52724"/>
                </a:lnTo>
                <a:lnTo>
                  <a:pt x="29415" y="53810"/>
                </a:lnTo>
                <a:close/>
              </a:path>
              <a:path w="50800" h="57150">
                <a:moveTo>
                  <a:pt x="45382" y="43503"/>
                </a:moveTo>
                <a:lnTo>
                  <a:pt x="36557" y="43503"/>
                </a:lnTo>
                <a:lnTo>
                  <a:pt x="40613" y="39814"/>
                </a:lnTo>
                <a:lnTo>
                  <a:pt x="42640" y="34266"/>
                </a:lnTo>
                <a:lnTo>
                  <a:pt x="42640" y="22664"/>
                </a:lnTo>
                <a:lnTo>
                  <a:pt x="41944" y="18993"/>
                </a:lnTo>
                <a:lnTo>
                  <a:pt x="40492" y="15839"/>
                </a:lnTo>
                <a:lnTo>
                  <a:pt x="39069" y="12686"/>
                </a:lnTo>
                <a:lnTo>
                  <a:pt x="36981" y="10244"/>
                </a:lnTo>
                <a:lnTo>
                  <a:pt x="31443" y="6775"/>
                </a:lnTo>
                <a:lnTo>
                  <a:pt x="28356" y="5910"/>
                </a:lnTo>
                <a:lnTo>
                  <a:pt x="41913" y="5910"/>
                </a:lnTo>
                <a:lnTo>
                  <a:pt x="44668" y="8903"/>
                </a:lnTo>
                <a:lnTo>
                  <a:pt x="48723" y="17101"/>
                </a:lnTo>
                <a:lnTo>
                  <a:pt x="49752" y="21719"/>
                </a:lnTo>
                <a:lnTo>
                  <a:pt x="49752" y="31143"/>
                </a:lnTo>
                <a:lnTo>
                  <a:pt x="49086" y="34999"/>
                </a:lnTo>
                <a:lnTo>
                  <a:pt x="46484" y="41838"/>
                </a:lnTo>
                <a:lnTo>
                  <a:pt x="45382" y="43503"/>
                </a:lnTo>
                <a:close/>
              </a:path>
              <a:path w="50800" h="57150">
                <a:moveTo>
                  <a:pt x="42733" y="47900"/>
                </a:moveTo>
                <a:lnTo>
                  <a:pt x="27388" y="47900"/>
                </a:lnTo>
                <a:lnTo>
                  <a:pt x="29688" y="47443"/>
                </a:lnTo>
                <a:lnTo>
                  <a:pt x="31867" y="46529"/>
                </a:lnTo>
                <a:lnTo>
                  <a:pt x="29718" y="45140"/>
                </a:lnTo>
                <a:lnTo>
                  <a:pt x="27448" y="44147"/>
                </a:lnTo>
                <a:lnTo>
                  <a:pt x="25057" y="43548"/>
                </a:lnTo>
                <a:lnTo>
                  <a:pt x="26782" y="38537"/>
                </a:lnTo>
                <a:lnTo>
                  <a:pt x="30747" y="39641"/>
                </a:lnTo>
                <a:lnTo>
                  <a:pt x="34015" y="41293"/>
                </a:lnTo>
                <a:lnTo>
                  <a:pt x="36557" y="43503"/>
                </a:lnTo>
                <a:lnTo>
                  <a:pt x="45382" y="43503"/>
                </a:lnTo>
                <a:lnTo>
                  <a:pt x="44517" y="44810"/>
                </a:lnTo>
                <a:lnTo>
                  <a:pt x="41914" y="47331"/>
                </a:lnTo>
                <a:lnTo>
                  <a:pt x="42733" y="47900"/>
                </a:lnTo>
                <a:close/>
              </a:path>
              <a:path w="50800" h="57150">
                <a:moveTo>
                  <a:pt x="48693" y="56979"/>
                </a:moveTo>
                <a:lnTo>
                  <a:pt x="44970" y="55623"/>
                </a:lnTo>
                <a:lnTo>
                  <a:pt x="41248" y="53480"/>
                </a:lnTo>
                <a:lnTo>
                  <a:pt x="37556" y="50548"/>
                </a:lnTo>
                <a:lnTo>
                  <a:pt x="46934" y="50548"/>
                </a:lnTo>
                <a:lnTo>
                  <a:pt x="48027" y="51147"/>
                </a:lnTo>
                <a:lnTo>
                  <a:pt x="50751" y="52155"/>
                </a:lnTo>
                <a:lnTo>
                  <a:pt x="48693" y="569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71046" y="1992275"/>
            <a:ext cx="62230" cy="35560"/>
          </a:xfrm>
          <a:custGeom>
            <a:avLst/>
            <a:gdLst/>
            <a:ahLst/>
            <a:cxnLst/>
            <a:rect l="l" t="t" r="r" b="b"/>
            <a:pathLst>
              <a:path w="62230" h="35560">
                <a:moveTo>
                  <a:pt x="4690" y="9744"/>
                </a:moveTo>
                <a:lnTo>
                  <a:pt x="423" y="8988"/>
                </a:lnTo>
                <a:lnTo>
                  <a:pt x="968" y="6113"/>
                </a:lnTo>
                <a:lnTo>
                  <a:pt x="2148" y="3903"/>
                </a:lnTo>
                <a:lnTo>
                  <a:pt x="3994" y="2330"/>
                </a:lnTo>
                <a:lnTo>
                  <a:pt x="5840" y="786"/>
                </a:lnTo>
                <a:lnTo>
                  <a:pt x="8140" y="0"/>
                </a:lnTo>
                <a:lnTo>
                  <a:pt x="12771" y="0"/>
                </a:lnTo>
                <a:lnTo>
                  <a:pt x="14526" y="393"/>
                </a:lnTo>
                <a:lnTo>
                  <a:pt x="16099" y="1210"/>
                </a:lnTo>
                <a:lnTo>
                  <a:pt x="17703" y="1997"/>
                </a:lnTo>
                <a:lnTo>
                  <a:pt x="18914" y="3117"/>
                </a:lnTo>
                <a:lnTo>
                  <a:pt x="19153" y="3510"/>
                </a:lnTo>
                <a:lnTo>
                  <a:pt x="9290" y="3510"/>
                </a:lnTo>
                <a:lnTo>
                  <a:pt x="7928" y="4024"/>
                </a:lnTo>
                <a:lnTo>
                  <a:pt x="6809" y="5053"/>
                </a:lnTo>
                <a:lnTo>
                  <a:pt x="5719" y="6113"/>
                </a:lnTo>
                <a:lnTo>
                  <a:pt x="4993" y="7656"/>
                </a:lnTo>
                <a:lnTo>
                  <a:pt x="4690" y="9744"/>
                </a:lnTo>
                <a:close/>
              </a:path>
              <a:path w="62230" h="35560">
                <a:moveTo>
                  <a:pt x="18528" y="14707"/>
                </a:moveTo>
                <a:lnTo>
                  <a:pt x="11378" y="14707"/>
                </a:lnTo>
                <a:lnTo>
                  <a:pt x="13013" y="14223"/>
                </a:lnTo>
                <a:lnTo>
                  <a:pt x="15918" y="12347"/>
                </a:lnTo>
                <a:lnTo>
                  <a:pt x="16644" y="10864"/>
                </a:lnTo>
                <a:lnTo>
                  <a:pt x="16644" y="7353"/>
                </a:lnTo>
                <a:lnTo>
                  <a:pt x="16130" y="6052"/>
                </a:lnTo>
                <a:lnTo>
                  <a:pt x="15071" y="5023"/>
                </a:lnTo>
                <a:lnTo>
                  <a:pt x="14011" y="4024"/>
                </a:lnTo>
                <a:lnTo>
                  <a:pt x="12649" y="3510"/>
                </a:lnTo>
                <a:lnTo>
                  <a:pt x="19153" y="3510"/>
                </a:lnTo>
                <a:lnTo>
                  <a:pt x="19761" y="4509"/>
                </a:lnTo>
                <a:lnTo>
                  <a:pt x="20578" y="5931"/>
                </a:lnTo>
                <a:lnTo>
                  <a:pt x="20985" y="7353"/>
                </a:lnTo>
                <a:lnTo>
                  <a:pt x="21002" y="10501"/>
                </a:lnTo>
                <a:lnTo>
                  <a:pt x="20609" y="11863"/>
                </a:lnTo>
                <a:lnTo>
                  <a:pt x="19792" y="13103"/>
                </a:lnTo>
                <a:lnTo>
                  <a:pt x="19005" y="14314"/>
                </a:lnTo>
                <a:lnTo>
                  <a:pt x="18528" y="14707"/>
                </a:lnTo>
                <a:close/>
              </a:path>
              <a:path w="62230" h="35560">
                <a:moveTo>
                  <a:pt x="8413" y="18399"/>
                </a:moveTo>
                <a:lnTo>
                  <a:pt x="8897" y="14647"/>
                </a:lnTo>
                <a:lnTo>
                  <a:pt x="9169" y="14677"/>
                </a:lnTo>
                <a:lnTo>
                  <a:pt x="11378" y="14707"/>
                </a:lnTo>
                <a:lnTo>
                  <a:pt x="18528" y="14707"/>
                </a:lnTo>
                <a:lnTo>
                  <a:pt x="17794" y="15313"/>
                </a:lnTo>
                <a:lnTo>
                  <a:pt x="16221" y="16039"/>
                </a:lnTo>
                <a:lnTo>
                  <a:pt x="18278" y="16493"/>
                </a:lnTo>
                <a:lnTo>
                  <a:pt x="19852" y="17492"/>
                </a:lnTo>
                <a:lnTo>
                  <a:pt x="20181" y="17915"/>
                </a:lnTo>
                <a:lnTo>
                  <a:pt x="10622" y="17915"/>
                </a:lnTo>
                <a:lnTo>
                  <a:pt x="9623" y="18067"/>
                </a:lnTo>
                <a:lnTo>
                  <a:pt x="8413" y="18399"/>
                </a:lnTo>
                <a:close/>
              </a:path>
              <a:path w="62230" h="35560">
                <a:moveTo>
                  <a:pt x="19808" y="31867"/>
                </a:moveTo>
                <a:lnTo>
                  <a:pt x="13043" y="31867"/>
                </a:lnTo>
                <a:lnTo>
                  <a:pt x="14738" y="31170"/>
                </a:lnTo>
                <a:lnTo>
                  <a:pt x="16130" y="29778"/>
                </a:lnTo>
                <a:lnTo>
                  <a:pt x="17522" y="28417"/>
                </a:lnTo>
                <a:lnTo>
                  <a:pt x="18218" y="26692"/>
                </a:lnTo>
                <a:lnTo>
                  <a:pt x="18218" y="22667"/>
                </a:lnTo>
                <a:lnTo>
                  <a:pt x="17582" y="21063"/>
                </a:lnTo>
                <a:lnTo>
                  <a:pt x="16281" y="19822"/>
                </a:lnTo>
                <a:lnTo>
                  <a:pt x="15010" y="18551"/>
                </a:lnTo>
                <a:lnTo>
                  <a:pt x="13376" y="17915"/>
                </a:lnTo>
                <a:lnTo>
                  <a:pt x="20181" y="17915"/>
                </a:lnTo>
                <a:lnTo>
                  <a:pt x="21002" y="18974"/>
                </a:lnTo>
                <a:lnTo>
                  <a:pt x="22122" y="20457"/>
                </a:lnTo>
                <a:lnTo>
                  <a:pt x="22697" y="22303"/>
                </a:lnTo>
                <a:lnTo>
                  <a:pt x="22697" y="27569"/>
                </a:lnTo>
                <a:lnTo>
                  <a:pt x="21607" y="30142"/>
                </a:lnTo>
                <a:lnTo>
                  <a:pt x="19808" y="31867"/>
                </a:lnTo>
                <a:close/>
              </a:path>
              <a:path w="62230" h="35560">
                <a:moveTo>
                  <a:pt x="14405" y="35407"/>
                </a:moveTo>
                <a:lnTo>
                  <a:pt x="7989" y="35407"/>
                </a:lnTo>
                <a:lnTo>
                  <a:pt x="5477" y="34499"/>
                </a:lnTo>
                <a:lnTo>
                  <a:pt x="1452" y="30898"/>
                </a:lnTo>
                <a:lnTo>
                  <a:pt x="302" y="28538"/>
                </a:lnTo>
                <a:lnTo>
                  <a:pt x="0" y="25632"/>
                </a:lnTo>
                <a:lnTo>
                  <a:pt x="4267" y="25057"/>
                </a:lnTo>
                <a:lnTo>
                  <a:pt x="4751" y="27478"/>
                </a:lnTo>
                <a:lnTo>
                  <a:pt x="5598" y="29234"/>
                </a:lnTo>
                <a:lnTo>
                  <a:pt x="6778" y="30293"/>
                </a:lnTo>
                <a:lnTo>
                  <a:pt x="7928" y="31352"/>
                </a:lnTo>
                <a:lnTo>
                  <a:pt x="9381" y="31867"/>
                </a:lnTo>
                <a:lnTo>
                  <a:pt x="19808" y="31867"/>
                </a:lnTo>
                <a:lnTo>
                  <a:pt x="19398" y="32260"/>
                </a:lnTo>
                <a:lnTo>
                  <a:pt x="17189" y="34348"/>
                </a:lnTo>
                <a:lnTo>
                  <a:pt x="14405" y="35407"/>
                </a:lnTo>
                <a:close/>
              </a:path>
              <a:path w="62230" h="35560">
                <a:moveTo>
                  <a:pt x="53414" y="35377"/>
                </a:moveTo>
                <a:lnTo>
                  <a:pt x="48541" y="35377"/>
                </a:lnTo>
                <a:lnTo>
                  <a:pt x="47180" y="35074"/>
                </a:lnTo>
                <a:lnTo>
                  <a:pt x="41490" y="9684"/>
                </a:lnTo>
                <a:lnTo>
                  <a:pt x="45727" y="9684"/>
                </a:lnTo>
                <a:lnTo>
                  <a:pt x="45727" y="25844"/>
                </a:lnTo>
                <a:lnTo>
                  <a:pt x="45818" y="27327"/>
                </a:lnTo>
                <a:lnTo>
                  <a:pt x="49631" y="31685"/>
                </a:lnTo>
                <a:lnTo>
                  <a:pt x="57622" y="31685"/>
                </a:lnTo>
                <a:lnTo>
                  <a:pt x="56077" y="33955"/>
                </a:lnTo>
                <a:lnTo>
                  <a:pt x="53414" y="35377"/>
                </a:lnTo>
                <a:close/>
              </a:path>
              <a:path w="62230" h="35560">
                <a:moveTo>
                  <a:pt x="57622" y="31685"/>
                </a:moveTo>
                <a:lnTo>
                  <a:pt x="52173" y="31685"/>
                </a:lnTo>
                <a:lnTo>
                  <a:pt x="53384" y="31352"/>
                </a:lnTo>
                <a:lnTo>
                  <a:pt x="54503" y="30717"/>
                </a:lnTo>
                <a:lnTo>
                  <a:pt x="57560" y="25269"/>
                </a:lnTo>
                <a:lnTo>
                  <a:pt x="57560" y="9684"/>
                </a:lnTo>
                <a:lnTo>
                  <a:pt x="61797" y="9684"/>
                </a:lnTo>
                <a:lnTo>
                  <a:pt x="61797" y="31110"/>
                </a:lnTo>
                <a:lnTo>
                  <a:pt x="58014" y="31110"/>
                </a:lnTo>
                <a:lnTo>
                  <a:pt x="57622" y="31685"/>
                </a:lnTo>
                <a:close/>
              </a:path>
              <a:path w="62230" h="35560">
                <a:moveTo>
                  <a:pt x="61797" y="34802"/>
                </a:moveTo>
                <a:lnTo>
                  <a:pt x="58014" y="34802"/>
                </a:lnTo>
                <a:lnTo>
                  <a:pt x="58014" y="31110"/>
                </a:lnTo>
                <a:lnTo>
                  <a:pt x="61797" y="31110"/>
                </a:lnTo>
                <a:lnTo>
                  <a:pt x="61797" y="348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87386" y="1592954"/>
            <a:ext cx="63500" cy="35560"/>
          </a:xfrm>
          <a:custGeom>
            <a:avLst/>
            <a:gdLst/>
            <a:ahLst/>
            <a:cxnLst/>
            <a:rect l="l" t="t" r="r" b="b"/>
            <a:pathLst>
              <a:path w="63500" h="35560">
                <a:moveTo>
                  <a:pt x="23968" y="26328"/>
                </a:moveTo>
                <a:lnTo>
                  <a:pt x="0" y="26328"/>
                </a:lnTo>
                <a:lnTo>
                  <a:pt x="0" y="22455"/>
                </a:lnTo>
                <a:lnTo>
                  <a:pt x="15857" y="0"/>
                </a:lnTo>
                <a:lnTo>
                  <a:pt x="19307" y="0"/>
                </a:lnTo>
                <a:lnTo>
                  <a:pt x="19307" y="6809"/>
                </a:lnTo>
                <a:lnTo>
                  <a:pt x="15040" y="6809"/>
                </a:lnTo>
                <a:lnTo>
                  <a:pt x="4206" y="22455"/>
                </a:lnTo>
                <a:lnTo>
                  <a:pt x="23968" y="22455"/>
                </a:lnTo>
                <a:lnTo>
                  <a:pt x="23968" y="26328"/>
                </a:lnTo>
                <a:close/>
              </a:path>
              <a:path w="63500" h="35560">
                <a:moveTo>
                  <a:pt x="19307" y="22455"/>
                </a:moveTo>
                <a:lnTo>
                  <a:pt x="15040" y="22455"/>
                </a:lnTo>
                <a:lnTo>
                  <a:pt x="15040" y="6809"/>
                </a:lnTo>
                <a:lnTo>
                  <a:pt x="19307" y="6809"/>
                </a:lnTo>
                <a:lnTo>
                  <a:pt x="19307" y="22455"/>
                </a:lnTo>
                <a:close/>
              </a:path>
              <a:path w="63500" h="35560">
                <a:moveTo>
                  <a:pt x="19307" y="34651"/>
                </a:moveTo>
                <a:lnTo>
                  <a:pt x="15040" y="34651"/>
                </a:lnTo>
                <a:lnTo>
                  <a:pt x="15040" y="26328"/>
                </a:lnTo>
                <a:lnTo>
                  <a:pt x="19307" y="26328"/>
                </a:lnTo>
                <a:lnTo>
                  <a:pt x="19307" y="34651"/>
                </a:lnTo>
                <a:close/>
              </a:path>
              <a:path w="63500" h="35560">
                <a:moveTo>
                  <a:pt x="54836" y="35226"/>
                </a:moveTo>
                <a:lnTo>
                  <a:pt x="49964" y="35226"/>
                </a:lnTo>
                <a:lnTo>
                  <a:pt x="48602" y="34923"/>
                </a:lnTo>
                <a:lnTo>
                  <a:pt x="42913" y="9532"/>
                </a:lnTo>
                <a:lnTo>
                  <a:pt x="47149" y="9532"/>
                </a:lnTo>
                <a:lnTo>
                  <a:pt x="47149" y="25693"/>
                </a:lnTo>
                <a:lnTo>
                  <a:pt x="47240" y="27176"/>
                </a:lnTo>
                <a:lnTo>
                  <a:pt x="51053" y="31534"/>
                </a:lnTo>
                <a:lnTo>
                  <a:pt x="59045" y="31534"/>
                </a:lnTo>
                <a:lnTo>
                  <a:pt x="57499" y="33803"/>
                </a:lnTo>
                <a:lnTo>
                  <a:pt x="54836" y="35226"/>
                </a:lnTo>
                <a:close/>
              </a:path>
              <a:path w="63500" h="35560">
                <a:moveTo>
                  <a:pt x="59045" y="31534"/>
                </a:moveTo>
                <a:lnTo>
                  <a:pt x="53595" y="31534"/>
                </a:lnTo>
                <a:lnTo>
                  <a:pt x="54806" y="31201"/>
                </a:lnTo>
                <a:lnTo>
                  <a:pt x="55926" y="30565"/>
                </a:lnTo>
                <a:lnTo>
                  <a:pt x="58982" y="25118"/>
                </a:lnTo>
                <a:lnTo>
                  <a:pt x="58982" y="9532"/>
                </a:lnTo>
                <a:lnTo>
                  <a:pt x="63219" y="9532"/>
                </a:lnTo>
                <a:lnTo>
                  <a:pt x="63219" y="30959"/>
                </a:lnTo>
                <a:lnTo>
                  <a:pt x="59436" y="30959"/>
                </a:lnTo>
                <a:lnTo>
                  <a:pt x="59045" y="31534"/>
                </a:lnTo>
                <a:close/>
              </a:path>
              <a:path w="63500" h="35560">
                <a:moveTo>
                  <a:pt x="63219" y="34651"/>
                </a:moveTo>
                <a:lnTo>
                  <a:pt x="59436" y="34651"/>
                </a:lnTo>
                <a:lnTo>
                  <a:pt x="59436" y="30959"/>
                </a:lnTo>
                <a:lnTo>
                  <a:pt x="63219" y="30959"/>
                </a:lnTo>
                <a:lnTo>
                  <a:pt x="63219" y="346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58941" y="1429996"/>
            <a:ext cx="62230" cy="34925"/>
          </a:xfrm>
          <a:custGeom>
            <a:avLst/>
            <a:gdLst/>
            <a:ahLst/>
            <a:cxnLst/>
            <a:rect l="l" t="t" r="r" b="b"/>
            <a:pathLst>
              <a:path w="62230" h="34925">
                <a:moveTo>
                  <a:pt x="4721" y="18300"/>
                </a:moveTo>
                <a:lnTo>
                  <a:pt x="756" y="17785"/>
                </a:lnTo>
                <a:lnTo>
                  <a:pt x="4115" y="0"/>
                </a:lnTo>
                <a:lnTo>
                  <a:pt x="21335" y="0"/>
                </a:lnTo>
                <a:lnTo>
                  <a:pt x="21335" y="4076"/>
                </a:lnTo>
                <a:lnTo>
                  <a:pt x="7535" y="4076"/>
                </a:lnTo>
                <a:lnTo>
                  <a:pt x="5628" y="13367"/>
                </a:lnTo>
                <a:lnTo>
                  <a:pt x="18882" y="13367"/>
                </a:lnTo>
                <a:lnTo>
                  <a:pt x="19852" y="14365"/>
                </a:lnTo>
                <a:lnTo>
                  <a:pt x="20427" y="14940"/>
                </a:lnTo>
                <a:lnTo>
                  <a:pt x="9684" y="14940"/>
                </a:lnTo>
                <a:lnTo>
                  <a:pt x="8443" y="15243"/>
                </a:lnTo>
                <a:lnTo>
                  <a:pt x="7323" y="15879"/>
                </a:lnTo>
                <a:lnTo>
                  <a:pt x="6234" y="16514"/>
                </a:lnTo>
                <a:lnTo>
                  <a:pt x="5356" y="17331"/>
                </a:lnTo>
                <a:lnTo>
                  <a:pt x="4721" y="18300"/>
                </a:lnTo>
                <a:close/>
              </a:path>
              <a:path w="62230" h="34925">
                <a:moveTo>
                  <a:pt x="18882" y="13367"/>
                </a:moveTo>
                <a:lnTo>
                  <a:pt x="5628" y="13367"/>
                </a:lnTo>
                <a:lnTo>
                  <a:pt x="7717" y="11944"/>
                </a:lnTo>
                <a:lnTo>
                  <a:pt x="9896" y="11218"/>
                </a:lnTo>
                <a:lnTo>
                  <a:pt x="15222" y="11218"/>
                </a:lnTo>
                <a:lnTo>
                  <a:pt x="17794" y="12247"/>
                </a:lnTo>
                <a:lnTo>
                  <a:pt x="18882" y="13367"/>
                </a:lnTo>
                <a:close/>
              </a:path>
              <a:path w="62230" h="34925">
                <a:moveTo>
                  <a:pt x="19692" y="31252"/>
                </a:moveTo>
                <a:lnTo>
                  <a:pt x="13164" y="31252"/>
                </a:lnTo>
                <a:lnTo>
                  <a:pt x="14889" y="30496"/>
                </a:lnTo>
                <a:lnTo>
                  <a:pt x="17734" y="27409"/>
                </a:lnTo>
                <a:lnTo>
                  <a:pt x="18460" y="25351"/>
                </a:lnTo>
                <a:lnTo>
                  <a:pt x="18460" y="20357"/>
                </a:lnTo>
                <a:lnTo>
                  <a:pt x="17764" y="18451"/>
                </a:lnTo>
                <a:lnTo>
                  <a:pt x="16402" y="17059"/>
                </a:lnTo>
                <a:lnTo>
                  <a:pt x="15071" y="15636"/>
                </a:lnTo>
                <a:lnTo>
                  <a:pt x="13285" y="14940"/>
                </a:lnTo>
                <a:lnTo>
                  <a:pt x="20427" y="14940"/>
                </a:lnTo>
                <a:lnTo>
                  <a:pt x="21940" y="16454"/>
                </a:lnTo>
                <a:lnTo>
                  <a:pt x="22999" y="19147"/>
                </a:lnTo>
                <a:lnTo>
                  <a:pt x="22999" y="25563"/>
                </a:lnTo>
                <a:lnTo>
                  <a:pt x="22061" y="28286"/>
                </a:lnTo>
                <a:lnTo>
                  <a:pt x="19692" y="31252"/>
                </a:lnTo>
                <a:close/>
              </a:path>
              <a:path w="62230" h="34925">
                <a:moveTo>
                  <a:pt x="14949" y="34793"/>
                </a:moveTo>
                <a:lnTo>
                  <a:pt x="7959" y="34793"/>
                </a:lnTo>
                <a:lnTo>
                  <a:pt x="5386" y="33915"/>
                </a:lnTo>
                <a:lnTo>
                  <a:pt x="3419" y="32130"/>
                </a:lnTo>
                <a:lnTo>
                  <a:pt x="1422" y="30344"/>
                </a:lnTo>
                <a:lnTo>
                  <a:pt x="302" y="28014"/>
                </a:lnTo>
                <a:lnTo>
                  <a:pt x="0" y="25109"/>
                </a:lnTo>
                <a:lnTo>
                  <a:pt x="4448" y="24746"/>
                </a:lnTo>
                <a:lnTo>
                  <a:pt x="4811" y="26894"/>
                </a:lnTo>
                <a:lnTo>
                  <a:pt x="5568" y="28529"/>
                </a:lnTo>
                <a:lnTo>
                  <a:pt x="6778" y="29618"/>
                </a:lnTo>
                <a:lnTo>
                  <a:pt x="7959" y="30707"/>
                </a:lnTo>
                <a:lnTo>
                  <a:pt x="9411" y="31252"/>
                </a:lnTo>
                <a:lnTo>
                  <a:pt x="19692" y="31252"/>
                </a:lnTo>
                <a:lnTo>
                  <a:pt x="18006" y="33371"/>
                </a:lnTo>
                <a:lnTo>
                  <a:pt x="14949" y="34793"/>
                </a:lnTo>
                <a:close/>
              </a:path>
              <a:path w="62230" h="34925">
                <a:moveTo>
                  <a:pt x="53414" y="34763"/>
                </a:moveTo>
                <a:lnTo>
                  <a:pt x="48541" y="34763"/>
                </a:lnTo>
                <a:lnTo>
                  <a:pt x="47180" y="34460"/>
                </a:lnTo>
                <a:lnTo>
                  <a:pt x="41490" y="9069"/>
                </a:lnTo>
                <a:lnTo>
                  <a:pt x="45727" y="9069"/>
                </a:lnTo>
                <a:lnTo>
                  <a:pt x="45727" y="25230"/>
                </a:lnTo>
                <a:lnTo>
                  <a:pt x="45818" y="26713"/>
                </a:lnTo>
                <a:lnTo>
                  <a:pt x="49631" y="31071"/>
                </a:lnTo>
                <a:lnTo>
                  <a:pt x="57622" y="31071"/>
                </a:lnTo>
                <a:lnTo>
                  <a:pt x="56077" y="33340"/>
                </a:lnTo>
                <a:lnTo>
                  <a:pt x="53414" y="34763"/>
                </a:lnTo>
                <a:close/>
              </a:path>
              <a:path w="62230" h="34925">
                <a:moveTo>
                  <a:pt x="57622" y="31071"/>
                </a:moveTo>
                <a:lnTo>
                  <a:pt x="52173" y="31071"/>
                </a:lnTo>
                <a:lnTo>
                  <a:pt x="53384" y="30738"/>
                </a:lnTo>
                <a:lnTo>
                  <a:pt x="54503" y="30102"/>
                </a:lnTo>
                <a:lnTo>
                  <a:pt x="57560" y="24655"/>
                </a:lnTo>
                <a:lnTo>
                  <a:pt x="57560" y="9069"/>
                </a:lnTo>
                <a:lnTo>
                  <a:pt x="61797" y="9069"/>
                </a:lnTo>
                <a:lnTo>
                  <a:pt x="61797" y="30496"/>
                </a:lnTo>
                <a:lnTo>
                  <a:pt x="58014" y="30496"/>
                </a:lnTo>
                <a:lnTo>
                  <a:pt x="57622" y="31071"/>
                </a:lnTo>
                <a:close/>
              </a:path>
              <a:path w="62230" h="34925">
                <a:moveTo>
                  <a:pt x="61797" y="34188"/>
                </a:moveTo>
                <a:lnTo>
                  <a:pt x="58014" y="34188"/>
                </a:lnTo>
                <a:lnTo>
                  <a:pt x="58014" y="30496"/>
                </a:lnTo>
                <a:lnTo>
                  <a:pt x="61797" y="30496"/>
                </a:lnTo>
                <a:lnTo>
                  <a:pt x="61797" y="341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49754" y="2635275"/>
            <a:ext cx="1228725" cy="0"/>
          </a:xfrm>
          <a:custGeom>
            <a:avLst/>
            <a:gdLst/>
            <a:ahLst/>
            <a:cxnLst/>
            <a:rect l="l" t="t" r="r" b="b"/>
            <a:pathLst>
              <a:path w="1228725" h="0">
                <a:moveTo>
                  <a:pt x="0" y="0"/>
                </a:moveTo>
                <a:lnTo>
                  <a:pt x="122857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62964" y="2673070"/>
            <a:ext cx="228219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86130" algn="l"/>
              </a:tabLst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(2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6)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8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10537" y="2598942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60459" y="2662754"/>
            <a:ext cx="7245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5722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3988"/>
            <a:ext cx="327279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Calcol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50">
                <a:latin typeface="Tahoma"/>
                <a:cs typeface="Tahoma"/>
              </a:rPr>
              <a:t>2):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3988"/>
            <a:ext cx="3272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20">
                <a:latin typeface="Tahoma"/>
                <a:cs typeface="Tahoma"/>
              </a:rPr>
              <a:t>Calcol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>
                <a:latin typeface="Tahoma"/>
                <a:cs typeface="Tahoma"/>
              </a:rPr>
              <a:t>2): </a:t>
            </a:r>
            <a:r>
              <a:rPr dirty="0" sz="1100" spc="-40">
                <a:latin typeface="Tahoma"/>
                <a:cs typeface="Tahoma"/>
              </a:rPr>
              <a:t>applicando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rmula,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2634" y="1115225"/>
            <a:ext cx="1121410" cy="0"/>
          </a:xfrm>
          <a:custGeom>
            <a:avLst/>
            <a:gdLst/>
            <a:ahLst/>
            <a:cxnLst/>
            <a:rect l="l" t="t" r="r" b="b"/>
            <a:pathLst>
              <a:path w="1121410" h="0">
                <a:moveTo>
                  <a:pt x="0" y="0"/>
                </a:moveTo>
                <a:lnTo>
                  <a:pt x="11208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44699" y="1115669"/>
            <a:ext cx="638810" cy="0"/>
          </a:xfrm>
          <a:custGeom>
            <a:avLst/>
            <a:gdLst/>
            <a:ahLst/>
            <a:cxnLst/>
            <a:rect l="l" t="t" r="r" b="b"/>
            <a:pathLst>
              <a:path w="638810" h="0">
                <a:moveTo>
                  <a:pt x="0" y="0"/>
                </a:moveTo>
                <a:lnTo>
                  <a:pt x="63850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1146187"/>
            <a:ext cx="3473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86130" algn="l"/>
                <a:tab pos="2218690" algn="l"/>
              </a:tabLst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35">
                <a:latin typeface="Tahoma"/>
                <a:cs typeface="Tahoma"/>
              </a:rPr>
              <a:t>(3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5)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(2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8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8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3404" y="1078892"/>
            <a:ext cx="15843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44625" algn="l"/>
              </a:tabLst>
            </a:pPr>
            <a:r>
              <a:rPr dirty="0" sz="1000" spc="715">
                <a:latin typeface="Arial"/>
                <a:cs typeface="Arial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5580" y="1135883"/>
            <a:ext cx="16744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57225" algn="l"/>
                <a:tab pos="160718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9766" y="1198469"/>
            <a:ext cx="12287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8295" algn="l"/>
                <a:tab pos="820419" algn="l"/>
                <a:tab pos="1136015" algn="l"/>
              </a:tabLst>
            </a:pPr>
            <a:r>
              <a:rPr dirty="0" sz="800" spc="65" i="1">
                <a:latin typeface="Century Gothic"/>
                <a:cs typeface="Century Gothic"/>
              </a:rPr>
              <a:t>P</a:t>
            </a:r>
            <a:r>
              <a:rPr dirty="0" sz="800" spc="65" i="1">
                <a:latin typeface="Century Gothic"/>
                <a:cs typeface="Century Gothic"/>
              </a:rPr>
              <a:t>	</a:t>
            </a:r>
            <a:r>
              <a:rPr dirty="0" sz="800" spc="-80" i="1">
                <a:latin typeface="Century Gothic"/>
                <a:cs typeface="Century Gothic"/>
              </a:rPr>
              <a:t>Q</a:t>
            </a:r>
            <a:r>
              <a:rPr dirty="0" sz="800" spc="-80" i="1">
                <a:latin typeface="Century Gothic"/>
                <a:cs typeface="Century Gothic"/>
              </a:rPr>
              <a:t>	</a:t>
            </a:r>
            <a:r>
              <a:rPr dirty="0" sz="800" spc="65" i="1">
                <a:latin typeface="Century Gothic"/>
                <a:cs typeface="Century Gothic"/>
              </a:rPr>
              <a:t>P</a:t>
            </a:r>
            <a:r>
              <a:rPr dirty="0" sz="800" spc="65" i="1">
                <a:latin typeface="Century Gothic"/>
                <a:cs typeface="Century Gothic"/>
              </a:rPr>
              <a:t>	</a:t>
            </a:r>
            <a:r>
              <a:rPr dirty="0" sz="800" spc="-80" i="1">
                <a:latin typeface="Century Gothic"/>
                <a:cs typeface="Century Gothic"/>
              </a:rPr>
              <a:t>Q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4368" y="1146187"/>
            <a:ext cx="35687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2.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3988"/>
            <a:ext cx="327279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20">
                <a:latin typeface="Tahoma"/>
                <a:cs typeface="Tahoma"/>
              </a:rPr>
              <a:t>Calcol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distanza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45">
                <a:latin typeface="Tahoma"/>
                <a:cs typeface="Tahoma"/>
              </a:rPr>
              <a:t>2): </a:t>
            </a:r>
            <a:r>
              <a:rPr dirty="0" sz="1100" spc="-40">
                <a:latin typeface="Tahoma"/>
                <a:cs typeface="Tahoma"/>
              </a:rPr>
              <a:t>applicando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rmula,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2634" y="1115225"/>
            <a:ext cx="1121410" cy="0"/>
          </a:xfrm>
          <a:custGeom>
            <a:avLst/>
            <a:gdLst/>
            <a:ahLst/>
            <a:cxnLst/>
            <a:rect l="l" t="t" r="r" b="b"/>
            <a:pathLst>
              <a:path w="1121410" h="0">
                <a:moveTo>
                  <a:pt x="0" y="0"/>
                </a:moveTo>
                <a:lnTo>
                  <a:pt x="11208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44699" y="1115669"/>
            <a:ext cx="638810" cy="0"/>
          </a:xfrm>
          <a:custGeom>
            <a:avLst/>
            <a:gdLst/>
            <a:ahLst/>
            <a:cxnLst/>
            <a:rect l="l" t="t" r="r" b="b"/>
            <a:pathLst>
              <a:path w="638810" h="0">
                <a:moveTo>
                  <a:pt x="0" y="0"/>
                </a:moveTo>
                <a:lnTo>
                  <a:pt x="63850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1146187"/>
            <a:ext cx="34734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86130" algn="l"/>
                <a:tab pos="2218690" algn="l"/>
              </a:tabLst>
            </a:pP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-35">
                <a:latin typeface="Tahoma"/>
                <a:cs typeface="Tahoma"/>
              </a:rPr>
              <a:t>(3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5)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(2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8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8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10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3404" y="1078892"/>
            <a:ext cx="15843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44625" algn="l"/>
              </a:tabLst>
            </a:pPr>
            <a:r>
              <a:rPr dirty="0" sz="1000" spc="715">
                <a:latin typeface="Arial"/>
                <a:cs typeface="Arial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715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5580" y="1135883"/>
            <a:ext cx="16744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57225" algn="l"/>
                <a:tab pos="160718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9766" y="1198469"/>
            <a:ext cx="12287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8295" algn="l"/>
                <a:tab pos="820419" algn="l"/>
                <a:tab pos="1136015" algn="l"/>
              </a:tabLst>
            </a:pPr>
            <a:r>
              <a:rPr dirty="0" sz="800" spc="65" i="1">
                <a:latin typeface="Century Gothic"/>
                <a:cs typeface="Century Gothic"/>
              </a:rPr>
              <a:t>P</a:t>
            </a:r>
            <a:r>
              <a:rPr dirty="0" sz="800" spc="65" i="1">
                <a:latin typeface="Century Gothic"/>
                <a:cs typeface="Century Gothic"/>
              </a:rPr>
              <a:t>	</a:t>
            </a:r>
            <a:r>
              <a:rPr dirty="0" sz="800" spc="-80" i="1">
                <a:latin typeface="Century Gothic"/>
                <a:cs typeface="Century Gothic"/>
              </a:rPr>
              <a:t>Q</a:t>
            </a:r>
            <a:r>
              <a:rPr dirty="0" sz="800" spc="-80" i="1">
                <a:latin typeface="Century Gothic"/>
                <a:cs typeface="Century Gothic"/>
              </a:rPr>
              <a:t>	</a:t>
            </a:r>
            <a:r>
              <a:rPr dirty="0" sz="800" spc="65" i="1">
                <a:latin typeface="Century Gothic"/>
                <a:cs typeface="Century Gothic"/>
              </a:rPr>
              <a:t>P</a:t>
            </a:r>
            <a:r>
              <a:rPr dirty="0" sz="800" spc="65" i="1">
                <a:latin typeface="Century Gothic"/>
                <a:cs typeface="Century Gothic"/>
              </a:rPr>
              <a:t>	</a:t>
            </a:r>
            <a:r>
              <a:rPr dirty="0" sz="800" spc="-80" i="1">
                <a:latin typeface="Century Gothic"/>
                <a:cs typeface="Century Gothic"/>
              </a:rPr>
              <a:t>Q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4368" y="1146187"/>
            <a:ext cx="35687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2.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16385" y="1741421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 h="0">
                <a:moveTo>
                  <a:pt x="0" y="0"/>
                </a:moveTo>
                <a:lnTo>
                  <a:pt x="1513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63230" y="2316419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4" h="0">
                <a:moveTo>
                  <a:pt x="0" y="0"/>
                </a:moveTo>
                <a:lnTo>
                  <a:pt x="30263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09283" y="1608263"/>
            <a:ext cx="6350" cy="1192530"/>
          </a:xfrm>
          <a:custGeom>
            <a:avLst/>
            <a:gdLst/>
            <a:ahLst/>
            <a:cxnLst/>
            <a:rect l="l" t="t" r="r" b="b"/>
            <a:pathLst>
              <a:path w="6350" h="1192530">
                <a:moveTo>
                  <a:pt x="0" y="1192365"/>
                </a:moveTo>
                <a:lnTo>
                  <a:pt x="58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04532" y="1565895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419"/>
                </a:moveTo>
                <a:lnTo>
                  <a:pt x="0" y="42316"/>
                </a:lnTo>
                <a:lnTo>
                  <a:pt x="10803" y="0"/>
                </a:lnTo>
                <a:lnTo>
                  <a:pt x="21184" y="424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10074" y="2619050"/>
            <a:ext cx="2327275" cy="9525"/>
          </a:xfrm>
          <a:custGeom>
            <a:avLst/>
            <a:gdLst/>
            <a:ahLst/>
            <a:cxnLst/>
            <a:rect l="l" t="t" r="r" b="b"/>
            <a:pathLst>
              <a:path w="2327275" h="9525">
                <a:moveTo>
                  <a:pt x="0" y="0"/>
                </a:moveTo>
                <a:lnTo>
                  <a:pt x="2327231" y="89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37275" y="2617386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60" y="0"/>
                </a:lnTo>
                <a:lnTo>
                  <a:pt x="42398" y="10743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00204" y="26099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00204" y="26099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54151" y="230734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54151" y="230734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56782" y="230734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56782" y="230734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54151" y="26099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54151" y="26099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56782" y="26099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56782" y="26099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9371" y="1622496"/>
            <a:ext cx="20955" cy="26034"/>
          </a:xfrm>
          <a:custGeom>
            <a:avLst/>
            <a:gdLst/>
            <a:ahLst/>
            <a:cxnLst/>
            <a:rect l="l" t="t" r="r" b="b"/>
            <a:pathLst>
              <a:path w="20954" h="26035">
                <a:moveTo>
                  <a:pt x="11923" y="25678"/>
                </a:moveTo>
                <a:lnTo>
                  <a:pt x="7081" y="25678"/>
                </a:lnTo>
                <a:lnTo>
                  <a:pt x="5689" y="25393"/>
                </a:lnTo>
                <a:lnTo>
                  <a:pt x="0" y="0"/>
                </a:lnTo>
                <a:lnTo>
                  <a:pt x="4267" y="0"/>
                </a:lnTo>
                <a:lnTo>
                  <a:pt x="4267" y="16139"/>
                </a:lnTo>
                <a:lnTo>
                  <a:pt x="4327" y="17637"/>
                </a:lnTo>
                <a:lnTo>
                  <a:pt x="4781" y="19528"/>
                </a:lnTo>
                <a:lnTo>
                  <a:pt x="5356" y="20412"/>
                </a:lnTo>
                <a:lnTo>
                  <a:pt x="6234" y="21041"/>
                </a:lnTo>
                <a:lnTo>
                  <a:pt x="7081" y="21674"/>
                </a:lnTo>
                <a:lnTo>
                  <a:pt x="8140" y="21989"/>
                </a:lnTo>
                <a:lnTo>
                  <a:pt x="16159" y="21989"/>
                </a:lnTo>
                <a:lnTo>
                  <a:pt x="14586" y="24258"/>
                </a:lnTo>
                <a:lnTo>
                  <a:pt x="11923" y="25678"/>
                </a:lnTo>
                <a:close/>
              </a:path>
              <a:path w="20954" h="26035">
                <a:moveTo>
                  <a:pt x="16159" y="21989"/>
                </a:moveTo>
                <a:lnTo>
                  <a:pt x="10713" y="21989"/>
                </a:lnTo>
                <a:lnTo>
                  <a:pt x="11923" y="21665"/>
                </a:lnTo>
                <a:lnTo>
                  <a:pt x="14163" y="20373"/>
                </a:lnTo>
                <a:lnTo>
                  <a:pt x="14949" y="19483"/>
                </a:lnTo>
                <a:lnTo>
                  <a:pt x="15857" y="17213"/>
                </a:lnTo>
                <a:lnTo>
                  <a:pt x="16069" y="15573"/>
                </a:lnTo>
                <a:lnTo>
                  <a:pt x="16069" y="0"/>
                </a:lnTo>
                <a:lnTo>
                  <a:pt x="20336" y="0"/>
                </a:lnTo>
                <a:lnTo>
                  <a:pt x="20336" y="21420"/>
                </a:lnTo>
                <a:lnTo>
                  <a:pt x="16553" y="21420"/>
                </a:lnTo>
                <a:lnTo>
                  <a:pt x="16159" y="21989"/>
                </a:lnTo>
                <a:close/>
              </a:path>
              <a:path w="20954" h="26035">
                <a:moveTo>
                  <a:pt x="20336" y="25109"/>
                </a:moveTo>
                <a:lnTo>
                  <a:pt x="16553" y="25109"/>
                </a:lnTo>
                <a:lnTo>
                  <a:pt x="16553" y="21420"/>
                </a:lnTo>
                <a:lnTo>
                  <a:pt x="20336" y="21420"/>
                </a:lnTo>
                <a:lnTo>
                  <a:pt x="20336" y="25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34110" y="2669045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50701" y="2119134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456872" y="2109178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147674" y="265176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190951" y="2701094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478057" y="2656940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531895" y="2707146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385405"/>
            <a:ext cx="360489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360253" y="1023410"/>
            <a:ext cx="1887855" cy="687705"/>
          </a:xfrm>
          <a:custGeom>
            <a:avLst/>
            <a:gdLst/>
            <a:ahLst/>
            <a:cxnLst/>
            <a:rect l="l" t="t" r="r" b="b"/>
            <a:pathLst>
              <a:path w="1887855" h="687705">
                <a:moveTo>
                  <a:pt x="0" y="687310"/>
                </a:moveTo>
                <a:lnTo>
                  <a:pt x="1887539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60253" y="1023410"/>
            <a:ext cx="1887855" cy="687705"/>
          </a:xfrm>
          <a:custGeom>
            <a:avLst/>
            <a:gdLst/>
            <a:ahLst/>
            <a:cxnLst/>
            <a:rect l="l" t="t" r="r" b="b"/>
            <a:pathLst>
              <a:path w="1887855" h="687705">
                <a:moveTo>
                  <a:pt x="0" y="687310"/>
                </a:moveTo>
                <a:lnTo>
                  <a:pt x="18875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04343" y="1428427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10" h="31115">
                <a:moveTo>
                  <a:pt x="15028" y="5253"/>
                </a:moveTo>
                <a:lnTo>
                  <a:pt x="4575" y="5253"/>
                </a:lnTo>
                <a:lnTo>
                  <a:pt x="5762" y="3098"/>
                </a:lnTo>
                <a:lnTo>
                  <a:pt x="6851" y="1694"/>
                </a:lnTo>
                <a:lnTo>
                  <a:pt x="7844" y="1016"/>
                </a:lnTo>
                <a:lnTo>
                  <a:pt x="8861" y="338"/>
                </a:lnTo>
                <a:lnTo>
                  <a:pt x="9950" y="0"/>
                </a:lnTo>
                <a:lnTo>
                  <a:pt x="12831" y="0"/>
                </a:lnTo>
                <a:lnTo>
                  <a:pt x="14598" y="532"/>
                </a:lnTo>
                <a:lnTo>
                  <a:pt x="16390" y="1646"/>
                </a:lnTo>
                <a:lnTo>
                  <a:pt x="15028" y="5253"/>
                </a:lnTo>
                <a:close/>
              </a:path>
              <a:path w="16510" h="31115">
                <a:moveTo>
                  <a:pt x="5108" y="30819"/>
                </a:moveTo>
                <a:lnTo>
                  <a:pt x="0" y="30819"/>
                </a:lnTo>
                <a:lnTo>
                  <a:pt x="0" y="677"/>
                </a:lnTo>
                <a:lnTo>
                  <a:pt x="4575" y="677"/>
                </a:lnTo>
                <a:lnTo>
                  <a:pt x="4575" y="5253"/>
                </a:lnTo>
                <a:lnTo>
                  <a:pt x="15028" y="5253"/>
                </a:lnTo>
                <a:lnTo>
                  <a:pt x="9756" y="5277"/>
                </a:lnTo>
                <a:lnTo>
                  <a:pt x="8739" y="5616"/>
                </a:lnTo>
                <a:lnTo>
                  <a:pt x="7844" y="6294"/>
                </a:lnTo>
                <a:lnTo>
                  <a:pt x="6948" y="6948"/>
                </a:lnTo>
                <a:lnTo>
                  <a:pt x="6318" y="7892"/>
                </a:lnTo>
                <a:lnTo>
                  <a:pt x="5398" y="10894"/>
                </a:lnTo>
                <a:lnTo>
                  <a:pt x="5108" y="12879"/>
                </a:lnTo>
                <a:lnTo>
                  <a:pt x="5108" y="30819"/>
                </a:lnTo>
                <a:close/>
              </a:path>
              <a:path w="16510" h="31115">
                <a:moveTo>
                  <a:pt x="14598" y="6391"/>
                </a:moveTo>
                <a:lnTo>
                  <a:pt x="13364" y="5641"/>
                </a:lnTo>
                <a:lnTo>
                  <a:pt x="12129" y="5277"/>
                </a:lnTo>
                <a:lnTo>
                  <a:pt x="15019" y="5277"/>
                </a:lnTo>
                <a:lnTo>
                  <a:pt x="14598" y="63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2302014"/>
            <a:ext cx="4092575" cy="832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30">
                <a:latin typeface="Tahoma"/>
                <a:cs typeface="Tahoma"/>
              </a:rPr>
              <a:t>Retta: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fondamentale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geometria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una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dime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30">
                <a:latin typeface="Tahoma"/>
                <a:cs typeface="Tahoma"/>
              </a:rPr>
              <a:t>io</a:t>
            </a:r>
            <a:r>
              <a:rPr dirty="0" sz="1100" spc="-50">
                <a:latin typeface="Tahoma"/>
                <a:cs typeface="Tahoma"/>
              </a:rPr>
              <a:t>n</a:t>
            </a:r>
            <a:r>
              <a:rPr dirty="0" sz="1100" spc="-95">
                <a:latin typeface="Tahoma"/>
                <a:cs typeface="Tahoma"/>
              </a:rPr>
              <a:t>e: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FF0000"/>
                </a:solidFill>
                <a:latin typeface="Tahoma"/>
                <a:cs typeface="Tahoma"/>
              </a:rPr>
              <a:t>lunghezz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solidFill>
                  <a:srgbClr val="FF0000"/>
                </a:solidFill>
                <a:latin typeface="Tahoma"/>
                <a:cs typeface="Tahoma"/>
              </a:rPr>
              <a:t>infiniti</a:t>
            </a:r>
            <a:r>
              <a:rPr dirty="0" sz="11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pu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>
                <a:latin typeface="Tahoma"/>
                <a:cs typeface="Tahoma"/>
              </a:rPr>
              <a:t>ti.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individu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pu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15">
                <a:latin typeface="Tahoma"/>
                <a:cs typeface="Tahoma"/>
              </a:rPr>
              <a:t>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su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retta?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956944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Devo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intr</a:t>
            </a:r>
            <a:r>
              <a:rPr dirty="0" sz="1100" spc="-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durre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FF0000"/>
                </a:solidFill>
                <a:latin typeface="Tahoma"/>
                <a:cs typeface="Tahoma"/>
              </a:rPr>
              <a:t>sistema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1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Tahoma"/>
                <a:cs typeface="Tahoma"/>
              </a:rPr>
              <a:t>riferiment</a:t>
            </a:r>
            <a:r>
              <a:rPr dirty="0" sz="1100" spc="-5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385405"/>
            <a:ext cx="4019550" cy="743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dirty="0" sz="1100" spc="-40">
                <a:latin typeface="Tahoma"/>
                <a:cs typeface="Tahoma"/>
              </a:rPr>
              <a:t>Analogamente,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44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75" i="1">
                <a:latin typeface="Trebuchet MS"/>
                <a:cs typeface="Trebuchet MS"/>
              </a:rPr>
              <a:t>P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d</a:t>
            </a:r>
            <a:r>
              <a:rPr dirty="0" sz="1100" spc="-229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97" i="1">
                <a:latin typeface="Century Gothic"/>
                <a:cs typeface="Century Gothic"/>
              </a:rPr>
              <a:t>P</a:t>
            </a:r>
            <a:r>
              <a:rPr dirty="0" baseline="-13888" sz="1200" i="1">
                <a:latin typeface="Century Gothic"/>
                <a:cs typeface="Century Gothic"/>
              </a:rPr>
              <a:t> </a:t>
            </a:r>
            <a:r>
              <a:rPr dirty="0" baseline="-13888" sz="1200" spc="-142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-120" i="1">
                <a:latin typeface="Century Gothic"/>
                <a:cs typeface="Century Gothic"/>
              </a:rPr>
              <a:t>Q</a:t>
            </a:r>
            <a:r>
              <a:rPr dirty="0" baseline="-13888" sz="1200" spc="-202" i="1">
                <a:latin typeface="Century Gothic"/>
                <a:cs typeface="Century Gothic"/>
              </a:rPr>
              <a:t> </a:t>
            </a:r>
            <a:r>
              <a:rPr dirty="0" sz="1100" spc="-114">
                <a:latin typeface="Lucida Sans Unicode"/>
                <a:cs typeface="Lucida Sans Unicode"/>
              </a:rPr>
              <a:t>|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52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03681"/>
            <a:ext cx="216281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P</a:t>
            </a:r>
            <a:r>
              <a:rPr dirty="0" sz="1100" spc="13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05963" y="1514577"/>
            <a:ext cx="875030" cy="242570"/>
          </a:xfrm>
          <a:custGeom>
            <a:avLst/>
            <a:gdLst/>
            <a:ahLst/>
            <a:cxnLst/>
            <a:rect l="l" t="t" r="r" b="b"/>
            <a:pathLst>
              <a:path w="875030" h="242569">
                <a:moveTo>
                  <a:pt x="0" y="242407"/>
                </a:moveTo>
                <a:lnTo>
                  <a:pt x="87491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76808" y="2094720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87644" y="2085569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96408" y="1248561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85658" y="1197719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6385" y="208513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86385" y="208513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95068" y="174609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95068" y="174609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69986" y="150368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912"/>
                </a:lnTo>
                <a:lnTo>
                  <a:pt x="0" y="4880"/>
                </a:lnTo>
                <a:lnTo>
                  <a:pt x="4902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69986" y="150368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80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33798" y="162955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33798" y="162955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85282" y="2136556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71086" y="1788979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81280" y="1439280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69922" y="2169894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71155" y="1323749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66373" y="1730874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4">
                <a:moveTo>
                  <a:pt x="7953" y="62426"/>
                </a:moveTo>
                <a:lnTo>
                  <a:pt x="0" y="62426"/>
                </a:lnTo>
                <a:lnTo>
                  <a:pt x="0" y="0"/>
                </a:lnTo>
                <a:lnTo>
                  <a:pt x="12419" y="0"/>
                </a:lnTo>
                <a:lnTo>
                  <a:pt x="15541" y="9333"/>
                </a:lnTo>
                <a:lnTo>
                  <a:pt x="7953" y="9333"/>
                </a:lnTo>
                <a:lnTo>
                  <a:pt x="7953" y="62426"/>
                </a:lnTo>
                <a:close/>
              </a:path>
              <a:path w="59689" h="62864">
                <a:moveTo>
                  <a:pt x="36589" y="53456"/>
                </a:moveTo>
                <a:lnTo>
                  <a:pt x="30178" y="53456"/>
                </a:lnTo>
                <a:lnTo>
                  <a:pt x="31994" y="47827"/>
                </a:lnTo>
                <a:lnTo>
                  <a:pt x="33483" y="43433"/>
                </a:lnTo>
                <a:lnTo>
                  <a:pt x="48445" y="0"/>
                </a:lnTo>
                <a:lnTo>
                  <a:pt x="59521" y="0"/>
                </a:lnTo>
                <a:lnTo>
                  <a:pt x="59521" y="10204"/>
                </a:lnTo>
                <a:lnTo>
                  <a:pt x="51568" y="10204"/>
                </a:lnTo>
                <a:lnTo>
                  <a:pt x="36589" y="53456"/>
                </a:lnTo>
                <a:close/>
              </a:path>
              <a:path w="59689" h="62864">
                <a:moveTo>
                  <a:pt x="33483" y="62426"/>
                </a:moveTo>
                <a:lnTo>
                  <a:pt x="26002" y="62426"/>
                </a:lnTo>
                <a:lnTo>
                  <a:pt x="7953" y="9333"/>
                </a:lnTo>
                <a:lnTo>
                  <a:pt x="15541" y="9333"/>
                </a:lnTo>
                <a:lnTo>
                  <a:pt x="27200" y="44196"/>
                </a:lnTo>
                <a:lnTo>
                  <a:pt x="28544" y="48336"/>
                </a:lnTo>
                <a:lnTo>
                  <a:pt x="29560" y="51423"/>
                </a:lnTo>
                <a:lnTo>
                  <a:pt x="30178" y="53456"/>
                </a:lnTo>
                <a:lnTo>
                  <a:pt x="36589" y="53456"/>
                </a:lnTo>
                <a:lnTo>
                  <a:pt x="33483" y="62426"/>
                </a:lnTo>
                <a:close/>
              </a:path>
              <a:path w="59689" h="62864">
                <a:moveTo>
                  <a:pt x="59521" y="62426"/>
                </a:moveTo>
                <a:lnTo>
                  <a:pt x="51568" y="62426"/>
                </a:lnTo>
                <a:lnTo>
                  <a:pt x="51568" y="10204"/>
                </a:lnTo>
                <a:lnTo>
                  <a:pt x="59521" y="10204"/>
                </a:lnTo>
                <a:lnTo>
                  <a:pt x="5952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3647"/>
            <a:ext cx="309943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-15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baseline="-10416" sz="1200" i="1">
                <a:latin typeface="Century Gothic"/>
                <a:cs typeface="Century Gothic"/>
              </a:rPr>
              <a:t>x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-15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8194" sz="1200" i="1">
                <a:latin typeface="Century Gothic"/>
                <a:cs typeface="Century Gothic"/>
              </a:rPr>
              <a:t>x</a:t>
            </a:r>
            <a:r>
              <a:rPr dirty="0" baseline="37037" sz="900" spc="67" i="1">
                <a:latin typeface="Century Gothic"/>
                <a:cs typeface="Century Gothic"/>
              </a:rPr>
              <a:t>P</a:t>
            </a:r>
            <a:r>
              <a:rPr dirty="0" baseline="37037" sz="900" spc="-112" i="1">
                <a:latin typeface="Century Gothic"/>
                <a:cs typeface="Century Gothic"/>
              </a:rPr>
              <a:t> </a:t>
            </a:r>
            <a:r>
              <a:rPr dirty="0" baseline="38194" sz="1200" spc="22">
                <a:latin typeface="Lucida Sans Unicode"/>
                <a:cs typeface="Lucida Sans Unicode"/>
              </a:rPr>
              <a:t>+</a:t>
            </a:r>
            <a:r>
              <a:rPr dirty="0" baseline="38194" sz="1200" i="1">
                <a:latin typeface="Century Gothic"/>
                <a:cs typeface="Century Gothic"/>
              </a:rPr>
              <a:t>x</a:t>
            </a:r>
            <a:r>
              <a:rPr dirty="0" baseline="37037" sz="900" spc="-89" i="1">
                <a:latin typeface="Century Gothic"/>
                <a:cs typeface="Century Gothic"/>
              </a:rPr>
              <a:t>Q</a:t>
            </a:r>
            <a:endParaRPr baseline="37037" sz="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06153" y="791083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 h="0">
                <a:moveTo>
                  <a:pt x="0" y="0"/>
                </a:moveTo>
                <a:lnTo>
                  <a:pt x="3160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24606" y="78122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43228" y="1190383"/>
            <a:ext cx="2540" cy="1607820"/>
          </a:xfrm>
          <a:custGeom>
            <a:avLst/>
            <a:gdLst/>
            <a:ahLst/>
            <a:cxnLst/>
            <a:rect l="l" t="t" r="r" b="b"/>
            <a:pathLst>
              <a:path w="2539" h="1607820">
                <a:moveTo>
                  <a:pt x="0" y="1607824"/>
                </a:moveTo>
                <a:lnTo>
                  <a:pt x="2023" y="0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04643" y="1190383"/>
            <a:ext cx="2540" cy="1607820"/>
          </a:xfrm>
          <a:custGeom>
            <a:avLst/>
            <a:gdLst/>
            <a:ahLst/>
            <a:cxnLst/>
            <a:rect l="l" t="t" r="r" b="b"/>
            <a:pathLst>
              <a:path w="2539" h="1607820">
                <a:moveTo>
                  <a:pt x="0" y="1607824"/>
                </a:moveTo>
                <a:lnTo>
                  <a:pt x="2023" y="0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9271" y="1190383"/>
            <a:ext cx="2540" cy="1607820"/>
          </a:xfrm>
          <a:custGeom>
            <a:avLst/>
            <a:gdLst/>
            <a:ahLst/>
            <a:cxnLst/>
            <a:rect l="l" t="t" r="r" b="b"/>
            <a:pathLst>
              <a:path w="2539" h="1607820">
                <a:moveTo>
                  <a:pt x="0" y="1607824"/>
                </a:moveTo>
                <a:lnTo>
                  <a:pt x="2023" y="0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05963" y="1514501"/>
            <a:ext cx="875030" cy="242570"/>
          </a:xfrm>
          <a:custGeom>
            <a:avLst/>
            <a:gdLst/>
            <a:ahLst/>
            <a:cxnLst/>
            <a:rect l="l" t="t" r="r" b="b"/>
            <a:pathLst>
              <a:path w="875030" h="242569">
                <a:moveTo>
                  <a:pt x="0" y="242407"/>
                </a:moveTo>
                <a:lnTo>
                  <a:pt x="87491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76808" y="2094644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87644" y="208549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96408" y="1248485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85658" y="1197643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86385" y="20850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86385" y="20850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95068" y="174601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5068" y="174601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69986" y="150360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912"/>
                </a:lnTo>
                <a:lnTo>
                  <a:pt x="0" y="4880"/>
                </a:lnTo>
                <a:lnTo>
                  <a:pt x="4902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69986" y="150360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80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33798" y="162947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33798" y="162947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94632" y="208738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94632" y="208738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33217" y="209101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633217" y="209101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69260" y="208375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902"/>
                </a:lnTo>
                <a:lnTo>
                  <a:pt x="4866" y="0"/>
                </a:lnTo>
                <a:lnTo>
                  <a:pt x="16923" y="0"/>
                </a:lnTo>
                <a:lnTo>
                  <a:pt x="21789" y="4902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69260" y="208375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902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902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85282" y="2136480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71086" y="178890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81280" y="1439204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69922" y="2169818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71155" y="1323673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66373" y="1730797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4">
                <a:moveTo>
                  <a:pt x="7953" y="62426"/>
                </a:moveTo>
                <a:lnTo>
                  <a:pt x="0" y="62426"/>
                </a:lnTo>
                <a:lnTo>
                  <a:pt x="0" y="0"/>
                </a:lnTo>
                <a:lnTo>
                  <a:pt x="12419" y="0"/>
                </a:lnTo>
                <a:lnTo>
                  <a:pt x="15541" y="9333"/>
                </a:lnTo>
                <a:lnTo>
                  <a:pt x="7953" y="9333"/>
                </a:lnTo>
                <a:lnTo>
                  <a:pt x="7953" y="62426"/>
                </a:lnTo>
                <a:close/>
              </a:path>
              <a:path w="59689" h="62864">
                <a:moveTo>
                  <a:pt x="36589" y="53456"/>
                </a:moveTo>
                <a:lnTo>
                  <a:pt x="30178" y="53456"/>
                </a:lnTo>
                <a:lnTo>
                  <a:pt x="31994" y="47827"/>
                </a:lnTo>
                <a:lnTo>
                  <a:pt x="33483" y="43433"/>
                </a:lnTo>
                <a:lnTo>
                  <a:pt x="48445" y="0"/>
                </a:lnTo>
                <a:lnTo>
                  <a:pt x="59521" y="0"/>
                </a:lnTo>
                <a:lnTo>
                  <a:pt x="59521" y="10204"/>
                </a:lnTo>
                <a:lnTo>
                  <a:pt x="51568" y="10204"/>
                </a:lnTo>
                <a:lnTo>
                  <a:pt x="36589" y="53456"/>
                </a:lnTo>
                <a:close/>
              </a:path>
              <a:path w="59689" h="62864">
                <a:moveTo>
                  <a:pt x="33483" y="62426"/>
                </a:moveTo>
                <a:lnTo>
                  <a:pt x="26002" y="62426"/>
                </a:lnTo>
                <a:lnTo>
                  <a:pt x="7953" y="9333"/>
                </a:lnTo>
                <a:lnTo>
                  <a:pt x="15541" y="9333"/>
                </a:lnTo>
                <a:lnTo>
                  <a:pt x="27200" y="44196"/>
                </a:lnTo>
                <a:lnTo>
                  <a:pt x="28544" y="48336"/>
                </a:lnTo>
                <a:lnTo>
                  <a:pt x="29560" y="51423"/>
                </a:lnTo>
                <a:lnTo>
                  <a:pt x="30178" y="53456"/>
                </a:lnTo>
                <a:lnTo>
                  <a:pt x="36589" y="53456"/>
                </a:lnTo>
                <a:lnTo>
                  <a:pt x="33483" y="62426"/>
                </a:lnTo>
                <a:close/>
              </a:path>
              <a:path w="59689" h="62864">
                <a:moveTo>
                  <a:pt x="59521" y="62426"/>
                </a:moveTo>
                <a:lnTo>
                  <a:pt x="51568" y="62426"/>
                </a:lnTo>
                <a:lnTo>
                  <a:pt x="51568" y="10204"/>
                </a:lnTo>
                <a:lnTo>
                  <a:pt x="59521" y="10204"/>
                </a:lnTo>
                <a:lnTo>
                  <a:pt x="5952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103771" y="2202901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55702" y="2262096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95426" y="2192007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4">
                <a:moveTo>
                  <a:pt x="7953" y="62426"/>
                </a:moveTo>
                <a:lnTo>
                  <a:pt x="0" y="62426"/>
                </a:lnTo>
                <a:lnTo>
                  <a:pt x="0" y="0"/>
                </a:lnTo>
                <a:lnTo>
                  <a:pt x="12419" y="0"/>
                </a:lnTo>
                <a:lnTo>
                  <a:pt x="15541" y="9333"/>
                </a:lnTo>
                <a:lnTo>
                  <a:pt x="7953" y="9333"/>
                </a:lnTo>
                <a:lnTo>
                  <a:pt x="7953" y="62426"/>
                </a:lnTo>
                <a:close/>
              </a:path>
              <a:path w="59689" h="62864">
                <a:moveTo>
                  <a:pt x="36589" y="53456"/>
                </a:moveTo>
                <a:lnTo>
                  <a:pt x="30178" y="53456"/>
                </a:lnTo>
                <a:lnTo>
                  <a:pt x="31994" y="47827"/>
                </a:lnTo>
                <a:lnTo>
                  <a:pt x="33483" y="43433"/>
                </a:lnTo>
                <a:lnTo>
                  <a:pt x="48445" y="0"/>
                </a:lnTo>
                <a:lnTo>
                  <a:pt x="59521" y="0"/>
                </a:lnTo>
                <a:lnTo>
                  <a:pt x="59521" y="10204"/>
                </a:lnTo>
                <a:lnTo>
                  <a:pt x="51568" y="10204"/>
                </a:lnTo>
                <a:lnTo>
                  <a:pt x="36589" y="53456"/>
                </a:lnTo>
                <a:close/>
              </a:path>
              <a:path w="59689" h="62864">
                <a:moveTo>
                  <a:pt x="33483" y="62426"/>
                </a:moveTo>
                <a:lnTo>
                  <a:pt x="26002" y="62426"/>
                </a:lnTo>
                <a:lnTo>
                  <a:pt x="7953" y="9333"/>
                </a:lnTo>
                <a:lnTo>
                  <a:pt x="15541" y="9333"/>
                </a:lnTo>
                <a:lnTo>
                  <a:pt x="27200" y="44196"/>
                </a:lnTo>
                <a:lnTo>
                  <a:pt x="28544" y="48336"/>
                </a:lnTo>
                <a:lnTo>
                  <a:pt x="29560" y="51423"/>
                </a:lnTo>
                <a:lnTo>
                  <a:pt x="30178" y="53456"/>
                </a:lnTo>
                <a:lnTo>
                  <a:pt x="36589" y="53456"/>
                </a:lnTo>
                <a:lnTo>
                  <a:pt x="33483" y="62426"/>
                </a:lnTo>
                <a:close/>
              </a:path>
              <a:path w="59689" h="62864">
                <a:moveTo>
                  <a:pt x="59521" y="62426"/>
                </a:moveTo>
                <a:lnTo>
                  <a:pt x="51568" y="62426"/>
                </a:lnTo>
                <a:lnTo>
                  <a:pt x="51568" y="10204"/>
                </a:lnTo>
                <a:lnTo>
                  <a:pt x="59521" y="10204"/>
                </a:lnTo>
                <a:lnTo>
                  <a:pt x="5952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62138" y="2251201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098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43" y="9260"/>
                </a:lnTo>
                <a:lnTo>
                  <a:pt x="16668" y="11039"/>
                </a:lnTo>
                <a:lnTo>
                  <a:pt x="17576" y="12528"/>
                </a:lnTo>
                <a:lnTo>
                  <a:pt x="18266" y="13727"/>
                </a:lnTo>
                <a:lnTo>
                  <a:pt x="2587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484" y="23932"/>
                </a:lnTo>
                <a:lnTo>
                  <a:pt x="8098" y="39547"/>
                </a:lnTo>
                <a:close/>
              </a:path>
              <a:path w="37464" h="40005">
                <a:moveTo>
                  <a:pt x="25871" y="13727"/>
                </a:moveTo>
                <a:lnTo>
                  <a:pt x="18266" y="13727"/>
                </a:lnTo>
                <a:lnTo>
                  <a:pt x="19356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63" y="0"/>
                </a:lnTo>
                <a:lnTo>
                  <a:pt x="35952" y="0"/>
                </a:lnTo>
                <a:lnTo>
                  <a:pt x="2587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62" y="39547"/>
                </a:lnTo>
                <a:lnTo>
                  <a:pt x="18484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132122" y="2183690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69"/>
                </a:moveTo>
                <a:lnTo>
                  <a:pt x="24077" y="64569"/>
                </a:lnTo>
                <a:lnTo>
                  <a:pt x="18920" y="63189"/>
                </a:lnTo>
                <a:lnTo>
                  <a:pt x="0" y="38458"/>
                </a:lnTo>
                <a:lnTo>
                  <a:pt x="16" y="26038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43"/>
                </a:lnTo>
                <a:lnTo>
                  <a:pt x="50079" y="6827"/>
                </a:lnTo>
                <a:lnTo>
                  <a:pt x="50311" y="7081"/>
                </a:lnTo>
                <a:lnTo>
                  <a:pt x="23786" y="7081"/>
                </a:lnTo>
                <a:lnTo>
                  <a:pt x="18666" y="9187"/>
                </a:lnTo>
                <a:lnTo>
                  <a:pt x="10531" y="17613"/>
                </a:lnTo>
                <a:lnTo>
                  <a:pt x="8534" y="23895"/>
                </a:lnTo>
                <a:lnTo>
                  <a:pt x="8534" y="40419"/>
                </a:lnTo>
                <a:lnTo>
                  <a:pt x="10531" y="46629"/>
                </a:lnTo>
                <a:lnTo>
                  <a:pt x="18557" y="55308"/>
                </a:lnTo>
                <a:lnTo>
                  <a:pt x="23677" y="57451"/>
                </a:lnTo>
                <a:lnTo>
                  <a:pt x="51237" y="57451"/>
                </a:lnTo>
                <a:lnTo>
                  <a:pt x="54110" y="59448"/>
                </a:lnTo>
                <a:lnTo>
                  <a:pt x="56303" y="60647"/>
                </a:lnTo>
                <a:lnTo>
                  <a:pt x="45067" y="60647"/>
                </a:lnTo>
                <a:lnTo>
                  <a:pt x="40419" y="63261"/>
                </a:lnTo>
                <a:lnTo>
                  <a:pt x="35298" y="64569"/>
                </a:lnTo>
                <a:close/>
              </a:path>
              <a:path w="60960" h="68580">
                <a:moveTo>
                  <a:pt x="54456" y="52185"/>
                </a:moveTo>
                <a:lnTo>
                  <a:pt x="43869" y="52185"/>
                </a:lnTo>
                <a:lnTo>
                  <a:pt x="48735" y="47755"/>
                </a:lnTo>
                <a:lnTo>
                  <a:pt x="51168" y="41109"/>
                </a:lnTo>
                <a:lnTo>
                  <a:pt x="51168" y="27200"/>
                </a:lnTo>
                <a:lnTo>
                  <a:pt x="50333" y="22769"/>
                </a:lnTo>
                <a:lnTo>
                  <a:pt x="48590" y="18993"/>
                </a:lnTo>
                <a:lnTo>
                  <a:pt x="46883" y="15216"/>
                </a:lnTo>
                <a:lnTo>
                  <a:pt x="44377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11" y="7081"/>
                </a:lnTo>
                <a:lnTo>
                  <a:pt x="53601" y="10676"/>
                </a:lnTo>
                <a:lnTo>
                  <a:pt x="56035" y="15579"/>
                </a:lnTo>
                <a:lnTo>
                  <a:pt x="58468" y="20518"/>
                </a:lnTo>
                <a:lnTo>
                  <a:pt x="59703" y="26038"/>
                </a:lnTo>
                <a:lnTo>
                  <a:pt x="59703" y="37368"/>
                </a:lnTo>
                <a:lnTo>
                  <a:pt x="58904" y="41980"/>
                </a:lnTo>
                <a:lnTo>
                  <a:pt x="55780" y="50188"/>
                </a:lnTo>
                <a:lnTo>
                  <a:pt x="54456" y="52185"/>
                </a:lnTo>
                <a:close/>
              </a:path>
              <a:path w="60960" h="68580">
                <a:moveTo>
                  <a:pt x="51237" y="57451"/>
                </a:moveTo>
                <a:lnTo>
                  <a:pt x="32865" y="57451"/>
                </a:lnTo>
                <a:lnTo>
                  <a:pt x="35625" y="56906"/>
                </a:lnTo>
                <a:lnTo>
                  <a:pt x="38240" y="55817"/>
                </a:lnTo>
                <a:lnTo>
                  <a:pt x="35662" y="54146"/>
                </a:lnTo>
                <a:lnTo>
                  <a:pt x="32938" y="52948"/>
                </a:lnTo>
                <a:lnTo>
                  <a:pt x="30069" y="52258"/>
                </a:lnTo>
                <a:lnTo>
                  <a:pt x="32139" y="46229"/>
                </a:lnTo>
                <a:lnTo>
                  <a:pt x="36896" y="47537"/>
                </a:lnTo>
                <a:lnTo>
                  <a:pt x="40818" y="49534"/>
                </a:lnTo>
                <a:lnTo>
                  <a:pt x="43869" y="52185"/>
                </a:lnTo>
                <a:lnTo>
                  <a:pt x="54456" y="52185"/>
                </a:lnTo>
                <a:lnTo>
                  <a:pt x="53420" y="53747"/>
                </a:lnTo>
                <a:lnTo>
                  <a:pt x="50297" y="56797"/>
                </a:lnTo>
                <a:lnTo>
                  <a:pt x="51237" y="57451"/>
                </a:lnTo>
                <a:close/>
              </a:path>
              <a:path w="60960" h="68580">
                <a:moveTo>
                  <a:pt x="58431" y="68346"/>
                </a:moveTo>
                <a:lnTo>
                  <a:pt x="53965" y="66748"/>
                </a:lnTo>
                <a:lnTo>
                  <a:pt x="49498" y="64169"/>
                </a:lnTo>
                <a:lnTo>
                  <a:pt x="45067" y="60647"/>
                </a:lnTo>
                <a:lnTo>
                  <a:pt x="56303" y="60647"/>
                </a:lnTo>
                <a:lnTo>
                  <a:pt x="57633" y="61373"/>
                </a:lnTo>
                <a:lnTo>
                  <a:pt x="60901" y="62571"/>
                </a:lnTo>
                <a:lnTo>
                  <a:pt x="58431" y="68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196728" y="2243938"/>
            <a:ext cx="37465" cy="40005"/>
          </a:xfrm>
          <a:custGeom>
            <a:avLst/>
            <a:gdLst/>
            <a:ahLst/>
            <a:cxnLst/>
            <a:rect l="l" t="t" r="r" b="b"/>
            <a:pathLst>
              <a:path w="37464" h="40005">
                <a:moveTo>
                  <a:pt x="8134" y="39547"/>
                </a:moveTo>
                <a:lnTo>
                  <a:pt x="0" y="39547"/>
                </a:lnTo>
                <a:lnTo>
                  <a:pt x="14417" y="18993"/>
                </a:lnTo>
                <a:lnTo>
                  <a:pt x="1089" y="0"/>
                </a:lnTo>
                <a:lnTo>
                  <a:pt x="9478" y="0"/>
                </a:lnTo>
                <a:lnTo>
                  <a:pt x="15579" y="9260"/>
                </a:lnTo>
                <a:lnTo>
                  <a:pt x="16705" y="11039"/>
                </a:lnTo>
                <a:lnTo>
                  <a:pt x="17613" y="12528"/>
                </a:lnTo>
                <a:lnTo>
                  <a:pt x="18303" y="13727"/>
                </a:lnTo>
                <a:lnTo>
                  <a:pt x="25881" y="13727"/>
                </a:lnTo>
                <a:lnTo>
                  <a:pt x="22297" y="18593"/>
                </a:lnTo>
                <a:lnTo>
                  <a:pt x="26044" y="23932"/>
                </a:lnTo>
                <a:lnTo>
                  <a:pt x="18521" y="23932"/>
                </a:lnTo>
                <a:lnTo>
                  <a:pt x="8134" y="39547"/>
                </a:lnTo>
                <a:close/>
              </a:path>
              <a:path w="37464" h="40005">
                <a:moveTo>
                  <a:pt x="25881" y="13727"/>
                </a:moveTo>
                <a:lnTo>
                  <a:pt x="18303" y="13727"/>
                </a:lnTo>
                <a:lnTo>
                  <a:pt x="19392" y="12056"/>
                </a:lnTo>
                <a:lnTo>
                  <a:pt x="20373" y="10604"/>
                </a:lnTo>
                <a:lnTo>
                  <a:pt x="21281" y="9369"/>
                </a:lnTo>
                <a:lnTo>
                  <a:pt x="27999" y="0"/>
                </a:lnTo>
                <a:lnTo>
                  <a:pt x="35988" y="0"/>
                </a:lnTo>
                <a:lnTo>
                  <a:pt x="25881" y="13727"/>
                </a:lnTo>
                <a:close/>
              </a:path>
              <a:path w="37464" h="40005">
                <a:moveTo>
                  <a:pt x="37005" y="39547"/>
                </a:moveTo>
                <a:lnTo>
                  <a:pt x="28798" y="39547"/>
                </a:lnTo>
                <a:lnTo>
                  <a:pt x="20663" y="27236"/>
                </a:lnTo>
                <a:lnTo>
                  <a:pt x="18521" y="23932"/>
                </a:lnTo>
                <a:lnTo>
                  <a:pt x="26044" y="23932"/>
                </a:lnTo>
                <a:lnTo>
                  <a:pt x="37005" y="39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49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3647"/>
            <a:ext cx="3100705" cy="217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67" i="1">
                <a:latin typeface="Century Gothic"/>
                <a:cs typeface="Century Gothic"/>
              </a:rPr>
              <a:t> </a:t>
            </a:r>
            <a:r>
              <a:rPr dirty="0" baseline="-10416" sz="1200" spc="-7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spc="-135" i="1">
                <a:latin typeface="Century Gothic"/>
                <a:cs typeface="Century Gothic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baseline="-10416" sz="1200" spc="-67" i="1">
                <a:latin typeface="Century Gothic"/>
                <a:cs typeface="Century Gothic"/>
              </a:rPr>
              <a:t>y</a:t>
            </a:r>
            <a:r>
              <a:rPr dirty="0" baseline="-10416" sz="1200" i="1">
                <a:latin typeface="Century Gothic"/>
                <a:cs typeface="Century Gothic"/>
              </a:rPr>
              <a:t> </a:t>
            </a:r>
            <a:r>
              <a:rPr dirty="0" baseline="-10416" sz="1200" spc="-7" i="1">
                <a:latin typeface="Century Gothic"/>
                <a:cs typeface="Century Gothic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8194" sz="1200" spc="-67" i="1">
                <a:latin typeface="Century Gothic"/>
                <a:cs typeface="Century Gothic"/>
              </a:rPr>
              <a:t>y</a:t>
            </a:r>
            <a:r>
              <a:rPr dirty="0" baseline="37037" sz="900" spc="67" i="1">
                <a:latin typeface="Century Gothic"/>
                <a:cs typeface="Century Gothic"/>
              </a:rPr>
              <a:t>P</a:t>
            </a:r>
            <a:r>
              <a:rPr dirty="0" baseline="37037" sz="900" spc="-112" i="1">
                <a:latin typeface="Century Gothic"/>
                <a:cs typeface="Century Gothic"/>
              </a:rPr>
              <a:t> </a:t>
            </a:r>
            <a:r>
              <a:rPr dirty="0" baseline="38194" sz="1200" spc="22">
                <a:latin typeface="Lucida Sans Unicode"/>
                <a:cs typeface="Lucida Sans Unicode"/>
              </a:rPr>
              <a:t>+</a:t>
            </a:r>
            <a:r>
              <a:rPr dirty="0" baseline="38194" sz="1200" spc="-67" i="1">
                <a:latin typeface="Century Gothic"/>
                <a:cs typeface="Century Gothic"/>
              </a:rPr>
              <a:t>y</a:t>
            </a:r>
            <a:r>
              <a:rPr dirty="0" baseline="37037" sz="900" spc="-89" i="1">
                <a:latin typeface="Century Gothic"/>
                <a:cs typeface="Century Gothic"/>
              </a:rPr>
              <a:t>Q</a:t>
            </a:r>
            <a:endParaRPr baseline="37037" sz="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07766" y="791083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 h="0">
                <a:moveTo>
                  <a:pt x="0" y="0"/>
                </a:moveTo>
                <a:lnTo>
                  <a:pt x="31607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26232" y="78122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65913" y="1755224"/>
            <a:ext cx="2876550" cy="3810"/>
          </a:xfrm>
          <a:custGeom>
            <a:avLst/>
            <a:gdLst/>
            <a:ahLst/>
            <a:cxnLst/>
            <a:rect l="l" t="t" r="r" b="b"/>
            <a:pathLst>
              <a:path w="2876550" h="3810">
                <a:moveTo>
                  <a:pt x="0" y="0"/>
                </a:moveTo>
                <a:lnTo>
                  <a:pt x="2876148" y="3622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65913" y="1638106"/>
            <a:ext cx="2876550" cy="3810"/>
          </a:xfrm>
          <a:custGeom>
            <a:avLst/>
            <a:gdLst/>
            <a:ahLst/>
            <a:cxnLst/>
            <a:rect l="l" t="t" r="r" b="b"/>
            <a:pathLst>
              <a:path w="2876550" h="3810">
                <a:moveTo>
                  <a:pt x="0" y="0"/>
                </a:moveTo>
                <a:lnTo>
                  <a:pt x="2876148" y="3657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65913" y="1511691"/>
            <a:ext cx="2876550" cy="3810"/>
          </a:xfrm>
          <a:custGeom>
            <a:avLst/>
            <a:gdLst/>
            <a:ahLst/>
            <a:cxnLst/>
            <a:rect l="l" t="t" r="r" b="b"/>
            <a:pathLst>
              <a:path w="2876550" h="3809">
                <a:moveTo>
                  <a:pt x="0" y="0"/>
                </a:moveTo>
                <a:lnTo>
                  <a:pt x="2876148" y="3650"/>
                </a:lnTo>
              </a:path>
            </a:pathLst>
          </a:custGeom>
          <a:ln w="36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05963" y="1514501"/>
            <a:ext cx="875030" cy="242570"/>
          </a:xfrm>
          <a:custGeom>
            <a:avLst/>
            <a:gdLst/>
            <a:ahLst/>
            <a:cxnLst/>
            <a:rect l="l" t="t" r="r" b="b"/>
            <a:pathLst>
              <a:path w="875030" h="242569">
                <a:moveTo>
                  <a:pt x="0" y="242407"/>
                </a:moveTo>
                <a:lnTo>
                  <a:pt x="87491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76808" y="2094644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87644" y="208549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96408" y="1248485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85658" y="1197643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86385" y="20850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86385" y="20850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95068" y="174601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5068" y="174601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69986" y="150360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912"/>
                </a:lnTo>
                <a:lnTo>
                  <a:pt x="0" y="4880"/>
                </a:lnTo>
                <a:lnTo>
                  <a:pt x="4902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69986" y="150360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80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33798" y="162947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33798" y="162947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82753" y="174561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82753" y="174561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86385" y="162853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86385" y="162853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86421" y="150210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86" y="21789"/>
                </a:moveTo>
                <a:lnTo>
                  <a:pt x="4866" y="21789"/>
                </a:lnTo>
                <a:lnTo>
                  <a:pt x="0" y="16912"/>
                </a:lnTo>
                <a:lnTo>
                  <a:pt x="0" y="4877"/>
                </a:lnTo>
                <a:lnTo>
                  <a:pt x="4866" y="0"/>
                </a:lnTo>
                <a:lnTo>
                  <a:pt x="16886" y="0"/>
                </a:lnTo>
                <a:lnTo>
                  <a:pt x="21789" y="4877"/>
                </a:lnTo>
                <a:lnTo>
                  <a:pt x="21789" y="16912"/>
                </a:lnTo>
                <a:lnTo>
                  <a:pt x="16886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86421" y="150210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886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77"/>
                </a:lnTo>
                <a:lnTo>
                  <a:pt x="4866" y="0"/>
                </a:lnTo>
                <a:lnTo>
                  <a:pt x="10894" y="0"/>
                </a:lnTo>
                <a:lnTo>
                  <a:pt x="16886" y="0"/>
                </a:lnTo>
                <a:lnTo>
                  <a:pt x="21789" y="4877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85282" y="2136480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71086" y="178890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81280" y="1439204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69922" y="2169818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71155" y="1323673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66373" y="1730797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4">
                <a:moveTo>
                  <a:pt x="7953" y="62426"/>
                </a:moveTo>
                <a:lnTo>
                  <a:pt x="0" y="62426"/>
                </a:lnTo>
                <a:lnTo>
                  <a:pt x="0" y="0"/>
                </a:lnTo>
                <a:lnTo>
                  <a:pt x="12419" y="0"/>
                </a:lnTo>
                <a:lnTo>
                  <a:pt x="15541" y="9333"/>
                </a:lnTo>
                <a:lnTo>
                  <a:pt x="7953" y="9333"/>
                </a:lnTo>
                <a:lnTo>
                  <a:pt x="7953" y="62426"/>
                </a:lnTo>
                <a:close/>
              </a:path>
              <a:path w="59689" h="62864">
                <a:moveTo>
                  <a:pt x="36589" y="53456"/>
                </a:moveTo>
                <a:lnTo>
                  <a:pt x="30178" y="53456"/>
                </a:lnTo>
                <a:lnTo>
                  <a:pt x="31994" y="47827"/>
                </a:lnTo>
                <a:lnTo>
                  <a:pt x="33483" y="43433"/>
                </a:lnTo>
                <a:lnTo>
                  <a:pt x="48445" y="0"/>
                </a:lnTo>
                <a:lnTo>
                  <a:pt x="59521" y="0"/>
                </a:lnTo>
                <a:lnTo>
                  <a:pt x="59521" y="10204"/>
                </a:lnTo>
                <a:lnTo>
                  <a:pt x="51568" y="10204"/>
                </a:lnTo>
                <a:lnTo>
                  <a:pt x="36589" y="53456"/>
                </a:lnTo>
                <a:close/>
              </a:path>
              <a:path w="59689" h="62864">
                <a:moveTo>
                  <a:pt x="33483" y="62426"/>
                </a:moveTo>
                <a:lnTo>
                  <a:pt x="26002" y="62426"/>
                </a:lnTo>
                <a:lnTo>
                  <a:pt x="7953" y="9333"/>
                </a:lnTo>
                <a:lnTo>
                  <a:pt x="15541" y="9333"/>
                </a:lnTo>
                <a:lnTo>
                  <a:pt x="27200" y="44196"/>
                </a:lnTo>
                <a:lnTo>
                  <a:pt x="28544" y="48336"/>
                </a:lnTo>
                <a:lnTo>
                  <a:pt x="29560" y="51423"/>
                </a:lnTo>
                <a:lnTo>
                  <a:pt x="30178" y="53456"/>
                </a:lnTo>
                <a:lnTo>
                  <a:pt x="36589" y="53456"/>
                </a:lnTo>
                <a:lnTo>
                  <a:pt x="33483" y="62426"/>
                </a:lnTo>
                <a:close/>
              </a:path>
              <a:path w="59689" h="62864">
                <a:moveTo>
                  <a:pt x="59521" y="62426"/>
                </a:moveTo>
                <a:lnTo>
                  <a:pt x="51568" y="62426"/>
                </a:lnTo>
                <a:lnTo>
                  <a:pt x="51568" y="10204"/>
                </a:lnTo>
                <a:lnTo>
                  <a:pt x="59521" y="10204"/>
                </a:lnTo>
                <a:lnTo>
                  <a:pt x="5952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58771" y="1788902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811393" y="1848097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509" y="49062"/>
                </a:moveTo>
                <a:lnTo>
                  <a:pt x="8062" y="49062"/>
                </a:lnTo>
                <a:lnTo>
                  <a:pt x="9260" y="48844"/>
                </a:lnTo>
                <a:lnTo>
                  <a:pt x="10132" y="48336"/>
                </a:lnTo>
                <a:lnTo>
                  <a:pt x="14526" y="40855"/>
                </a:lnTo>
                <a:lnTo>
                  <a:pt x="14707" y="40310"/>
                </a:lnTo>
                <a:lnTo>
                  <a:pt x="14998" y="39620"/>
                </a:lnTo>
                <a:lnTo>
                  <a:pt x="0" y="0"/>
                </a:lnTo>
                <a:lnTo>
                  <a:pt x="7226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67" y="28834"/>
                </a:lnTo>
                <a:lnTo>
                  <a:pt x="18339" y="32066"/>
                </a:lnTo>
                <a:lnTo>
                  <a:pt x="24225" y="32066"/>
                </a:lnTo>
                <a:lnTo>
                  <a:pt x="19537" y="44595"/>
                </a:lnTo>
                <a:lnTo>
                  <a:pt x="18303" y="47573"/>
                </a:lnTo>
                <a:lnTo>
                  <a:pt x="17509" y="49062"/>
                </a:lnTo>
                <a:close/>
              </a:path>
              <a:path w="36194" h="55880">
                <a:moveTo>
                  <a:pt x="24225" y="32066"/>
                </a:moveTo>
                <a:lnTo>
                  <a:pt x="18339" y="32066"/>
                </a:lnTo>
                <a:lnTo>
                  <a:pt x="19102" y="28979"/>
                </a:lnTo>
                <a:lnTo>
                  <a:pt x="20009" y="26002"/>
                </a:lnTo>
                <a:lnTo>
                  <a:pt x="21063" y="23024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6"/>
                </a:lnTo>
                <a:close/>
              </a:path>
              <a:path w="36194" h="55880">
                <a:moveTo>
                  <a:pt x="9950" y="55599"/>
                </a:moveTo>
                <a:lnTo>
                  <a:pt x="6500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212" y="48880"/>
                </a:lnTo>
                <a:lnTo>
                  <a:pt x="5483" y="49062"/>
                </a:lnTo>
                <a:lnTo>
                  <a:pt x="17509" y="49062"/>
                </a:lnTo>
                <a:lnTo>
                  <a:pt x="16233" y="51386"/>
                </a:lnTo>
                <a:lnTo>
                  <a:pt x="14853" y="53020"/>
                </a:lnTo>
                <a:lnTo>
                  <a:pt x="11766" y="55090"/>
                </a:lnTo>
                <a:lnTo>
                  <a:pt x="9950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40323" y="1560113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5">
                <a:moveTo>
                  <a:pt x="7953" y="62426"/>
                </a:moveTo>
                <a:lnTo>
                  <a:pt x="0" y="62426"/>
                </a:lnTo>
                <a:lnTo>
                  <a:pt x="0" y="0"/>
                </a:lnTo>
                <a:lnTo>
                  <a:pt x="12419" y="0"/>
                </a:lnTo>
                <a:lnTo>
                  <a:pt x="15541" y="9333"/>
                </a:lnTo>
                <a:lnTo>
                  <a:pt x="7953" y="9333"/>
                </a:lnTo>
                <a:lnTo>
                  <a:pt x="7953" y="62426"/>
                </a:lnTo>
                <a:close/>
              </a:path>
              <a:path w="59689" h="62865">
                <a:moveTo>
                  <a:pt x="36589" y="53456"/>
                </a:moveTo>
                <a:lnTo>
                  <a:pt x="30178" y="53456"/>
                </a:lnTo>
                <a:lnTo>
                  <a:pt x="31994" y="47827"/>
                </a:lnTo>
                <a:lnTo>
                  <a:pt x="33483" y="43433"/>
                </a:lnTo>
                <a:lnTo>
                  <a:pt x="48445" y="0"/>
                </a:lnTo>
                <a:lnTo>
                  <a:pt x="59521" y="0"/>
                </a:lnTo>
                <a:lnTo>
                  <a:pt x="59521" y="10204"/>
                </a:lnTo>
                <a:lnTo>
                  <a:pt x="51568" y="10204"/>
                </a:lnTo>
                <a:lnTo>
                  <a:pt x="36589" y="53456"/>
                </a:lnTo>
                <a:close/>
              </a:path>
              <a:path w="59689" h="62865">
                <a:moveTo>
                  <a:pt x="33483" y="62426"/>
                </a:moveTo>
                <a:lnTo>
                  <a:pt x="26002" y="62426"/>
                </a:lnTo>
                <a:lnTo>
                  <a:pt x="7953" y="9333"/>
                </a:lnTo>
                <a:lnTo>
                  <a:pt x="15541" y="9333"/>
                </a:lnTo>
                <a:lnTo>
                  <a:pt x="27200" y="44196"/>
                </a:lnTo>
                <a:lnTo>
                  <a:pt x="28544" y="48336"/>
                </a:lnTo>
                <a:lnTo>
                  <a:pt x="29560" y="51423"/>
                </a:lnTo>
                <a:lnTo>
                  <a:pt x="30178" y="53456"/>
                </a:lnTo>
                <a:lnTo>
                  <a:pt x="36589" y="53456"/>
                </a:lnTo>
                <a:lnTo>
                  <a:pt x="33483" y="62426"/>
                </a:lnTo>
                <a:close/>
              </a:path>
              <a:path w="59689" h="62865">
                <a:moveTo>
                  <a:pt x="59521" y="62426"/>
                </a:moveTo>
                <a:lnTo>
                  <a:pt x="51568" y="62426"/>
                </a:lnTo>
                <a:lnTo>
                  <a:pt x="51568" y="10204"/>
                </a:lnTo>
                <a:lnTo>
                  <a:pt x="59521" y="10204"/>
                </a:lnTo>
                <a:lnTo>
                  <a:pt x="5952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807725" y="1619308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472" y="49062"/>
                </a:moveTo>
                <a:lnTo>
                  <a:pt x="8025" y="49062"/>
                </a:lnTo>
                <a:lnTo>
                  <a:pt x="9224" y="48844"/>
                </a:lnTo>
                <a:lnTo>
                  <a:pt x="10095" y="48336"/>
                </a:lnTo>
                <a:lnTo>
                  <a:pt x="11003" y="47864"/>
                </a:lnTo>
                <a:lnTo>
                  <a:pt x="11766" y="47137"/>
                </a:lnTo>
                <a:lnTo>
                  <a:pt x="12347" y="46229"/>
                </a:lnTo>
                <a:lnTo>
                  <a:pt x="12783" y="45576"/>
                </a:lnTo>
                <a:lnTo>
                  <a:pt x="13436" y="43905"/>
                </a:lnTo>
                <a:lnTo>
                  <a:pt x="14526" y="40855"/>
                </a:lnTo>
                <a:lnTo>
                  <a:pt x="14734" y="40237"/>
                </a:lnTo>
                <a:lnTo>
                  <a:pt x="14962" y="39620"/>
                </a:lnTo>
                <a:lnTo>
                  <a:pt x="0" y="0"/>
                </a:lnTo>
                <a:lnTo>
                  <a:pt x="7190" y="0"/>
                </a:lnTo>
                <a:lnTo>
                  <a:pt x="15434" y="22915"/>
                </a:lnTo>
                <a:lnTo>
                  <a:pt x="16487" y="25784"/>
                </a:lnTo>
                <a:lnTo>
                  <a:pt x="17431" y="28834"/>
                </a:lnTo>
                <a:lnTo>
                  <a:pt x="18303" y="32066"/>
                </a:lnTo>
                <a:lnTo>
                  <a:pt x="24188" y="32066"/>
                </a:lnTo>
                <a:lnTo>
                  <a:pt x="21109" y="40310"/>
                </a:lnTo>
                <a:lnTo>
                  <a:pt x="19537" y="44595"/>
                </a:lnTo>
                <a:lnTo>
                  <a:pt x="18266" y="47573"/>
                </a:lnTo>
                <a:lnTo>
                  <a:pt x="17472" y="49062"/>
                </a:lnTo>
                <a:close/>
              </a:path>
              <a:path w="36194" h="55880">
                <a:moveTo>
                  <a:pt x="24188" y="32066"/>
                </a:moveTo>
                <a:lnTo>
                  <a:pt x="18303" y="32066"/>
                </a:lnTo>
                <a:lnTo>
                  <a:pt x="19065" y="28979"/>
                </a:lnTo>
                <a:lnTo>
                  <a:pt x="19973" y="26002"/>
                </a:lnTo>
                <a:lnTo>
                  <a:pt x="21026" y="23024"/>
                </a:lnTo>
                <a:lnTo>
                  <a:pt x="29488" y="0"/>
                </a:lnTo>
                <a:lnTo>
                  <a:pt x="36170" y="0"/>
                </a:lnTo>
                <a:lnTo>
                  <a:pt x="24188" y="32066"/>
                </a:lnTo>
                <a:close/>
              </a:path>
              <a:path w="36194" h="55880">
                <a:moveTo>
                  <a:pt x="9914" y="55599"/>
                </a:moveTo>
                <a:lnTo>
                  <a:pt x="6464" y="55599"/>
                </a:lnTo>
                <a:lnTo>
                  <a:pt x="5047" y="55308"/>
                </a:lnTo>
                <a:lnTo>
                  <a:pt x="3449" y="54764"/>
                </a:lnTo>
                <a:lnTo>
                  <a:pt x="2723" y="48517"/>
                </a:lnTo>
                <a:lnTo>
                  <a:pt x="4176" y="48880"/>
                </a:lnTo>
                <a:lnTo>
                  <a:pt x="5483" y="49062"/>
                </a:lnTo>
                <a:lnTo>
                  <a:pt x="17472" y="49062"/>
                </a:lnTo>
                <a:lnTo>
                  <a:pt x="16196" y="51386"/>
                </a:lnTo>
                <a:lnTo>
                  <a:pt x="14816" y="53020"/>
                </a:lnTo>
                <a:lnTo>
                  <a:pt x="13291" y="54037"/>
                </a:lnTo>
                <a:lnTo>
                  <a:pt x="11766" y="55090"/>
                </a:lnTo>
                <a:lnTo>
                  <a:pt x="9914" y="555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48494" y="1410151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813790" y="1470410"/>
            <a:ext cx="36195" cy="55880"/>
          </a:xfrm>
          <a:custGeom>
            <a:avLst/>
            <a:gdLst/>
            <a:ahLst/>
            <a:cxnLst/>
            <a:rect l="l" t="t" r="r" b="b"/>
            <a:pathLst>
              <a:path w="36194" h="55880">
                <a:moveTo>
                  <a:pt x="17491" y="49084"/>
                </a:moveTo>
                <a:lnTo>
                  <a:pt x="8062" y="49084"/>
                </a:lnTo>
                <a:lnTo>
                  <a:pt x="9260" y="48837"/>
                </a:lnTo>
                <a:lnTo>
                  <a:pt x="10132" y="48347"/>
                </a:lnTo>
                <a:lnTo>
                  <a:pt x="14526" y="40876"/>
                </a:lnTo>
                <a:lnTo>
                  <a:pt x="14707" y="40328"/>
                </a:lnTo>
                <a:lnTo>
                  <a:pt x="14998" y="39609"/>
                </a:lnTo>
                <a:lnTo>
                  <a:pt x="0" y="0"/>
                </a:lnTo>
                <a:lnTo>
                  <a:pt x="7226" y="0"/>
                </a:lnTo>
                <a:lnTo>
                  <a:pt x="15434" y="22926"/>
                </a:lnTo>
                <a:lnTo>
                  <a:pt x="16487" y="25802"/>
                </a:lnTo>
                <a:lnTo>
                  <a:pt x="17467" y="28845"/>
                </a:lnTo>
                <a:lnTo>
                  <a:pt x="18339" y="32063"/>
                </a:lnTo>
                <a:lnTo>
                  <a:pt x="24225" y="32063"/>
                </a:lnTo>
                <a:lnTo>
                  <a:pt x="21136" y="40328"/>
                </a:lnTo>
                <a:lnTo>
                  <a:pt x="19537" y="44581"/>
                </a:lnTo>
                <a:lnTo>
                  <a:pt x="18303" y="47569"/>
                </a:lnTo>
                <a:lnTo>
                  <a:pt x="17491" y="49084"/>
                </a:lnTo>
                <a:close/>
              </a:path>
              <a:path w="36194" h="55880">
                <a:moveTo>
                  <a:pt x="24225" y="32063"/>
                </a:moveTo>
                <a:lnTo>
                  <a:pt x="18339" y="32063"/>
                </a:lnTo>
                <a:lnTo>
                  <a:pt x="19102" y="28998"/>
                </a:lnTo>
                <a:lnTo>
                  <a:pt x="20009" y="25991"/>
                </a:lnTo>
                <a:lnTo>
                  <a:pt x="21063" y="23038"/>
                </a:lnTo>
                <a:lnTo>
                  <a:pt x="29524" y="0"/>
                </a:lnTo>
                <a:lnTo>
                  <a:pt x="36206" y="0"/>
                </a:lnTo>
                <a:lnTo>
                  <a:pt x="24225" y="32063"/>
                </a:lnTo>
                <a:close/>
              </a:path>
              <a:path w="36194" h="55880">
                <a:moveTo>
                  <a:pt x="9950" y="55610"/>
                </a:moveTo>
                <a:lnTo>
                  <a:pt x="6500" y="55610"/>
                </a:lnTo>
                <a:lnTo>
                  <a:pt x="5047" y="55326"/>
                </a:lnTo>
                <a:lnTo>
                  <a:pt x="3449" y="54760"/>
                </a:lnTo>
                <a:lnTo>
                  <a:pt x="2723" y="48517"/>
                </a:lnTo>
                <a:lnTo>
                  <a:pt x="4212" y="48895"/>
                </a:lnTo>
                <a:lnTo>
                  <a:pt x="5483" y="49084"/>
                </a:lnTo>
                <a:lnTo>
                  <a:pt x="17491" y="49084"/>
                </a:lnTo>
                <a:lnTo>
                  <a:pt x="16233" y="51390"/>
                </a:lnTo>
                <a:lnTo>
                  <a:pt x="14853" y="53010"/>
                </a:lnTo>
                <a:lnTo>
                  <a:pt x="13327" y="54048"/>
                </a:lnTo>
                <a:lnTo>
                  <a:pt x="11766" y="55090"/>
                </a:lnTo>
                <a:lnTo>
                  <a:pt x="9950" y="556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50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Punto</a:t>
            </a:r>
            <a:r>
              <a:rPr dirty="0" spc="25"/>
              <a:t> </a:t>
            </a:r>
            <a:r>
              <a:rPr dirty="0" spc="-65"/>
              <a:t>medio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70"/>
              <a:t>segmento</a:t>
            </a:r>
          </a:p>
        </p:txBody>
      </p:sp>
      <p:sp>
        <p:nvSpPr>
          <p:cNvPr id="4" name="object 4"/>
          <p:cNvSpPr/>
          <p:nvPr/>
        </p:nvSpPr>
        <p:spPr>
          <a:xfrm>
            <a:off x="2205963" y="1384135"/>
            <a:ext cx="875030" cy="242570"/>
          </a:xfrm>
          <a:custGeom>
            <a:avLst/>
            <a:gdLst/>
            <a:ahLst/>
            <a:cxnLst/>
            <a:rect l="l" t="t" r="r" b="b"/>
            <a:pathLst>
              <a:path w="875030" h="242569">
                <a:moveTo>
                  <a:pt x="0" y="242407"/>
                </a:moveTo>
                <a:lnTo>
                  <a:pt x="87491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6808" y="1964279"/>
            <a:ext cx="2811145" cy="3810"/>
          </a:xfrm>
          <a:custGeom>
            <a:avLst/>
            <a:gdLst/>
            <a:ahLst/>
            <a:cxnLst/>
            <a:rect l="l" t="t" r="r" b="b"/>
            <a:pathLst>
              <a:path w="2811145" h="3810">
                <a:moveTo>
                  <a:pt x="0" y="0"/>
                </a:moveTo>
                <a:lnTo>
                  <a:pt x="2810835" y="3558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87644" y="1955127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83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96408" y="1118119"/>
            <a:ext cx="2540" cy="1543685"/>
          </a:xfrm>
          <a:custGeom>
            <a:avLst/>
            <a:gdLst/>
            <a:ahLst/>
            <a:cxnLst/>
            <a:rect l="l" t="t" r="r" b="b"/>
            <a:pathLst>
              <a:path w="2539" h="1543685">
                <a:moveTo>
                  <a:pt x="0" y="1543421"/>
                </a:moveTo>
                <a:lnTo>
                  <a:pt x="1961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5658" y="106727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59"/>
                </a:moveTo>
                <a:lnTo>
                  <a:pt x="0" y="50827"/>
                </a:lnTo>
                <a:lnTo>
                  <a:pt x="12746" y="0"/>
                </a:lnTo>
                <a:lnTo>
                  <a:pt x="25420" y="50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86385" y="19546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886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886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6385" y="19546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886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886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95068" y="16156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95068" y="161564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69986" y="137324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902" y="21789"/>
                </a:lnTo>
                <a:lnTo>
                  <a:pt x="0" y="16912"/>
                </a:lnTo>
                <a:lnTo>
                  <a:pt x="0" y="4880"/>
                </a:lnTo>
                <a:lnTo>
                  <a:pt x="4902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6912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69986" y="137324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12"/>
                </a:lnTo>
                <a:lnTo>
                  <a:pt x="16923" y="21789"/>
                </a:lnTo>
                <a:lnTo>
                  <a:pt x="10894" y="21789"/>
                </a:lnTo>
                <a:lnTo>
                  <a:pt x="4902" y="21789"/>
                </a:lnTo>
                <a:lnTo>
                  <a:pt x="0" y="16912"/>
                </a:lnTo>
                <a:lnTo>
                  <a:pt x="0" y="10894"/>
                </a:lnTo>
                <a:lnTo>
                  <a:pt x="0" y="4880"/>
                </a:lnTo>
                <a:lnTo>
                  <a:pt x="4902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80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33798" y="149911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33798" y="149911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85282" y="2006114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71086" y="1658537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81280" y="1308839"/>
            <a:ext cx="60960" cy="68580"/>
          </a:xfrm>
          <a:custGeom>
            <a:avLst/>
            <a:gdLst/>
            <a:ahLst/>
            <a:cxnLst/>
            <a:rect l="l" t="t" r="r" b="b"/>
            <a:pathLst>
              <a:path w="60960" h="68580">
                <a:moveTo>
                  <a:pt x="35298" y="64572"/>
                </a:moveTo>
                <a:lnTo>
                  <a:pt x="24077" y="64572"/>
                </a:lnTo>
                <a:lnTo>
                  <a:pt x="18920" y="63211"/>
                </a:lnTo>
                <a:lnTo>
                  <a:pt x="0" y="38491"/>
                </a:lnTo>
                <a:lnTo>
                  <a:pt x="12" y="26063"/>
                </a:lnTo>
                <a:lnTo>
                  <a:pt x="24186" y="0"/>
                </a:lnTo>
                <a:lnTo>
                  <a:pt x="35662" y="0"/>
                </a:lnTo>
                <a:lnTo>
                  <a:pt x="40855" y="1369"/>
                </a:lnTo>
                <a:lnTo>
                  <a:pt x="50079" y="6856"/>
                </a:lnTo>
                <a:lnTo>
                  <a:pt x="50296" y="7092"/>
                </a:lnTo>
                <a:lnTo>
                  <a:pt x="23786" y="7092"/>
                </a:lnTo>
                <a:lnTo>
                  <a:pt x="18666" y="9198"/>
                </a:lnTo>
                <a:lnTo>
                  <a:pt x="10531" y="17634"/>
                </a:lnTo>
                <a:lnTo>
                  <a:pt x="8534" y="23924"/>
                </a:lnTo>
                <a:lnTo>
                  <a:pt x="8534" y="40419"/>
                </a:lnTo>
                <a:lnTo>
                  <a:pt x="10531" y="46651"/>
                </a:lnTo>
                <a:lnTo>
                  <a:pt x="14526" y="50983"/>
                </a:lnTo>
                <a:lnTo>
                  <a:pt x="18557" y="55312"/>
                </a:lnTo>
                <a:lnTo>
                  <a:pt x="23677" y="57480"/>
                </a:lnTo>
                <a:lnTo>
                  <a:pt x="51280" y="57480"/>
                </a:lnTo>
                <a:lnTo>
                  <a:pt x="54110" y="59445"/>
                </a:lnTo>
                <a:lnTo>
                  <a:pt x="56321" y="60658"/>
                </a:lnTo>
                <a:lnTo>
                  <a:pt x="45067" y="60658"/>
                </a:lnTo>
                <a:lnTo>
                  <a:pt x="40419" y="63269"/>
                </a:lnTo>
                <a:lnTo>
                  <a:pt x="35298" y="64572"/>
                </a:lnTo>
                <a:close/>
              </a:path>
              <a:path w="60960" h="68580">
                <a:moveTo>
                  <a:pt x="54458" y="52203"/>
                </a:moveTo>
                <a:lnTo>
                  <a:pt x="43869" y="52203"/>
                </a:lnTo>
                <a:lnTo>
                  <a:pt x="48735" y="47776"/>
                </a:lnTo>
                <a:lnTo>
                  <a:pt x="51168" y="41120"/>
                </a:lnTo>
                <a:lnTo>
                  <a:pt x="51168" y="27196"/>
                </a:lnTo>
                <a:lnTo>
                  <a:pt x="50333" y="22791"/>
                </a:lnTo>
                <a:lnTo>
                  <a:pt x="48590" y="19007"/>
                </a:lnTo>
                <a:lnTo>
                  <a:pt x="46883" y="15223"/>
                </a:lnTo>
                <a:lnTo>
                  <a:pt x="44377" y="12292"/>
                </a:lnTo>
                <a:lnTo>
                  <a:pt x="37732" y="8131"/>
                </a:lnTo>
                <a:lnTo>
                  <a:pt x="34027" y="7092"/>
                </a:lnTo>
                <a:lnTo>
                  <a:pt x="50296" y="7092"/>
                </a:lnTo>
                <a:lnTo>
                  <a:pt x="53601" y="10684"/>
                </a:lnTo>
                <a:lnTo>
                  <a:pt x="58468" y="20522"/>
                </a:lnTo>
                <a:lnTo>
                  <a:pt x="59703" y="26063"/>
                </a:lnTo>
                <a:lnTo>
                  <a:pt x="59703" y="37372"/>
                </a:lnTo>
                <a:lnTo>
                  <a:pt x="58904" y="41999"/>
                </a:lnTo>
                <a:lnTo>
                  <a:pt x="55780" y="50206"/>
                </a:lnTo>
                <a:lnTo>
                  <a:pt x="54458" y="52203"/>
                </a:lnTo>
                <a:close/>
              </a:path>
              <a:path w="60960" h="68580">
                <a:moveTo>
                  <a:pt x="51280" y="57480"/>
                </a:moveTo>
                <a:lnTo>
                  <a:pt x="32865" y="57480"/>
                </a:lnTo>
                <a:lnTo>
                  <a:pt x="35625" y="56932"/>
                </a:lnTo>
                <a:lnTo>
                  <a:pt x="38240" y="55835"/>
                </a:lnTo>
                <a:lnTo>
                  <a:pt x="35662" y="54168"/>
                </a:lnTo>
                <a:lnTo>
                  <a:pt x="32938" y="52977"/>
                </a:lnTo>
                <a:lnTo>
                  <a:pt x="30069" y="52258"/>
                </a:lnTo>
                <a:lnTo>
                  <a:pt x="32139" y="46244"/>
                </a:lnTo>
                <a:lnTo>
                  <a:pt x="36896" y="47569"/>
                </a:lnTo>
                <a:lnTo>
                  <a:pt x="40818" y="49552"/>
                </a:lnTo>
                <a:lnTo>
                  <a:pt x="43869" y="52203"/>
                </a:lnTo>
                <a:lnTo>
                  <a:pt x="54458" y="52203"/>
                </a:lnTo>
                <a:lnTo>
                  <a:pt x="53420" y="53772"/>
                </a:lnTo>
                <a:lnTo>
                  <a:pt x="50297" y="56797"/>
                </a:lnTo>
                <a:lnTo>
                  <a:pt x="51280" y="57480"/>
                </a:lnTo>
                <a:close/>
              </a:path>
              <a:path w="60960" h="68580">
                <a:moveTo>
                  <a:pt x="58431" y="68375"/>
                </a:moveTo>
                <a:lnTo>
                  <a:pt x="53965" y="66748"/>
                </a:lnTo>
                <a:lnTo>
                  <a:pt x="49498" y="64177"/>
                </a:lnTo>
                <a:lnTo>
                  <a:pt x="45067" y="60658"/>
                </a:lnTo>
                <a:lnTo>
                  <a:pt x="56321" y="60658"/>
                </a:lnTo>
                <a:lnTo>
                  <a:pt x="57633" y="61377"/>
                </a:lnTo>
                <a:lnTo>
                  <a:pt x="60901" y="62586"/>
                </a:lnTo>
                <a:lnTo>
                  <a:pt x="58431" y="68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69922" y="2039452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71155" y="1193307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66373" y="1600432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4">
                <a:moveTo>
                  <a:pt x="7953" y="62426"/>
                </a:moveTo>
                <a:lnTo>
                  <a:pt x="0" y="62426"/>
                </a:lnTo>
                <a:lnTo>
                  <a:pt x="0" y="0"/>
                </a:lnTo>
                <a:lnTo>
                  <a:pt x="12419" y="0"/>
                </a:lnTo>
                <a:lnTo>
                  <a:pt x="15541" y="9333"/>
                </a:lnTo>
                <a:lnTo>
                  <a:pt x="7953" y="9333"/>
                </a:lnTo>
                <a:lnTo>
                  <a:pt x="7953" y="62426"/>
                </a:lnTo>
                <a:close/>
              </a:path>
              <a:path w="59689" h="62864">
                <a:moveTo>
                  <a:pt x="36589" y="53456"/>
                </a:moveTo>
                <a:lnTo>
                  <a:pt x="30178" y="53456"/>
                </a:lnTo>
                <a:lnTo>
                  <a:pt x="31994" y="47827"/>
                </a:lnTo>
                <a:lnTo>
                  <a:pt x="33483" y="43433"/>
                </a:lnTo>
                <a:lnTo>
                  <a:pt x="48445" y="0"/>
                </a:lnTo>
                <a:lnTo>
                  <a:pt x="59521" y="0"/>
                </a:lnTo>
                <a:lnTo>
                  <a:pt x="59521" y="10204"/>
                </a:lnTo>
                <a:lnTo>
                  <a:pt x="51568" y="10204"/>
                </a:lnTo>
                <a:lnTo>
                  <a:pt x="36589" y="53456"/>
                </a:lnTo>
                <a:close/>
              </a:path>
              <a:path w="59689" h="62864">
                <a:moveTo>
                  <a:pt x="33483" y="62426"/>
                </a:moveTo>
                <a:lnTo>
                  <a:pt x="26002" y="62426"/>
                </a:lnTo>
                <a:lnTo>
                  <a:pt x="7953" y="9333"/>
                </a:lnTo>
                <a:lnTo>
                  <a:pt x="15541" y="9333"/>
                </a:lnTo>
                <a:lnTo>
                  <a:pt x="27200" y="44196"/>
                </a:lnTo>
                <a:lnTo>
                  <a:pt x="28544" y="48336"/>
                </a:lnTo>
                <a:lnTo>
                  <a:pt x="29560" y="51423"/>
                </a:lnTo>
                <a:lnTo>
                  <a:pt x="30178" y="53456"/>
                </a:lnTo>
                <a:lnTo>
                  <a:pt x="36589" y="53456"/>
                </a:lnTo>
                <a:lnTo>
                  <a:pt x="33483" y="62426"/>
                </a:lnTo>
                <a:close/>
              </a:path>
              <a:path w="59689" h="62864">
                <a:moveTo>
                  <a:pt x="59521" y="62426"/>
                </a:moveTo>
                <a:lnTo>
                  <a:pt x="51568" y="62426"/>
                </a:lnTo>
                <a:lnTo>
                  <a:pt x="51568" y="10204"/>
                </a:lnTo>
                <a:lnTo>
                  <a:pt x="59521" y="10204"/>
                </a:lnTo>
                <a:lnTo>
                  <a:pt x="5952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7743" y="2920936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7743" y="2965366"/>
            <a:ext cx="4432935" cy="248920"/>
          </a:xfrm>
          <a:custGeom>
            <a:avLst/>
            <a:gdLst/>
            <a:ahLst/>
            <a:cxnLst/>
            <a:rect l="l" t="t" r="r" b="b"/>
            <a:pathLst>
              <a:path w="4432935" h="248919">
                <a:moveTo>
                  <a:pt x="4432566" y="0"/>
                </a:moveTo>
                <a:lnTo>
                  <a:pt x="0" y="0"/>
                </a:lnTo>
                <a:lnTo>
                  <a:pt x="0" y="197645"/>
                </a:lnTo>
                <a:lnTo>
                  <a:pt x="16636" y="235158"/>
                </a:lnTo>
                <a:lnTo>
                  <a:pt x="4381765" y="248445"/>
                </a:lnTo>
                <a:lnTo>
                  <a:pt x="4396008" y="246400"/>
                </a:lnTo>
                <a:lnTo>
                  <a:pt x="4427129" y="220441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682826" y="2959540"/>
            <a:ext cx="112458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75"/>
              </a:lnSpc>
            </a:pPr>
            <a:r>
              <a:rPr dirty="0" baseline="-27777" sz="1650" spc="172" i="1">
                <a:latin typeface="Trebuchet MS"/>
                <a:cs typeface="Trebuchet MS"/>
              </a:rPr>
              <a:t>M</a:t>
            </a:r>
            <a:r>
              <a:rPr dirty="0" baseline="-27777" sz="1650" spc="75" i="1">
                <a:latin typeface="Trebuchet MS"/>
                <a:cs typeface="Trebuchet MS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-67">
                <a:latin typeface="Tahoma"/>
                <a:cs typeface="Tahoma"/>
              </a:rPr>
              <a:t> </a:t>
            </a:r>
            <a:r>
              <a:rPr dirty="0" baseline="-27777" sz="1650">
                <a:latin typeface="Tahoma"/>
                <a:cs typeface="Tahoma"/>
              </a:rPr>
              <a:t>(</a:t>
            </a:r>
            <a:r>
              <a:rPr dirty="0" baseline="-27777" sz="1650" spc="-337">
                <a:latin typeface="Tahoma"/>
                <a:cs typeface="Tahoma"/>
              </a:rPr>
              <a:t> </a:t>
            </a:r>
            <a:r>
              <a:rPr dirty="0" sz="800" i="1" u="sng">
                <a:latin typeface="Century Gothic"/>
                <a:cs typeface="Century Gothic"/>
              </a:rPr>
              <a:t>x</a:t>
            </a:r>
            <a:r>
              <a:rPr dirty="0" baseline="-13888" sz="900" spc="67" i="1" u="sng">
                <a:latin typeface="Century Gothic"/>
                <a:cs typeface="Century Gothic"/>
              </a:rPr>
              <a:t>P</a:t>
            </a:r>
            <a:r>
              <a:rPr dirty="0" baseline="-13888" sz="900" spc="-89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i="1" u="sng">
                <a:latin typeface="Century Gothic"/>
                <a:cs typeface="Century Gothic"/>
              </a:rPr>
              <a:t>x</a:t>
            </a:r>
            <a:r>
              <a:rPr dirty="0" baseline="-13888" sz="900" spc="-89" i="1" u="sng">
                <a:latin typeface="Century Gothic"/>
                <a:cs typeface="Century Gothic"/>
              </a:rPr>
              <a:t>Q</a:t>
            </a:r>
            <a:r>
              <a:rPr dirty="0" baseline="-13888" sz="900" i="1">
                <a:latin typeface="Century Gothic"/>
                <a:cs typeface="Century Gothic"/>
              </a:rPr>
              <a:t>    </a:t>
            </a:r>
            <a:r>
              <a:rPr dirty="0" baseline="-13888" sz="900" spc="-44" i="1">
                <a:latin typeface="Century Gothic"/>
                <a:cs typeface="Century Gothic"/>
              </a:rPr>
              <a:t> </a:t>
            </a:r>
            <a:r>
              <a:rPr dirty="0" sz="800" spc="-45" i="1" u="sng">
                <a:latin typeface="Century Gothic"/>
                <a:cs typeface="Century Gothic"/>
              </a:rPr>
              <a:t>y</a:t>
            </a:r>
            <a:r>
              <a:rPr dirty="0" baseline="-13888" sz="900" spc="67" i="1" u="sng">
                <a:latin typeface="Century Gothic"/>
                <a:cs typeface="Century Gothic"/>
              </a:rPr>
              <a:t>P</a:t>
            </a:r>
            <a:r>
              <a:rPr dirty="0" baseline="-13888" sz="900" spc="-89" u="sng">
                <a:latin typeface="Times New Roman"/>
                <a:cs typeface="Times New Roman"/>
              </a:rPr>
              <a:t> </a:t>
            </a:r>
            <a:r>
              <a:rPr dirty="0" sz="800" spc="15" u="sng">
                <a:latin typeface="Lucida Sans Unicode"/>
                <a:cs typeface="Lucida Sans Unicode"/>
              </a:rPr>
              <a:t>+</a:t>
            </a:r>
            <a:r>
              <a:rPr dirty="0" sz="800" spc="-45" i="1" u="sng">
                <a:latin typeface="Century Gothic"/>
                <a:cs typeface="Century Gothic"/>
              </a:rPr>
              <a:t>y</a:t>
            </a:r>
            <a:r>
              <a:rPr dirty="0" baseline="-13888" sz="900" spc="-89" i="1" u="sng">
                <a:latin typeface="Century Gothic"/>
                <a:cs typeface="Century Gothic"/>
              </a:rPr>
              <a:t>Q</a:t>
            </a:r>
            <a:endParaRPr baseline="-13888" sz="900">
              <a:latin typeface="Century Gothic"/>
              <a:cs typeface="Century Gothic"/>
            </a:endParaRPr>
          </a:p>
          <a:p>
            <a:pPr algn="r" marR="125730">
              <a:lnSpc>
                <a:spcPts val="915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99271" y="307710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99385" y="3005000"/>
            <a:ext cx="641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 i="1">
                <a:latin typeface="Verdana"/>
                <a:cs typeface="Verdana"/>
              </a:rPr>
              <a:t>,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7411" y="2999625"/>
            <a:ext cx="11811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50">
                <a:hlinkClick r:id="rId2" action="ppaction://hlinksldjump"/>
              </a:rPr>
              <a:t>Geom</a:t>
            </a:r>
            <a:r>
              <a:rPr dirty="0" spc="-30">
                <a:hlinkClick r:id="rId2" action="ppaction://hlinksldjump"/>
              </a:rPr>
              <a:t>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51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1050937"/>
            <a:ext cx="4356735" cy="1510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Qual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medio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estremi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110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con: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630"/>
              </a:spcBef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4)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30"/>
              </a:spcBef>
            </a:pP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35">
                <a:latin typeface="Tahoma"/>
                <a:cs typeface="Tahoma"/>
              </a:rPr>
              <a:t>5)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0"/>
              </a:spcBef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3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30"/>
              </a:spcBef>
            </a:pP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35">
                <a:latin typeface="Tahoma"/>
                <a:cs typeface="Tahoma"/>
              </a:rPr>
              <a:t>5)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0"/>
              </a:spcBef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30"/>
              </a:spcBef>
            </a:pPr>
            <a:r>
              <a:rPr dirty="0" sz="1100" spc="114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100" i="1">
                <a:latin typeface="Verdana"/>
                <a:cs typeface="Verdana"/>
              </a:rPr>
              <a:t>,</a:t>
            </a:r>
            <a:r>
              <a:rPr dirty="0" sz="1100" spc="-204" i="1">
                <a:latin typeface="Verdana"/>
                <a:cs typeface="Verdan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00" i="1">
                <a:latin typeface="Verdana"/>
                <a:cs typeface="Verdana"/>
              </a:rPr>
              <a:t>.</a:t>
            </a:r>
            <a:r>
              <a:rPr dirty="0" sz="1100" spc="-35">
                <a:latin typeface="Tahoma"/>
                <a:cs typeface="Tahoma"/>
              </a:rPr>
              <a:t>5)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5" action="ppaction://hlinksldjump"/>
              </a:rPr>
              <a:t>Richiami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40">
                <a:hlinkClick r:id="rId5" action="ppaction://hlinksldjump"/>
              </a:rPr>
              <a:t>di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50">
                <a:hlinkClick r:id="rId5" action="ppaction://hlinksldjump"/>
              </a:rPr>
              <a:t>Geom</a:t>
            </a:r>
            <a:r>
              <a:rPr dirty="0" spc="-30">
                <a:hlinkClick r:id="rId5" action="ppaction://hlinksldjump"/>
              </a:rPr>
              <a:t>etria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 spc="-25">
                <a:hlinkClick r:id="rId5" action="ppaction://hlinksldjump"/>
              </a:rPr>
              <a:t>Analitica</a:t>
            </a:r>
            <a:r>
              <a:rPr dirty="0" spc="20">
                <a:hlinkClick r:id="rId5" action="ppaction://hlinksldjump"/>
              </a:rPr>
              <a:t> </a:t>
            </a:r>
            <a:r>
              <a:rPr dirty="0">
                <a:hlinkClick r:id="rId5" action="ppaction://hlinksldjump"/>
              </a:rPr>
              <a:t>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52</a:t>
            </a: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E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Valentina Pepe</dc:creator>
  <dc:title>Richiami di Geometria Analitica I</dc:title>
  <dcterms:created xsi:type="dcterms:W3CDTF">2023-04-06T11:54:16Z</dcterms:created>
  <dcterms:modified xsi:type="dcterms:W3CDTF">2023-04-06T11:54:16Z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2017-09-06T00:00:00Z</vt:filetime>
  </property>
  <property fmtid="{D5CDD505-2E9C-101B-9397-08002B2CF9AE}" pid="3" name="LastSaved">
    <vt:filetime>2023-04-06T00:00:00Z</vt:filetime>
  </property>
</Properties>
</file>