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7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75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7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80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81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85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7.xml" ContentType="application/vnd.openxmlformats-officedocument.presentationml.slide+xml"/>
  <Override PartName="/ppt/notesSlides/notesSlide87.xml" ContentType="application/vnd.openxmlformats-officedocument.presentationml.notesSlide+xml"/>
  <Override PartName="/ppt/slides/slide88.xml" ContentType="application/vnd.openxmlformats-officedocument.presentationml.slide+xml"/>
  <Override PartName="/ppt/notesSlides/notesSlide88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90.xml" ContentType="application/vnd.openxmlformats-officedocument.presentationml.slide+xml"/>
  <Override PartName="/ppt/notesSlides/notesSlide90.xml" ContentType="application/vnd.openxmlformats-officedocument.presentationml.notesSlide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93.xml" ContentType="application/vnd.openxmlformats-officedocument.presentationml.notesSlide+xml"/>
  <Override PartName="/ppt/slides/slide94.xml" ContentType="application/vnd.openxmlformats-officedocument.presentationml.slide+xml"/>
  <Override PartName="/ppt/notesSlides/notesSlide94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95.xml" ContentType="application/vnd.openxmlformats-officedocument.presentationml.notesSlide+xml"/>
  <Override PartName="/ppt/slides/slide96.xml" ContentType="application/vnd.openxmlformats-officedocument.presentationml.slide+xml"/>
  <Override PartName="/ppt/notesSlides/notesSlide96.xml" ContentType="application/vnd.openxmlformats-officedocument.presentationml.notesSlide+xml"/>
  <Override PartName="/ppt/slides/slide97.xml" ContentType="application/vnd.openxmlformats-officedocument.presentationml.slide+xml"/>
  <Override PartName="/ppt/notesSlides/notesSlide97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98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99.xml" ContentType="application/vnd.openxmlformats-officedocument.presentationml.notesSlide+xml"/>
  <Override PartName="/ppt/slides/slide100.xml" ContentType="application/vnd.openxmlformats-officedocument.presentationml.slide+xml"/>
  <Override PartName="/ppt/notesSlides/notesSlide100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101.xml" ContentType="application/vnd.openxmlformats-officedocument.presentationml.notesSlide+xml"/>
  <Override PartName="/ppt/slides/slide102.xml" ContentType="application/vnd.openxmlformats-officedocument.presentationml.slide+xml"/>
  <Override PartName="/ppt/notesSlides/notesSlide102.xml" ContentType="application/vnd.openxmlformats-officedocument.presentationml.notesSlide+xml"/>
  <Override PartName="/ppt/slides/slide103.xml" ContentType="application/vnd.openxmlformats-officedocument.presentationml.slide+xml"/>
  <Override PartName="/ppt/notesSlides/notesSlide103.xml" ContentType="application/vnd.openxmlformats-officedocument.presentationml.notesSlide+xml"/>
  <Override PartName="/ppt/slides/slide104.xml" ContentType="application/vnd.openxmlformats-officedocument.presentationml.slide+xml"/>
  <Override PartName="/ppt/notesSlides/notesSlide104.xml" ContentType="application/vnd.openxmlformats-officedocument.presentationml.notesSlide+xml"/>
  <Override PartName="/ppt/slides/slide105.xml" ContentType="application/vnd.openxmlformats-officedocument.presentationml.slide+xml"/>
  <Override PartName="/ppt/notesSlides/notesSlide105.xml" ContentType="application/vnd.openxmlformats-officedocument.presentationml.notesSlide+xml"/>
  <Override PartName="/ppt/slides/slide106.xml" ContentType="application/vnd.openxmlformats-officedocument.presentationml.slide+xml"/>
  <Override PartName="/ppt/notesSlides/notesSlide106.xml" ContentType="application/vnd.openxmlformats-officedocument.presentationml.notesSlide+xml"/>
  <Override PartName="/ppt/slides/slide107.xml" ContentType="application/vnd.openxmlformats-officedocument.presentationml.slide+xml"/>
  <Override PartName="/ppt/notesSlides/notesSlide107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08.xml" ContentType="application/vnd.openxmlformats-officedocument.presentationml.notesSlide+xml"/>
  <Override PartName="/ppt/slides/slide109.xml" ContentType="application/vnd.openxmlformats-officedocument.presentationml.slide+xml"/>
  <Override PartName="/ppt/notesSlides/notesSlide109.xml" ContentType="application/vnd.openxmlformats-officedocument.presentationml.notesSlide+xml"/>
  <Override PartName="/ppt/slides/slide110.xml" ContentType="application/vnd.openxmlformats-officedocument.presentationml.slide+xml"/>
  <Override PartName="/ppt/notesSlides/notesSlide110.xml" ContentType="application/vnd.openxmlformats-officedocument.presentationml.notesSlide+xml"/>
  <Override PartName="/ppt/slides/slide111.xml" ContentType="application/vnd.openxmlformats-officedocument.presentationml.slide+xml"/>
  <Override PartName="/ppt/notesSlides/notesSlide111.xml" ContentType="application/vnd.openxmlformats-officedocument.presentationml.notesSlide+xml"/>
  <Override PartName="/ppt/slides/slide112.xml" ContentType="application/vnd.openxmlformats-officedocument.presentationml.slide+xml"/>
  <Override PartName="/ppt/notesSlides/notesSlide1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4.xml" ContentType="application/vnd.openxmlformats-officedocument.presentationml.slide+xml"/>
  <Override PartName="/ppt/notesSlides/notesSlide11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slides/slide116.xml" ContentType="application/vnd.openxmlformats-officedocument.presentationml.slide+xml"/>
  <Override PartName="/ppt/notesSlides/notesSlide116.xml" ContentType="application/vnd.openxmlformats-officedocument.presentationml.notesSlide+xml"/>
  <Override PartName="/ppt/slides/slide117.xml" ContentType="application/vnd.openxmlformats-officedocument.presentationml.slide+xml"/>
  <Override PartName="/ppt/notesSlides/notesSlide117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120.xml" ContentType="application/vnd.openxmlformats-officedocument.presentationml.slide+xml"/>
  <Override PartName="/ppt/notesSlides/notesSlide120.xml" ContentType="application/vnd.openxmlformats-officedocument.presentationml.notesSlide+xml"/>
  <Override PartName="/ppt/slides/slide121.xml" ContentType="application/vnd.openxmlformats-officedocument.presentationml.slide+xml"/>
  <Override PartName="/ppt/notesSlides/notesSlide121.xml" ContentType="application/vnd.openxmlformats-officedocument.presentationml.notesSlide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ppt/slides/slide123.xml" ContentType="application/vnd.openxmlformats-officedocument.presentationml.slide+xml"/>
  <Override PartName="/ppt/notesSlides/notesSlide123.xml" ContentType="application/vnd.openxmlformats-officedocument.presentationml.notesSlide+xml"/>
  <Override PartName="/ppt/slides/slide124.xml" ContentType="application/vnd.openxmlformats-officedocument.presentationml.slide+xml"/>
  <Override PartName="/ppt/notesSlides/notesSlide124.xml" ContentType="application/vnd.openxmlformats-officedocument.presentationml.notesSlide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slides/slide127.xml" ContentType="application/vnd.openxmlformats-officedocument.presentationml.slide+xml"/>
  <Override PartName="/ppt/notesSlides/notesSlide127.xml" ContentType="application/vnd.openxmlformats-officedocument.presentationml.notesSlide+xml"/>
  <Override PartName="/ppt/slides/slide128.xml" ContentType="application/vnd.openxmlformats-officedocument.presentationml.slide+xml"/>
  <Override PartName="/ppt/notesSlides/notesSlide128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9.xml" ContentType="application/vnd.openxmlformats-officedocument.presentationml.notesSlide+xml"/>
  <Override PartName="/ppt/slides/slide130.xml" ContentType="application/vnd.openxmlformats-officedocument.presentationml.slide+xml"/>
  <Override PartName="/ppt/notesSlides/notesSlide130.xml" ContentType="application/vnd.openxmlformats-officedocument.presentationml.notesSlide+xml"/>
  <Override PartName="/ppt/slides/slide131.xml" ContentType="application/vnd.openxmlformats-officedocument.presentationml.slide+xml"/>
  <Override PartName="/ppt/notesSlides/notesSlide131.xml" ContentType="application/vnd.openxmlformats-officedocument.presentationml.notesSlide+xml"/>
  <Override PartName="/ppt/slides/slide132.xml" ContentType="application/vnd.openxmlformats-officedocument.presentationml.slide+xml"/>
  <Override PartName="/ppt/notesSlides/notesSlide132.xml" ContentType="application/vnd.openxmlformats-officedocument.presentationml.notesSlide+xml"/>
  <Override PartName="/ppt/slides/slide133.xml" ContentType="application/vnd.openxmlformats-officedocument.presentationml.slide+xml"/>
  <Override PartName="/ppt/notesSlides/notesSlide133.xml" ContentType="application/vnd.openxmlformats-officedocument.presentationml.notesSlide+xml"/>
  <Override PartName="/ppt/slides/slide134.xml" ContentType="application/vnd.openxmlformats-officedocument.presentationml.slide+xml"/>
  <Override PartName="/ppt/notesSlides/notesSlide13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ppt/slides/slide136.xml" ContentType="application/vnd.openxmlformats-officedocument.presentationml.slide+xml"/>
  <Override PartName="/ppt/notesSlides/notesSlide136.xml" ContentType="application/vnd.openxmlformats-officedocument.presentationml.notesSlide+xml"/>
  <Override PartName="/ppt/slides/slide137.xml" ContentType="application/vnd.openxmlformats-officedocument.presentationml.slide+xml"/>
  <Override PartName="/ppt/notesSlides/notesSlide137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138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39.xml" ContentType="application/vnd.openxmlformats-officedocument.presentationml.notesSlide+xml"/>
  <Override PartName="/ppt/slides/slide140.xml" ContentType="application/vnd.openxmlformats-officedocument.presentationml.slide+xml"/>
  <Override PartName="/ppt/notesSlides/notesSlide140.xml" ContentType="application/vnd.openxmlformats-officedocument.presentationml.notesSlide+xml"/>
  <Override PartName="/ppt/slides/slide141.xml" ContentType="application/vnd.openxmlformats-officedocument.presentationml.slide+xml"/>
  <Override PartName="/ppt/notesSlides/notesSlide141.xml" ContentType="application/vnd.openxmlformats-officedocument.presentationml.notesSlide+xml"/>
  <Override PartName="/ppt/slides/slide142.xml" ContentType="application/vnd.openxmlformats-officedocument.presentationml.slide+xml"/>
  <Override PartName="/ppt/notesSlides/notesSlide142.xml" ContentType="application/vnd.openxmlformats-officedocument.presentationml.notesSlide+xml"/>
  <Override PartName="/ppt/slides/slide143.xml" ContentType="application/vnd.openxmlformats-officedocument.presentationml.slide+xml"/>
  <Override PartName="/ppt/notesSlides/notesSlide143.xml" ContentType="application/vnd.openxmlformats-officedocument.presentationml.notesSlide+xml"/>
  <Override PartName="/ppt/slides/slide144.xml" ContentType="application/vnd.openxmlformats-officedocument.presentationml.slide+xml"/>
  <Override PartName="/ppt/notesSlides/notesSlide144.xml" ContentType="application/vnd.openxmlformats-officedocument.presentationml.notesSlide+xml"/>
  <Override PartName="/ppt/slides/slide145.xml" ContentType="application/vnd.openxmlformats-officedocument.presentationml.slide+xml"/>
  <Override PartName="/ppt/notesSlides/notesSlide145.xml" ContentType="application/vnd.openxmlformats-officedocument.presentationml.notesSlide+xml"/>
  <Override PartName="/ppt/slides/slide146.xml" ContentType="application/vnd.openxmlformats-officedocument.presentationml.slide+xml"/>
  <Override PartName="/ppt/notesSlides/notesSlide146.xml" ContentType="application/vnd.openxmlformats-officedocument.presentationml.notesSlide+xml"/>
  <Override PartName="/ppt/slides/slide147.xml" ContentType="application/vnd.openxmlformats-officedocument.presentationml.slide+xml"/>
  <Override PartName="/ppt/notesSlides/notesSlide147.xml" ContentType="application/vnd.openxmlformats-officedocument.presentationml.notesSlide+xml"/>
  <Override PartName="/ppt/slides/slide148.xml" ContentType="application/vnd.openxmlformats-officedocument.presentationml.slide+xml"/>
  <Override PartName="/ppt/notesSlides/notesSlide148.xml" ContentType="application/vnd.openxmlformats-officedocument.presentationml.notesSlide+xml"/>
  <Override PartName="/ppt/slides/slide149.xml" ContentType="application/vnd.openxmlformats-officedocument.presentationml.slide+xml"/>
  <Override PartName="/ppt/notesSlides/notesSlide149.xml" ContentType="application/vnd.openxmlformats-officedocument.presentationml.notesSlide+xml"/>
  <Override PartName="/ppt/slides/slide150.xml" ContentType="application/vnd.openxmlformats-officedocument.presentationml.slide+xml"/>
  <Override PartName="/ppt/notesSlides/notesSlide150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0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0.xml"/></Relationships>

</file>

<file path=ppt/notesSlides/_rels/notesSlide10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1.xml"/></Relationships>

</file>

<file path=ppt/notesSlides/_rels/notesSlide10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2.xml"/></Relationships>

</file>

<file path=ppt/notesSlides/_rels/notesSlide10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3.xml"/></Relationships>

</file>

<file path=ppt/notesSlides/_rels/notesSlide10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4.xml"/></Relationships>

</file>

<file path=ppt/notesSlides/_rels/notesSlide10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5.xml"/></Relationships>

</file>

<file path=ppt/notesSlides/_rels/notesSlide10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6.xml"/></Relationships>

</file>

<file path=ppt/notesSlides/_rels/notesSlide10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7.xml"/></Relationships>

</file>

<file path=ppt/notesSlides/_rels/notesSlide10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8.xml"/></Relationships>

</file>

<file path=ppt/notesSlides/_rels/notesSlide10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9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0.xml"/></Relationships>

</file>

<file path=ppt/notesSlides/_rels/notesSlide1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1.xml"/></Relationships>

</file>

<file path=ppt/notesSlides/_rels/notesSlide1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2.xml"/></Relationships>

</file>

<file path=ppt/notesSlides/_rels/notesSlide1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3.xml"/></Relationships>

</file>

<file path=ppt/notesSlides/_rels/notesSlide1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4.xml"/></Relationships>

</file>

<file path=ppt/notesSlides/_rels/notesSlide1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5.xml"/></Relationships>

</file>

<file path=ppt/notesSlides/_rels/notesSlide1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6.xml"/></Relationships>

</file>

<file path=ppt/notesSlides/_rels/notesSlide1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7.xml"/></Relationships>

</file>

<file path=ppt/notesSlides/_rels/notesSlide1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8.xml"/></Relationships>

</file>

<file path=ppt/notesSlides/_rels/notesSlide1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9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0.xml"/></Relationships>

</file>

<file path=ppt/notesSlides/_rels/notesSlide1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1.xml"/></Relationships>

</file>

<file path=ppt/notesSlides/_rels/notesSlide1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2.xml"/></Relationships>

</file>

<file path=ppt/notesSlides/_rels/notesSlide1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3.xml"/></Relationships>

</file>

<file path=ppt/notesSlides/_rels/notesSlide1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4.xml"/></Relationships>

</file>

<file path=ppt/notesSlides/_rels/notesSlide1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5.xml"/></Relationships>

</file>

<file path=ppt/notesSlides/_rels/notesSlide1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6.xml"/></Relationships>

</file>

<file path=ppt/notesSlides/_rels/notesSlide1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7.xml"/></Relationships>

</file>

<file path=ppt/notesSlides/_rels/notesSlide1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8.xml"/></Relationships>

</file>

<file path=ppt/notesSlides/_rels/notesSlide1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9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0.xml"/></Relationships>

</file>

<file path=ppt/notesSlides/_rels/notesSlide1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1.xml"/></Relationships>

</file>

<file path=ppt/notesSlides/_rels/notesSlide1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2.xml"/></Relationships>

</file>

<file path=ppt/notesSlides/_rels/notesSlide1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3.xml"/></Relationships>

</file>

<file path=ppt/notesSlides/_rels/notesSlide1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4.xml"/></Relationships>

</file>

<file path=ppt/notesSlides/_rels/notesSlide1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5.xml"/></Relationships>

</file>

<file path=ppt/notesSlides/_rels/notesSlide1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6.xml"/></Relationships>

</file>

<file path=ppt/notesSlides/_rels/notesSlide1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7.xml"/></Relationships>

</file>

<file path=ppt/notesSlides/_rels/notesSlide1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8.xml"/></Relationships>

</file>

<file path=ppt/notesSlides/_rels/notesSlide1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9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0.xml"/></Relationships>

</file>

<file path=ppt/notesSlides/_rels/notesSlide1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1.xml"/></Relationships>

</file>

<file path=ppt/notesSlides/_rels/notesSlide1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2.xml"/></Relationships>

</file>

<file path=ppt/notesSlides/_rels/notesSlide1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3.xml"/></Relationships>

</file>

<file path=ppt/notesSlides/_rels/notesSlide1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4.xml"/></Relationships>

</file>

<file path=ppt/notesSlides/_rels/notesSlide1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5.xml"/></Relationships>

</file>

<file path=ppt/notesSlides/_rels/notesSlide1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6.xml"/></Relationships>

</file>

<file path=ppt/notesSlides/_rels/notesSlide1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7.xml"/></Relationships>

</file>

<file path=ppt/notesSlides/_rels/notesSlide1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8.xml"/></Relationships>

</file>

<file path=ppt/notesSlides/_rels/notesSlide1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9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0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8.xml"/></Relationships>
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9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0.xml"/></Relationships>
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1.xml"/></Relationships>
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2.xml"/></Relationships>
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3.xml"/></Relationships>
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4.xml"/></Relationships>
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5.xml"/></Relationships>
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6.xml"/></Relationships>
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7.xml"/></Relationships>
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8.xml"/></Relationships>
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9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0.xml"/></Relationships>
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1.xml"/></Relationships>
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2.xml"/></Relationships>
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3.xml"/></Relationships>
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4.xml"/></Relationships>
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5.xml"/></Relationships>
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6.xml"/></Relationships>
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7.xml"/></Relationships>
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8.xml"/></Relationships>
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9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0.xml"/></Relationships>
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1.xml"/></Relationships>
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2.xml"/></Relationships>
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3.xml"/></Relationships>
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4.xml"/></Relationships>
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5.xml"/></Relationships>
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6.xml"/></Relationships>
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7.xml"/></Relationships>
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8.xml"/></Relationships>

</file>

<file path=ppt/notesSlides/_rels/notesSlide9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6680" y="327985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7063" y="327588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44865" y="327588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05695" y="328997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16186" y="327969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26347" y="326953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242526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606877" y="32822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517976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4177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606877" y="32949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594177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606877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869640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882340" y="32885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793439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869640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82340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4145090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157790" y="32885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145090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157790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451033" y="3300018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423969" y="3273523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56"/>
                </a:lnTo>
                <a:lnTo>
                  <a:pt x="23609" y="0"/>
                </a:lnTo>
                <a:lnTo>
                  <a:pt x="15183" y="0"/>
                </a:lnTo>
                <a:lnTo>
                  <a:pt x="6756" y="0"/>
                </a:lnTo>
                <a:lnTo>
                  <a:pt x="0" y="6756"/>
                </a:lnTo>
                <a:lnTo>
                  <a:pt x="0" y="15183"/>
                </a:lnTo>
                <a:lnTo>
                  <a:pt x="0" y="23609"/>
                </a:lnTo>
                <a:lnTo>
                  <a:pt x="6756" y="30366"/>
                </a:lnTo>
                <a:lnTo>
                  <a:pt x="15183" y="30366"/>
                </a:lnTo>
                <a:lnTo>
                  <a:pt x="23609" y="30366"/>
                </a:lnTo>
                <a:lnTo>
                  <a:pt x="30366" y="23609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344642" y="3270636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5110" y="49702"/>
                </a:moveTo>
                <a:lnTo>
                  <a:pt x="38475" y="45809"/>
                </a:lnTo>
                <a:lnTo>
                  <a:pt x="47748" y="35700"/>
                </a:lnTo>
                <a:lnTo>
                  <a:pt x="47061" y="17931"/>
                </a:lnTo>
                <a:lnTo>
                  <a:pt x="41417" y="6134"/>
                </a:lnTo>
                <a:lnTo>
                  <a:pt x="32255" y="0"/>
                </a:lnTo>
                <a:lnTo>
                  <a:pt x="15795" y="2168"/>
                </a:lnTo>
                <a:lnTo>
                  <a:pt x="4946" y="9558"/>
                </a:lnTo>
                <a:lnTo>
                  <a:pt x="0" y="20511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329112" y="3287318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499473" y="3270630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681" y="49708"/>
                </a:moveTo>
                <a:lnTo>
                  <a:pt x="9209" y="45815"/>
                </a:lnTo>
                <a:lnTo>
                  <a:pt x="0" y="35706"/>
                </a:lnTo>
                <a:lnTo>
                  <a:pt x="716" y="17929"/>
                </a:lnTo>
                <a:lnTo>
                  <a:pt x="6379" y="6130"/>
                </a:lnTo>
                <a:lnTo>
                  <a:pt x="15554" y="0"/>
                </a:lnTo>
                <a:lnTo>
                  <a:pt x="32008" y="2174"/>
                </a:lnTo>
                <a:lnTo>
                  <a:pt x="42852" y="9572"/>
                </a:lnTo>
                <a:lnTo>
                  <a:pt x="47794" y="20532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532315" y="3287318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0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30617"/>
            <a:ext cx="4419498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830" y="704174"/>
            <a:ext cx="4382439" cy="869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33565" y="3367563"/>
            <a:ext cx="515619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844370" y="3367563"/>
            <a:ext cx="1011555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68165" y="3367563"/>
            <a:ext cx="206375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/27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notesSlide" Target="../notesSlides/notesSlide10.xml"/><Relationship Id="rId9" Type="http://schemas.openxmlformats.org/officeDocument/2006/relationships/slide" Target="slide10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8.png"/><Relationship Id="rId3" Type="http://schemas.openxmlformats.org/officeDocument/2006/relationships/image" Target="../media/image339.png"/><Relationship Id="rId4" Type="http://schemas.openxmlformats.org/officeDocument/2006/relationships/image" Target="../media/image340.png"/><Relationship Id="rId5" Type="http://schemas.openxmlformats.org/officeDocument/2006/relationships/image" Target="../media/image341.png"/><Relationship Id="rId6" Type="http://schemas.openxmlformats.org/officeDocument/2006/relationships/image" Target="../media/image342.png"/><Relationship Id="rId7" Type="http://schemas.openxmlformats.org/officeDocument/2006/relationships/image" Target="../media/image343.png"/><Relationship Id="rId8" Type="http://schemas.openxmlformats.org/officeDocument/2006/relationships/notesSlide" Target="../notesSlides/notesSlide100.xml"/><Relationship Id="rId9" Type="http://schemas.openxmlformats.org/officeDocument/2006/relationships/slide" Target="slide100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4.png"/><Relationship Id="rId3" Type="http://schemas.openxmlformats.org/officeDocument/2006/relationships/image" Target="../media/image345.png"/><Relationship Id="rId4" Type="http://schemas.openxmlformats.org/officeDocument/2006/relationships/image" Target="../media/image346.png"/><Relationship Id="rId5" Type="http://schemas.openxmlformats.org/officeDocument/2006/relationships/image" Target="../media/image347.png"/><Relationship Id="rId6" Type="http://schemas.openxmlformats.org/officeDocument/2006/relationships/image" Target="../media/image348.png"/><Relationship Id="rId7" Type="http://schemas.openxmlformats.org/officeDocument/2006/relationships/image" Target="../media/image349.png"/><Relationship Id="rId8" Type="http://schemas.openxmlformats.org/officeDocument/2006/relationships/notesSlide" Target="../notesSlides/notesSlide101.xml"/><Relationship Id="rId9" Type="http://schemas.openxmlformats.org/officeDocument/2006/relationships/slide" Target="slide101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2.xml"/><Relationship Id="rId3" Type="http://schemas.openxmlformats.org/officeDocument/2006/relationships/slide" Target="slide102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3.xml"/><Relationship Id="rId3" Type="http://schemas.openxmlformats.org/officeDocument/2006/relationships/slide" Target="slide103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4.xml"/><Relationship Id="rId3" Type="http://schemas.openxmlformats.org/officeDocument/2006/relationships/slide" Target="slide104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5.xml"/><Relationship Id="rId3" Type="http://schemas.openxmlformats.org/officeDocument/2006/relationships/slide" Target="slide105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6.xml"/><Relationship Id="rId3" Type="http://schemas.openxmlformats.org/officeDocument/2006/relationships/slide" Target="slide106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7.xml"/><Relationship Id="rId3" Type="http://schemas.openxmlformats.org/officeDocument/2006/relationships/slide" Target="slide107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8.xml"/><Relationship Id="rId3" Type="http://schemas.openxmlformats.org/officeDocument/2006/relationships/slide" Target="slide108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9.xml"/><Relationship Id="rId3" Type="http://schemas.openxmlformats.org/officeDocument/2006/relationships/slide" Target="slide109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0.png"/><Relationship Id="rId3" Type="http://schemas.openxmlformats.org/officeDocument/2006/relationships/image" Target="../media/image351.png"/><Relationship Id="rId4" Type="http://schemas.openxmlformats.org/officeDocument/2006/relationships/image" Target="../media/image352.png"/><Relationship Id="rId5" Type="http://schemas.openxmlformats.org/officeDocument/2006/relationships/image" Target="../media/image353.png"/><Relationship Id="rId6" Type="http://schemas.openxmlformats.org/officeDocument/2006/relationships/image" Target="../media/image354.png"/><Relationship Id="rId7" Type="http://schemas.openxmlformats.org/officeDocument/2006/relationships/image" Target="../media/image355.png"/><Relationship Id="rId8" Type="http://schemas.openxmlformats.org/officeDocument/2006/relationships/notesSlide" Target="../notesSlides/notesSlide110.xml"/><Relationship Id="rId9" Type="http://schemas.openxmlformats.org/officeDocument/2006/relationships/slide" Target="slide110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6.png"/><Relationship Id="rId3" Type="http://schemas.openxmlformats.org/officeDocument/2006/relationships/image" Target="../media/image357.png"/><Relationship Id="rId4" Type="http://schemas.openxmlformats.org/officeDocument/2006/relationships/image" Target="../media/image358.png"/><Relationship Id="rId5" Type="http://schemas.openxmlformats.org/officeDocument/2006/relationships/image" Target="../media/image359.png"/><Relationship Id="rId6" Type="http://schemas.openxmlformats.org/officeDocument/2006/relationships/image" Target="../media/image360.png"/><Relationship Id="rId7" Type="http://schemas.openxmlformats.org/officeDocument/2006/relationships/image" Target="../media/image361.png"/><Relationship Id="rId8" Type="http://schemas.openxmlformats.org/officeDocument/2006/relationships/notesSlide" Target="../notesSlides/notesSlide111.xml"/><Relationship Id="rId9" Type="http://schemas.openxmlformats.org/officeDocument/2006/relationships/slide" Target="slide111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2.png"/><Relationship Id="rId3" Type="http://schemas.openxmlformats.org/officeDocument/2006/relationships/image" Target="../media/image363.png"/><Relationship Id="rId4" Type="http://schemas.openxmlformats.org/officeDocument/2006/relationships/image" Target="../media/image364.png"/><Relationship Id="rId5" Type="http://schemas.openxmlformats.org/officeDocument/2006/relationships/image" Target="../media/image365.png"/><Relationship Id="rId6" Type="http://schemas.openxmlformats.org/officeDocument/2006/relationships/image" Target="../media/image366.png"/><Relationship Id="rId7" Type="http://schemas.openxmlformats.org/officeDocument/2006/relationships/image" Target="../media/image367.png"/><Relationship Id="rId8" Type="http://schemas.openxmlformats.org/officeDocument/2006/relationships/notesSlide" Target="../notesSlides/notesSlide112.xml"/><Relationship Id="rId9" Type="http://schemas.openxmlformats.org/officeDocument/2006/relationships/slide" Target="slide112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3.xml"/><Relationship Id="rId3" Type="http://schemas.openxmlformats.org/officeDocument/2006/relationships/slide" Target="slide113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4.xml"/><Relationship Id="rId3" Type="http://schemas.openxmlformats.org/officeDocument/2006/relationships/slide" Target="slide114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5.xml"/><Relationship Id="rId3" Type="http://schemas.openxmlformats.org/officeDocument/2006/relationships/slide" Target="slide115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6.xml"/><Relationship Id="rId3" Type="http://schemas.openxmlformats.org/officeDocument/2006/relationships/slide" Target="slide116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7.xml"/><Relationship Id="rId3" Type="http://schemas.openxmlformats.org/officeDocument/2006/relationships/slide" Target="slide117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8.xml"/><Relationship Id="rId3" Type="http://schemas.openxmlformats.org/officeDocument/2006/relationships/slide" Target="slide118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8.png"/><Relationship Id="rId3" Type="http://schemas.openxmlformats.org/officeDocument/2006/relationships/image" Target="../media/image369.png"/><Relationship Id="rId4" Type="http://schemas.openxmlformats.org/officeDocument/2006/relationships/image" Target="../media/image370.png"/><Relationship Id="rId5" Type="http://schemas.openxmlformats.org/officeDocument/2006/relationships/image" Target="../media/image371.png"/><Relationship Id="rId6" Type="http://schemas.openxmlformats.org/officeDocument/2006/relationships/image" Target="../media/image372.png"/><Relationship Id="rId7" Type="http://schemas.openxmlformats.org/officeDocument/2006/relationships/image" Target="../media/image373.png"/><Relationship Id="rId8" Type="http://schemas.openxmlformats.org/officeDocument/2006/relationships/notesSlide" Target="../notesSlides/notesSlide119.xml"/><Relationship Id="rId9" Type="http://schemas.openxmlformats.org/officeDocument/2006/relationships/slide" Target="slide119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Relationship Id="rId6" Type="http://schemas.openxmlformats.org/officeDocument/2006/relationships/image" Target="../media/image59.png"/><Relationship Id="rId7" Type="http://schemas.openxmlformats.org/officeDocument/2006/relationships/image" Target="../media/image60.png"/><Relationship Id="rId8" Type="http://schemas.openxmlformats.org/officeDocument/2006/relationships/notesSlide" Target="../notesSlides/notesSlide12.xml"/><Relationship Id="rId9" Type="http://schemas.openxmlformats.org/officeDocument/2006/relationships/slide" Target="slide12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4.png"/><Relationship Id="rId3" Type="http://schemas.openxmlformats.org/officeDocument/2006/relationships/image" Target="../media/image375.png"/><Relationship Id="rId4" Type="http://schemas.openxmlformats.org/officeDocument/2006/relationships/image" Target="../media/image376.png"/><Relationship Id="rId5" Type="http://schemas.openxmlformats.org/officeDocument/2006/relationships/image" Target="../media/image377.png"/><Relationship Id="rId6" Type="http://schemas.openxmlformats.org/officeDocument/2006/relationships/image" Target="../media/image378.png"/><Relationship Id="rId7" Type="http://schemas.openxmlformats.org/officeDocument/2006/relationships/image" Target="../media/image379.png"/><Relationship Id="rId8" Type="http://schemas.openxmlformats.org/officeDocument/2006/relationships/notesSlide" Target="../notesSlides/notesSlide120.xml"/><Relationship Id="rId9" Type="http://schemas.openxmlformats.org/officeDocument/2006/relationships/slide" Target="slide120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0.png"/><Relationship Id="rId3" Type="http://schemas.openxmlformats.org/officeDocument/2006/relationships/image" Target="../media/image381.png"/><Relationship Id="rId4" Type="http://schemas.openxmlformats.org/officeDocument/2006/relationships/image" Target="../media/image382.png"/><Relationship Id="rId5" Type="http://schemas.openxmlformats.org/officeDocument/2006/relationships/image" Target="../media/image383.png"/><Relationship Id="rId6" Type="http://schemas.openxmlformats.org/officeDocument/2006/relationships/image" Target="../media/image384.png"/><Relationship Id="rId7" Type="http://schemas.openxmlformats.org/officeDocument/2006/relationships/image" Target="../media/image385.png"/><Relationship Id="rId8" Type="http://schemas.openxmlformats.org/officeDocument/2006/relationships/notesSlide" Target="../notesSlides/notesSlide121.xml"/><Relationship Id="rId9" Type="http://schemas.openxmlformats.org/officeDocument/2006/relationships/slide" Target="slide121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6.png"/><Relationship Id="rId3" Type="http://schemas.openxmlformats.org/officeDocument/2006/relationships/image" Target="../media/image387.png"/><Relationship Id="rId4" Type="http://schemas.openxmlformats.org/officeDocument/2006/relationships/image" Target="../media/image388.png"/><Relationship Id="rId5" Type="http://schemas.openxmlformats.org/officeDocument/2006/relationships/image" Target="../media/image389.png"/><Relationship Id="rId6" Type="http://schemas.openxmlformats.org/officeDocument/2006/relationships/image" Target="../media/image390.png"/><Relationship Id="rId7" Type="http://schemas.openxmlformats.org/officeDocument/2006/relationships/image" Target="../media/image391.png"/><Relationship Id="rId8" Type="http://schemas.openxmlformats.org/officeDocument/2006/relationships/notesSlide" Target="../notesSlides/notesSlide122.xml"/><Relationship Id="rId9" Type="http://schemas.openxmlformats.org/officeDocument/2006/relationships/slide" Target="slide122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2.png"/><Relationship Id="rId3" Type="http://schemas.openxmlformats.org/officeDocument/2006/relationships/image" Target="../media/image393.png"/><Relationship Id="rId4" Type="http://schemas.openxmlformats.org/officeDocument/2006/relationships/image" Target="../media/image394.png"/><Relationship Id="rId5" Type="http://schemas.openxmlformats.org/officeDocument/2006/relationships/image" Target="../media/image395.png"/><Relationship Id="rId6" Type="http://schemas.openxmlformats.org/officeDocument/2006/relationships/image" Target="../media/image396.png"/><Relationship Id="rId7" Type="http://schemas.openxmlformats.org/officeDocument/2006/relationships/image" Target="../media/image397.png"/><Relationship Id="rId8" Type="http://schemas.openxmlformats.org/officeDocument/2006/relationships/notesSlide" Target="../notesSlides/notesSlide123.xml"/><Relationship Id="rId9" Type="http://schemas.openxmlformats.org/officeDocument/2006/relationships/slide" Target="slide123.xm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8.png"/><Relationship Id="rId3" Type="http://schemas.openxmlformats.org/officeDocument/2006/relationships/image" Target="../media/image399.png"/><Relationship Id="rId4" Type="http://schemas.openxmlformats.org/officeDocument/2006/relationships/image" Target="../media/image400.png"/><Relationship Id="rId5" Type="http://schemas.openxmlformats.org/officeDocument/2006/relationships/image" Target="../media/image401.png"/><Relationship Id="rId6" Type="http://schemas.openxmlformats.org/officeDocument/2006/relationships/image" Target="../media/image402.png"/><Relationship Id="rId7" Type="http://schemas.openxmlformats.org/officeDocument/2006/relationships/image" Target="../media/image403.png"/><Relationship Id="rId8" Type="http://schemas.openxmlformats.org/officeDocument/2006/relationships/notesSlide" Target="../notesSlides/notesSlide124.xml"/><Relationship Id="rId9" Type="http://schemas.openxmlformats.org/officeDocument/2006/relationships/slide" Target="slide124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4.png"/><Relationship Id="rId3" Type="http://schemas.openxmlformats.org/officeDocument/2006/relationships/image" Target="../media/image405.png"/><Relationship Id="rId4" Type="http://schemas.openxmlformats.org/officeDocument/2006/relationships/image" Target="../media/image406.png"/><Relationship Id="rId5" Type="http://schemas.openxmlformats.org/officeDocument/2006/relationships/image" Target="../media/image407.png"/><Relationship Id="rId6" Type="http://schemas.openxmlformats.org/officeDocument/2006/relationships/image" Target="../media/image408.png"/><Relationship Id="rId7" Type="http://schemas.openxmlformats.org/officeDocument/2006/relationships/image" Target="../media/image409.png"/><Relationship Id="rId8" Type="http://schemas.openxmlformats.org/officeDocument/2006/relationships/notesSlide" Target="../notesSlides/notesSlide125.xml"/><Relationship Id="rId9" Type="http://schemas.openxmlformats.org/officeDocument/2006/relationships/slide" Target="slide125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0.png"/><Relationship Id="rId3" Type="http://schemas.openxmlformats.org/officeDocument/2006/relationships/image" Target="../media/image411.png"/><Relationship Id="rId4" Type="http://schemas.openxmlformats.org/officeDocument/2006/relationships/image" Target="../media/image412.png"/><Relationship Id="rId5" Type="http://schemas.openxmlformats.org/officeDocument/2006/relationships/image" Target="../media/image413.png"/><Relationship Id="rId6" Type="http://schemas.openxmlformats.org/officeDocument/2006/relationships/image" Target="../media/image414.png"/><Relationship Id="rId7" Type="http://schemas.openxmlformats.org/officeDocument/2006/relationships/image" Target="../media/image415.png"/><Relationship Id="rId8" Type="http://schemas.openxmlformats.org/officeDocument/2006/relationships/notesSlide" Target="../notesSlides/notesSlide126.xml"/><Relationship Id="rId9" Type="http://schemas.openxmlformats.org/officeDocument/2006/relationships/slide" Target="slide126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6.png"/><Relationship Id="rId3" Type="http://schemas.openxmlformats.org/officeDocument/2006/relationships/image" Target="../media/image417.png"/><Relationship Id="rId4" Type="http://schemas.openxmlformats.org/officeDocument/2006/relationships/image" Target="../media/image418.png"/><Relationship Id="rId5" Type="http://schemas.openxmlformats.org/officeDocument/2006/relationships/image" Target="../media/image419.png"/><Relationship Id="rId6" Type="http://schemas.openxmlformats.org/officeDocument/2006/relationships/image" Target="../media/image420.png"/><Relationship Id="rId7" Type="http://schemas.openxmlformats.org/officeDocument/2006/relationships/image" Target="../media/image421.png"/><Relationship Id="rId8" Type="http://schemas.openxmlformats.org/officeDocument/2006/relationships/notesSlide" Target="../notesSlides/notesSlide127.xml"/><Relationship Id="rId9" Type="http://schemas.openxmlformats.org/officeDocument/2006/relationships/slide" Target="slide127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2.png"/><Relationship Id="rId3" Type="http://schemas.openxmlformats.org/officeDocument/2006/relationships/image" Target="../media/image423.png"/><Relationship Id="rId4" Type="http://schemas.openxmlformats.org/officeDocument/2006/relationships/image" Target="../media/image424.png"/><Relationship Id="rId5" Type="http://schemas.openxmlformats.org/officeDocument/2006/relationships/image" Target="../media/image425.png"/><Relationship Id="rId6" Type="http://schemas.openxmlformats.org/officeDocument/2006/relationships/image" Target="../media/image426.png"/><Relationship Id="rId7" Type="http://schemas.openxmlformats.org/officeDocument/2006/relationships/image" Target="../media/image427.png"/><Relationship Id="rId8" Type="http://schemas.openxmlformats.org/officeDocument/2006/relationships/notesSlide" Target="../notesSlides/notesSlide128.xml"/><Relationship Id="rId9" Type="http://schemas.openxmlformats.org/officeDocument/2006/relationships/slide" Target="slide128.xml"/></Relationships>
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8.png"/><Relationship Id="rId3" Type="http://schemas.openxmlformats.org/officeDocument/2006/relationships/image" Target="../media/image429.png"/><Relationship Id="rId4" Type="http://schemas.openxmlformats.org/officeDocument/2006/relationships/image" Target="../media/image430.png"/><Relationship Id="rId5" Type="http://schemas.openxmlformats.org/officeDocument/2006/relationships/image" Target="../media/image431.png"/><Relationship Id="rId6" Type="http://schemas.openxmlformats.org/officeDocument/2006/relationships/image" Target="../media/image432.png"/><Relationship Id="rId7" Type="http://schemas.openxmlformats.org/officeDocument/2006/relationships/image" Target="../media/image433.png"/><Relationship Id="rId8" Type="http://schemas.openxmlformats.org/officeDocument/2006/relationships/notesSlide" Target="../notesSlides/notesSlide129.xml"/><Relationship Id="rId9" Type="http://schemas.openxmlformats.org/officeDocument/2006/relationships/slide" Target="slide129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64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Relationship Id="rId8" Type="http://schemas.openxmlformats.org/officeDocument/2006/relationships/notesSlide" Target="../notesSlides/notesSlide13.xml"/><Relationship Id="rId9" Type="http://schemas.openxmlformats.org/officeDocument/2006/relationships/slide" Target="slide13.xml"/></Relationships>
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4.png"/><Relationship Id="rId3" Type="http://schemas.openxmlformats.org/officeDocument/2006/relationships/image" Target="../media/image435.png"/><Relationship Id="rId4" Type="http://schemas.openxmlformats.org/officeDocument/2006/relationships/image" Target="../media/image436.png"/><Relationship Id="rId5" Type="http://schemas.openxmlformats.org/officeDocument/2006/relationships/image" Target="../media/image437.png"/><Relationship Id="rId6" Type="http://schemas.openxmlformats.org/officeDocument/2006/relationships/image" Target="../media/image438.png"/><Relationship Id="rId7" Type="http://schemas.openxmlformats.org/officeDocument/2006/relationships/image" Target="../media/image439.png"/><Relationship Id="rId8" Type="http://schemas.openxmlformats.org/officeDocument/2006/relationships/notesSlide" Target="../notesSlides/notesSlide130.xml"/><Relationship Id="rId9" Type="http://schemas.openxmlformats.org/officeDocument/2006/relationships/slide" Target="slide130.xml"/></Relationships>
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0.png"/><Relationship Id="rId3" Type="http://schemas.openxmlformats.org/officeDocument/2006/relationships/image" Target="../media/image441.png"/><Relationship Id="rId4" Type="http://schemas.openxmlformats.org/officeDocument/2006/relationships/image" Target="../media/image442.png"/><Relationship Id="rId5" Type="http://schemas.openxmlformats.org/officeDocument/2006/relationships/image" Target="../media/image443.png"/><Relationship Id="rId6" Type="http://schemas.openxmlformats.org/officeDocument/2006/relationships/image" Target="../media/image444.png"/><Relationship Id="rId7" Type="http://schemas.openxmlformats.org/officeDocument/2006/relationships/image" Target="../media/image445.png"/><Relationship Id="rId8" Type="http://schemas.openxmlformats.org/officeDocument/2006/relationships/notesSlide" Target="../notesSlides/notesSlide131.xml"/><Relationship Id="rId9" Type="http://schemas.openxmlformats.org/officeDocument/2006/relationships/slide" Target="slide131.xml"/></Relationships>
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6.png"/><Relationship Id="rId3" Type="http://schemas.openxmlformats.org/officeDocument/2006/relationships/image" Target="../media/image447.png"/><Relationship Id="rId4" Type="http://schemas.openxmlformats.org/officeDocument/2006/relationships/image" Target="../media/image448.png"/><Relationship Id="rId5" Type="http://schemas.openxmlformats.org/officeDocument/2006/relationships/image" Target="../media/image449.png"/><Relationship Id="rId6" Type="http://schemas.openxmlformats.org/officeDocument/2006/relationships/image" Target="../media/image450.png"/><Relationship Id="rId7" Type="http://schemas.openxmlformats.org/officeDocument/2006/relationships/image" Target="../media/image451.png"/><Relationship Id="rId8" Type="http://schemas.openxmlformats.org/officeDocument/2006/relationships/notesSlide" Target="../notesSlides/notesSlide132.xml"/><Relationship Id="rId9" Type="http://schemas.openxmlformats.org/officeDocument/2006/relationships/slide" Target="slide132.xml"/></Relationships>
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2.png"/><Relationship Id="rId3" Type="http://schemas.openxmlformats.org/officeDocument/2006/relationships/image" Target="../media/image453.png"/><Relationship Id="rId4" Type="http://schemas.openxmlformats.org/officeDocument/2006/relationships/image" Target="../media/image454.png"/><Relationship Id="rId5" Type="http://schemas.openxmlformats.org/officeDocument/2006/relationships/image" Target="../media/image455.png"/><Relationship Id="rId6" Type="http://schemas.openxmlformats.org/officeDocument/2006/relationships/image" Target="../media/image456.png"/><Relationship Id="rId7" Type="http://schemas.openxmlformats.org/officeDocument/2006/relationships/image" Target="../media/image457.png"/><Relationship Id="rId8" Type="http://schemas.openxmlformats.org/officeDocument/2006/relationships/notesSlide" Target="../notesSlides/notesSlide133.xml"/><Relationship Id="rId9" Type="http://schemas.openxmlformats.org/officeDocument/2006/relationships/slide" Target="slide133.xml"/></Relationships>
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8.png"/><Relationship Id="rId3" Type="http://schemas.openxmlformats.org/officeDocument/2006/relationships/image" Target="../media/image459.png"/><Relationship Id="rId4" Type="http://schemas.openxmlformats.org/officeDocument/2006/relationships/image" Target="../media/image460.png"/><Relationship Id="rId5" Type="http://schemas.openxmlformats.org/officeDocument/2006/relationships/image" Target="../media/image461.png"/><Relationship Id="rId6" Type="http://schemas.openxmlformats.org/officeDocument/2006/relationships/image" Target="../media/image462.png"/><Relationship Id="rId7" Type="http://schemas.openxmlformats.org/officeDocument/2006/relationships/image" Target="../media/image463.png"/><Relationship Id="rId8" Type="http://schemas.openxmlformats.org/officeDocument/2006/relationships/notesSlide" Target="../notesSlides/notesSlide134.xml"/><Relationship Id="rId9" Type="http://schemas.openxmlformats.org/officeDocument/2006/relationships/slide" Target="slide134.xml"/></Relationships>
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4.png"/><Relationship Id="rId3" Type="http://schemas.openxmlformats.org/officeDocument/2006/relationships/image" Target="../media/image465.png"/><Relationship Id="rId4" Type="http://schemas.openxmlformats.org/officeDocument/2006/relationships/image" Target="../media/image466.png"/><Relationship Id="rId5" Type="http://schemas.openxmlformats.org/officeDocument/2006/relationships/image" Target="../media/image467.png"/><Relationship Id="rId6" Type="http://schemas.openxmlformats.org/officeDocument/2006/relationships/image" Target="../media/image468.png"/><Relationship Id="rId7" Type="http://schemas.openxmlformats.org/officeDocument/2006/relationships/image" Target="../media/image469.png"/><Relationship Id="rId8" Type="http://schemas.openxmlformats.org/officeDocument/2006/relationships/notesSlide" Target="../notesSlides/notesSlide135.xml"/><Relationship Id="rId9" Type="http://schemas.openxmlformats.org/officeDocument/2006/relationships/slide" Target="slide135.xml"/></Relationships>
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0.png"/><Relationship Id="rId3" Type="http://schemas.openxmlformats.org/officeDocument/2006/relationships/image" Target="../media/image471.png"/><Relationship Id="rId4" Type="http://schemas.openxmlformats.org/officeDocument/2006/relationships/image" Target="../media/image472.png"/><Relationship Id="rId5" Type="http://schemas.openxmlformats.org/officeDocument/2006/relationships/image" Target="../media/image473.png"/><Relationship Id="rId6" Type="http://schemas.openxmlformats.org/officeDocument/2006/relationships/image" Target="../media/image474.png"/><Relationship Id="rId7" Type="http://schemas.openxmlformats.org/officeDocument/2006/relationships/image" Target="../media/image475.png"/><Relationship Id="rId8" Type="http://schemas.openxmlformats.org/officeDocument/2006/relationships/notesSlide" Target="../notesSlides/notesSlide136.xml"/><Relationship Id="rId9" Type="http://schemas.openxmlformats.org/officeDocument/2006/relationships/slide" Target="slide136.xml"/></Relationships>
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6.png"/><Relationship Id="rId3" Type="http://schemas.openxmlformats.org/officeDocument/2006/relationships/image" Target="../media/image477.png"/><Relationship Id="rId4" Type="http://schemas.openxmlformats.org/officeDocument/2006/relationships/image" Target="../media/image478.png"/><Relationship Id="rId5" Type="http://schemas.openxmlformats.org/officeDocument/2006/relationships/image" Target="../media/image479.png"/><Relationship Id="rId6" Type="http://schemas.openxmlformats.org/officeDocument/2006/relationships/image" Target="../media/image480.png"/><Relationship Id="rId7" Type="http://schemas.openxmlformats.org/officeDocument/2006/relationships/image" Target="../media/image481.png"/><Relationship Id="rId8" Type="http://schemas.openxmlformats.org/officeDocument/2006/relationships/notesSlide" Target="../notesSlides/notesSlide137.xml"/><Relationship Id="rId9" Type="http://schemas.openxmlformats.org/officeDocument/2006/relationships/slide" Target="slide137.xml"/></Relationships>
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8.xml"/><Relationship Id="rId3" Type="http://schemas.openxmlformats.org/officeDocument/2006/relationships/slide" Target="slide138.xml"/></Relationships>
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9.xml"/><Relationship Id="rId3" Type="http://schemas.openxmlformats.org/officeDocument/2006/relationships/slide" Target="slide139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7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Relationship Id="rId7" Type="http://schemas.openxmlformats.org/officeDocument/2006/relationships/image" Target="../media/image72.png"/><Relationship Id="rId8" Type="http://schemas.openxmlformats.org/officeDocument/2006/relationships/notesSlide" Target="../notesSlides/notesSlide14.xml"/><Relationship Id="rId9" Type="http://schemas.openxmlformats.org/officeDocument/2006/relationships/slide" Target="slide14.xml"/></Relationships>
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0.xml"/><Relationship Id="rId3" Type="http://schemas.openxmlformats.org/officeDocument/2006/relationships/slide" Target="slide140.xml"/></Relationships>
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1.xml"/><Relationship Id="rId3" Type="http://schemas.openxmlformats.org/officeDocument/2006/relationships/slide" Target="slide141.xml"/></Relationships>
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2.xml"/><Relationship Id="rId3" Type="http://schemas.openxmlformats.org/officeDocument/2006/relationships/slide" Target="slide142.xml"/></Relationships>
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3.xml"/><Relationship Id="rId3" Type="http://schemas.openxmlformats.org/officeDocument/2006/relationships/slide" Target="slide143.xml"/></Relationships>
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4.xml"/><Relationship Id="rId3" Type="http://schemas.openxmlformats.org/officeDocument/2006/relationships/slide" Target="slide144.xml"/></Relationships>
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5.xml"/><Relationship Id="rId3" Type="http://schemas.openxmlformats.org/officeDocument/2006/relationships/slide" Target="slide145.xml"/></Relationships>
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6.xml"/><Relationship Id="rId3" Type="http://schemas.openxmlformats.org/officeDocument/2006/relationships/slide" Target="slide146.xml"/></Relationships>
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7.xml"/><Relationship Id="rId3" Type="http://schemas.openxmlformats.org/officeDocument/2006/relationships/slide" Target="slide147.xml"/></Relationships>
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8.xml"/><Relationship Id="rId3" Type="http://schemas.openxmlformats.org/officeDocument/2006/relationships/slide" Target="slide148.xml"/></Relationships>
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9.xml"/><Relationship Id="rId3" Type="http://schemas.openxmlformats.org/officeDocument/2006/relationships/slide" Target="slide149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3.png"/><Relationship Id="rId3" Type="http://schemas.openxmlformats.org/officeDocument/2006/relationships/image" Target="../media/image74.png"/><Relationship Id="rId4" Type="http://schemas.openxmlformats.org/officeDocument/2006/relationships/image" Target="../media/image75.png"/><Relationship Id="rId5" Type="http://schemas.openxmlformats.org/officeDocument/2006/relationships/image" Target="../media/image76.png"/><Relationship Id="rId6" Type="http://schemas.openxmlformats.org/officeDocument/2006/relationships/image" Target="../media/image77.png"/><Relationship Id="rId7" Type="http://schemas.openxmlformats.org/officeDocument/2006/relationships/image" Target="../media/image78.png"/><Relationship Id="rId8" Type="http://schemas.openxmlformats.org/officeDocument/2006/relationships/notesSlide" Target="../notesSlides/notesSlide15.xml"/><Relationship Id="rId9" Type="http://schemas.openxmlformats.org/officeDocument/2006/relationships/slide" Target="slide15.xml"/></Relationships>
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0.xml"/><Relationship Id="rId3" Type="http://schemas.openxmlformats.org/officeDocument/2006/relationships/slide" Target="slide150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9.png"/><Relationship Id="rId3" Type="http://schemas.openxmlformats.org/officeDocument/2006/relationships/image" Target="../media/image80.png"/><Relationship Id="rId4" Type="http://schemas.openxmlformats.org/officeDocument/2006/relationships/image" Target="../media/image81.png"/><Relationship Id="rId5" Type="http://schemas.openxmlformats.org/officeDocument/2006/relationships/image" Target="../media/image82.png"/><Relationship Id="rId6" Type="http://schemas.openxmlformats.org/officeDocument/2006/relationships/image" Target="../media/image83.png"/><Relationship Id="rId7" Type="http://schemas.openxmlformats.org/officeDocument/2006/relationships/image" Target="../media/image84.png"/><Relationship Id="rId8" Type="http://schemas.openxmlformats.org/officeDocument/2006/relationships/notesSlide" Target="../notesSlides/notesSlide16.xml"/><Relationship Id="rId9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Relationship Id="rId8" Type="http://schemas.openxmlformats.org/officeDocument/2006/relationships/notesSlide" Target="../notesSlides/notesSlide17.xml"/><Relationship Id="rId9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1.png"/><Relationship Id="rId3" Type="http://schemas.openxmlformats.org/officeDocument/2006/relationships/image" Target="../media/image92.png"/><Relationship Id="rId4" Type="http://schemas.openxmlformats.org/officeDocument/2006/relationships/image" Target="../media/image93.png"/><Relationship Id="rId5" Type="http://schemas.openxmlformats.org/officeDocument/2006/relationships/image" Target="../media/image94.png"/><Relationship Id="rId6" Type="http://schemas.openxmlformats.org/officeDocument/2006/relationships/image" Target="../media/image95.png"/><Relationship Id="rId7" Type="http://schemas.openxmlformats.org/officeDocument/2006/relationships/image" Target="../media/image96.png"/><Relationship Id="rId8" Type="http://schemas.openxmlformats.org/officeDocument/2006/relationships/notesSlide" Target="../notesSlides/notesSlide18.xml"/><Relationship Id="rId9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Relationship Id="rId7" Type="http://schemas.openxmlformats.org/officeDocument/2006/relationships/image" Target="../media/image102.png"/><Relationship Id="rId8" Type="http://schemas.openxmlformats.org/officeDocument/2006/relationships/notesSlide" Target="../notesSlides/notesSlide19.xml"/><Relationship Id="rId9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3.png"/><Relationship Id="rId3" Type="http://schemas.openxmlformats.org/officeDocument/2006/relationships/image" Target="../media/image104.png"/><Relationship Id="rId4" Type="http://schemas.openxmlformats.org/officeDocument/2006/relationships/image" Target="../media/image105.png"/><Relationship Id="rId5" Type="http://schemas.openxmlformats.org/officeDocument/2006/relationships/image" Target="../media/image106.png"/><Relationship Id="rId6" Type="http://schemas.openxmlformats.org/officeDocument/2006/relationships/image" Target="../media/image107.png"/><Relationship Id="rId7" Type="http://schemas.openxmlformats.org/officeDocument/2006/relationships/image" Target="../media/image108.png"/><Relationship Id="rId8" Type="http://schemas.openxmlformats.org/officeDocument/2006/relationships/notesSlide" Target="../notesSlides/notesSlide20.xml"/><Relationship Id="rId9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9.png"/><Relationship Id="rId3" Type="http://schemas.openxmlformats.org/officeDocument/2006/relationships/image" Target="../media/image110.png"/><Relationship Id="rId4" Type="http://schemas.openxmlformats.org/officeDocument/2006/relationships/image" Target="../media/image111.png"/><Relationship Id="rId5" Type="http://schemas.openxmlformats.org/officeDocument/2006/relationships/image" Target="../media/image112.png"/><Relationship Id="rId6" Type="http://schemas.openxmlformats.org/officeDocument/2006/relationships/image" Target="../media/image113.png"/><Relationship Id="rId7" Type="http://schemas.openxmlformats.org/officeDocument/2006/relationships/image" Target="../media/image114.png"/><Relationship Id="rId8" Type="http://schemas.openxmlformats.org/officeDocument/2006/relationships/notesSlide" Target="../notesSlides/notesSlide21.xml"/><Relationship Id="rId9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5.png"/><Relationship Id="rId3" Type="http://schemas.openxmlformats.org/officeDocument/2006/relationships/image" Target="../media/image116.png"/><Relationship Id="rId4" Type="http://schemas.openxmlformats.org/officeDocument/2006/relationships/image" Target="../media/image117.png"/><Relationship Id="rId5" Type="http://schemas.openxmlformats.org/officeDocument/2006/relationships/image" Target="../media/image118.png"/><Relationship Id="rId6" Type="http://schemas.openxmlformats.org/officeDocument/2006/relationships/image" Target="../media/image119.png"/><Relationship Id="rId7" Type="http://schemas.openxmlformats.org/officeDocument/2006/relationships/image" Target="../media/image120.png"/><Relationship Id="rId8" Type="http://schemas.openxmlformats.org/officeDocument/2006/relationships/notesSlide" Target="../notesSlides/notesSlide22.xml"/><Relationship Id="rId9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1.png"/><Relationship Id="rId3" Type="http://schemas.openxmlformats.org/officeDocument/2006/relationships/notesSlide" Target="../notesSlides/notesSlide23.xml"/><Relationship Id="rId4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2.png"/><Relationship Id="rId3" Type="http://schemas.openxmlformats.org/officeDocument/2006/relationships/image" Target="../media/image123.png"/><Relationship Id="rId4" Type="http://schemas.openxmlformats.org/officeDocument/2006/relationships/image" Target="../media/image124.png"/><Relationship Id="rId5" Type="http://schemas.openxmlformats.org/officeDocument/2006/relationships/image" Target="../media/image125.png"/><Relationship Id="rId6" Type="http://schemas.openxmlformats.org/officeDocument/2006/relationships/image" Target="../media/image126.png"/><Relationship Id="rId7" Type="http://schemas.openxmlformats.org/officeDocument/2006/relationships/image" Target="../media/image127.png"/><Relationship Id="rId8" Type="http://schemas.openxmlformats.org/officeDocument/2006/relationships/notesSlide" Target="../notesSlides/notesSlide24.xml"/><Relationship Id="rId9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8.png"/><Relationship Id="rId3" Type="http://schemas.openxmlformats.org/officeDocument/2006/relationships/image" Target="../media/image129.png"/><Relationship Id="rId4" Type="http://schemas.openxmlformats.org/officeDocument/2006/relationships/image" Target="../media/image130.png"/><Relationship Id="rId5" Type="http://schemas.openxmlformats.org/officeDocument/2006/relationships/image" Target="../media/image131.png"/><Relationship Id="rId6" Type="http://schemas.openxmlformats.org/officeDocument/2006/relationships/image" Target="../media/image132.png"/><Relationship Id="rId7" Type="http://schemas.openxmlformats.org/officeDocument/2006/relationships/image" Target="../media/image133.png"/><Relationship Id="rId8" Type="http://schemas.openxmlformats.org/officeDocument/2006/relationships/notesSlide" Target="../notesSlides/notesSlide25.xml"/><Relationship Id="rId9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4.png"/><Relationship Id="rId3" Type="http://schemas.openxmlformats.org/officeDocument/2006/relationships/image" Target="../media/image135.png"/><Relationship Id="rId4" Type="http://schemas.openxmlformats.org/officeDocument/2006/relationships/image" Target="../media/image136.png"/><Relationship Id="rId5" Type="http://schemas.openxmlformats.org/officeDocument/2006/relationships/image" Target="../media/image137.png"/><Relationship Id="rId6" Type="http://schemas.openxmlformats.org/officeDocument/2006/relationships/image" Target="../media/image138.png"/><Relationship Id="rId7" Type="http://schemas.openxmlformats.org/officeDocument/2006/relationships/image" Target="../media/image139.png"/><Relationship Id="rId8" Type="http://schemas.openxmlformats.org/officeDocument/2006/relationships/notesSlide" Target="../notesSlides/notesSlide26.xml"/><Relationship Id="rId9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0.png"/><Relationship Id="rId3" Type="http://schemas.openxmlformats.org/officeDocument/2006/relationships/image" Target="../media/image141.png"/><Relationship Id="rId4" Type="http://schemas.openxmlformats.org/officeDocument/2006/relationships/image" Target="../media/image142.png"/><Relationship Id="rId5" Type="http://schemas.openxmlformats.org/officeDocument/2006/relationships/image" Target="../media/image143.png"/><Relationship Id="rId6" Type="http://schemas.openxmlformats.org/officeDocument/2006/relationships/image" Target="../media/image144.png"/><Relationship Id="rId7" Type="http://schemas.openxmlformats.org/officeDocument/2006/relationships/image" Target="../media/image145.png"/><Relationship Id="rId8" Type="http://schemas.openxmlformats.org/officeDocument/2006/relationships/notesSlide" Target="../notesSlides/notesSlide27.xml"/><Relationship Id="rId9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6.png"/><Relationship Id="rId3" Type="http://schemas.openxmlformats.org/officeDocument/2006/relationships/image" Target="../media/image147.png"/><Relationship Id="rId4" Type="http://schemas.openxmlformats.org/officeDocument/2006/relationships/image" Target="../media/image148.png"/><Relationship Id="rId5" Type="http://schemas.openxmlformats.org/officeDocument/2006/relationships/image" Target="../media/image149.png"/><Relationship Id="rId6" Type="http://schemas.openxmlformats.org/officeDocument/2006/relationships/image" Target="../media/image150.png"/><Relationship Id="rId7" Type="http://schemas.openxmlformats.org/officeDocument/2006/relationships/image" Target="../media/image151.png"/><Relationship Id="rId8" Type="http://schemas.openxmlformats.org/officeDocument/2006/relationships/notesSlide" Target="../notesSlides/notesSlide28.xml"/><Relationship Id="rId9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2.png"/><Relationship Id="rId3" Type="http://schemas.openxmlformats.org/officeDocument/2006/relationships/image" Target="../media/image153.png"/><Relationship Id="rId4" Type="http://schemas.openxmlformats.org/officeDocument/2006/relationships/image" Target="../media/image154.png"/><Relationship Id="rId5" Type="http://schemas.openxmlformats.org/officeDocument/2006/relationships/image" Target="../media/image155.png"/><Relationship Id="rId6" Type="http://schemas.openxmlformats.org/officeDocument/2006/relationships/image" Target="../media/image156.png"/><Relationship Id="rId7" Type="http://schemas.openxmlformats.org/officeDocument/2006/relationships/image" Target="../media/image157.png"/><Relationship Id="rId8" Type="http://schemas.openxmlformats.org/officeDocument/2006/relationships/notesSlide" Target="../notesSlides/notesSlide29.xml"/><Relationship Id="rId9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notesSlide" Target="../notesSlides/notesSlide3.xml"/><Relationship Id="rId9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8.png"/><Relationship Id="rId3" Type="http://schemas.openxmlformats.org/officeDocument/2006/relationships/image" Target="../media/image159.png"/><Relationship Id="rId4" Type="http://schemas.openxmlformats.org/officeDocument/2006/relationships/image" Target="../media/image160.png"/><Relationship Id="rId5" Type="http://schemas.openxmlformats.org/officeDocument/2006/relationships/image" Target="../media/image161.png"/><Relationship Id="rId6" Type="http://schemas.openxmlformats.org/officeDocument/2006/relationships/image" Target="../media/image162.png"/><Relationship Id="rId7" Type="http://schemas.openxmlformats.org/officeDocument/2006/relationships/image" Target="../media/image163.png"/><Relationship Id="rId8" Type="http://schemas.openxmlformats.org/officeDocument/2006/relationships/notesSlide" Target="../notesSlides/notesSlide31.xml"/><Relationship Id="rId9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4.png"/><Relationship Id="rId3" Type="http://schemas.openxmlformats.org/officeDocument/2006/relationships/image" Target="../media/image165.png"/><Relationship Id="rId4" Type="http://schemas.openxmlformats.org/officeDocument/2006/relationships/image" Target="../media/image166.png"/><Relationship Id="rId5" Type="http://schemas.openxmlformats.org/officeDocument/2006/relationships/image" Target="../media/image167.png"/><Relationship Id="rId6" Type="http://schemas.openxmlformats.org/officeDocument/2006/relationships/image" Target="../media/image168.png"/><Relationship Id="rId7" Type="http://schemas.openxmlformats.org/officeDocument/2006/relationships/image" Target="../media/image169.png"/><Relationship Id="rId8" Type="http://schemas.openxmlformats.org/officeDocument/2006/relationships/notesSlide" Target="../notesSlides/notesSlide32.xml"/><Relationship Id="rId9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0.png"/><Relationship Id="rId3" Type="http://schemas.openxmlformats.org/officeDocument/2006/relationships/image" Target="../media/image171.png"/><Relationship Id="rId4" Type="http://schemas.openxmlformats.org/officeDocument/2006/relationships/image" Target="../media/image172.png"/><Relationship Id="rId5" Type="http://schemas.openxmlformats.org/officeDocument/2006/relationships/image" Target="../media/image173.png"/><Relationship Id="rId6" Type="http://schemas.openxmlformats.org/officeDocument/2006/relationships/image" Target="../media/image174.png"/><Relationship Id="rId7" Type="http://schemas.openxmlformats.org/officeDocument/2006/relationships/image" Target="../media/image175.png"/><Relationship Id="rId8" Type="http://schemas.openxmlformats.org/officeDocument/2006/relationships/notesSlide" Target="../notesSlides/notesSlide33.xml"/><Relationship Id="rId9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6.png"/><Relationship Id="rId3" Type="http://schemas.openxmlformats.org/officeDocument/2006/relationships/image" Target="../media/image177.png"/><Relationship Id="rId4" Type="http://schemas.openxmlformats.org/officeDocument/2006/relationships/image" Target="../media/image178.png"/><Relationship Id="rId5" Type="http://schemas.openxmlformats.org/officeDocument/2006/relationships/image" Target="../media/image179.png"/><Relationship Id="rId6" Type="http://schemas.openxmlformats.org/officeDocument/2006/relationships/image" Target="../media/image180.png"/><Relationship Id="rId7" Type="http://schemas.openxmlformats.org/officeDocument/2006/relationships/image" Target="../media/image181.png"/><Relationship Id="rId8" Type="http://schemas.openxmlformats.org/officeDocument/2006/relationships/notesSlide" Target="../notesSlides/notesSlide34.xml"/><Relationship Id="rId9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notesSlide" Target="../notesSlides/notesSlide4.xml"/><Relationship Id="rId9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1.xml"/><Relationship Id="rId3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Relationship Id="rId3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notesSlide" Target="../notesSlides/notesSlide5.xml"/><Relationship Id="rId9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Relationship Id="rId3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Relationship Id="rId3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Relationship Id="rId3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Relationship Id="rId3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Relationship Id="rId3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Relationship Id="rId3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Relationship Id="rId3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notesSlide" Target="../notesSlides/notesSlide6.xml"/><Relationship Id="rId9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Relationship Id="rId3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Relationship Id="rId3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2.xml"/><Relationship Id="rId3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3.xml"/><Relationship Id="rId3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4.xml"/><Relationship Id="rId3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5.xml"/><Relationship Id="rId3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6.xml"/><Relationship Id="rId3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7.xml"/><Relationship Id="rId3" Type="http://schemas.openxmlformats.org/officeDocument/2006/relationships/slide" Target="slide67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8.xml"/><Relationship Id="rId3" Type="http://schemas.openxmlformats.org/officeDocument/2006/relationships/slide" Target="slide68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2.png"/><Relationship Id="rId3" Type="http://schemas.openxmlformats.org/officeDocument/2006/relationships/image" Target="../media/image183.png"/><Relationship Id="rId4" Type="http://schemas.openxmlformats.org/officeDocument/2006/relationships/image" Target="../media/image184.png"/><Relationship Id="rId5" Type="http://schemas.openxmlformats.org/officeDocument/2006/relationships/image" Target="../media/image185.png"/><Relationship Id="rId6" Type="http://schemas.openxmlformats.org/officeDocument/2006/relationships/image" Target="../media/image186.png"/><Relationship Id="rId7" Type="http://schemas.openxmlformats.org/officeDocument/2006/relationships/image" Target="../media/image187.png"/><Relationship Id="rId8" Type="http://schemas.openxmlformats.org/officeDocument/2006/relationships/notesSlide" Target="../notesSlides/notesSlide69.xml"/><Relationship Id="rId9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notesSlide" Target="../notesSlides/notesSlide7.xml"/><Relationship Id="rId9" Type="http://schemas.openxmlformats.org/officeDocument/2006/relationships/slide" Target="slide7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8.png"/><Relationship Id="rId3" Type="http://schemas.openxmlformats.org/officeDocument/2006/relationships/image" Target="../media/image189.png"/><Relationship Id="rId4" Type="http://schemas.openxmlformats.org/officeDocument/2006/relationships/image" Target="../media/image190.png"/><Relationship Id="rId5" Type="http://schemas.openxmlformats.org/officeDocument/2006/relationships/image" Target="../media/image191.png"/><Relationship Id="rId6" Type="http://schemas.openxmlformats.org/officeDocument/2006/relationships/image" Target="../media/image192.png"/><Relationship Id="rId7" Type="http://schemas.openxmlformats.org/officeDocument/2006/relationships/image" Target="../media/image193.png"/><Relationship Id="rId8" Type="http://schemas.openxmlformats.org/officeDocument/2006/relationships/notesSlide" Target="../notesSlides/notesSlide70.xml"/><Relationship Id="rId9" Type="http://schemas.openxmlformats.org/officeDocument/2006/relationships/slide" Target="slide70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4.png"/><Relationship Id="rId3" Type="http://schemas.openxmlformats.org/officeDocument/2006/relationships/image" Target="../media/image195.png"/><Relationship Id="rId4" Type="http://schemas.openxmlformats.org/officeDocument/2006/relationships/image" Target="../media/image196.png"/><Relationship Id="rId5" Type="http://schemas.openxmlformats.org/officeDocument/2006/relationships/image" Target="../media/image197.png"/><Relationship Id="rId6" Type="http://schemas.openxmlformats.org/officeDocument/2006/relationships/image" Target="../media/image198.png"/><Relationship Id="rId7" Type="http://schemas.openxmlformats.org/officeDocument/2006/relationships/image" Target="../media/image199.png"/><Relationship Id="rId8" Type="http://schemas.openxmlformats.org/officeDocument/2006/relationships/notesSlide" Target="../notesSlides/notesSlide71.xml"/><Relationship Id="rId9" Type="http://schemas.openxmlformats.org/officeDocument/2006/relationships/slide" Target="slide7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0.png"/><Relationship Id="rId3" Type="http://schemas.openxmlformats.org/officeDocument/2006/relationships/image" Target="../media/image201.png"/><Relationship Id="rId4" Type="http://schemas.openxmlformats.org/officeDocument/2006/relationships/image" Target="../media/image202.png"/><Relationship Id="rId5" Type="http://schemas.openxmlformats.org/officeDocument/2006/relationships/image" Target="../media/image203.png"/><Relationship Id="rId6" Type="http://schemas.openxmlformats.org/officeDocument/2006/relationships/image" Target="../media/image204.png"/><Relationship Id="rId7" Type="http://schemas.openxmlformats.org/officeDocument/2006/relationships/image" Target="../media/image205.png"/><Relationship Id="rId8" Type="http://schemas.openxmlformats.org/officeDocument/2006/relationships/notesSlide" Target="../notesSlides/notesSlide72.xml"/><Relationship Id="rId9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6.png"/><Relationship Id="rId3" Type="http://schemas.openxmlformats.org/officeDocument/2006/relationships/image" Target="../media/image207.png"/><Relationship Id="rId4" Type="http://schemas.openxmlformats.org/officeDocument/2006/relationships/image" Target="../media/image208.png"/><Relationship Id="rId5" Type="http://schemas.openxmlformats.org/officeDocument/2006/relationships/image" Target="../media/image209.png"/><Relationship Id="rId6" Type="http://schemas.openxmlformats.org/officeDocument/2006/relationships/image" Target="../media/image210.png"/><Relationship Id="rId7" Type="http://schemas.openxmlformats.org/officeDocument/2006/relationships/image" Target="../media/image211.png"/><Relationship Id="rId8" Type="http://schemas.openxmlformats.org/officeDocument/2006/relationships/notesSlide" Target="../notesSlides/notesSlide73.xml"/><Relationship Id="rId9" Type="http://schemas.openxmlformats.org/officeDocument/2006/relationships/slide" Target="slide73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2.png"/><Relationship Id="rId3" Type="http://schemas.openxmlformats.org/officeDocument/2006/relationships/image" Target="../media/image213.png"/><Relationship Id="rId4" Type="http://schemas.openxmlformats.org/officeDocument/2006/relationships/image" Target="../media/image214.png"/><Relationship Id="rId5" Type="http://schemas.openxmlformats.org/officeDocument/2006/relationships/image" Target="../media/image215.png"/><Relationship Id="rId6" Type="http://schemas.openxmlformats.org/officeDocument/2006/relationships/image" Target="../media/image216.png"/><Relationship Id="rId7" Type="http://schemas.openxmlformats.org/officeDocument/2006/relationships/image" Target="../media/image217.png"/><Relationship Id="rId8" Type="http://schemas.openxmlformats.org/officeDocument/2006/relationships/notesSlide" Target="../notesSlides/notesSlide74.xml"/><Relationship Id="rId9" Type="http://schemas.openxmlformats.org/officeDocument/2006/relationships/slide" Target="slide74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8.png"/><Relationship Id="rId3" Type="http://schemas.openxmlformats.org/officeDocument/2006/relationships/image" Target="../media/image219.png"/><Relationship Id="rId4" Type="http://schemas.openxmlformats.org/officeDocument/2006/relationships/image" Target="../media/image220.png"/><Relationship Id="rId5" Type="http://schemas.openxmlformats.org/officeDocument/2006/relationships/image" Target="../media/image221.png"/><Relationship Id="rId6" Type="http://schemas.openxmlformats.org/officeDocument/2006/relationships/image" Target="../media/image222.png"/><Relationship Id="rId7" Type="http://schemas.openxmlformats.org/officeDocument/2006/relationships/image" Target="../media/image223.png"/><Relationship Id="rId8" Type="http://schemas.openxmlformats.org/officeDocument/2006/relationships/notesSlide" Target="../notesSlides/notesSlide75.xml"/><Relationship Id="rId9" Type="http://schemas.openxmlformats.org/officeDocument/2006/relationships/slide" Target="slide7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4.png"/><Relationship Id="rId3" Type="http://schemas.openxmlformats.org/officeDocument/2006/relationships/image" Target="../media/image225.png"/><Relationship Id="rId4" Type="http://schemas.openxmlformats.org/officeDocument/2006/relationships/image" Target="../media/image226.png"/><Relationship Id="rId5" Type="http://schemas.openxmlformats.org/officeDocument/2006/relationships/image" Target="../media/image227.png"/><Relationship Id="rId6" Type="http://schemas.openxmlformats.org/officeDocument/2006/relationships/image" Target="../media/image228.png"/><Relationship Id="rId7" Type="http://schemas.openxmlformats.org/officeDocument/2006/relationships/image" Target="../media/image229.png"/><Relationship Id="rId8" Type="http://schemas.openxmlformats.org/officeDocument/2006/relationships/notesSlide" Target="../notesSlides/notesSlide76.xml"/><Relationship Id="rId9" Type="http://schemas.openxmlformats.org/officeDocument/2006/relationships/slide" Target="slide76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0.png"/><Relationship Id="rId3" Type="http://schemas.openxmlformats.org/officeDocument/2006/relationships/image" Target="../media/image231.png"/><Relationship Id="rId4" Type="http://schemas.openxmlformats.org/officeDocument/2006/relationships/image" Target="../media/image232.png"/><Relationship Id="rId5" Type="http://schemas.openxmlformats.org/officeDocument/2006/relationships/image" Target="../media/image233.png"/><Relationship Id="rId6" Type="http://schemas.openxmlformats.org/officeDocument/2006/relationships/image" Target="../media/image234.png"/><Relationship Id="rId7" Type="http://schemas.openxmlformats.org/officeDocument/2006/relationships/image" Target="../media/image235.png"/><Relationship Id="rId8" Type="http://schemas.openxmlformats.org/officeDocument/2006/relationships/notesSlide" Target="../notesSlides/notesSlide77.xml"/><Relationship Id="rId9" Type="http://schemas.openxmlformats.org/officeDocument/2006/relationships/slide" Target="slide77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6.png"/><Relationship Id="rId3" Type="http://schemas.openxmlformats.org/officeDocument/2006/relationships/image" Target="../media/image237.png"/><Relationship Id="rId4" Type="http://schemas.openxmlformats.org/officeDocument/2006/relationships/image" Target="../media/image238.png"/><Relationship Id="rId5" Type="http://schemas.openxmlformats.org/officeDocument/2006/relationships/image" Target="../media/image239.png"/><Relationship Id="rId6" Type="http://schemas.openxmlformats.org/officeDocument/2006/relationships/image" Target="../media/image240.png"/><Relationship Id="rId7" Type="http://schemas.openxmlformats.org/officeDocument/2006/relationships/image" Target="../media/image241.png"/><Relationship Id="rId8" Type="http://schemas.openxmlformats.org/officeDocument/2006/relationships/notesSlide" Target="../notesSlides/notesSlide78.xml"/><Relationship Id="rId9" Type="http://schemas.openxmlformats.org/officeDocument/2006/relationships/slide" Target="slide78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2.png"/><Relationship Id="rId3" Type="http://schemas.openxmlformats.org/officeDocument/2006/relationships/image" Target="../media/image243.png"/><Relationship Id="rId4" Type="http://schemas.openxmlformats.org/officeDocument/2006/relationships/image" Target="../media/image244.png"/><Relationship Id="rId5" Type="http://schemas.openxmlformats.org/officeDocument/2006/relationships/image" Target="../media/image245.png"/><Relationship Id="rId6" Type="http://schemas.openxmlformats.org/officeDocument/2006/relationships/image" Target="../media/image246.png"/><Relationship Id="rId7" Type="http://schemas.openxmlformats.org/officeDocument/2006/relationships/image" Target="../media/image247.png"/><Relationship Id="rId8" Type="http://schemas.openxmlformats.org/officeDocument/2006/relationships/notesSlide" Target="../notesSlides/notesSlide79.xml"/><Relationship Id="rId9" Type="http://schemas.openxmlformats.org/officeDocument/2006/relationships/slide" Target="slide7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notesSlide" Target="../notesSlides/notesSlide8.xml"/><Relationship Id="rId9" Type="http://schemas.openxmlformats.org/officeDocument/2006/relationships/slide" Target="slide8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8.png"/><Relationship Id="rId3" Type="http://schemas.openxmlformats.org/officeDocument/2006/relationships/image" Target="../media/image249.png"/><Relationship Id="rId4" Type="http://schemas.openxmlformats.org/officeDocument/2006/relationships/image" Target="../media/image250.png"/><Relationship Id="rId5" Type="http://schemas.openxmlformats.org/officeDocument/2006/relationships/image" Target="../media/image251.png"/><Relationship Id="rId6" Type="http://schemas.openxmlformats.org/officeDocument/2006/relationships/image" Target="../media/image252.png"/><Relationship Id="rId7" Type="http://schemas.openxmlformats.org/officeDocument/2006/relationships/image" Target="../media/image253.png"/><Relationship Id="rId8" Type="http://schemas.openxmlformats.org/officeDocument/2006/relationships/notesSlide" Target="../notesSlides/notesSlide80.xml"/><Relationship Id="rId9" Type="http://schemas.openxmlformats.org/officeDocument/2006/relationships/slide" Target="slide80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4.png"/><Relationship Id="rId3" Type="http://schemas.openxmlformats.org/officeDocument/2006/relationships/image" Target="../media/image255.png"/><Relationship Id="rId4" Type="http://schemas.openxmlformats.org/officeDocument/2006/relationships/image" Target="../media/image256.png"/><Relationship Id="rId5" Type="http://schemas.openxmlformats.org/officeDocument/2006/relationships/image" Target="../media/image257.png"/><Relationship Id="rId6" Type="http://schemas.openxmlformats.org/officeDocument/2006/relationships/image" Target="../media/image258.png"/><Relationship Id="rId7" Type="http://schemas.openxmlformats.org/officeDocument/2006/relationships/image" Target="../media/image259.png"/><Relationship Id="rId8" Type="http://schemas.openxmlformats.org/officeDocument/2006/relationships/notesSlide" Target="../notesSlides/notesSlide81.xml"/><Relationship Id="rId9" Type="http://schemas.openxmlformats.org/officeDocument/2006/relationships/slide" Target="slide81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0.png"/><Relationship Id="rId3" Type="http://schemas.openxmlformats.org/officeDocument/2006/relationships/image" Target="../media/image261.png"/><Relationship Id="rId4" Type="http://schemas.openxmlformats.org/officeDocument/2006/relationships/image" Target="../media/image262.png"/><Relationship Id="rId5" Type="http://schemas.openxmlformats.org/officeDocument/2006/relationships/image" Target="../media/image263.png"/><Relationship Id="rId6" Type="http://schemas.openxmlformats.org/officeDocument/2006/relationships/image" Target="../media/image264.png"/><Relationship Id="rId7" Type="http://schemas.openxmlformats.org/officeDocument/2006/relationships/image" Target="../media/image265.png"/><Relationship Id="rId8" Type="http://schemas.openxmlformats.org/officeDocument/2006/relationships/notesSlide" Target="../notesSlides/notesSlide82.xml"/><Relationship Id="rId9" Type="http://schemas.openxmlformats.org/officeDocument/2006/relationships/slide" Target="slide8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6.png"/><Relationship Id="rId3" Type="http://schemas.openxmlformats.org/officeDocument/2006/relationships/image" Target="../media/image267.png"/><Relationship Id="rId4" Type="http://schemas.openxmlformats.org/officeDocument/2006/relationships/image" Target="../media/image268.png"/><Relationship Id="rId5" Type="http://schemas.openxmlformats.org/officeDocument/2006/relationships/image" Target="../media/image269.png"/><Relationship Id="rId6" Type="http://schemas.openxmlformats.org/officeDocument/2006/relationships/image" Target="../media/image270.png"/><Relationship Id="rId7" Type="http://schemas.openxmlformats.org/officeDocument/2006/relationships/image" Target="../media/image271.png"/><Relationship Id="rId8" Type="http://schemas.openxmlformats.org/officeDocument/2006/relationships/notesSlide" Target="../notesSlides/notesSlide83.xml"/><Relationship Id="rId9" Type="http://schemas.openxmlformats.org/officeDocument/2006/relationships/slide" Target="slide83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2.png"/><Relationship Id="rId3" Type="http://schemas.openxmlformats.org/officeDocument/2006/relationships/image" Target="../media/image273.png"/><Relationship Id="rId4" Type="http://schemas.openxmlformats.org/officeDocument/2006/relationships/image" Target="../media/image274.png"/><Relationship Id="rId5" Type="http://schemas.openxmlformats.org/officeDocument/2006/relationships/image" Target="../media/image275.png"/><Relationship Id="rId6" Type="http://schemas.openxmlformats.org/officeDocument/2006/relationships/image" Target="../media/image276.png"/><Relationship Id="rId7" Type="http://schemas.openxmlformats.org/officeDocument/2006/relationships/image" Target="../media/image277.png"/><Relationship Id="rId8" Type="http://schemas.openxmlformats.org/officeDocument/2006/relationships/notesSlide" Target="../notesSlides/notesSlide84.xml"/><Relationship Id="rId9" Type="http://schemas.openxmlformats.org/officeDocument/2006/relationships/slide" Target="slide84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8.png"/><Relationship Id="rId3" Type="http://schemas.openxmlformats.org/officeDocument/2006/relationships/image" Target="../media/image279.png"/><Relationship Id="rId4" Type="http://schemas.openxmlformats.org/officeDocument/2006/relationships/image" Target="../media/image280.png"/><Relationship Id="rId5" Type="http://schemas.openxmlformats.org/officeDocument/2006/relationships/image" Target="../media/image281.png"/><Relationship Id="rId6" Type="http://schemas.openxmlformats.org/officeDocument/2006/relationships/image" Target="../media/image282.png"/><Relationship Id="rId7" Type="http://schemas.openxmlformats.org/officeDocument/2006/relationships/image" Target="../media/image283.png"/><Relationship Id="rId8" Type="http://schemas.openxmlformats.org/officeDocument/2006/relationships/notesSlide" Target="../notesSlides/notesSlide85.xml"/><Relationship Id="rId9" Type="http://schemas.openxmlformats.org/officeDocument/2006/relationships/slide" Target="slide8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4.png"/><Relationship Id="rId3" Type="http://schemas.openxmlformats.org/officeDocument/2006/relationships/image" Target="../media/image285.png"/><Relationship Id="rId4" Type="http://schemas.openxmlformats.org/officeDocument/2006/relationships/image" Target="../media/image286.png"/><Relationship Id="rId5" Type="http://schemas.openxmlformats.org/officeDocument/2006/relationships/image" Target="../media/image287.png"/><Relationship Id="rId6" Type="http://schemas.openxmlformats.org/officeDocument/2006/relationships/image" Target="../media/image288.png"/><Relationship Id="rId7" Type="http://schemas.openxmlformats.org/officeDocument/2006/relationships/image" Target="../media/image289.png"/><Relationship Id="rId8" Type="http://schemas.openxmlformats.org/officeDocument/2006/relationships/notesSlide" Target="../notesSlides/notesSlide86.xml"/><Relationship Id="rId9" Type="http://schemas.openxmlformats.org/officeDocument/2006/relationships/slide" Target="slide86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Relationship Id="rId3" Type="http://schemas.openxmlformats.org/officeDocument/2006/relationships/slide" Target="slide87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Relationship Id="rId3" Type="http://schemas.openxmlformats.org/officeDocument/2006/relationships/slide" Target="slide88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Relationship Id="rId3" Type="http://schemas.openxmlformats.org/officeDocument/2006/relationships/slide" Target="slide89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notesSlide" Target="../notesSlides/notesSlide9.xml"/><Relationship Id="rId9" Type="http://schemas.openxmlformats.org/officeDocument/2006/relationships/slide" Target="slide9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Relationship Id="rId3" Type="http://schemas.openxmlformats.org/officeDocument/2006/relationships/slide" Target="slide90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Relationship Id="rId3" Type="http://schemas.openxmlformats.org/officeDocument/2006/relationships/slide" Target="slide91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0.png"/><Relationship Id="rId3" Type="http://schemas.openxmlformats.org/officeDocument/2006/relationships/image" Target="../media/image291.png"/><Relationship Id="rId4" Type="http://schemas.openxmlformats.org/officeDocument/2006/relationships/image" Target="../media/image292.png"/><Relationship Id="rId5" Type="http://schemas.openxmlformats.org/officeDocument/2006/relationships/image" Target="../media/image293.png"/><Relationship Id="rId6" Type="http://schemas.openxmlformats.org/officeDocument/2006/relationships/image" Target="../media/image294.png"/><Relationship Id="rId7" Type="http://schemas.openxmlformats.org/officeDocument/2006/relationships/image" Target="../media/image295.png"/><Relationship Id="rId8" Type="http://schemas.openxmlformats.org/officeDocument/2006/relationships/notesSlide" Target="../notesSlides/notesSlide92.xml"/><Relationship Id="rId9" Type="http://schemas.openxmlformats.org/officeDocument/2006/relationships/slide" Target="slide9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6.png"/><Relationship Id="rId3" Type="http://schemas.openxmlformats.org/officeDocument/2006/relationships/image" Target="../media/image297.png"/><Relationship Id="rId4" Type="http://schemas.openxmlformats.org/officeDocument/2006/relationships/image" Target="../media/image298.png"/><Relationship Id="rId5" Type="http://schemas.openxmlformats.org/officeDocument/2006/relationships/image" Target="../media/image299.png"/><Relationship Id="rId6" Type="http://schemas.openxmlformats.org/officeDocument/2006/relationships/image" Target="../media/image300.png"/><Relationship Id="rId7" Type="http://schemas.openxmlformats.org/officeDocument/2006/relationships/image" Target="../media/image301.png"/><Relationship Id="rId8" Type="http://schemas.openxmlformats.org/officeDocument/2006/relationships/notesSlide" Target="../notesSlides/notesSlide93.xml"/><Relationship Id="rId9" Type="http://schemas.openxmlformats.org/officeDocument/2006/relationships/slide" Target="slide93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2.png"/><Relationship Id="rId3" Type="http://schemas.openxmlformats.org/officeDocument/2006/relationships/image" Target="../media/image303.png"/><Relationship Id="rId4" Type="http://schemas.openxmlformats.org/officeDocument/2006/relationships/image" Target="../media/image304.png"/><Relationship Id="rId5" Type="http://schemas.openxmlformats.org/officeDocument/2006/relationships/image" Target="../media/image305.png"/><Relationship Id="rId6" Type="http://schemas.openxmlformats.org/officeDocument/2006/relationships/image" Target="../media/image306.png"/><Relationship Id="rId7" Type="http://schemas.openxmlformats.org/officeDocument/2006/relationships/image" Target="../media/image307.png"/><Relationship Id="rId8" Type="http://schemas.openxmlformats.org/officeDocument/2006/relationships/notesSlide" Target="../notesSlides/notesSlide94.xml"/><Relationship Id="rId9" Type="http://schemas.openxmlformats.org/officeDocument/2006/relationships/slide" Target="slide94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8.png"/><Relationship Id="rId3" Type="http://schemas.openxmlformats.org/officeDocument/2006/relationships/image" Target="../media/image309.png"/><Relationship Id="rId4" Type="http://schemas.openxmlformats.org/officeDocument/2006/relationships/image" Target="../media/image310.png"/><Relationship Id="rId5" Type="http://schemas.openxmlformats.org/officeDocument/2006/relationships/image" Target="../media/image311.png"/><Relationship Id="rId6" Type="http://schemas.openxmlformats.org/officeDocument/2006/relationships/image" Target="../media/image312.png"/><Relationship Id="rId7" Type="http://schemas.openxmlformats.org/officeDocument/2006/relationships/image" Target="../media/image313.png"/><Relationship Id="rId8" Type="http://schemas.openxmlformats.org/officeDocument/2006/relationships/notesSlide" Target="../notesSlides/notesSlide95.xml"/><Relationship Id="rId9" Type="http://schemas.openxmlformats.org/officeDocument/2006/relationships/slide" Target="slide95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4.png"/><Relationship Id="rId3" Type="http://schemas.openxmlformats.org/officeDocument/2006/relationships/image" Target="../media/image315.png"/><Relationship Id="rId4" Type="http://schemas.openxmlformats.org/officeDocument/2006/relationships/image" Target="../media/image316.png"/><Relationship Id="rId5" Type="http://schemas.openxmlformats.org/officeDocument/2006/relationships/image" Target="../media/image317.png"/><Relationship Id="rId6" Type="http://schemas.openxmlformats.org/officeDocument/2006/relationships/image" Target="../media/image318.png"/><Relationship Id="rId7" Type="http://schemas.openxmlformats.org/officeDocument/2006/relationships/image" Target="../media/image319.png"/><Relationship Id="rId8" Type="http://schemas.openxmlformats.org/officeDocument/2006/relationships/notesSlide" Target="../notesSlides/notesSlide96.xml"/><Relationship Id="rId9" Type="http://schemas.openxmlformats.org/officeDocument/2006/relationships/slide" Target="slide96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0.png"/><Relationship Id="rId3" Type="http://schemas.openxmlformats.org/officeDocument/2006/relationships/image" Target="../media/image321.png"/><Relationship Id="rId4" Type="http://schemas.openxmlformats.org/officeDocument/2006/relationships/image" Target="../media/image322.png"/><Relationship Id="rId5" Type="http://schemas.openxmlformats.org/officeDocument/2006/relationships/image" Target="../media/image323.png"/><Relationship Id="rId6" Type="http://schemas.openxmlformats.org/officeDocument/2006/relationships/image" Target="../media/image324.png"/><Relationship Id="rId7" Type="http://schemas.openxmlformats.org/officeDocument/2006/relationships/image" Target="../media/image325.png"/><Relationship Id="rId8" Type="http://schemas.openxmlformats.org/officeDocument/2006/relationships/notesSlide" Target="../notesSlides/notesSlide97.xml"/><Relationship Id="rId9" Type="http://schemas.openxmlformats.org/officeDocument/2006/relationships/slide" Target="slide97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6.png"/><Relationship Id="rId3" Type="http://schemas.openxmlformats.org/officeDocument/2006/relationships/image" Target="../media/image327.png"/><Relationship Id="rId4" Type="http://schemas.openxmlformats.org/officeDocument/2006/relationships/image" Target="../media/image328.png"/><Relationship Id="rId5" Type="http://schemas.openxmlformats.org/officeDocument/2006/relationships/image" Target="../media/image329.png"/><Relationship Id="rId6" Type="http://schemas.openxmlformats.org/officeDocument/2006/relationships/image" Target="../media/image330.png"/><Relationship Id="rId7" Type="http://schemas.openxmlformats.org/officeDocument/2006/relationships/image" Target="../media/image331.png"/><Relationship Id="rId8" Type="http://schemas.openxmlformats.org/officeDocument/2006/relationships/notesSlide" Target="../notesSlides/notesSlide98.xml"/><Relationship Id="rId9" Type="http://schemas.openxmlformats.org/officeDocument/2006/relationships/slide" Target="slide98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2.png"/><Relationship Id="rId3" Type="http://schemas.openxmlformats.org/officeDocument/2006/relationships/image" Target="../media/image333.png"/><Relationship Id="rId4" Type="http://schemas.openxmlformats.org/officeDocument/2006/relationships/image" Target="../media/image334.png"/><Relationship Id="rId5" Type="http://schemas.openxmlformats.org/officeDocument/2006/relationships/image" Target="../media/image335.png"/><Relationship Id="rId6" Type="http://schemas.openxmlformats.org/officeDocument/2006/relationships/image" Target="../media/image336.png"/><Relationship Id="rId7" Type="http://schemas.openxmlformats.org/officeDocument/2006/relationships/image" Target="../media/image337.png"/><Relationship Id="rId8" Type="http://schemas.openxmlformats.org/officeDocument/2006/relationships/notesSlide" Target="../notesSlides/notesSlide99.xml"/><Relationship Id="rId9" Type="http://schemas.openxmlformats.org/officeDocument/2006/relationships/slide" Target="slide9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68835" y="1469643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7330" y="1520444"/>
            <a:ext cx="4304204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32336" y="744459"/>
            <a:ext cx="50800" cy="737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32336" y="807960"/>
            <a:ext cx="50800" cy="6743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729" y="751022"/>
            <a:ext cx="4457065" cy="782320"/>
          </a:xfrm>
          <a:custGeom>
            <a:avLst/>
            <a:gdLst/>
            <a:ahLst/>
            <a:cxnLst/>
            <a:rect l="l" t="t" r="r" b="b"/>
            <a:pathLst>
              <a:path w="4457065" h="782319">
                <a:moveTo>
                  <a:pt x="4456606" y="0"/>
                </a:moveTo>
                <a:lnTo>
                  <a:pt x="0" y="0"/>
                </a:lnTo>
                <a:lnTo>
                  <a:pt x="0" y="731321"/>
                </a:lnTo>
                <a:lnTo>
                  <a:pt x="16636" y="768835"/>
                </a:lnTo>
                <a:lnTo>
                  <a:pt x="4405806" y="782121"/>
                </a:lnTo>
                <a:lnTo>
                  <a:pt x="4420049" y="780076"/>
                </a:lnTo>
                <a:lnTo>
                  <a:pt x="4451170" y="75411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95259"/>
            <a:ext cx="0" cy="706755"/>
          </a:xfrm>
          <a:custGeom>
            <a:avLst/>
            <a:gdLst/>
            <a:ahLst/>
            <a:cxnLst/>
            <a:rect l="l" t="t" r="r" b="b"/>
            <a:pathLst>
              <a:path w="0" h="706755">
                <a:moveTo>
                  <a:pt x="0" y="7061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25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7698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571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3810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44346" y="815300"/>
            <a:ext cx="2919730" cy="4102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10" b="1">
                <a:solidFill>
                  <a:srgbClr val="CC0000"/>
                </a:solidFill>
                <a:latin typeface="Gill Sans MT"/>
                <a:cs typeface="Gill Sans MT"/>
              </a:rPr>
              <a:t>ESPONENZIALE</a:t>
            </a:r>
            <a:r>
              <a:rPr dirty="0" sz="1400" spc="130" b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35" b="1">
                <a:solidFill>
                  <a:srgbClr val="CC0000"/>
                </a:solidFill>
                <a:latin typeface="Gill Sans MT"/>
                <a:cs typeface="Gill Sans MT"/>
              </a:rPr>
              <a:t>&amp;</a:t>
            </a:r>
            <a:r>
              <a:rPr dirty="0" sz="1400" spc="135" b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5" b="1">
                <a:solidFill>
                  <a:srgbClr val="CC0000"/>
                </a:solidFill>
                <a:latin typeface="Gill Sans MT"/>
                <a:cs typeface="Gill Sans MT"/>
              </a:rPr>
              <a:t>LOGARITMO</a:t>
            </a:r>
            <a:endParaRPr sz="140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1400" spc="35" b="1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40" b="1">
                <a:solidFill>
                  <a:srgbClr val="CC0000"/>
                </a:solidFill>
                <a:latin typeface="Gill Sans MT"/>
                <a:cs typeface="Gill Sans MT"/>
              </a:rPr>
              <a:t>a</a:t>
            </a:r>
            <a:r>
              <a:rPr dirty="0" sz="1400" spc="-50" b="1">
                <a:solidFill>
                  <a:srgbClr val="CC0000"/>
                </a:solidFill>
                <a:latin typeface="Gill Sans MT"/>
                <a:cs typeface="Gill Sans MT"/>
              </a:rPr>
              <a:t>rte</a:t>
            </a:r>
            <a:r>
              <a:rPr dirty="0" sz="1400" spc="135" b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5" b="1">
                <a:solidFill>
                  <a:srgbClr val="CC0000"/>
                </a:solidFill>
                <a:latin typeface="Gill Sans MT"/>
                <a:cs typeface="Gill Sans MT"/>
              </a:rPr>
              <a:t>3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41399" y="1294711"/>
            <a:ext cx="2326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i="1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200" spc="55" i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200" i="1">
                <a:solidFill>
                  <a:srgbClr val="CC0000"/>
                </a:solidFill>
                <a:latin typeface="Gill Sans MT"/>
                <a:cs typeface="Gill Sans MT"/>
              </a:rPr>
              <a:t>es</a:t>
            </a:r>
            <a:r>
              <a:rPr dirty="0" sz="1200" spc="35" i="1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200" spc="20" i="1">
                <a:solidFill>
                  <a:srgbClr val="CC0000"/>
                </a:solidFill>
                <a:latin typeface="Gill Sans MT"/>
                <a:cs typeface="Gill Sans MT"/>
              </a:rPr>
              <a:t>onenziali</a:t>
            </a:r>
            <a:r>
              <a:rPr dirty="0" sz="1200" spc="55" i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200" spc="-15" i="1">
                <a:solidFill>
                  <a:srgbClr val="CC0000"/>
                </a:solidFill>
                <a:latin typeface="Gill Sans MT"/>
                <a:cs typeface="Gill Sans MT"/>
              </a:rPr>
              <a:t>e</a:t>
            </a:r>
            <a:r>
              <a:rPr dirty="0" sz="1200" spc="55" i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200" spc="30" i="1">
                <a:solidFill>
                  <a:srgbClr val="CC0000"/>
                </a:solidFill>
                <a:latin typeface="Gill Sans MT"/>
                <a:cs typeface="Gill Sans MT"/>
              </a:rPr>
              <a:t>log</a:t>
            </a:r>
            <a:r>
              <a:rPr dirty="0" sz="1200" spc="10" i="1">
                <a:solidFill>
                  <a:srgbClr val="CC0000"/>
                </a:solidFill>
                <a:latin typeface="Gill Sans MT"/>
                <a:cs typeface="Gill Sans MT"/>
              </a:rPr>
              <a:t>a</a:t>
            </a:r>
            <a:r>
              <a:rPr dirty="0" sz="1200" spc="40" i="1">
                <a:solidFill>
                  <a:srgbClr val="CC0000"/>
                </a:solidFill>
                <a:latin typeface="Gill Sans MT"/>
                <a:cs typeface="Gill Sans MT"/>
              </a:rPr>
              <a:t>ritmiche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30184" y="1982023"/>
            <a:ext cx="947419" cy="467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050" indent="-6985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Agnese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Castro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</a:pPr>
            <a:r>
              <a:rPr dirty="0" sz="900" spc="-10">
                <a:latin typeface="Tahoma"/>
                <a:cs typeface="Tahoma"/>
              </a:rPr>
              <a:t>Unitelma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Sap</a:t>
            </a:r>
            <a:r>
              <a:rPr dirty="0" sz="900" spc="-10">
                <a:latin typeface="Tahoma"/>
                <a:cs typeface="Tahoma"/>
              </a:rPr>
              <a:t>i</a:t>
            </a:r>
            <a:r>
              <a:rPr dirty="0" sz="900" spc="-35">
                <a:latin typeface="Tahoma"/>
                <a:cs typeface="Tahoma"/>
              </a:rPr>
              <a:t>enza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1</a:t>
            </a:fld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09623"/>
            <a:ext cx="4781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>
                <a:solidFill>
                  <a:srgbClr val="3333B2"/>
                </a:solidFill>
                <a:latin typeface="Tahoma"/>
                <a:cs typeface="Tahoma"/>
              </a:rPr>
              <a:t>T</a:t>
            </a:r>
            <a:r>
              <a:rPr dirty="0" sz="1000" spc="-70">
                <a:solidFill>
                  <a:srgbClr val="3333B2"/>
                </a:solidFill>
                <a:latin typeface="Tahoma"/>
                <a:cs typeface="Tahoma"/>
              </a:rPr>
              <a:t>e</a:t>
            </a:r>
            <a:r>
              <a:rPr dirty="0" sz="1000" spc="-105">
                <a:solidFill>
                  <a:srgbClr val="3333B2"/>
                </a:solidFill>
                <a:latin typeface="Tahoma"/>
                <a:cs typeface="Tahoma"/>
              </a:rPr>
              <a:t>o</a:t>
            </a:r>
            <a:r>
              <a:rPr dirty="0" sz="1000" spc="-55">
                <a:solidFill>
                  <a:srgbClr val="3333B2"/>
                </a:solidFill>
                <a:latin typeface="Tahoma"/>
                <a:cs typeface="Tahoma"/>
              </a:rPr>
              <a:t>rema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98130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2664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7744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610366"/>
            <a:ext cx="50800" cy="4289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73867"/>
            <a:ext cx="50800" cy="3654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80712"/>
            <a:ext cx="4457065" cy="309880"/>
          </a:xfrm>
          <a:custGeom>
            <a:avLst/>
            <a:gdLst/>
            <a:ahLst/>
            <a:cxnLst/>
            <a:rect l="l" t="t" r="r" b="b"/>
            <a:pathLst>
              <a:path w="4457065" h="309880">
                <a:moveTo>
                  <a:pt x="4456606" y="0"/>
                </a:moveTo>
                <a:lnTo>
                  <a:pt x="0" y="0"/>
                </a:lnTo>
                <a:lnTo>
                  <a:pt x="0" y="258630"/>
                </a:lnTo>
                <a:lnTo>
                  <a:pt x="16636" y="296144"/>
                </a:lnTo>
                <a:lnTo>
                  <a:pt x="4405806" y="309430"/>
                </a:lnTo>
                <a:lnTo>
                  <a:pt x="4420049" y="307385"/>
                </a:lnTo>
                <a:lnTo>
                  <a:pt x="4451170" y="28142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61167"/>
            <a:ext cx="0" cy="397510"/>
          </a:xfrm>
          <a:custGeom>
            <a:avLst/>
            <a:gdLst/>
            <a:ahLst/>
            <a:cxnLst/>
            <a:rect l="l" t="t" r="r" b="b"/>
            <a:pathLst>
              <a:path w="0" h="397509">
                <a:moveTo>
                  <a:pt x="0" y="39722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4846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63576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62306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60401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81300"/>
            <a:ext cx="4098925" cy="308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20" i="1">
                <a:latin typeface="Trebuchet MS"/>
                <a:cs typeface="Trebuchet MS"/>
              </a:rPr>
              <a:t>Se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5" i="1">
                <a:latin typeface="Trebuchet MS"/>
                <a:cs typeface="Trebuchet MS"/>
              </a:rPr>
              <a:t>`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ositivo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diverso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da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5" i="1">
                <a:latin typeface="Trebuchet MS"/>
                <a:cs typeface="Trebuchet MS"/>
              </a:rPr>
              <a:t>`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ositivo</a:t>
            </a:r>
            <a:r>
              <a:rPr dirty="0" sz="1000" spc="-95" i="1">
                <a:latin typeface="Trebuchet MS"/>
                <a:cs typeface="Trebuchet MS"/>
              </a:rPr>
              <a:t>,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l’equazione</a:t>
            </a:r>
            <a:r>
              <a:rPr dirty="0" sz="1000" spc="25" i="1">
                <a:latin typeface="Trebuchet MS"/>
                <a:cs typeface="Trebuchet MS"/>
              </a:rPr>
              <a:t> </a:t>
            </a:r>
            <a:r>
              <a:rPr dirty="0" sz="1000" spc="-55" i="1">
                <a:latin typeface="Trebuchet MS"/>
                <a:cs typeface="Trebuchet MS"/>
              </a:rPr>
              <a:t>es</a:t>
            </a:r>
            <a:r>
              <a:rPr dirty="0" sz="1000" spc="-40" i="1">
                <a:latin typeface="Trebuchet MS"/>
                <a:cs typeface="Trebuchet MS"/>
              </a:rPr>
              <a:t>p</a:t>
            </a:r>
            <a:r>
              <a:rPr dirty="0" sz="1000" spc="-65" i="1">
                <a:latin typeface="Trebuchet MS"/>
                <a:cs typeface="Trebuchet MS"/>
              </a:rPr>
              <a:t>onenziale</a:t>
            </a:r>
            <a:r>
              <a:rPr dirty="0" sz="1000" spc="35" i="1">
                <a:latin typeface="Trebuchet MS"/>
                <a:cs typeface="Trebuchet MS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5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b </a:t>
            </a:r>
            <a:r>
              <a:rPr dirty="0" sz="1000" spc="-65" i="1">
                <a:latin typeface="Trebuchet MS"/>
                <a:cs typeface="Trebuchet MS"/>
              </a:rPr>
              <a:t>ammette</a:t>
            </a:r>
            <a:r>
              <a:rPr dirty="0" sz="1000" spc="25" i="1"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una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00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una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sola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soluzione</a:t>
            </a:r>
            <a:r>
              <a:rPr dirty="0" sz="1000" spc="-95" i="1">
                <a:latin typeface="Trebuchet MS"/>
                <a:cs typeface="Trebuchet MS"/>
              </a:rPr>
              <a:t>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9339" y="1458349"/>
            <a:ext cx="2062480" cy="739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85090">
              <a:lnSpc>
                <a:spcPct val="100000"/>
              </a:lnSpc>
              <a:tabLst>
                <a:tab pos="462280" algn="l"/>
                <a:tab pos="757555" algn="l"/>
              </a:tabLst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i="1">
                <a:latin typeface="Trebuchet MS"/>
                <a:cs typeface="Trebuchet MS"/>
              </a:rPr>
              <a:t> </a:t>
            </a:r>
            <a:r>
              <a:rPr dirty="0" baseline="27777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  <a:p>
            <a:pPr algn="ctr" marR="85090">
              <a:lnSpc>
                <a:spcPct val="100000"/>
              </a:lnSpc>
              <a:spcBef>
                <a:spcPts val="990"/>
              </a:spcBef>
            </a:pPr>
            <a:r>
              <a:rPr dirty="0" sz="1000" spc="-170">
                <a:latin typeface="Lucida Sans Unicode"/>
                <a:cs typeface="Lucida Sans Unicode"/>
              </a:rPr>
              <a:t>⇓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950">
              <a:latin typeface="Times New Roman"/>
              <a:cs typeface="Times New Roman"/>
            </a:endParaRPr>
          </a:p>
          <a:p>
            <a:pPr marL="762635">
              <a:lnSpc>
                <a:spcPct val="100000"/>
              </a:lnSpc>
            </a:pP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equazione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indeterminata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11770" y="2199089"/>
            <a:ext cx="38100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34020" y="1994486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33906" y="2045434"/>
            <a:ext cx="335280" cy="554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1514">
                <a:latin typeface="Arial"/>
                <a:cs typeface="Arial"/>
              </a:rPr>
              <a:t></a:t>
            </a:r>
            <a:r>
              <a:rPr dirty="0" baseline="-13888" sz="1500" spc="-179">
                <a:latin typeface="Arial"/>
                <a:cs typeface="Arial"/>
              </a:rPr>
              <a:t>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44444" sz="1500" spc="-1514">
                <a:latin typeface="Arial"/>
                <a:cs typeface="Arial"/>
              </a:rPr>
              <a:t></a:t>
            </a:r>
            <a:r>
              <a:rPr dirty="0" baseline="30555" sz="1500" spc="-179">
                <a:latin typeface="Arial"/>
                <a:cs typeface="Arial"/>
              </a:rPr>
              <a:t>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69863" y="2409823"/>
            <a:ext cx="11576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equazione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im</a:t>
            </a:r>
            <a:r>
              <a:rPr dirty="0" sz="1000" spc="-5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ossibile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9754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0891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2636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7716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21136"/>
            <a:ext cx="50800" cy="617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84636"/>
            <a:ext cx="50800" cy="5544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91481"/>
            <a:ext cx="4457065" cy="498475"/>
          </a:xfrm>
          <a:custGeom>
            <a:avLst/>
            <a:gdLst/>
            <a:ahLst/>
            <a:cxnLst/>
            <a:rect l="l" t="t" r="r" b="b"/>
            <a:pathLst>
              <a:path w="4457065" h="498475">
                <a:moveTo>
                  <a:pt x="4456606" y="0"/>
                </a:moveTo>
                <a:lnTo>
                  <a:pt x="0" y="0"/>
                </a:lnTo>
                <a:lnTo>
                  <a:pt x="0" y="447581"/>
                </a:lnTo>
                <a:lnTo>
                  <a:pt x="16636" y="485095"/>
                </a:lnTo>
                <a:lnTo>
                  <a:pt x="4405806" y="498381"/>
                </a:lnTo>
                <a:lnTo>
                  <a:pt x="4420049" y="496336"/>
                </a:lnTo>
                <a:lnTo>
                  <a:pt x="4451170" y="4703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71936"/>
            <a:ext cx="0" cy="586740"/>
          </a:xfrm>
          <a:custGeom>
            <a:avLst/>
            <a:gdLst/>
            <a:ahLst/>
            <a:cxnLst/>
            <a:rect l="l" t="t" r="r" b="b"/>
            <a:pathLst>
              <a:path w="0" h="586740">
                <a:moveTo>
                  <a:pt x="0" y="5861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592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465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338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1478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09483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95044" y="992809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66749" y="875129"/>
            <a:ext cx="30746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 spc="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(13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11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[(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10)</a:t>
            </a:r>
            <a:r>
              <a:rPr dirty="0" sz="1000" spc="10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00">
                <a:solidFill>
                  <a:srgbClr val="0000FF"/>
                </a:solidFill>
                <a:latin typeface="Tahoma"/>
                <a:cs typeface="Tahoma"/>
              </a:rPr>
              <a:t>]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1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09611" y="934576"/>
            <a:ext cx="240411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16990" algn="l"/>
                <a:tab pos="2343785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82344" y="985119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53639" y="85140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830" y="1184476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1155" y="1415416"/>
            <a:ext cx="44005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35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635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1155" y="1605218"/>
            <a:ext cx="72136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50">
                <a:latin typeface="Tahoma"/>
                <a:cs typeface="Tahoma"/>
              </a:rPr>
              <a:t>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1155" y="1946835"/>
            <a:ext cx="87312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78508" y="1758338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98560" y="1415416"/>
            <a:ext cx="503555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35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635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98560" y="1815577"/>
            <a:ext cx="440055" cy="245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98560" y="1946835"/>
            <a:ext cx="50355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80129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06659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033177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53732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80262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06780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008720" y="244787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02155" y="244787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05879" y="2447870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5">
                <a:latin typeface="Lucida Sans Unicode"/>
                <a:cs typeface="Lucida Sans Unicode"/>
              </a:rPr>
              <a:t>1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18/27</a:t>
            </a:r>
            <a:endParaRPr sz="500">
              <a:latin typeface="Lucida Sans Unicode"/>
              <a:cs typeface="Lucida Sans Unicode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930783" y="2625928"/>
          <a:ext cx="2791460" cy="384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0772"/>
                <a:gridCol w="506095"/>
                <a:gridCol w="316318"/>
                <a:gridCol w="860374"/>
              </a:tblGrid>
              <a:tr h="12653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517">
                <a:tc gridSpan="2"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26530">
                <a:tc gridSpan="2"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9754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0891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2636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7716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21136"/>
            <a:ext cx="50800" cy="617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84636"/>
            <a:ext cx="50800" cy="5544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91481"/>
            <a:ext cx="4457065" cy="498475"/>
          </a:xfrm>
          <a:custGeom>
            <a:avLst/>
            <a:gdLst/>
            <a:ahLst/>
            <a:cxnLst/>
            <a:rect l="l" t="t" r="r" b="b"/>
            <a:pathLst>
              <a:path w="4457065" h="498475">
                <a:moveTo>
                  <a:pt x="4456606" y="0"/>
                </a:moveTo>
                <a:lnTo>
                  <a:pt x="0" y="0"/>
                </a:lnTo>
                <a:lnTo>
                  <a:pt x="0" y="447581"/>
                </a:lnTo>
                <a:lnTo>
                  <a:pt x="16636" y="485095"/>
                </a:lnTo>
                <a:lnTo>
                  <a:pt x="4405806" y="498381"/>
                </a:lnTo>
                <a:lnTo>
                  <a:pt x="4420049" y="496336"/>
                </a:lnTo>
                <a:lnTo>
                  <a:pt x="4451170" y="4703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71936"/>
            <a:ext cx="0" cy="586740"/>
          </a:xfrm>
          <a:custGeom>
            <a:avLst/>
            <a:gdLst/>
            <a:ahLst/>
            <a:cxnLst/>
            <a:rect l="l" t="t" r="r" b="b"/>
            <a:pathLst>
              <a:path w="0" h="586740">
                <a:moveTo>
                  <a:pt x="0" y="5861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592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465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338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1478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09483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95044" y="992809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66749" y="875129"/>
            <a:ext cx="30746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 spc="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(13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11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[(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10)</a:t>
            </a:r>
            <a:r>
              <a:rPr dirty="0" sz="1000" spc="10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00">
                <a:solidFill>
                  <a:srgbClr val="0000FF"/>
                </a:solidFill>
                <a:latin typeface="Tahoma"/>
                <a:cs typeface="Tahoma"/>
              </a:rPr>
              <a:t>]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1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09611" y="934576"/>
            <a:ext cx="240411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16990" algn="l"/>
                <a:tab pos="2343785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82344" y="985119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53639" y="85140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830" y="1184476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1155" y="1415416"/>
            <a:ext cx="44005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35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635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1155" y="1605218"/>
            <a:ext cx="72136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50">
                <a:latin typeface="Tahoma"/>
                <a:cs typeface="Tahoma"/>
              </a:rPr>
              <a:t>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1155" y="1946835"/>
            <a:ext cx="87312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78508" y="1758338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98560" y="1415416"/>
            <a:ext cx="503555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35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635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98560" y="1815577"/>
            <a:ext cx="440055" cy="245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98560" y="1946835"/>
            <a:ext cx="50355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27298" y="1719679"/>
            <a:ext cx="10795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2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780129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06659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033177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53732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80262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06780" y="262845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008720" y="244787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02155" y="244787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05879" y="2447870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5">
                <a:latin typeface="Lucida Sans Unicode"/>
                <a:cs typeface="Lucida Sans Unicode"/>
              </a:rPr>
              <a:t>1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18/27</a:t>
            </a:r>
            <a:endParaRPr sz="500">
              <a:latin typeface="Lucida Sans Unicode"/>
              <a:cs typeface="Lucida Sans Unicode"/>
            </a:endParaRPr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930783" y="2625928"/>
          <a:ext cx="2791460" cy="384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0772"/>
                <a:gridCol w="506095"/>
                <a:gridCol w="316318"/>
                <a:gridCol w="860374"/>
              </a:tblGrid>
              <a:tr h="126530"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517">
                <a:tc gridSpan="2"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26530">
                <a:tc gridSpan="2"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962607"/>
            <a:ext cx="26968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Grazi</a:t>
            </a:r>
            <a:r>
              <a:rPr dirty="0" sz="1000" spc="-3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base,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3487" y="141577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47102" y="1298090"/>
            <a:ext cx="83756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r>
              <a:rPr dirty="0" sz="500" spc="10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marL="186055">
              <a:lnSpc>
                <a:spcPts val="495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9305" y="1212505"/>
            <a:ext cx="6870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22005" y="1374343"/>
            <a:ext cx="661670" cy="0"/>
          </a:xfrm>
          <a:custGeom>
            <a:avLst/>
            <a:gdLst/>
            <a:ahLst/>
            <a:cxnLst/>
            <a:rect l="l" t="t" r="r" b="b"/>
            <a:pathLst>
              <a:path w="661669" h="0">
                <a:moveTo>
                  <a:pt x="0" y="0"/>
                </a:moveTo>
                <a:lnTo>
                  <a:pt x="66140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084819" y="1392121"/>
            <a:ext cx="1828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45677" y="146836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243327" y="1370808"/>
            <a:ext cx="162560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9535">
              <a:lnSpc>
                <a:spcPts val="740"/>
              </a:lnSpc>
            </a:pP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  <a:p>
            <a:pPr algn="ctr">
              <a:lnSpc>
                <a:spcPts val="74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 </a:t>
            </a:r>
            <a:r>
              <a:rPr dirty="0" sz="700" spc="-110">
                <a:latin typeface="Lucida Sans Unicode"/>
                <a:cs typeface="Lucida Sans Unicode"/>
              </a:rPr>
              <a:t> </a:t>
            </a:r>
            <a:r>
              <a:rPr dirty="0" baseline="-7936" sz="1050" spc="-120">
                <a:latin typeface="Lucida Sans Unicode"/>
                <a:cs typeface="Lucida Sans Unicode"/>
              </a:rPr>
              <a:t>2</a:t>
            </a:r>
            <a:endParaRPr baseline="-7936" sz="105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21051" y="1298090"/>
            <a:ext cx="9398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15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830" y="1631160"/>
            <a:ext cx="8191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5278" y="1824302"/>
            <a:ext cx="7575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4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929993" y="1900542"/>
            <a:ext cx="598170" cy="0"/>
          </a:xfrm>
          <a:custGeom>
            <a:avLst/>
            <a:gdLst/>
            <a:ahLst/>
            <a:cxnLst/>
            <a:rect l="l" t="t" r="r" b="b"/>
            <a:pathLst>
              <a:path w="598169" h="0">
                <a:moveTo>
                  <a:pt x="0" y="0"/>
                </a:moveTo>
                <a:lnTo>
                  <a:pt x="59814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917293" y="1738704"/>
            <a:ext cx="88646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09625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	</a:t>
            </a:r>
            <a:r>
              <a:rPr dirty="0" sz="1000" spc="-50" u="sng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68245" y="1911094"/>
            <a:ext cx="3219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26754" y="197052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65768" y="1824302"/>
            <a:ext cx="90741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40"/>
              </a:lnSpc>
              <a:tabLst>
                <a:tab pos="26035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4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61290">
              <a:lnSpc>
                <a:spcPts val="94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19</a:t>
            </a:r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03146"/>
            <a:ext cx="16236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assegnata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iv</a:t>
            </a:r>
            <a:r>
              <a:rPr dirty="0" sz="1000" spc="-40">
                <a:latin typeface="Tahoma"/>
                <a:cs typeface="Tahoma"/>
              </a:rPr>
              <a:t>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431" y="657779"/>
            <a:ext cx="319151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50">
                <a:latin typeface="Tahoma"/>
                <a:cs typeface="Tahoma"/>
              </a:rPr>
              <a:t>[(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03146"/>
            <a:ext cx="16236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assegnata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iv</a:t>
            </a:r>
            <a:r>
              <a:rPr dirty="0" sz="1000" spc="-40">
                <a:latin typeface="Tahoma"/>
                <a:cs typeface="Tahoma"/>
              </a:rPr>
              <a:t>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657779"/>
            <a:ext cx="3785870" cy="428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706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50">
                <a:latin typeface="Tahoma"/>
                <a:cs typeface="Tahoma"/>
              </a:rPr>
              <a:t>[(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rriva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2431" y="1376819"/>
            <a:ext cx="889635" cy="0"/>
          </a:xfrm>
          <a:custGeom>
            <a:avLst/>
            <a:gdLst/>
            <a:ahLst/>
            <a:cxnLst/>
            <a:rect l="l" t="t" r="r" b="b"/>
            <a:pathLst>
              <a:path w="889635" h="0">
                <a:moveTo>
                  <a:pt x="0" y="0"/>
                </a:moveTo>
                <a:lnTo>
                  <a:pt x="8891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1573" y="1300579"/>
            <a:ext cx="141033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8888" sz="1500" spc="-44">
                <a:latin typeface="Tahoma"/>
                <a:cs typeface="Tahoma"/>
              </a:rPr>
              <a:t>lo</a:t>
            </a:r>
            <a:r>
              <a:rPr dirty="0" baseline="38888" sz="1500" spc="-44">
                <a:latin typeface="Tahoma"/>
                <a:cs typeface="Tahoma"/>
              </a:rPr>
              <a:t>g</a:t>
            </a:r>
            <a:r>
              <a:rPr dirty="0" baseline="35714" sz="1050" spc="-120">
                <a:latin typeface="Lucida Sans Unicode"/>
                <a:cs typeface="Lucida Sans Unicode"/>
              </a:rPr>
              <a:t>2</a:t>
            </a:r>
            <a:r>
              <a:rPr dirty="0" baseline="35714" sz="1050">
                <a:latin typeface="Lucida Sans Unicode"/>
                <a:cs typeface="Lucida Sans Unicode"/>
              </a:rPr>
              <a:t> </a:t>
            </a:r>
            <a:r>
              <a:rPr dirty="0" baseline="35714" sz="1050" spc="-165"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3809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-60">
                <a:latin typeface="Tahoma"/>
                <a:cs typeface="Tahoma"/>
              </a:rPr>
              <a:t> </a:t>
            </a:r>
            <a:r>
              <a:rPr dirty="0" baseline="38888" sz="1500" spc="-75">
                <a:latin typeface="Tahoma"/>
                <a:cs typeface="Tahoma"/>
              </a:rPr>
              <a:t>0</a:t>
            </a:r>
            <a:endParaRPr baseline="38888" sz="15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7897" y="1197580"/>
            <a:ext cx="59817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03146"/>
            <a:ext cx="16236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assegnata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iv</a:t>
            </a:r>
            <a:r>
              <a:rPr dirty="0" sz="1000" spc="-40">
                <a:latin typeface="Tahoma"/>
                <a:cs typeface="Tahoma"/>
              </a:rPr>
              <a:t>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657779"/>
            <a:ext cx="3785870" cy="428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706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50">
                <a:latin typeface="Tahoma"/>
                <a:cs typeface="Tahoma"/>
              </a:rPr>
              <a:t>[(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rriva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2431" y="1376819"/>
            <a:ext cx="889635" cy="0"/>
          </a:xfrm>
          <a:custGeom>
            <a:avLst/>
            <a:gdLst/>
            <a:ahLst/>
            <a:cxnLst/>
            <a:rect l="l" t="t" r="r" b="b"/>
            <a:pathLst>
              <a:path w="889635" h="0">
                <a:moveTo>
                  <a:pt x="0" y="0"/>
                </a:moveTo>
                <a:lnTo>
                  <a:pt x="8891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1573" y="1300579"/>
            <a:ext cx="141033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8888" sz="1500" spc="-44">
                <a:latin typeface="Tahoma"/>
                <a:cs typeface="Tahoma"/>
              </a:rPr>
              <a:t>lo</a:t>
            </a:r>
            <a:r>
              <a:rPr dirty="0" baseline="38888" sz="1500" spc="-44">
                <a:latin typeface="Tahoma"/>
                <a:cs typeface="Tahoma"/>
              </a:rPr>
              <a:t>g</a:t>
            </a:r>
            <a:r>
              <a:rPr dirty="0" baseline="35714" sz="1050" spc="-120">
                <a:latin typeface="Lucida Sans Unicode"/>
                <a:cs typeface="Lucida Sans Unicode"/>
              </a:rPr>
              <a:t>2</a:t>
            </a:r>
            <a:r>
              <a:rPr dirty="0" baseline="35714" sz="1050">
                <a:latin typeface="Lucida Sans Unicode"/>
                <a:cs typeface="Lucida Sans Unicode"/>
              </a:rPr>
              <a:t> </a:t>
            </a:r>
            <a:r>
              <a:rPr dirty="0" baseline="35714" sz="1050" spc="-165"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3809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-60">
                <a:latin typeface="Tahoma"/>
                <a:cs typeface="Tahoma"/>
              </a:rPr>
              <a:t> </a:t>
            </a:r>
            <a:r>
              <a:rPr dirty="0" baseline="38888" sz="1500" spc="-75">
                <a:latin typeface="Tahoma"/>
                <a:cs typeface="Tahoma"/>
              </a:rPr>
              <a:t>0</a:t>
            </a:r>
            <a:endParaRPr baseline="38888" sz="15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7897" y="1197567"/>
            <a:ext cx="255841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2310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4227" y="1339238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22270" y="1376819"/>
            <a:ext cx="889635" cy="0"/>
          </a:xfrm>
          <a:custGeom>
            <a:avLst/>
            <a:gdLst/>
            <a:ahLst/>
            <a:cxnLst/>
            <a:rect l="l" t="t" r="r" b="b"/>
            <a:pathLst>
              <a:path w="889635" h="0">
                <a:moveTo>
                  <a:pt x="0" y="0"/>
                </a:moveTo>
                <a:lnTo>
                  <a:pt x="8891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809570" y="1300579"/>
            <a:ext cx="119697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94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ts val="94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3809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03146"/>
            <a:ext cx="16236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assegnata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iv</a:t>
            </a:r>
            <a:r>
              <a:rPr dirty="0" sz="1000" spc="-40">
                <a:latin typeface="Tahoma"/>
                <a:cs typeface="Tahoma"/>
              </a:rPr>
              <a:t>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657779"/>
            <a:ext cx="3785870" cy="428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706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50">
                <a:latin typeface="Tahoma"/>
                <a:cs typeface="Tahoma"/>
              </a:rPr>
              <a:t>[(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rriva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2431" y="1376819"/>
            <a:ext cx="889635" cy="0"/>
          </a:xfrm>
          <a:custGeom>
            <a:avLst/>
            <a:gdLst/>
            <a:ahLst/>
            <a:cxnLst/>
            <a:rect l="l" t="t" r="r" b="b"/>
            <a:pathLst>
              <a:path w="889635" h="0">
                <a:moveTo>
                  <a:pt x="0" y="0"/>
                </a:moveTo>
                <a:lnTo>
                  <a:pt x="8891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1573" y="1300579"/>
            <a:ext cx="141033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8888" sz="1500" spc="-44">
                <a:latin typeface="Tahoma"/>
                <a:cs typeface="Tahoma"/>
              </a:rPr>
              <a:t>lo</a:t>
            </a:r>
            <a:r>
              <a:rPr dirty="0" baseline="38888" sz="1500" spc="-44">
                <a:latin typeface="Tahoma"/>
                <a:cs typeface="Tahoma"/>
              </a:rPr>
              <a:t>g</a:t>
            </a:r>
            <a:r>
              <a:rPr dirty="0" baseline="35714" sz="1050" spc="-120">
                <a:latin typeface="Lucida Sans Unicode"/>
                <a:cs typeface="Lucida Sans Unicode"/>
              </a:rPr>
              <a:t>2</a:t>
            </a:r>
            <a:r>
              <a:rPr dirty="0" baseline="35714" sz="1050">
                <a:latin typeface="Lucida Sans Unicode"/>
                <a:cs typeface="Lucida Sans Unicode"/>
              </a:rPr>
              <a:t> </a:t>
            </a:r>
            <a:r>
              <a:rPr dirty="0" baseline="35714" sz="1050" spc="-165"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3809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-60">
                <a:latin typeface="Tahoma"/>
                <a:cs typeface="Tahoma"/>
              </a:rPr>
              <a:t> </a:t>
            </a:r>
            <a:r>
              <a:rPr dirty="0" baseline="38888" sz="1500" spc="-75">
                <a:latin typeface="Tahoma"/>
                <a:cs typeface="Tahoma"/>
              </a:rPr>
              <a:t>0</a:t>
            </a:r>
            <a:endParaRPr baseline="38888" sz="15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7897" y="1197567"/>
            <a:ext cx="255841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2310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4227" y="1339238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22270" y="1376819"/>
            <a:ext cx="889635" cy="0"/>
          </a:xfrm>
          <a:custGeom>
            <a:avLst/>
            <a:gdLst/>
            <a:ahLst/>
            <a:cxnLst/>
            <a:rect l="l" t="t" r="r" b="b"/>
            <a:pathLst>
              <a:path w="889635" h="0">
                <a:moveTo>
                  <a:pt x="0" y="0"/>
                </a:moveTo>
                <a:lnTo>
                  <a:pt x="8891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809570" y="1300579"/>
            <a:ext cx="119697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94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ts val="94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3809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6006" y="1646045"/>
            <a:ext cx="2141855" cy="469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49784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03146"/>
            <a:ext cx="16236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assegnata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iv</a:t>
            </a:r>
            <a:r>
              <a:rPr dirty="0" sz="1000" spc="-40">
                <a:latin typeface="Tahoma"/>
                <a:cs typeface="Tahoma"/>
              </a:rPr>
              <a:t>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657779"/>
            <a:ext cx="3785870" cy="428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706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50">
                <a:latin typeface="Tahoma"/>
                <a:cs typeface="Tahoma"/>
              </a:rPr>
              <a:t>[(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rriva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2431" y="1376819"/>
            <a:ext cx="889635" cy="0"/>
          </a:xfrm>
          <a:custGeom>
            <a:avLst/>
            <a:gdLst/>
            <a:ahLst/>
            <a:cxnLst/>
            <a:rect l="l" t="t" r="r" b="b"/>
            <a:pathLst>
              <a:path w="889635" h="0">
                <a:moveTo>
                  <a:pt x="0" y="0"/>
                </a:moveTo>
                <a:lnTo>
                  <a:pt x="8891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1573" y="1300579"/>
            <a:ext cx="141033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8888" sz="1500" spc="-44">
                <a:latin typeface="Tahoma"/>
                <a:cs typeface="Tahoma"/>
              </a:rPr>
              <a:t>lo</a:t>
            </a:r>
            <a:r>
              <a:rPr dirty="0" baseline="38888" sz="1500" spc="-44">
                <a:latin typeface="Tahoma"/>
                <a:cs typeface="Tahoma"/>
              </a:rPr>
              <a:t>g</a:t>
            </a:r>
            <a:r>
              <a:rPr dirty="0" baseline="35714" sz="1050" spc="-120">
                <a:latin typeface="Lucida Sans Unicode"/>
                <a:cs typeface="Lucida Sans Unicode"/>
              </a:rPr>
              <a:t>2</a:t>
            </a:r>
            <a:r>
              <a:rPr dirty="0" baseline="35714" sz="1050">
                <a:latin typeface="Lucida Sans Unicode"/>
                <a:cs typeface="Lucida Sans Unicode"/>
              </a:rPr>
              <a:t> </a:t>
            </a:r>
            <a:r>
              <a:rPr dirty="0" baseline="35714" sz="1050" spc="-165"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3809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-60">
                <a:latin typeface="Tahoma"/>
                <a:cs typeface="Tahoma"/>
              </a:rPr>
              <a:t> </a:t>
            </a:r>
            <a:r>
              <a:rPr dirty="0" baseline="38888" sz="1500" spc="-75">
                <a:latin typeface="Tahoma"/>
                <a:cs typeface="Tahoma"/>
              </a:rPr>
              <a:t>0</a:t>
            </a:r>
            <a:endParaRPr baseline="38888" sz="15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7897" y="1197567"/>
            <a:ext cx="255841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2310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4227" y="1339238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22270" y="1376819"/>
            <a:ext cx="889635" cy="0"/>
          </a:xfrm>
          <a:custGeom>
            <a:avLst/>
            <a:gdLst/>
            <a:ahLst/>
            <a:cxnLst/>
            <a:rect l="l" t="t" r="r" b="b"/>
            <a:pathLst>
              <a:path w="889635" h="0">
                <a:moveTo>
                  <a:pt x="0" y="0"/>
                </a:moveTo>
                <a:lnTo>
                  <a:pt x="8891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809570" y="1300579"/>
            <a:ext cx="119697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94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ts val="94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3809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6006" y="1646045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1261" y="1900665"/>
            <a:ext cx="16560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3624" y="1900665"/>
            <a:ext cx="153352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160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03146"/>
            <a:ext cx="16236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assegnata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iv</a:t>
            </a:r>
            <a:r>
              <a:rPr dirty="0" sz="1000" spc="-40">
                <a:latin typeface="Tahoma"/>
                <a:cs typeface="Tahoma"/>
              </a:rPr>
              <a:t>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657779"/>
            <a:ext cx="3785870" cy="428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706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50">
                <a:latin typeface="Tahoma"/>
                <a:cs typeface="Tahoma"/>
              </a:rPr>
              <a:t>[(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rriva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2431" y="1376819"/>
            <a:ext cx="889635" cy="0"/>
          </a:xfrm>
          <a:custGeom>
            <a:avLst/>
            <a:gdLst/>
            <a:ahLst/>
            <a:cxnLst/>
            <a:rect l="l" t="t" r="r" b="b"/>
            <a:pathLst>
              <a:path w="889635" h="0">
                <a:moveTo>
                  <a:pt x="0" y="0"/>
                </a:moveTo>
                <a:lnTo>
                  <a:pt x="8891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1573" y="1300579"/>
            <a:ext cx="141033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8888" sz="1500" spc="-44">
                <a:latin typeface="Tahoma"/>
                <a:cs typeface="Tahoma"/>
              </a:rPr>
              <a:t>lo</a:t>
            </a:r>
            <a:r>
              <a:rPr dirty="0" baseline="38888" sz="1500" spc="-44">
                <a:latin typeface="Tahoma"/>
                <a:cs typeface="Tahoma"/>
              </a:rPr>
              <a:t>g</a:t>
            </a:r>
            <a:r>
              <a:rPr dirty="0" baseline="35714" sz="1050" spc="-120">
                <a:latin typeface="Lucida Sans Unicode"/>
                <a:cs typeface="Lucida Sans Unicode"/>
              </a:rPr>
              <a:t>2</a:t>
            </a:r>
            <a:r>
              <a:rPr dirty="0" baseline="35714" sz="1050">
                <a:latin typeface="Lucida Sans Unicode"/>
                <a:cs typeface="Lucida Sans Unicode"/>
              </a:rPr>
              <a:t> </a:t>
            </a:r>
            <a:r>
              <a:rPr dirty="0" baseline="35714" sz="1050" spc="-165"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3809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-60">
                <a:latin typeface="Tahoma"/>
                <a:cs typeface="Tahoma"/>
              </a:rPr>
              <a:t> </a:t>
            </a:r>
            <a:r>
              <a:rPr dirty="0" baseline="38888" sz="1500" spc="-75">
                <a:latin typeface="Tahoma"/>
                <a:cs typeface="Tahoma"/>
              </a:rPr>
              <a:t>0</a:t>
            </a:r>
            <a:endParaRPr baseline="38888" sz="15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7897" y="1197567"/>
            <a:ext cx="255841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2310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4227" y="1339238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22270" y="1376819"/>
            <a:ext cx="889635" cy="0"/>
          </a:xfrm>
          <a:custGeom>
            <a:avLst/>
            <a:gdLst/>
            <a:ahLst/>
            <a:cxnLst/>
            <a:rect l="l" t="t" r="r" b="b"/>
            <a:pathLst>
              <a:path w="889635" h="0">
                <a:moveTo>
                  <a:pt x="0" y="0"/>
                </a:moveTo>
                <a:lnTo>
                  <a:pt x="8891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809570" y="1300579"/>
            <a:ext cx="119697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94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ts val="94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3809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6006" y="1646045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6006" y="1900665"/>
            <a:ext cx="214185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9784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3624" y="1900665"/>
            <a:ext cx="153352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160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675" y="2562349"/>
            <a:ext cx="34798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latin typeface="Trebuchet MS"/>
                <a:cs typeface="Trebuchet MS"/>
              </a:rPr>
              <a:t>x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endParaRPr baseline="8333" sz="15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50683" y="2481999"/>
            <a:ext cx="661035" cy="0"/>
          </a:xfrm>
          <a:custGeom>
            <a:avLst/>
            <a:gdLst/>
            <a:ahLst/>
            <a:cxnLst/>
            <a:rect l="l" t="t" r="r" b="b"/>
            <a:pathLst>
              <a:path w="661035" h="0">
                <a:moveTo>
                  <a:pt x="0" y="0"/>
                </a:moveTo>
                <a:lnTo>
                  <a:pt x="66074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51382" y="2415309"/>
            <a:ext cx="107315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52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2704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1920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64082" y="2638590"/>
            <a:ext cx="1047750" cy="0"/>
          </a:xfrm>
          <a:custGeom>
            <a:avLst/>
            <a:gdLst/>
            <a:ahLst/>
            <a:cxnLst/>
            <a:rect l="l" t="t" r="r" b="b"/>
            <a:pathLst>
              <a:path w="1047750" h="0">
                <a:moveTo>
                  <a:pt x="0" y="0"/>
                </a:moveTo>
                <a:lnTo>
                  <a:pt x="104735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443418" y="264912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75586" y="2562349"/>
            <a:ext cx="185420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>
                <a:latin typeface="Tahoma"/>
                <a:cs typeface="Tahoma"/>
              </a:rPr>
              <a:t> </a:t>
            </a:r>
            <a:r>
              <a:rPr dirty="0" baseline="-38888" sz="1500" spc="22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36710" y="2476751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40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03146"/>
            <a:ext cx="16236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assegnata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20">
                <a:latin typeface="Tahoma"/>
                <a:cs typeface="Tahoma"/>
              </a:rPr>
              <a:t>iv</a:t>
            </a:r>
            <a:r>
              <a:rPr dirty="0" sz="1000" spc="-40">
                <a:latin typeface="Tahoma"/>
                <a:cs typeface="Tahoma"/>
              </a:rPr>
              <a:t>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657779"/>
            <a:ext cx="3785870" cy="428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706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50">
                <a:latin typeface="Tahoma"/>
                <a:cs typeface="Tahoma"/>
              </a:rPr>
              <a:t>[(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rriva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2431" y="1376819"/>
            <a:ext cx="889635" cy="0"/>
          </a:xfrm>
          <a:custGeom>
            <a:avLst/>
            <a:gdLst/>
            <a:ahLst/>
            <a:cxnLst/>
            <a:rect l="l" t="t" r="r" b="b"/>
            <a:pathLst>
              <a:path w="889635" h="0">
                <a:moveTo>
                  <a:pt x="0" y="0"/>
                </a:moveTo>
                <a:lnTo>
                  <a:pt x="8891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1573" y="1300579"/>
            <a:ext cx="141033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8888" sz="1500" spc="-44">
                <a:latin typeface="Tahoma"/>
                <a:cs typeface="Tahoma"/>
              </a:rPr>
              <a:t>lo</a:t>
            </a:r>
            <a:r>
              <a:rPr dirty="0" baseline="38888" sz="1500" spc="-44">
                <a:latin typeface="Tahoma"/>
                <a:cs typeface="Tahoma"/>
              </a:rPr>
              <a:t>g</a:t>
            </a:r>
            <a:r>
              <a:rPr dirty="0" baseline="35714" sz="1050" spc="-120">
                <a:latin typeface="Lucida Sans Unicode"/>
                <a:cs typeface="Lucida Sans Unicode"/>
              </a:rPr>
              <a:t>2</a:t>
            </a:r>
            <a:r>
              <a:rPr dirty="0" baseline="35714" sz="1050">
                <a:latin typeface="Lucida Sans Unicode"/>
                <a:cs typeface="Lucida Sans Unicode"/>
              </a:rPr>
              <a:t> </a:t>
            </a:r>
            <a:r>
              <a:rPr dirty="0" baseline="35714" sz="1050" spc="-165"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3809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-60">
                <a:latin typeface="Tahoma"/>
                <a:cs typeface="Tahoma"/>
              </a:rPr>
              <a:t> </a:t>
            </a:r>
            <a:r>
              <a:rPr dirty="0" baseline="38888" sz="1500" spc="-75">
                <a:latin typeface="Tahoma"/>
                <a:cs typeface="Tahoma"/>
              </a:rPr>
              <a:t>0</a:t>
            </a:r>
            <a:endParaRPr baseline="38888" sz="15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7897" y="1197567"/>
            <a:ext cx="255841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72310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4227" y="1339238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22270" y="1376819"/>
            <a:ext cx="889635" cy="0"/>
          </a:xfrm>
          <a:custGeom>
            <a:avLst/>
            <a:gdLst/>
            <a:ahLst/>
            <a:cxnLst/>
            <a:rect l="l" t="t" r="r" b="b"/>
            <a:pathLst>
              <a:path w="889635" h="0">
                <a:moveTo>
                  <a:pt x="0" y="0"/>
                </a:moveTo>
                <a:lnTo>
                  <a:pt x="8891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809570" y="1300579"/>
            <a:ext cx="1196975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94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ts val="94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3809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6006" y="1646045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6006" y="1900665"/>
            <a:ext cx="214185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9784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35">
                <a:latin typeface="Tahoma"/>
                <a:cs typeface="Tahoma"/>
              </a:rPr>
              <a:t>(13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3624" y="1900665"/>
            <a:ext cx="153352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160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675" y="2562349"/>
            <a:ext cx="34798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latin typeface="Trebuchet MS"/>
                <a:cs typeface="Trebuchet MS"/>
              </a:rPr>
              <a:t>x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endParaRPr baseline="8333" sz="15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50683" y="2481999"/>
            <a:ext cx="661035" cy="0"/>
          </a:xfrm>
          <a:custGeom>
            <a:avLst/>
            <a:gdLst/>
            <a:ahLst/>
            <a:cxnLst/>
            <a:rect l="l" t="t" r="r" b="b"/>
            <a:pathLst>
              <a:path w="661035" h="0">
                <a:moveTo>
                  <a:pt x="0" y="0"/>
                </a:moveTo>
                <a:lnTo>
                  <a:pt x="66074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51382" y="2415309"/>
            <a:ext cx="107315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52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2704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1920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64082" y="2638590"/>
            <a:ext cx="1047750" cy="0"/>
          </a:xfrm>
          <a:custGeom>
            <a:avLst/>
            <a:gdLst/>
            <a:ahLst/>
            <a:cxnLst/>
            <a:rect l="l" t="t" r="r" b="b"/>
            <a:pathLst>
              <a:path w="1047750" h="0">
                <a:moveTo>
                  <a:pt x="0" y="0"/>
                </a:moveTo>
                <a:lnTo>
                  <a:pt x="104735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443418" y="264912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75586" y="2562349"/>
            <a:ext cx="185420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>
                <a:latin typeface="Tahoma"/>
                <a:cs typeface="Tahoma"/>
              </a:rPr>
              <a:t> </a:t>
            </a:r>
            <a:r>
              <a:rPr dirty="0" baseline="-38888" sz="1500" spc="22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36710" y="2476751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40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2876179"/>
            <a:ext cx="118681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soluzione: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Risolvere</a:t>
            </a:r>
            <a:r>
              <a:rPr dirty="0" spc="130"/>
              <a:t> </a:t>
            </a:r>
            <a:r>
              <a:rPr dirty="0" spc="-15"/>
              <a:t>un’equazione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20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365" y="1302393"/>
            <a:ext cx="4301490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Determin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all’es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i="1">
                <a:latin typeface="Trebuchet MS"/>
                <a:cs typeface="Trebuchet MS"/>
              </a:rPr>
              <a:t> </a:t>
            </a:r>
            <a:r>
              <a:rPr dirty="0" baseline="27777" sz="1050" spc="30" i="1"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5461" y="1827453"/>
            <a:ext cx="2157095" cy="216535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200" spc="-45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dirty="0" sz="1200" spc="11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40">
                <a:solidFill>
                  <a:srgbClr val="FF0000"/>
                </a:solidFill>
                <a:latin typeface="Calibri"/>
                <a:cs typeface="Calibri"/>
              </a:rPr>
              <a:t>met</a:t>
            </a:r>
            <a:r>
              <a:rPr dirty="0" sz="1200" spc="-1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1200" spc="-45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dirty="0" sz="1200" spc="11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dirty="0" sz="1200" spc="11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FF0000"/>
                </a:solidFill>
                <a:latin typeface="Calibri"/>
                <a:cs typeface="Calibri"/>
              </a:rPr>
              <a:t>risoluzione</a:t>
            </a:r>
            <a:r>
              <a:rPr dirty="0" sz="1200" spc="11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40">
                <a:solidFill>
                  <a:srgbClr val="FF0000"/>
                </a:solidFill>
                <a:latin typeface="Calibri"/>
                <a:cs typeface="Calibri"/>
              </a:rPr>
              <a:t>generale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4</a:t>
            </a:r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37098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6014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9950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5030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72361"/>
            <a:ext cx="50800" cy="7398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35862"/>
            <a:ext cx="50800" cy="6763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42707"/>
            <a:ext cx="4457065" cy="620395"/>
          </a:xfrm>
          <a:custGeom>
            <a:avLst/>
            <a:gdLst/>
            <a:ahLst/>
            <a:cxnLst/>
            <a:rect l="l" t="t" r="r" b="b"/>
            <a:pathLst>
              <a:path w="4457065" h="620394">
                <a:moveTo>
                  <a:pt x="4456606" y="0"/>
                </a:moveTo>
                <a:lnTo>
                  <a:pt x="0" y="0"/>
                </a:lnTo>
                <a:lnTo>
                  <a:pt x="0" y="569495"/>
                </a:lnTo>
                <a:lnTo>
                  <a:pt x="16636" y="607009"/>
                </a:lnTo>
                <a:lnTo>
                  <a:pt x="4405806" y="620295"/>
                </a:lnTo>
                <a:lnTo>
                  <a:pt x="4420049" y="618250"/>
                </a:lnTo>
                <a:lnTo>
                  <a:pt x="4451170" y="59229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23162"/>
            <a:ext cx="0" cy="708660"/>
          </a:xfrm>
          <a:custGeom>
            <a:avLst/>
            <a:gdLst/>
            <a:ahLst/>
            <a:cxnLst/>
            <a:rect l="l" t="t" r="r" b="b"/>
            <a:pathLst>
              <a:path w="0" h="708660">
                <a:moveTo>
                  <a:pt x="0" y="70809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1046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9776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8506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6601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60715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26616" y="968527"/>
            <a:ext cx="1287780" cy="0"/>
          </a:xfrm>
          <a:custGeom>
            <a:avLst/>
            <a:gdLst/>
            <a:ahLst/>
            <a:cxnLst/>
            <a:rect l="l" t="t" r="r" b="b"/>
            <a:pathLst>
              <a:path w="1287780" h="0">
                <a:moveTo>
                  <a:pt x="0" y="0"/>
                </a:moveTo>
                <a:lnTo>
                  <a:pt x="128766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13916" y="806689"/>
            <a:ext cx="1595755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36111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6111" sz="1500" spc="-82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baseline="-36111" sz="1500" spc="-142" i="1">
                <a:latin typeface="Verdana"/>
                <a:cs typeface="Verdana"/>
              </a:rPr>
              <a:t>.</a:t>
            </a:r>
            <a:endParaRPr baseline="-36111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58670" y="979066"/>
            <a:ext cx="6235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6)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257615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3492" y="1488568"/>
            <a:ext cx="657860" cy="226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3378" y="1602437"/>
            <a:ext cx="13843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3378" y="1678357"/>
            <a:ext cx="65786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3378" y="2019987"/>
            <a:ext cx="96837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6)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25968" y="1831477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46021" y="1488568"/>
            <a:ext cx="44005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35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635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46021" y="1678357"/>
            <a:ext cx="53848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46021" y="2019987"/>
            <a:ext cx="65786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37098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6014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9950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5030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72361"/>
            <a:ext cx="50800" cy="7398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35862"/>
            <a:ext cx="50800" cy="6763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42707"/>
            <a:ext cx="4457065" cy="620395"/>
          </a:xfrm>
          <a:custGeom>
            <a:avLst/>
            <a:gdLst/>
            <a:ahLst/>
            <a:cxnLst/>
            <a:rect l="l" t="t" r="r" b="b"/>
            <a:pathLst>
              <a:path w="4457065" h="620394">
                <a:moveTo>
                  <a:pt x="4456606" y="0"/>
                </a:moveTo>
                <a:lnTo>
                  <a:pt x="0" y="0"/>
                </a:lnTo>
                <a:lnTo>
                  <a:pt x="0" y="569495"/>
                </a:lnTo>
                <a:lnTo>
                  <a:pt x="16636" y="607009"/>
                </a:lnTo>
                <a:lnTo>
                  <a:pt x="4405806" y="620295"/>
                </a:lnTo>
                <a:lnTo>
                  <a:pt x="4420049" y="618250"/>
                </a:lnTo>
                <a:lnTo>
                  <a:pt x="4451170" y="59229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23162"/>
            <a:ext cx="0" cy="708660"/>
          </a:xfrm>
          <a:custGeom>
            <a:avLst/>
            <a:gdLst/>
            <a:ahLst/>
            <a:cxnLst/>
            <a:rect l="l" t="t" r="r" b="b"/>
            <a:pathLst>
              <a:path w="0" h="708660">
                <a:moveTo>
                  <a:pt x="0" y="70809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1046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9776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8506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6601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60715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26616" y="968527"/>
            <a:ext cx="1287780" cy="0"/>
          </a:xfrm>
          <a:custGeom>
            <a:avLst/>
            <a:gdLst/>
            <a:ahLst/>
            <a:cxnLst/>
            <a:rect l="l" t="t" r="r" b="b"/>
            <a:pathLst>
              <a:path w="1287780" h="0">
                <a:moveTo>
                  <a:pt x="0" y="0"/>
                </a:moveTo>
                <a:lnTo>
                  <a:pt x="128766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13916" y="806689"/>
            <a:ext cx="1595755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36111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6111" sz="1500" spc="-82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baseline="-36111" sz="1500" spc="-142" i="1">
                <a:latin typeface="Verdana"/>
                <a:cs typeface="Verdana"/>
              </a:rPr>
              <a:t>.</a:t>
            </a:r>
            <a:endParaRPr baseline="-36111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58670" y="979066"/>
            <a:ext cx="6235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6)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257615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3492" y="1488568"/>
            <a:ext cx="657860" cy="226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3378" y="1602437"/>
            <a:ext cx="13843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3378" y="1678357"/>
            <a:ext cx="65786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3378" y="2019987"/>
            <a:ext cx="96837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6)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25968" y="1831477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46021" y="1488568"/>
            <a:ext cx="44005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35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635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46021" y="1678357"/>
            <a:ext cx="53848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46021" y="2019987"/>
            <a:ext cx="65786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33310" y="2701594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27975" y="2638336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540177" y="2638336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126530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172815" y="2638336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299333" y="2638336"/>
            <a:ext cx="0" cy="443230"/>
          </a:xfrm>
          <a:custGeom>
            <a:avLst/>
            <a:gdLst/>
            <a:ahLst/>
            <a:cxnLst/>
            <a:rect l="l" t="t" r="r" b="b"/>
            <a:pathLst>
              <a:path w="0" h="443230">
                <a:moveTo>
                  <a:pt x="0" y="44283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25862" y="2638336"/>
            <a:ext cx="0" cy="569595"/>
          </a:xfrm>
          <a:custGeom>
            <a:avLst/>
            <a:gdLst/>
            <a:ahLst/>
            <a:cxnLst/>
            <a:rect l="l" t="t" r="r" b="b"/>
            <a:pathLst>
              <a:path w="0" h="569594">
                <a:moveTo>
                  <a:pt x="0" y="56936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72815" y="2828125"/>
            <a:ext cx="544195" cy="0"/>
          </a:xfrm>
          <a:custGeom>
            <a:avLst/>
            <a:gdLst/>
            <a:ahLst/>
            <a:cxnLst/>
            <a:rect l="l" t="t" r="r" b="b"/>
            <a:pathLst>
              <a:path w="544195" h="0">
                <a:moveTo>
                  <a:pt x="0" y="0"/>
                </a:moveTo>
                <a:lnTo>
                  <a:pt x="54405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27975" y="2954655"/>
            <a:ext cx="2189480" cy="0"/>
          </a:xfrm>
          <a:custGeom>
            <a:avLst/>
            <a:gdLst/>
            <a:ahLst/>
            <a:cxnLst/>
            <a:rect l="l" t="t" r="r" b="b"/>
            <a:pathLst>
              <a:path w="2189479" h="0">
                <a:moveTo>
                  <a:pt x="0" y="0"/>
                </a:moveTo>
                <a:lnTo>
                  <a:pt x="21888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299333" y="3081172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 h="0">
                <a:moveTo>
                  <a:pt x="0" y="0"/>
                </a:moveTo>
                <a:lnTo>
                  <a:pt x="417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33310" y="3207702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780129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906659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033177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53732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80262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06780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426705" y="2521009"/>
            <a:ext cx="1517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02196" y="2521009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34770" y="2521009"/>
            <a:ext cx="32575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r>
              <a:rPr dirty="0" sz="700" spc="-80">
                <a:latin typeface="Lucida Sans Unicode"/>
                <a:cs typeface="Lucida Sans Unicode"/>
              </a:rPr>
              <a:t>  </a:t>
            </a:r>
            <a:r>
              <a:rPr dirty="0" sz="700" spc="-40">
                <a:latin typeface="Lucida Sans Unicode"/>
                <a:cs typeface="Lucida Sans Unicode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6</a:t>
            </a:r>
            <a:r>
              <a:rPr dirty="0" sz="700">
                <a:latin typeface="Lucida Sans Unicode"/>
                <a:cs typeface="Lucida Sans Unicode"/>
              </a:rPr>
              <a:t>  </a:t>
            </a:r>
            <a:r>
              <a:rPr dirty="0" sz="700" spc="-40">
                <a:latin typeface="Lucida Sans Unicode"/>
                <a:cs typeface="Lucida Sans Unicode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349891" y="3147957"/>
            <a:ext cx="656590" cy="308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85">
                <a:latin typeface="Arial Unicode MS"/>
                <a:cs typeface="Arial Unicode MS"/>
              </a:rPr>
              <a:t> </a:t>
            </a:r>
            <a:r>
              <a:rPr dirty="0" sz="1000" spc="295">
                <a:latin typeface="Arial Unicode MS"/>
                <a:cs typeface="Arial Unicode MS"/>
              </a:rPr>
              <a:t>❅</a:t>
            </a:r>
            <a:endParaRPr sz="1000">
              <a:latin typeface="Arial Unicode MS"/>
              <a:cs typeface="Arial Unicode MS"/>
            </a:endParaRPr>
          </a:p>
          <a:p>
            <a:pPr marL="121285">
              <a:lnSpc>
                <a:spcPct val="100000"/>
              </a:lnSpc>
              <a:spcBef>
                <a:spcPts val="535"/>
              </a:spcBef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5" name="object 5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370986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6014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9950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5030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72361"/>
            <a:ext cx="50800" cy="7398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35862"/>
            <a:ext cx="50800" cy="6763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42707"/>
            <a:ext cx="4457065" cy="620395"/>
          </a:xfrm>
          <a:custGeom>
            <a:avLst/>
            <a:gdLst/>
            <a:ahLst/>
            <a:cxnLst/>
            <a:rect l="l" t="t" r="r" b="b"/>
            <a:pathLst>
              <a:path w="4457065" h="620394">
                <a:moveTo>
                  <a:pt x="4456606" y="0"/>
                </a:moveTo>
                <a:lnTo>
                  <a:pt x="0" y="0"/>
                </a:lnTo>
                <a:lnTo>
                  <a:pt x="0" y="569495"/>
                </a:lnTo>
                <a:lnTo>
                  <a:pt x="16636" y="607009"/>
                </a:lnTo>
                <a:lnTo>
                  <a:pt x="4405806" y="620295"/>
                </a:lnTo>
                <a:lnTo>
                  <a:pt x="4420049" y="618250"/>
                </a:lnTo>
                <a:lnTo>
                  <a:pt x="4451170" y="59229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23162"/>
            <a:ext cx="0" cy="708660"/>
          </a:xfrm>
          <a:custGeom>
            <a:avLst/>
            <a:gdLst/>
            <a:ahLst/>
            <a:cxnLst/>
            <a:rect l="l" t="t" r="r" b="b"/>
            <a:pathLst>
              <a:path w="0" h="708660">
                <a:moveTo>
                  <a:pt x="0" y="70809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1046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9776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8506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6601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60715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26616" y="968527"/>
            <a:ext cx="1287780" cy="0"/>
          </a:xfrm>
          <a:custGeom>
            <a:avLst/>
            <a:gdLst/>
            <a:ahLst/>
            <a:cxnLst/>
            <a:rect l="l" t="t" r="r" b="b"/>
            <a:pathLst>
              <a:path w="1287780" h="0">
                <a:moveTo>
                  <a:pt x="0" y="0"/>
                </a:moveTo>
                <a:lnTo>
                  <a:pt x="128766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13916" y="806689"/>
            <a:ext cx="1595755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36111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6111" sz="1500" spc="-82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baseline="-36111" sz="1500" spc="-142" i="1">
                <a:latin typeface="Verdana"/>
                <a:cs typeface="Verdana"/>
              </a:rPr>
              <a:t>.</a:t>
            </a:r>
            <a:endParaRPr baseline="-36111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58670" y="979066"/>
            <a:ext cx="6235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6)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257615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3492" y="1488568"/>
            <a:ext cx="657860" cy="226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3378" y="1602437"/>
            <a:ext cx="13843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3378" y="1678357"/>
            <a:ext cx="65786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3378" y="2019987"/>
            <a:ext cx="96837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6)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25968" y="1831477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46021" y="1488568"/>
            <a:ext cx="44005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35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635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46021" y="1678357"/>
            <a:ext cx="53848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46021" y="2019987"/>
            <a:ext cx="65786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29407" y="1831477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49560" y="1792818"/>
            <a:ext cx="80518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33310" y="2701594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27975" y="2638336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540177" y="2638336"/>
            <a:ext cx="0" cy="127000"/>
          </a:xfrm>
          <a:custGeom>
            <a:avLst/>
            <a:gdLst/>
            <a:ahLst/>
            <a:cxnLst/>
            <a:rect l="l" t="t" r="r" b="b"/>
            <a:pathLst>
              <a:path w="0" h="127000">
                <a:moveTo>
                  <a:pt x="0" y="126530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72815" y="2638336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299333" y="2638336"/>
            <a:ext cx="0" cy="443230"/>
          </a:xfrm>
          <a:custGeom>
            <a:avLst/>
            <a:gdLst/>
            <a:ahLst/>
            <a:cxnLst/>
            <a:rect l="l" t="t" r="r" b="b"/>
            <a:pathLst>
              <a:path w="0" h="443230">
                <a:moveTo>
                  <a:pt x="0" y="44283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425862" y="2638336"/>
            <a:ext cx="0" cy="569595"/>
          </a:xfrm>
          <a:custGeom>
            <a:avLst/>
            <a:gdLst/>
            <a:ahLst/>
            <a:cxnLst/>
            <a:rect l="l" t="t" r="r" b="b"/>
            <a:pathLst>
              <a:path w="0" h="569594">
                <a:moveTo>
                  <a:pt x="0" y="56936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72815" y="2828125"/>
            <a:ext cx="544195" cy="0"/>
          </a:xfrm>
          <a:custGeom>
            <a:avLst/>
            <a:gdLst/>
            <a:ahLst/>
            <a:cxnLst/>
            <a:rect l="l" t="t" r="r" b="b"/>
            <a:pathLst>
              <a:path w="544195" h="0">
                <a:moveTo>
                  <a:pt x="0" y="0"/>
                </a:moveTo>
                <a:lnTo>
                  <a:pt x="54405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27975" y="2954655"/>
            <a:ext cx="2189480" cy="0"/>
          </a:xfrm>
          <a:custGeom>
            <a:avLst/>
            <a:gdLst/>
            <a:ahLst/>
            <a:cxnLst/>
            <a:rect l="l" t="t" r="r" b="b"/>
            <a:pathLst>
              <a:path w="2189479" h="0">
                <a:moveTo>
                  <a:pt x="0" y="0"/>
                </a:moveTo>
                <a:lnTo>
                  <a:pt x="21888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299333" y="3081172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 h="0">
                <a:moveTo>
                  <a:pt x="0" y="0"/>
                </a:moveTo>
                <a:lnTo>
                  <a:pt x="4175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33310" y="3207702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780129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06659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033177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53732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80262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06780" y="270159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426705" y="2521009"/>
            <a:ext cx="1517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8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502196" y="2521009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134770" y="2521009"/>
            <a:ext cx="32575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r>
              <a:rPr dirty="0" sz="700" spc="-80">
                <a:latin typeface="Lucida Sans Unicode"/>
                <a:cs typeface="Lucida Sans Unicode"/>
              </a:rPr>
              <a:t>  </a:t>
            </a:r>
            <a:r>
              <a:rPr dirty="0" sz="700" spc="-40">
                <a:latin typeface="Lucida Sans Unicode"/>
                <a:cs typeface="Lucida Sans Unicode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6</a:t>
            </a:r>
            <a:r>
              <a:rPr dirty="0" sz="700">
                <a:latin typeface="Lucida Sans Unicode"/>
                <a:cs typeface="Lucida Sans Unicode"/>
              </a:rPr>
              <a:t>  </a:t>
            </a:r>
            <a:r>
              <a:rPr dirty="0" sz="700" spc="-40">
                <a:latin typeface="Lucida Sans Unicode"/>
                <a:cs typeface="Lucida Sans Unicode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349891" y="3147957"/>
            <a:ext cx="656590" cy="308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85">
                <a:latin typeface="Arial Unicode MS"/>
                <a:cs typeface="Arial Unicode MS"/>
              </a:rPr>
              <a:t> </a:t>
            </a:r>
            <a:r>
              <a:rPr dirty="0" sz="1000" spc="295">
                <a:latin typeface="Arial Unicode MS"/>
                <a:cs typeface="Arial Unicode MS"/>
              </a:rPr>
              <a:t>❅</a:t>
            </a:r>
            <a:endParaRPr sz="1000">
              <a:latin typeface="Arial Unicode MS"/>
              <a:cs typeface="Arial Unicode MS"/>
            </a:endParaRPr>
          </a:p>
          <a:p>
            <a:pPr marL="121285">
              <a:lnSpc>
                <a:spcPct val="100000"/>
              </a:lnSpc>
              <a:spcBef>
                <a:spcPts val="535"/>
              </a:spcBef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7" name="object 5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8391"/>
            <a:ext cx="28498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noti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ddisfatta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4914" y="1136749"/>
            <a:ext cx="20586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7983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8391"/>
            <a:ext cx="28498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noti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ddisfatta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136749"/>
            <a:ext cx="3219450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73480">
              <a:lnSpc>
                <a:spcPct val="100000"/>
              </a:lnSpc>
              <a:tabLst>
                <a:tab pos="234061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ts val="1200"/>
              </a:lnSpc>
              <a:spcBef>
                <a:spcPts val="990"/>
              </a:spcBef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  <a:p>
            <a:pPr algn="ctr" marL="303530">
              <a:lnSpc>
                <a:spcPts val="12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8391"/>
            <a:ext cx="28498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noti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ddisfatta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136749"/>
            <a:ext cx="2016760" cy="43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7348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1489" y="1136749"/>
            <a:ext cx="11017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3520" algn="l"/>
              </a:tabLst>
            </a:pP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2790" y="1566936"/>
            <a:ext cx="5454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4272" y="1566936"/>
            <a:ext cx="72136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8391"/>
            <a:ext cx="28498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noti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ddisfatta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136749"/>
            <a:ext cx="2016760" cy="962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16078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54610" indent="-42545">
              <a:lnSpc>
                <a:spcPct val="100000"/>
              </a:lnSpc>
              <a:spcBef>
                <a:spcPts val="990"/>
              </a:spcBef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54610">
              <a:lnSpc>
                <a:spcPts val="1200"/>
              </a:lnSpc>
              <a:spcBef>
                <a:spcPts val="635"/>
              </a:spcBef>
            </a:pPr>
            <a:r>
              <a:rPr dirty="0" sz="1000" spc="-85">
                <a:latin typeface="Tahoma"/>
                <a:cs typeface="Tahoma"/>
              </a:rPr>
              <a:t>e</a:t>
            </a:r>
            <a:endParaRPr sz="1000">
              <a:latin typeface="Tahoma"/>
              <a:cs typeface="Tahoma"/>
            </a:endParaRPr>
          </a:p>
          <a:p>
            <a:pPr algn="ctr" marL="1141095">
              <a:lnSpc>
                <a:spcPts val="1200"/>
              </a:lnSpc>
            </a:pP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1489" y="1136749"/>
            <a:ext cx="11017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3520" algn="l"/>
              </a:tabLst>
            </a:pP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2790" y="1566936"/>
            <a:ext cx="5454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4272" y="1566936"/>
            <a:ext cx="72136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8391"/>
            <a:ext cx="28498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noti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ddisfatta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4914" y="1136749"/>
            <a:ext cx="85598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1489" y="1136749"/>
            <a:ext cx="11017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3520" algn="l"/>
              </a:tabLst>
            </a:pP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830" y="1415108"/>
            <a:ext cx="2891790" cy="531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  <a:p>
            <a:pPr marL="54610" indent="1446530">
              <a:lnSpc>
                <a:spcPts val="1200"/>
              </a:lnSpc>
              <a:tabLst>
                <a:tab pos="2182495" algn="l"/>
                <a:tab pos="2576195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  <a:p>
            <a:pPr marL="54610">
              <a:lnSpc>
                <a:spcPct val="100000"/>
              </a:lnSpc>
              <a:spcBef>
                <a:spcPts val="590"/>
              </a:spcBef>
            </a:pPr>
            <a:r>
              <a:rPr dirty="0" sz="1000" spc="-85">
                <a:latin typeface="Tahoma"/>
                <a:cs typeface="Tahoma"/>
              </a:rPr>
              <a:t>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20025" y="1946514"/>
            <a:ext cx="5454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01507" y="1946514"/>
            <a:ext cx="10864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8391"/>
            <a:ext cx="28498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noti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ddisfatta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4914" y="1136749"/>
            <a:ext cx="85598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1489" y="1136749"/>
            <a:ext cx="110172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3520" algn="l"/>
              </a:tabLst>
            </a:pP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25">
                <a:latin typeface="Tahoma"/>
                <a:cs typeface="Tahoma"/>
              </a:rPr>
              <a:t>(8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830" y="1415108"/>
            <a:ext cx="2891790" cy="531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  <a:p>
            <a:pPr marL="54610" indent="1446530">
              <a:lnSpc>
                <a:spcPts val="1200"/>
              </a:lnSpc>
              <a:tabLst>
                <a:tab pos="2182495" algn="l"/>
                <a:tab pos="2576195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  <a:p>
            <a:pPr marL="54610">
              <a:lnSpc>
                <a:spcPct val="100000"/>
              </a:lnSpc>
              <a:spcBef>
                <a:spcPts val="590"/>
              </a:spcBef>
            </a:pPr>
            <a:r>
              <a:rPr dirty="0" sz="1000" spc="-85">
                <a:latin typeface="Tahoma"/>
                <a:cs typeface="Tahoma"/>
              </a:rPr>
              <a:t>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20025" y="1946514"/>
            <a:ext cx="5454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01507" y="1946514"/>
            <a:ext cx="10864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6006" y="2174263"/>
            <a:ext cx="10147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Nessuna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soluzione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22135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64432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7719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21790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7259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678510"/>
            <a:ext cx="50800" cy="555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42011"/>
            <a:ext cx="50800" cy="492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54479"/>
            <a:ext cx="4457065" cy="431165"/>
          </a:xfrm>
          <a:custGeom>
            <a:avLst/>
            <a:gdLst/>
            <a:ahLst/>
            <a:cxnLst/>
            <a:rect l="l" t="t" r="r" b="b"/>
            <a:pathLst>
              <a:path w="4457065" h="431165">
                <a:moveTo>
                  <a:pt x="4456606" y="0"/>
                </a:moveTo>
                <a:lnTo>
                  <a:pt x="0" y="0"/>
                </a:lnTo>
                <a:lnTo>
                  <a:pt x="0" y="380011"/>
                </a:lnTo>
                <a:lnTo>
                  <a:pt x="16636" y="417525"/>
                </a:lnTo>
                <a:lnTo>
                  <a:pt x="4405806" y="430811"/>
                </a:lnTo>
                <a:lnTo>
                  <a:pt x="4420049" y="428766"/>
                </a:lnTo>
                <a:lnTo>
                  <a:pt x="4451170" y="40280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29311"/>
            <a:ext cx="0" cy="524510"/>
          </a:xfrm>
          <a:custGeom>
            <a:avLst/>
            <a:gdLst/>
            <a:ahLst/>
            <a:cxnLst/>
            <a:rect l="l" t="t" r="r" b="b"/>
            <a:pathLst>
              <a:path w="0" h="524510">
                <a:moveTo>
                  <a:pt x="0" y="52422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16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039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6912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6721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79193" y="943199"/>
            <a:ext cx="30797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79993" y="1122438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 h="0">
                <a:moveTo>
                  <a:pt x="0" y="0"/>
                </a:moveTo>
                <a:lnTo>
                  <a:pt x="5121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667228" y="938598"/>
            <a:ext cx="10795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615" algn="l"/>
              </a:tabLst>
            </a:pP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7293" y="1124949"/>
            <a:ext cx="53149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baseline="-16666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6666" sz="1500" spc="-547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baseline="-16666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9764" y="973313"/>
            <a:ext cx="32639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0000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61111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61111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61111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22135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221355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1013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1013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278695"/>
            <a:ext cx="264223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1967" y="1302433"/>
            <a:ext cx="16027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278695"/>
            <a:ext cx="264223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 marR="5080" indent="-42545">
              <a:lnSpc>
                <a:spcPct val="1826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1967" y="1302433"/>
            <a:ext cx="16027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27644" y="1732620"/>
            <a:ext cx="155321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 </a:t>
            </a:r>
            <a:r>
              <a:rPr dirty="0" sz="1000" spc="-40" i="1">
                <a:latin typeface="Verdana"/>
                <a:cs typeface="Verdan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278695"/>
            <a:ext cx="264223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 marR="5080" indent="-42545">
              <a:lnSpc>
                <a:spcPct val="1826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1967" y="1302433"/>
            <a:ext cx="16027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732620"/>
            <a:ext cx="2966720" cy="531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2621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 </a:t>
            </a:r>
            <a:r>
              <a:rPr dirty="0" sz="1000" spc="-40" i="1">
                <a:latin typeface="Verdana"/>
                <a:cs typeface="Verdan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ts val="1200"/>
              </a:lnSpc>
              <a:spcBef>
                <a:spcPts val="59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  <a:p>
            <a:pPr marL="882015">
              <a:lnSpc>
                <a:spcPts val="1200"/>
              </a:lnSpc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278695"/>
            <a:ext cx="264223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 marR="5080" indent="-42545">
              <a:lnSpc>
                <a:spcPct val="1826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1967" y="1302433"/>
            <a:ext cx="16027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732620"/>
            <a:ext cx="2966720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2621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 </a:t>
            </a:r>
            <a:r>
              <a:rPr dirty="0" sz="1000" spc="-40" i="1">
                <a:latin typeface="Verdana"/>
                <a:cs typeface="Verdan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3399" y="2112198"/>
            <a:ext cx="8382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7298" y="2088460"/>
            <a:ext cx="5168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278695"/>
            <a:ext cx="264223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 marR="5080" indent="-42545">
              <a:lnSpc>
                <a:spcPct val="1826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1967" y="1302433"/>
            <a:ext cx="16027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732620"/>
            <a:ext cx="2966720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2621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 </a:t>
            </a:r>
            <a:r>
              <a:rPr dirty="0" sz="1000" spc="-40" i="1">
                <a:latin typeface="Verdana"/>
                <a:cs typeface="Verdan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3399" y="2112198"/>
            <a:ext cx="8382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7298" y="2088460"/>
            <a:ext cx="5168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16771" y="2088460"/>
            <a:ext cx="10083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278695"/>
            <a:ext cx="264223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 marR="5080" indent="-42545">
              <a:lnSpc>
                <a:spcPct val="1826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1967" y="1302433"/>
            <a:ext cx="16027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732620"/>
            <a:ext cx="2966720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2621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 </a:t>
            </a:r>
            <a:r>
              <a:rPr dirty="0" sz="1000" spc="-40" i="1">
                <a:latin typeface="Verdana"/>
                <a:cs typeface="Verdan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3399" y="2112198"/>
            <a:ext cx="8382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7298" y="2088460"/>
            <a:ext cx="5168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16771" y="2088460"/>
            <a:ext cx="10083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9475" y="2521138"/>
            <a:ext cx="5429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64432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7719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21790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7259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678510"/>
            <a:ext cx="50800" cy="555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42011"/>
            <a:ext cx="50800" cy="492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54479"/>
            <a:ext cx="4457065" cy="431165"/>
          </a:xfrm>
          <a:custGeom>
            <a:avLst/>
            <a:gdLst/>
            <a:ahLst/>
            <a:cxnLst/>
            <a:rect l="l" t="t" r="r" b="b"/>
            <a:pathLst>
              <a:path w="4457065" h="431165">
                <a:moveTo>
                  <a:pt x="4456606" y="0"/>
                </a:moveTo>
                <a:lnTo>
                  <a:pt x="0" y="0"/>
                </a:lnTo>
                <a:lnTo>
                  <a:pt x="0" y="380011"/>
                </a:lnTo>
                <a:lnTo>
                  <a:pt x="16636" y="417525"/>
                </a:lnTo>
                <a:lnTo>
                  <a:pt x="4405806" y="430811"/>
                </a:lnTo>
                <a:lnTo>
                  <a:pt x="4420049" y="428766"/>
                </a:lnTo>
                <a:lnTo>
                  <a:pt x="4451170" y="40280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29311"/>
            <a:ext cx="0" cy="524510"/>
          </a:xfrm>
          <a:custGeom>
            <a:avLst/>
            <a:gdLst/>
            <a:ahLst/>
            <a:cxnLst/>
            <a:rect l="l" t="t" r="r" b="b"/>
            <a:pathLst>
              <a:path w="0" h="524510">
                <a:moveTo>
                  <a:pt x="0" y="52422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16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039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6912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6721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79193" y="943199"/>
            <a:ext cx="30797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79993" y="1122438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 h="0">
                <a:moveTo>
                  <a:pt x="0" y="0"/>
                </a:moveTo>
                <a:lnTo>
                  <a:pt x="5121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667228" y="938598"/>
            <a:ext cx="10795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615" algn="l"/>
              </a:tabLst>
            </a:pP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7293" y="1124949"/>
            <a:ext cx="53149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baseline="-16666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6666" sz="1500" spc="-547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baseline="-16666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9764" y="973313"/>
            <a:ext cx="32639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0000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61111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61111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61111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278695"/>
            <a:ext cx="264223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 marR="5080" indent="-42545">
              <a:lnSpc>
                <a:spcPct val="1826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1967" y="1302433"/>
            <a:ext cx="16027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732620"/>
            <a:ext cx="2966720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2621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 </a:t>
            </a:r>
            <a:r>
              <a:rPr dirty="0" sz="1000" spc="-40" i="1">
                <a:latin typeface="Verdana"/>
                <a:cs typeface="Verdan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3399" y="2112198"/>
            <a:ext cx="8382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7298" y="2088460"/>
            <a:ext cx="5168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16771" y="2088460"/>
            <a:ext cx="10083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9475" y="2521138"/>
            <a:ext cx="9359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0880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51774" y="2497400"/>
            <a:ext cx="59626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278695"/>
            <a:ext cx="264223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 marR="5080" indent="-42545">
              <a:lnSpc>
                <a:spcPct val="1826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1967" y="1302433"/>
            <a:ext cx="16027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732620"/>
            <a:ext cx="2966720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2621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 </a:t>
            </a:r>
            <a:r>
              <a:rPr dirty="0" sz="1000" spc="-40" i="1">
                <a:latin typeface="Verdana"/>
                <a:cs typeface="Verdan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3399" y="2112198"/>
            <a:ext cx="8382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7298" y="2088460"/>
            <a:ext cx="5168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16771" y="2088460"/>
            <a:ext cx="10083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9475" y="2521138"/>
            <a:ext cx="9359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0880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51774" y="2497400"/>
            <a:ext cx="59626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50501" y="2597378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5" h="0">
                <a:moveTo>
                  <a:pt x="0" y="0"/>
                </a:moveTo>
                <a:lnTo>
                  <a:pt x="118186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90329" y="2435540"/>
            <a:ext cx="1038225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7070">
              <a:lnSpc>
                <a:spcPts val="935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935"/>
              </a:lnSpc>
              <a:tabLst>
                <a:tab pos="405765" algn="l"/>
                <a:tab pos="828040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7801" y="2599889"/>
            <a:ext cx="13779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52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278695"/>
            <a:ext cx="264223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 marR="5080" indent="-42545">
              <a:lnSpc>
                <a:spcPct val="1826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1967" y="1302433"/>
            <a:ext cx="16027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732620"/>
            <a:ext cx="2966720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2621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 </a:t>
            </a:r>
            <a:r>
              <a:rPr dirty="0" sz="1000" spc="-40" i="1">
                <a:latin typeface="Verdana"/>
                <a:cs typeface="Verdan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3399" y="2112198"/>
            <a:ext cx="8382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7298" y="2088460"/>
            <a:ext cx="5168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16771" y="2088460"/>
            <a:ext cx="10083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9475" y="2521138"/>
            <a:ext cx="9359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0880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51774" y="2497400"/>
            <a:ext cx="59626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50501" y="2597378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5" h="0">
                <a:moveTo>
                  <a:pt x="0" y="0"/>
                </a:moveTo>
                <a:lnTo>
                  <a:pt x="118186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90329" y="2435540"/>
            <a:ext cx="1038225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7070">
              <a:lnSpc>
                <a:spcPts val="935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935"/>
              </a:lnSpc>
              <a:tabLst>
                <a:tab pos="405765" algn="l"/>
                <a:tab pos="828040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7801" y="2599889"/>
            <a:ext cx="13779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52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8593" y="2930078"/>
            <a:ext cx="5429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278695"/>
            <a:ext cx="264223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 marR="5080" indent="-42545">
              <a:lnSpc>
                <a:spcPct val="1826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1967" y="1302433"/>
            <a:ext cx="16027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732620"/>
            <a:ext cx="2966720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2621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 </a:t>
            </a:r>
            <a:r>
              <a:rPr dirty="0" sz="1000" spc="-40" i="1">
                <a:latin typeface="Verdana"/>
                <a:cs typeface="Verdan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3399" y="2112198"/>
            <a:ext cx="8382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7298" y="2088460"/>
            <a:ext cx="5168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16771" y="2088460"/>
            <a:ext cx="10083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9475" y="2521138"/>
            <a:ext cx="9359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0880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51774" y="2497400"/>
            <a:ext cx="59626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50501" y="2597378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5" h="0">
                <a:moveTo>
                  <a:pt x="0" y="0"/>
                </a:moveTo>
                <a:lnTo>
                  <a:pt x="118186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90329" y="2435540"/>
            <a:ext cx="1038225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7070">
              <a:lnSpc>
                <a:spcPts val="935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935"/>
              </a:lnSpc>
              <a:tabLst>
                <a:tab pos="405765" algn="l"/>
                <a:tab pos="828040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7801" y="2599889"/>
            <a:ext cx="13779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52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8593" y="2930078"/>
            <a:ext cx="9359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0880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60892" y="2906340"/>
            <a:ext cx="59626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9532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7930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6596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1676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9152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5502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6187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4232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296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169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042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851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79880"/>
            <a:ext cx="356742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171575">
              <a:lnSpc>
                <a:spcPct val="100000"/>
              </a:lnSpc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(ln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1278695"/>
            <a:ext cx="2642235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 marR="5080" indent="-42545">
              <a:lnSpc>
                <a:spcPct val="182600"/>
              </a:lnSpc>
              <a:tabLst>
                <a:tab pos="1303655" algn="l"/>
                <a:tab pos="1697355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5">
                <a:latin typeface="Tahoma"/>
                <a:cs typeface="Tahoma"/>
              </a:rPr>
              <a:t>5)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4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3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37">
                <a:latin typeface="Lucida Sans Unicode"/>
                <a:cs typeface="Lucida Sans Unicode"/>
              </a:rPr>
              <a:t>2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1967" y="1302433"/>
            <a:ext cx="16027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-20">
                <a:latin typeface="Lucida Sans Unicode"/>
                <a:cs typeface="Lucida Sans Unicode"/>
              </a:rPr>
              <a:t>−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15" i="1">
                <a:latin typeface="Trebuchet MS"/>
                <a:cs typeface="Trebuchet MS"/>
              </a:rPr>
              <a:t>t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732620"/>
            <a:ext cx="2966720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2621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 </a:t>
            </a:r>
            <a:r>
              <a:rPr dirty="0" sz="1000" spc="-40" i="1">
                <a:latin typeface="Verdana"/>
                <a:cs typeface="Verdan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3399" y="2112198"/>
            <a:ext cx="8382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57298" y="2088460"/>
            <a:ext cx="5168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16771" y="2088460"/>
            <a:ext cx="100838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9475" y="2521138"/>
            <a:ext cx="9359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0880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51774" y="2497400"/>
            <a:ext cx="59626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50501" y="2597378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5" h="0">
                <a:moveTo>
                  <a:pt x="0" y="0"/>
                </a:moveTo>
                <a:lnTo>
                  <a:pt x="118186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90329" y="2435540"/>
            <a:ext cx="1038225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7070">
              <a:lnSpc>
                <a:spcPts val="935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935"/>
              </a:lnSpc>
              <a:tabLst>
                <a:tab pos="405765" algn="l"/>
                <a:tab pos="828040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7801" y="2599889"/>
            <a:ext cx="13779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52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8593" y="2930078"/>
            <a:ext cx="9359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0880" algn="l"/>
              </a:tabLst>
            </a:pPr>
            <a:r>
              <a:rPr dirty="0" sz="1000" spc="-20">
                <a:latin typeface="Tahoma"/>
                <a:cs typeface="Tahoma"/>
              </a:rPr>
              <a:t>ln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60892" y="2906340"/>
            <a:ext cx="59626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-45">
                <a:latin typeface="Lucida Sans Unicode"/>
                <a:cs typeface="Lucida Sans Unicode"/>
              </a:rPr>
              <a:t>ln</a:t>
            </a:r>
            <a:r>
              <a:rPr dirty="0" sz="700" spc="-85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52" i="1">
                <a:latin typeface="Trebuchet MS"/>
                <a:cs typeface="Trebuchet MS"/>
              </a:rPr>
              <a:t>e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359607" y="3006318"/>
            <a:ext cx="65405" cy="0"/>
          </a:xfrm>
          <a:custGeom>
            <a:avLst/>
            <a:gdLst/>
            <a:ahLst/>
            <a:cxnLst/>
            <a:rect l="l" t="t" r="r" b="b"/>
            <a:pathLst>
              <a:path w="65404" h="0">
                <a:moveTo>
                  <a:pt x="0" y="0"/>
                </a:moveTo>
                <a:lnTo>
                  <a:pt x="6480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699448" y="2844480"/>
            <a:ext cx="1020444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60400">
              <a:lnSpc>
                <a:spcPts val="935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935"/>
              </a:lnSpc>
              <a:tabLst>
                <a:tab pos="405765" algn="l"/>
                <a:tab pos="774700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46907" y="3016870"/>
            <a:ext cx="8191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809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1725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13040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6384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29480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92981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99826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0281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675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548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21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2313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17827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72930" y="111368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408772" y="1013710"/>
            <a:ext cx="179070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42439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9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22)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60230" y="951850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60230" y="1124240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371153"/>
            <a:ext cx="1282700" cy="426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80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4670" y="1810254"/>
            <a:ext cx="66230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74508" y="1770416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12173" y="1827631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668132" y="1584390"/>
            <a:ext cx="1483360" cy="434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3410" algn="l"/>
              </a:tabLst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 u="sng">
                <a:latin typeface="Tahoma"/>
                <a:cs typeface="Tahoma"/>
              </a:rPr>
              <a:t>2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809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1725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13040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6384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29480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92981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99826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0281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675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548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21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2313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17827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72930" y="111368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408772" y="1013710"/>
            <a:ext cx="179070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42439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9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22)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60230" y="951850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60230" y="1124240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371153"/>
            <a:ext cx="1282700" cy="426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80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4670" y="1810254"/>
            <a:ext cx="66230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74508" y="1770416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68132" y="1584390"/>
            <a:ext cx="626745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600710" algn="l"/>
              </a:tabLst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 u="sng">
                <a:latin typeface="Tahoma"/>
                <a:cs typeface="Tahoma"/>
              </a:rPr>
              <a:t>2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algn="ctr" marL="73025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12173" y="1827631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367193" y="1760954"/>
            <a:ext cx="784225" cy="257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780129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906659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033177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53732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80262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06780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856892" y="2285348"/>
            <a:ext cx="56959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9895" algn="l"/>
              </a:tabLst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210" i="1">
                <a:latin typeface="Arial"/>
                <a:cs typeface="Arial"/>
              </a:rPr>
              <a:t>  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22</a:t>
            </a:r>
            <a:r>
              <a:rPr dirty="0" sz="700">
                <a:latin typeface="Lucida Sans Unicode"/>
                <a:cs typeface="Lucida Sans Unicode"/>
              </a:rPr>
              <a:t>	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35975" y="2206858"/>
            <a:ext cx="22161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8279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90722" y="228534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09493" y="2206858"/>
            <a:ext cx="22161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8279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92614" y="2285348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24/27</a:t>
            </a:r>
            <a:endParaRPr sz="500">
              <a:latin typeface="Lucida Sans Unicode"/>
              <a:cs typeface="Lucida Sans Unicode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930783" y="2463406"/>
          <a:ext cx="2791460" cy="258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0772"/>
                <a:gridCol w="341617"/>
                <a:gridCol w="253047"/>
                <a:gridCol w="594677"/>
                <a:gridCol w="493445"/>
              </a:tblGrid>
              <a:tr h="126517">
                <a:tc rowSpan="2"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5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809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1725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13040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6384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29480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92981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99826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0281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675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548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218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2313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17827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72930" y="111368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408772" y="1013710"/>
            <a:ext cx="179070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42439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9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22)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60230" y="951850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60230" y="1124240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371153"/>
            <a:ext cx="1282700" cy="426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80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4670" y="1810254"/>
            <a:ext cx="66230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74508" y="1770416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68132" y="1584390"/>
            <a:ext cx="626745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600710" algn="l"/>
              </a:tabLst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 u="sng">
                <a:latin typeface="Tahoma"/>
                <a:cs typeface="Tahoma"/>
              </a:rPr>
              <a:t>2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algn="ctr" marL="73025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12173" y="1827631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367193" y="1760954"/>
            <a:ext cx="784225" cy="257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200880" y="1725549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450463" y="1658872"/>
            <a:ext cx="925194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66370">
              <a:lnSpc>
                <a:spcPts val="1040"/>
              </a:lnSpc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ts val="1040"/>
              </a:lnSpc>
              <a:tabLst>
                <a:tab pos="405765" algn="l"/>
                <a:tab pos="74993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80129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06659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033177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53732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80262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06780" y="24659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856892" y="2285348"/>
            <a:ext cx="56959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9895" algn="l"/>
              </a:tabLst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210" i="1">
                <a:latin typeface="Arial"/>
                <a:cs typeface="Arial"/>
              </a:rPr>
              <a:t>  </a:t>
            </a:r>
            <a:r>
              <a:rPr dirty="0" sz="700" spc="70" i="1">
                <a:latin typeface="Arial"/>
                <a:cs typeface="Arial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22</a:t>
            </a:r>
            <a:r>
              <a:rPr dirty="0" sz="700">
                <a:latin typeface="Lucida Sans Unicode"/>
                <a:cs typeface="Lucida Sans Unicode"/>
              </a:rPr>
              <a:t>	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935975" y="2206858"/>
            <a:ext cx="22161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8279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90722" y="228534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09493" y="2206858"/>
            <a:ext cx="22161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8279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92614" y="2285348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24/27</a:t>
            </a:r>
            <a:endParaRPr sz="500">
              <a:latin typeface="Lucida Sans Unicode"/>
              <a:cs typeface="Lucida Sans Unicode"/>
            </a:endParaRPr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930783" y="2463406"/>
          <a:ext cx="2791460" cy="258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0772"/>
                <a:gridCol w="341617"/>
                <a:gridCol w="253047"/>
                <a:gridCol w="594677"/>
                <a:gridCol w="493445"/>
              </a:tblGrid>
              <a:tr h="126517">
                <a:tc rowSpan="2">
                  <a:txBody>
                    <a:bodyPr/>
                    <a:lstStyle/>
                    <a:p>
                      <a:pPr/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5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5054">
                      <a:solidFill>
                        <a:srgbClr val="000000"/>
                      </a:solidFill>
                      <a:prstDash val="solid"/>
                    </a:lnL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87017"/>
            <a:ext cx="2453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2487" y="892094"/>
            <a:ext cx="87376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9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22)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1151" y="812821"/>
            <a:ext cx="74041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22)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13851" y="992073"/>
            <a:ext cx="715010" cy="0"/>
          </a:xfrm>
          <a:custGeom>
            <a:avLst/>
            <a:gdLst/>
            <a:ahLst/>
            <a:cxnLst/>
            <a:rect l="l" t="t" r="r" b="b"/>
            <a:pathLst>
              <a:path w="715010" h="0">
                <a:moveTo>
                  <a:pt x="0" y="0"/>
                </a:moveTo>
                <a:lnTo>
                  <a:pt x="71478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110422" y="1002612"/>
            <a:ext cx="32194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6263" y="915820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5005" y="812821"/>
            <a:ext cx="74041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22)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27705" y="992073"/>
            <a:ext cx="715010" cy="0"/>
          </a:xfrm>
          <a:custGeom>
            <a:avLst/>
            <a:gdLst/>
            <a:ahLst/>
            <a:cxnLst/>
            <a:rect l="l" t="t" r="r" b="b"/>
            <a:pathLst>
              <a:path w="715010" h="0">
                <a:moveTo>
                  <a:pt x="0" y="0"/>
                </a:moveTo>
                <a:lnTo>
                  <a:pt x="71478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140760" y="100261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44976" y="916102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87017"/>
            <a:ext cx="24530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cambiamento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ha: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2487" y="892094"/>
            <a:ext cx="87376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9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22)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1151" y="812821"/>
            <a:ext cx="74041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22)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13851" y="992073"/>
            <a:ext cx="715010" cy="0"/>
          </a:xfrm>
          <a:custGeom>
            <a:avLst/>
            <a:gdLst/>
            <a:ahLst/>
            <a:cxnLst/>
            <a:rect l="l" t="t" r="r" b="b"/>
            <a:pathLst>
              <a:path w="715010" h="0">
                <a:moveTo>
                  <a:pt x="0" y="0"/>
                </a:moveTo>
                <a:lnTo>
                  <a:pt x="71478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110422" y="1002612"/>
            <a:ext cx="32194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6263" y="915820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5005" y="812821"/>
            <a:ext cx="74041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22)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27705" y="992073"/>
            <a:ext cx="715010" cy="0"/>
          </a:xfrm>
          <a:custGeom>
            <a:avLst/>
            <a:gdLst/>
            <a:ahLst/>
            <a:cxnLst/>
            <a:rect l="l" t="t" r="r" b="b"/>
            <a:pathLst>
              <a:path w="715010" h="0">
                <a:moveTo>
                  <a:pt x="0" y="0"/>
                </a:moveTo>
                <a:lnTo>
                  <a:pt x="71478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140760" y="100261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44976" y="916102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830" y="1260587"/>
            <a:ext cx="20370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Dunque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50">
                <a:latin typeface="Tahoma"/>
                <a:cs typeface="Tahoma"/>
              </a:rPr>
              <a:t>segnata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20279" y="1669148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 h="0">
                <a:moveTo>
                  <a:pt x="0" y="0"/>
                </a:moveTo>
                <a:lnTo>
                  <a:pt x="5099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25714" y="1694459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59421" y="1592908"/>
            <a:ext cx="49657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latin typeface="Lucida Sans Unicode"/>
                <a:cs typeface="Lucida Sans Unicode"/>
              </a:rPr>
              <a:t> </a:t>
            </a:r>
            <a:r>
              <a:rPr dirty="0" baseline="2777" sz="1500" spc="22">
                <a:latin typeface="Lucida Sans Unicode"/>
                <a:cs typeface="Lucida Sans Unicode"/>
              </a:rPr>
              <a:t>√</a:t>
            </a:r>
            <a:r>
              <a:rPr dirty="0" baseline="-44444" sz="1500" spc="-67" i="1">
                <a:latin typeface="Trebuchet MS"/>
                <a:cs typeface="Trebuchet MS"/>
              </a:rPr>
              <a:t>x</a:t>
            </a:r>
            <a:r>
              <a:rPr dirty="0" baseline="-44444" sz="1500" spc="-315" i="1">
                <a:latin typeface="Trebuchet MS"/>
                <a:cs typeface="Trebuchet MS"/>
              </a:rPr>
              <a:t> </a:t>
            </a:r>
            <a:r>
              <a:rPr dirty="0" baseline="-39682" sz="1050" spc="-120">
                <a:latin typeface="Lucida Sans Unicode"/>
                <a:cs typeface="Lucida Sans Unicode"/>
              </a:rPr>
              <a:t>2</a:t>
            </a:r>
            <a:endParaRPr baseline="-39682" sz="105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18615" y="1507310"/>
            <a:ext cx="6870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0235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64449" y="1695067"/>
            <a:ext cx="2787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29269" y="166914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867827" y="1592908"/>
            <a:ext cx="23749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4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algn="r" marR="5080">
              <a:lnSpc>
                <a:spcPts val="94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56688" y="1592908"/>
            <a:ext cx="4826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16542" y="1587843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567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713583" y="1514481"/>
            <a:ext cx="424815" cy="14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latin typeface="Lucida Sans Unicode"/>
                <a:cs typeface="Lucida Sans Unicode"/>
              </a:rPr>
              <a:t>lo</a:t>
            </a:r>
            <a:r>
              <a:rPr dirty="0" sz="700" spc="-60">
                <a:latin typeface="Lucida Sans Unicode"/>
                <a:cs typeface="Lucida Sans Unicode"/>
              </a:rPr>
              <a:t>g</a:t>
            </a:r>
            <a:r>
              <a:rPr dirty="0" baseline="-22222" sz="750" spc="-82">
                <a:latin typeface="Lucida Sans Unicode"/>
                <a:cs typeface="Lucida Sans Unicode"/>
              </a:rPr>
              <a:t>3</a:t>
            </a:r>
            <a:r>
              <a:rPr dirty="0" baseline="-22222" sz="750">
                <a:latin typeface="Lucida Sans Unicode"/>
                <a:cs typeface="Lucida Sans Unicode"/>
              </a:rPr>
              <a:t> </a:t>
            </a:r>
            <a:r>
              <a:rPr dirty="0" baseline="-22222" sz="750" spc="-22">
                <a:latin typeface="Lucida Sans Unicode"/>
                <a:cs typeface="Lucida Sans Unicode"/>
              </a:rPr>
              <a:t> </a:t>
            </a:r>
            <a:r>
              <a:rPr dirty="0" baseline="3968" sz="1050" spc="434" i="1">
                <a:latin typeface="Arial"/>
                <a:cs typeface="Arial"/>
              </a:rPr>
              <a:t>√</a:t>
            </a:r>
            <a:r>
              <a:rPr dirty="0" baseline="33333" sz="750" spc="-15" i="1">
                <a:latin typeface="Trebuchet MS"/>
                <a:cs typeface="Trebuchet MS"/>
              </a:rPr>
              <a:t>x</a:t>
            </a:r>
            <a:r>
              <a:rPr dirty="0" baseline="33333" sz="750" spc="-157" i="1">
                <a:latin typeface="Trebuchet MS"/>
                <a:cs typeface="Trebuchet MS"/>
              </a:rPr>
              <a:t> </a:t>
            </a:r>
            <a:r>
              <a:rPr dirty="0" baseline="33333" sz="750" spc="-37">
                <a:latin typeface="Lucida Sans Unicode"/>
                <a:cs typeface="Lucida Sans Unicode"/>
              </a:rPr>
              <a:t>+2</a:t>
            </a:r>
            <a:endParaRPr baseline="33333" sz="75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999663" y="1600746"/>
            <a:ext cx="212725" cy="0"/>
          </a:xfrm>
          <a:custGeom>
            <a:avLst/>
            <a:gdLst/>
            <a:ahLst/>
            <a:cxnLst/>
            <a:rect l="l" t="t" r="r" b="b"/>
            <a:pathLst>
              <a:path w="212725" h="0">
                <a:moveTo>
                  <a:pt x="0" y="0"/>
                </a:moveTo>
                <a:lnTo>
                  <a:pt x="212445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86963" y="1592802"/>
            <a:ext cx="238125" cy="126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10" i="1">
                <a:latin typeface="Trebuchet MS"/>
                <a:cs typeface="Trebuchet MS"/>
              </a:rPr>
              <a:t>x</a:t>
            </a:r>
            <a:r>
              <a:rPr dirty="0" sz="500" spc="-105" i="1">
                <a:latin typeface="Trebuchet MS"/>
                <a:cs typeface="Trebuchet MS"/>
              </a:rPr>
              <a:t> </a:t>
            </a:r>
            <a:r>
              <a:rPr dirty="0" baseline="16666" sz="750" spc="-82">
                <a:latin typeface="Lucida Sans Unicode"/>
                <a:cs typeface="Lucida Sans Unicode"/>
              </a:rPr>
              <a:t>2</a:t>
            </a:r>
            <a:r>
              <a:rPr dirty="0" baseline="16666" sz="750" spc="-165">
                <a:latin typeface="Lucida Sans Unicode"/>
                <a:cs typeface="Lucida Sans Unicode"/>
              </a:rPr>
              <a:t> </a:t>
            </a:r>
            <a:r>
              <a:rPr dirty="0" sz="500" spc="245" i="1">
                <a:latin typeface="Arial"/>
                <a:cs typeface="Arial"/>
              </a:rPr>
              <a:t>−</a:t>
            </a:r>
            <a:r>
              <a:rPr dirty="0" sz="500" spc="-55">
                <a:latin typeface="Lucida Sans Unicode"/>
                <a:cs typeface="Lucida Sans Unicode"/>
              </a:rPr>
              <a:t>22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56064" y="1592908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480765" y="1626400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468065" y="1554219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15908" y="1983306"/>
            <a:ext cx="1028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61108" y="2267989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862759" y="2429827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 h="0">
                <a:moveTo>
                  <a:pt x="0" y="0"/>
                </a:moveTo>
                <a:lnTo>
                  <a:pt x="5099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850059" y="2388448"/>
            <a:ext cx="535940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662008" y="234739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955507" y="2280702"/>
            <a:ext cx="81788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5134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baseline="50000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64432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7719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21790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7259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678510"/>
            <a:ext cx="50800" cy="555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42011"/>
            <a:ext cx="50800" cy="492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54479"/>
            <a:ext cx="4457065" cy="431165"/>
          </a:xfrm>
          <a:custGeom>
            <a:avLst/>
            <a:gdLst/>
            <a:ahLst/>
            <a:cxnLst/>
            <a:rect l="l" t="t" r="r" b="b"/>
            <a:pathLst>
              <a:path w="4457065" h="431165">
                <a:moveTo>
                  <a:pt x="4456606" y="0"/>
                </a:moveTo>
                <a:lnTo>
                  <a:pt x="0" y="0"/>
                </a:lnTo>
                <a:lnTo>
                  <a:pt x="0" y="380011"/>
                </a:lnTo>
                <a:lnTo>
                  <a:pt x="16636" y="417525"/>
                </a:lnTo>
                <a:lnTo>
                  <a:pt x="4405806" y="430811"/>
                </a:lnTo>
                <a:lnTo>
                  <a:pt x="4420049" y="428766"/>
                </a:lnTo>
                <a:lnTo>
                  <a:pt x="4451170" y="40280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29311"/>
            <a:ext cx="0" cy="524510"/>
          </a:xfrm>
          <a:custGeom>
            <a:avLst/>
            <a:gdLst/>
            <a:ahLst/>
            <a:cxnLst/>
            <a:rect l="l" t="t" r="r" b="b"/>
            <a:pathLst>
              <a:path w="0" h="524510">
                <a:moveTo>
                  <a:pt x="0" y="52422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16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039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6912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6721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79193" y="943199"/>
            <a:ext cx="30797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79993" y="1122438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 h="0">
                <a:moveTo>
                  <a:pt x="0" y="0"/>
                </a:moveTo>
                <a:lnTo>
                  <a:pt x="5121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667228" y="938598"/>
            <a:ext cx="10795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615" algn="l"/>
              </a:tabLst>
            </a:pP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7293" y="1124949"/>
            <a:ext cx="53149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baseline="-16666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6666" sz="1500" spc="-547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baseline="-16666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9764" y="973313"/>
            <a:ext cx="32639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0000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61111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61111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61111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4675" y="1531732"/>
            <a:ext cx="18351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92555" algn="l"/>
                <a:tab pos="1758314" algn="l"/>
              </a:tabLst>
            </a:pP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otenze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25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3815" y="1507994"/>
            <a:ext cx="2444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02573" y="1507994"/>
            <a:ext cx="44958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4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68028" y="1531732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92716" y="1565224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180016" y="1493043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2659"/>
            <a:ext cx="23710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calcoli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7029" y="854367"/>
            <a:ext cx="1219835" cy="0"/>
          </a:xfrm>
          <a:custGeom>
            <a:avLst/>
            <a:gdLst/>
            <a:ahLst/>
            <a:cxnLst/>
            <a:rect l="l" t="t" r="r" b="b"/>
            <a:pathLst>
              <a:path w="1219835" h="0">
                <a:moveTo>
                  <a:pt x="0" y="0"/>
                </a:moveTo>
                <a:lnTo>
                  <a:pt x="1219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7277" y="879665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4329" y="625816"/>
            <a:ext cx="1245235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0670" y="579924"/>
            <a:ext cx="62738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404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79914" y="77191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69703" y="758672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5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74189" y="722339"/>
            <a:ext cx="2145030" cy="598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0840" algn="l"/>
                <a:tab pos="659130" algn="l"/>
                <a:tab pos="130556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350">
              <a:latin typeface="Times New Roman"/>
              <a:cs typeface="Times New Roman"/>
            </a:endParaRPr>
          </a:p>
          <a:p>
            <a:pPr marL="390525">
              <a:lnSpc>
                <a:spcPct val="100000"/>
              </a:lnSpc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1766" y="705241"/>
            <a:ext cx="130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70277" y="137877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60066" y="1365529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95589" y="1312085"/>
            <a:ext cx="1217295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baseline="50000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2659"/>
            <a:ext cx="23710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calcoli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7029" y="854367"/>
            <a:ext cx="1219835" cy="0"/>
          </a:xfrm>
          <a:custGeom>
            <a:avLst/>
            <a:gdLst/>
            <a:ahLst/>
            <a:cxnLst/>
            <a:rect l="l" t="t" r="r" b="b"/>
            <a:pathLst>
              <a:path w="1219835" h="0">
                <a:moveTo>
                  <a:pt x="0" y="0"/>
                </a:moveTo>
                <a:lnTo>
                  <a:pt x="1219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7277" y="879665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4329" y="625816"/>
            <a:ext cx="1245235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0670" y="579924"/>
            <a:ext cx="62738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404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79914" y="77191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69703" y="758672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5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74189" y="722339"/>
            <a:ext cx="2145030" cy="598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0840" algn="l"/>
                <a:tab pos="659130" algn="l"/>
                <a:tab pos="130556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350">
              <a:latin typeface="Times New Roman"/>
              <a:cs typeface="Times New Roman"/>
            </a:endParaRPr>
          </a:p>
          <a:p>
            <a:pPr marL="390525">
              <a:lnSpc>
                <a:spcPct val="100000"/>
              </a:lnSpc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1766" y="705241"/>
            <a:ext cx="130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70277" y="137877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60066" y="1365529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95589" y="1312085"/>
            <a:ext cx="1217295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baseline="50000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830" y="1612720"/>
            <a:ext cx="2599690" cy="469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7785" marR="5080" indent="-45720">
              <a:lnSpc>
                <a:spcPts val="2190"/>
              </a:lnSpc>
            </a:pPr>
            <a:r>
              <a:rPr dirty="0" sz="1000" spc="-50">
                <a:latin typeface="Tahoma"/>
                <a:cs typeface="Tahoma"/>
              </a:rPr>
              <a:t>elevando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entrambi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quadrato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0">
                <a:latin typeface="Tahoma"/>
                <a:cs typeface="Tahoma"/>
              </a:rPr>
              <a:t>riva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3(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22)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2659"/>
            <a:ext cx="23710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calcoli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7029" y="854367"/>
            <a:ext cx="1219835" cy="0"/>
          </a:xfrm>
          <a:custGeom>
            <a:avLst/>
            <a:gdLst/>
            <a:ahLst/>
            <a:cxnLst/>
            <a:rect l="l" t="t" r="r" b="b"/>
            <a:pathLst>
              <a:path w="1219835" h="0">
                <a:moveTo>
                  <a:pt x="0" y="0"/>
                </a:moveTo>
                <a:lnTo>
                  <a:pt x="1219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7277" y="879665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4329" y="625816"/>
            <a:ext cx="1245235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0670" y="579924"/>
            <a:ext cx="62738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404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79914" y="77191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69703" y="758672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5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74189" y="722339"/>
            <a:ext cx="2145030" cy="598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0840" algn="l"/>
                <a:tab pos="659130" algn="l"/>
                <a:tab pos="130556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350">
              <a:latin typeface="Times New Roman"/>
              <a:cs typeface="Times New Roman"/>
            </a:endParaRPr>
          </a:p>
          <a:p>
            <a:pPr marL="390525">
              <a:lnSpc>
                <a:spcPct val="100000"/>
              </a:lnSpc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1766" y="705241"/>
            <a:ext cx="130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70277" y="137877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60066" y="1365529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95589" y="1312085"/>
            <a:ext cx="1217295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baseline="50000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830" y="1612720"/>
            <a:ext cx="2961005" cy="469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elevando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entrambi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quadrato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0">
                <a:latin typeface="Tahoma"/>
                <a:cs typeface="Tahoma"/>
              </a:rPr>
              <a:t>riva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57785">
              <a:lnSpc>
                <a:spcPct val="100000"/>
              </a:lnSpc>
              <a:tabLst>
                <a:tab pos="1393825" algn="l"/>
                <a:tab pos="1682114" algn="l"/>
              </a:tabLst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3(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22)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4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2659"/>
            <a:ext cx="23710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calcoli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7029" y="854367"/>
            <a:ext cx="1219835" cy="0"/>
          </a:xfrm>
          <a:custGeom>
            <a:avLst/>
            <a:gdLst/>
            <a:ahLst/>
            <a:cxnLst/>
            <a:rect l="l" t="t" r="r" b="b"/>
            <a:pathLst>
              <a:path w="1219835" h="0">
                <a:moveTo>
                  <a:pt x="0" y="0"/>
                </a:moveTo>
                <a:lnTo>
                  <a:pt x="1219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7277" y="879665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4329" y="625816"/>
            <a:ext cx="1245235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0670" y="579924"/>
            <a:ext cx="62738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404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79914" y="77191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69703" y="758672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5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74189" y="722339"/>
            <a:ext cx="2145030" cy="598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0840" algn="l"/>
                <a:tab pos="659130" algn="l"/>
                <a:tab pos="130556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350">
              <a:latin typeface="Times New Roman"/>
              <a:cs typeface="Times New Roman"/>
            </a:endParaRPr>
          </a:p>
          <a:p>
            <a:pPr marL="390525">
              <a:lnSpc>
                <a:spcPct val="100000"/>
              </a:lnSpc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1766" y="705241"/>
            <a:ext cx="130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70277" y="137877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60066" y="1365529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95589" y="1312085"/>
            <a:ext cx="1217295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baseline="50000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830" y="1612720"/>
            <a:ext cx="2961005" cy="469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elevando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entrambi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quadrato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0">
                <a:latin typeface="Tahoma"/>
                <a:cs typeface="Tahoma"/>
              </a:rPr>
              <a:t>riva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57785">
              <a:lnSpc>
                <a:spcPct val="100000"/>
              </a:lnSpc>
              <a:tabLst>
                <a:tab pos="1393825" algn="l"/>
                <a:tab pos="1682114" algn="l"/>
              </a:tabLst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3(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22)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4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10826" y="1867340"/>
            <a:ext cx="123825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2659"/>
            <a:ext cx="23710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calcoli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7029" y="854367"/>
            <a:ext cx="1219835" cy="0"/>
          </a:xfrm>
          <a:custGeom>
            <a:avLst/>
            <a:gdLst/>
            <a:ahLst/>
            <a:cxnLst/>
            <a:rect l="l" t="t" r="r" b="b"/>
            <a:pathLst>
              <a:path w="1219835" h="0">
                <a:moveTo>
                  <a:pt x="0" y="0"/>
                </a:moveTo>
                <a:lnTo>
                  <a:pt x="1219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7277" y="879665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4329" y="625816"/>
            <a:ext cx="1245235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0670" y="579924"/>
            <a:ext cx="62738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404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79914" y="77191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69703" y="758672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5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74189" y="722339"/>
            <a:ext cx="2145030" cy="598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0840" algn="l"/>
                <a:tab pos="659130" algn="l"/>
                <a:tab pos="130556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350">
              <a:latin typeface="Times New Roman"/>
              <a:cs typeface="Times New Roman"/>
            </a:endParaRPr>
          </a:p>
          <a:p>
            <a:pPr marL="390525">
              <a:lnSpc>
                <a:spcPct val="100000"/>
              </a:lnSpc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1766" y="705241"/>
            <a:ext cx="130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70277" y="137877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60066" y="1365529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95589" y="1312085"/>
            <a:ext cx="1217295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baseline="50000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830" y="1612720"/>
            <a:ext cx="2599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elevando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entrambi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quadrato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0">
                <a:latin typeface="Tahoma"/>
                <a:cs typeface="Tahoma"/>
              </a:rPr>
              <a:t>riva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9270" y="1867340"/>
            <a:ext cx="291528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48740" algn="l"/>
                <a:tab pos="1636395" algn="l"/>
              </a:tabLst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3(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22)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4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10826" y="1867340"/>
            <a:ext cx="123825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6006" y="2169424"/>
            <a:ext cx="14668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3697" y="2529025"/>
            <a:ext cx="34798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latin typeface="Trebuchet MS"/>
                <a:cs typeface="Trebuchet MS"/>
              </a:rPr>
              <a:t>x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endParaRPr baseline="8333" sz="15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32446" y="2448674"/>
            <a:ext cx="499109" cy="0"/>
          </a:xfrm>
          <a:custGeom>
            <a:avLst/>
            <a:gdLst/>
            <a:ahLst/>
            <a:cxnLst/>
            <a:rect l="l" t="t" r="r" b="b"/>
            <a:pathLst>
              <a:path w="499109" h="0">
                <a:moveTo>
                  <a:pt x="0" y="0"/>
                </a:moveTo>
                <a:lnTo>
                  <a:pt x="4990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9104" y="2605265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 h="0">
                <a:moveTo>
                  <a:pt x="0" y="0"/>
                </a:moveTo>
                <a:lnTo>
                  <a:pt x="8224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96404" y="2381997"/>
            <a:ext cx="139192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33780" algn="l"/>
              </a:tabLst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50" u="sng">
                <a:latin typeface="Tahoma"/>
                <a:cs typeface="Tahoma"/>
              </a:rPr>
              <a:t>2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±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12</a:t>
            </a:r>
            <a:endParaRPr sz="1000">
              <a:latin typeface="Tahoma"/>
              <a:cs typeface="Tahoma"/>
            </a:endParaRPr>
          </a:p>
          <a:p>
            <a:pPr algn="r" marR="145415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75982" y="2615817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69148" y="2529025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39175" y="2410845"/>
            <a:ext cx="2245360" cy="309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12800">
              <a:lnSpc>
                <a:spcPts val="1040"/>
              </a:lnSpc>
              <a:tabLst>
                <a:tab pos="1964689" algn="l"/>
                <a:tab pos="2225675" algn="l"/>
              </a:tabLst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  </a:t>
            </a:r>
            <a:r>
              <a:rPr dirty="0" sz="1000" spc="-30" u="sng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040"/>
              </a:lnSpc>
              <a:tabLst>
                <a:tab pos="300355" algn="l"/>
                <a:tab pos="918210" algn="l"/>
                <a:tab pos="2070100" algn="l"/>
              </a:tabLst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2659"/>
            <a:ext cx="23710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calcoli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7029" y="854367"/>
            <a:ext cx="1219835" cy="0"/>
          </a:xfrm>
          <a:custGeom>
            <a:avLst/>
            <a:gdLst/>
            <a:ahLst/>
            <a:cxnLst/>
            <a:rect l="l" t="t" r="r" b="b"/>
            <a:pathLst>
              <a:path w="1219835" h="0">
                <a:moveTo>
                  <a:pt x="0" y="0"/>
                </a:moveTo>
                <a:lnTo>
                  <a:pt x="1219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7277" y="879665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04329" y="625816"/>
            <a:ext cx="1245235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11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0670" y="579924"/>
            <a:ext cx="62738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4045" algn="l"/>
              </a:tabLst>
            </a:pP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79914" y="77191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69703" y="758672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5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74189" y="722339"/>
            <a:ext cx="2145030" cy="598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0840" algn="l"/>
                <a:tab pos="659130" algn="l"/>
                <a:tab pos="130556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350">
              <a:latin typeface="Times New Roman"/>
              <a:cs typeface="Times New Roman"/>
            </a:endParaRPr>
          </a:p>
          <a:p>
            <a:pPr marL="390525">
              <a:lnSpc>
                <a:spcPct val="100000"/>
              </a:lnSpc>
            </a:pPr>
            <a:r>
              <a:rPr dirty="0" sz="1000" spc="290">
                <a:latin typeface="Lucida Sans Unicode"/>
                <a:cs typeface="Lucida Sans Unicode"/>
              </a:rPr>
              <a:t> 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1766" y="705241"/>
            <a:ext cx="130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70277" y="137877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60066" y="1365529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4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95589" y="1312085"/>
            <a:ext cx="1217295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baseline="50000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55555" sz="1500" spc="1072">
                <a:latin typeface="Arial"/>
                <a:cs typeface="Arial"/>
              </a:rPr>
              <a:t>/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830" y="1612720"/>
            <a:ext cx="2599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elevando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entrambi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quadrato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0">
                <a:latin typeface="Tahoma"/>
                <a:cs typeface="Tahoma"/>
              </a:rPr>
              <a:t>riva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9270" y="1867340"/>
            <a:ext cx="291528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48740" algn="l"/>
                <a:tab pos="1636395" algn="l"/>
              </a:tabLst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3(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22)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4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10826" y="1867340"/>
            <a:ext cx="123825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6006" y="2169424"/>
            <a:ext cx="14668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3697" y="2529025"/>
            <a:ext cx="34798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latin typeface="Trebuchet MS"/>
                <a:cs typeface="Trebuchet MS"/>
              </a:rPr>
              <a:t>x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endParaRPr baseline="8333" sz="15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32446" y="2448674"/>
            <a:ext cx="499109" cy="0"/>
          </a:xfrm>
          <a:custGeom>
            <a:avLst/>
            <a:gdLst/>
            <a:ahLst/>
            <a:cxnLst/>
            <a:rect l="l" t="t" r="r" b="b"/>
            <a:pathLst>
              <a:path w="499109" h="0">
                <a:moveTo>
                  <a:pt x="0" y="0"/>
                </a:moveTo>
                <a:lnTo>
                  <a:pt x="4990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9104" y="2605265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 h="0">
                <a:moveTo>
                  <a:pt x="0" y="0"/>
                </a:moveTo>
                <a:lnTo>
                  <a:pt x="82241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96404" y="2381997"/>
            <a:ext cx="139192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33780" algn="l"/>
              </a:tabLst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50" u="sng">
                <a:latin typeface="Tahoma"/>
                <a:cs typeface="Tahoma"/>
              </a:rPr>
              <a:t>2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±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12</a:t>
            </a:r>
            <a:endParaRPr sz="1000">
              <a:latin typeface="Tahoma"/>
              <a:cs typeface="Tahoma"/>
            </a:endParaRPr>
          </a:p>
          <a:p>
            <a:pPr algn="r" marR="145415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75982" y="2615817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69148" y="2529025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39175" y="2410845"/>
            <a:ext cx="2245360" cy="309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12800">
              <a:lnSpc>
                <a:spcPts val="1040"/>
              </a:lnSpc>
              <a:tabLst>
                <a:tab pos="1964689" algn="l"/>
                <a:tab pos="2225675" algn="l"/>
              </a:tabLst>
            </a:pP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  </a:t>
            </a:r>
            <a:r>
              <a:rPr dirty="0" sz="1000" spc="-30" u="sng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15"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040"/>
              </a:lnSpc>
              <a:tabLst>
                <a:tab pos="300355" algn="l"/>
                <a:tab pos="918210" algn="l"/>
                <a:tab pos="2070100" algn="l"/>
              </a:tabLst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50">
                <a:latin typeface="Tahoma"/>
                <a:cs typeface="Tahoma"/>
              </a:rPr>
              <a:t>22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2842854"/>
            <a:ext cx="118681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soluzione: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</a:p>
        </p:txBody>
      </p:sp>
      <p:sp>
        <p:nvSpPr>
          <p:cNvPr id="6" name="object 6"/>
          <p:cNvSpPr/>
          <p:nvPr/>
        </p:nvSpPr>
        <p:spPr>
          <a:xfrm>
            <a:off x="230200" y="142744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830" y="1206383"/>
            <a:ext cx="1515745" cy="38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65"/>
              </a:lnSpc>
            </a:pPr>
            <a:r>
              <a:rPr dirty="0" sz="1000" spc="-20">
                <a:latin typeface="Tahoma"/>
                <a:cs typeface="Tahoma"/>
              </a:rPr>
              <a:t>Risolvi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endParaRPr sz="1000">
              <a:latin typeface="Tahoma"/>
              <a:cs typeface="Tahoma"/>
            </a:endParaRPr>
          </a:p>
          <a:p>
            <a:pPr marL="139065">
              <a:lnSpc>
                <a:spcPts val="1165"/>
              </a:lnSpc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sz="700" spc="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baseline="-19444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19444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547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baseline="-19444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9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19444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82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5">
                <a:solidFill>
                  <a:srgbClr val="0000FF"/>
                </a:solidFill>
                <a:latin typeface="Lucida Sans Unicode"/>
                <a:cs typeface="Lucida Sans Unicode"/>
              </a:rPr>
              <a:t>+</a:t>
            </a:r>
            <a:r>
              <a:rPr dirty="0" sz="700" spc="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444" sz="1500" spc="-127">
                <a:latin typeface="Tahoma"/>
                <a:cs typeface="Tahoma"/>
              </a:rPr>
              <a:t>;</a:t>
            </a:r>
            <a:endParaRPr baseline="-19444" sz="15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4841" y="1396172"/>
            <a:ext cx="49910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206383"/>
            <a:ext cx="15036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Risolvi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42744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40728" y="1378758"/>
            <a:ext cx="138874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sz="700" spc="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baseline="-19444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19444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547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baseline="-19444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9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19444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82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5">
                <a:solidFill>
                  <a:srgbClr val="0000FF"/>
                </a:solidFill>
                <a:latin typeface="Lucida Sans Unicode"/>
                <a:cs typeface="Lucida Sans Unicode"/>
              </a:rPr>
              <a:t>+</a:t>
            </a:r>
            <a:r>
              <a:rPr dirty="0" sz="700" spc="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444" sz="1500" spc="-127">
                <a:latin typeface="Tahoma"/>
                <a:cs typeface="Tahoma"/>
              </a:rPr>
              <a:t>;</a:t>
            </a:r>
            <a:endParaRPr baseline="-19444" sz="15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0200" y="161723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3011" y="1581264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 h="0">
                <a:moveTo>
                  <a:pt x="0" y="0"/>
                </a:moveTo>
                <a:lnTo>
                  <a:pt x="5147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33525" y="1581264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0" y="0"/>
                </a:moveTo>
                <a:lnTo>
                  <a:pt x="5147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203090" y="1396172"/>
            <a:ext cx="1052830" cy="351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388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40" i="1">
                <a:solidFill>
                  <a:srgbClr val="FF0000"/>
                </a:solidFill>
                <a:latin typeface="Verdana"/>
                <a:cs typeface="Verdana"/>
              </a:rPr>
              <a:t>/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0728" y="1530745"/>
            <a:ext cx="388620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39682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226" y="1585961"/>
            <a:ext cx="10433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2770" algn="l"/>
              </a:tabLst>
            </a:pP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0650" y="1530745"/>
            <a:ext cx="19939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9682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206383"/>
            <a:ext cx="15036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Risolvi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42744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40728" y="1378758"/>
            <a:ext cx="138874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sz="700" spc="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baseline="-19444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19444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547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baseline="-19444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9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19444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82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5">
                <a:solidFill>
                  <a:srgbClr val="0000FF"/>
                </a:solidFill>
                <a:latin typeface="Lucida Sans Unicode"/>
                <a:cs typeface="Lucida Sans Unicode"/>
              </a:rPr>
              <a:t>+</a:t>
            </a:r>
            <a:r>
              <a:rPr dirty="0" sz="700" spc="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444" sz="1500" spc="-127">
                <a:latin typeface="Tahoma"/>
                <a:cs typeface="Tahoma"/>
              </a:rPr>
              <a:t>;</a:t>
            </a:r>
            <a:endParaRPr baseline="-19444" sz="15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0200" y="161723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3011" y="1581264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 h="0">
                <a:moveTo>
                  <a:pt x="0" y="0"/>
                </a:moveTo>
                <a:lnTo>
                  <a:pt x="5147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33525" y="1581264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0" y="0"/>
                </a:moveTo>
                <a:lnTo>
                  <a:pt x="5147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0200" y="180701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203090" y="1396172"/>
            <a:ext cx="1069340" cy="541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388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154940" marR="5080" indent="-142875">
              <a:lnSpc>
                <a:spcPct val="1245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40" i="1">
                <a:solidFill>
                  <a:srgbClr val="FF0000"/>
                </a:solidFill>
                <a:latin typeface="Verdana"/>
                <a:cs typeface="Verdana"/>
              </a:rPr>
              <a:t>/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-95">
                <a:latin typeface="Tahoma"/>
                <a:cs typeface="Tahoma"/>
              </a:rPr>
              <a:t> 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0728" y="1530745"/>
            <a:ext cx="388620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39682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226" y="1585961"/>
            <a:ext cx="10433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2770" algn="l"/>
              </a:tabLst>
            </a:pP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0650" y="1530745"/>
            <a:ext cx="19939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9682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0728" y="1758336"/>
            <a:ext cx="173863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spc="-22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baseline="27777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206383"/>
            <a:ext cx="15036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Risolvi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42744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40728" y="1378758"/>
            <a:ext cx="138874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sz="700" spc="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baseline="-19444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19444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547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baseline="-19444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9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19444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82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5">
                <a:solidFill>
                  <a:srgbClr val="0000FF"/>
                </a:solidFill>
                <a:latin typeface="Lucida Sans Unicode"/>
                <a:cs typeface="Lucida Sans Unicode"/>
              </a:rPr>
              <a:t>+</a:t>
            </a:r>
            <a:r>
              <a:rPr dirty="0" sz="700" spc="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444" sz="1500" spc="-127">
                <a:latin typeface="Tahoma"/>
                <a:cs typeface="Tahoma"/>
              </a:rPr>
              <a:t>;</a:t>
            </a:r>
            <a:endParaRPr baseline="-19444" sz="15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0200" y="161723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3011" y="1581264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 h="0">
                <a:moveTo>
                  <a:pt x="0" y="0"/>
                </a:moveTo>
                <a:lnTo>
                  <a:pt x="5147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33525" y="1581264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0" y="0"/>
                </a:moveTo>
                <a:lnTo>
                  <a:pt x="5147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46226" y="1585961"/>
            <a:ext cx="10433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2770" algn="l"/>
              </a:tabLst>
            </a:pP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0200" y="180701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0200" y="199680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203090" y="1396172"/>
            <a:ext cx="1069340" cy="721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388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154940" marR="5080" indent="-142875">
              <a:lnSpc>
                <a:spcPct val="1245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40" i="1">
                <a:solidFill>
                  <a:srgbClr val="FF0000"/>
                </a:solidFill>
                <a:latin typeface="Verdana"/>
                <a:cs typeface="Verdana"/>
              </a:rPr>
              <a:t>/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-95">
                <a:latin typeface="Tahoma"/>
                <a:cs typeface="Tahoma"/>
              </a:rPr>
              <a:t> 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678815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728" y="1530745"/>
            <a:ext cx="388620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39682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0650" y="1530745"/>
            <a:ext cx="19939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9682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0728" y="1758336"/>
            <a:ext cx="2915920" cy="398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spc="-22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baseline="27777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13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(6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4)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64432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7719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21790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7259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678510"/>
            <a:ext cx="50800" cy="555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42011"/>
            <a:ext cx="50800" cy="492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54479"/>
            <a:ext cx="4457065" cy="431165"/>
          </a:xfrm>
          <a:custGeom>
            <a:avLst/>
            <a:gdLst/>
            <a:ahLst/>
            <a:cxnLst/>
            <a:rect l="l" t="t" r="r" b="b"/>
            <a:pathLst>
              <a:path w="4457065" h="431165">
                <a:moveTo>
                  <a:pt x="4456606" y="0"/>
                </a:moveTo>
                <a:lnTo>
                  <a:pt x="0" y="0"/>
                </a:lnTo>
                <a:lnTo>
                  <a:pt x="0" y="380011"/>
                </a:lnTo>
                <a:lnTo>
                  <a:pt x="16636" y="417525"/>
                </a:lnTo>
                <a:lnTo>
                  <a:pt x="4405806" y="430811"/>
                </a:lnTo>
                <a:lnTo>
                  <a:pt x="4420049" y="428766"/>
                </a:lnTo>
                <a:lnTo>
                  <a:pt x="4451170" y="40280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29311"/>
            <a:ext cx="0" cy="524510"/>
          </a:xfrm>
          <a:custGeom>
            <a:avLst/>
            <a:gdLst/>
            <a:ahLst/>
            <a:cxnLst/>
            <a:rect l="l" t="t" r="r" b="b"/>
            <a:pathLst>
              <a:path w="0" h="524510">
                <a:moveTo>
                  <a:pt x="0" y="52422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16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039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6912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6721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79193" y="943199"/>
            <a:ext cx="30797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79993" y="1122438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 h="0">
                <a:moveTo>
                  <a:pt x="0" y="0"/>
                </a:moveTo>
                <a:lnTo>
                  <a:pt x="5121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667228" y="938598"/>
            <a:ext cx="10795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615" algn="l"/>
              </a:tabLst>
            </a:pP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7293" y="1124949"/>
            <a:ext cx="53149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baseline="-16666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6666" sz="1500" spc="-547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baseline="-16666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9764" y="973313"/>
            <a:ext cx="32639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0000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61111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61111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61111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4675" y="1531732"/>
            <a:ext cx="18351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92555" algn="l"/>
                <a:tab pos="1758314" algn="l"/>
              </a:tabLst>
            </a:pP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otenze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25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3815" y="1507994"/>
            <a:ext cx="2444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02573" y="1507994"/>
            <a:ext cx="44958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4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92716" y="1565224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68028" y="1531732"/>
            <a:ext cx="1095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  <a:tab pos="88519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80016" y="1493043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21747" y="1507994"/>
            <a:ext cx="19494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65511" y="1565224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052811" y="1493043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206383"/>
            <a:ext cx="15036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Risolvi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42744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40728" y="1378758"/>
            <a:ext cx="138874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sz="700" spc="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baseline="-19444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19444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547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baseline="-19444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9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19444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9444" sz="1500" spc="-82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5">
                <a:solidFill>
                  <a:srgbClr val="0000FF"/>
                </a:solidFill>
                <a:latin typeface="Lucida Sans Unicode"/>
                <a:cs typeface="Lucida Sans Unicode"/>
              </a:rPr>
              <a:t>+</a:t>
            </a:r>
            <a:r>
              <a:rPr dirty="0" sz="700" spc="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444" sz="1500" spc="-127">
                <a:latin typeface="Tahoma"/>
                <a:cs typeface="Tahoma"/>
              </a:rPr>
              <a:t>;</a:t>
            </a:r>
            <a:endParaRPr baseline="-19444" sz="15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0200" y="161723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3011" y="1581264"/>
            <a:ext cx="52069" cy="0"/>
          </a:xfrm>
          <a:custGeom>
            <a:avLst/>
            <a:gdLst/>
            <a:ahLst/>
            <a:cxnLst/>
            <a:rect l="l" t="t" r="r" b="b"/>
            <a:pathLst>
              <a:path w="52070" h="0">
                <a:moveTo>
                  <a:pt x="0" y="0"/>
                </a:moveTo>
                <a:lnTo>
                  <a:pt x="5147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33525" y="1581264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0" y="0"/>
                </a:moveTo>
                <a:lnTo>
                  <a:pt x="5147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46226" y="1585961"/>
            <a:ext cx="10433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72770" algn="l"/>
              </a:tabLst>
            </a:pP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0650" y="1530745"/>
            <a:ext cx="199390" cy="151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9682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0200" y="1807019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0200" y="199680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0200" y="218658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203090" y="1396172"/>
            <a:ext cx="1073150" cy="920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388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154940" marR="8890" indent="-142875">
              <a:lnSpc>
                <a:spcPct val="1245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40" i="1">
                <a:solidFill>
                  <a:srgbClr val="FF0000"/>
                </a:solidFill>
                <a:latin typeface="Verdana"/>
                <a:cs typeface="Verdana"/>
              </a:rPr>
              <a:t>/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-95">
                <a:latin typeface="Tahoma"/>
                <a:cs typeface="Tahoma"/>
              </a:rPr>
              <a:t> 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158750" marR="5080" indent="519430">
              <a:lnSpc>
                <a:spcPct val="1245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100">
                <a:latin typeface="Tahoma"/>
                <a:cs typeface="Tahoma"/>
              </a:rPr>
              <a:t>]</a:t>
            </a:r>
            <a:r>
              <a:rPr dirty="0" sz="1000" spc="-95">
                <a:latin typeface="Tahoma"/>
                <a:cs typeface="Tahoma"/>
              </a:rPr>
              <a:t> [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0728" y="1530745"/>
            <a:ext cx="388620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baseline="-27777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27777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39682" sz="1050" spc="397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0728" y="1758336"/>
            <a:ext cx="2915920" cy="588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spc="-22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baseline="27777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13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(6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4)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110)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27/27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64432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7719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21790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7259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678510"/>
            <a:ext cx="50800" cy="555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42011"/>
            <a:ext cx="50800" cy="492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54479"/>
            <a:ext cx="4457065" cy="431165"/>
          </a:xfrm>
          <a:custGeom>
            <a:avLst/>
            <a:gdLst/>
            <a:ahLst/>
            <a:cxnLst/>
            <a:rect l="l" t="t" r="r" b="b"/>
            <a:pathLst>
              <a:path w="4457065" h="431165">
                <a:moveTo>
                  <a:pt x="4456606" y="0"/>
                </a:moveTo>
                <a:lnTo>
                  <a:pt x="0" y="0"/>
                </a:lnTo>
                <a:lnTo>
                  <a:pt x="0" y="380011"/>
                </a:lnTo>
                <a:lnTo>
                  <a:pt x="16636" y="417525"/>
                </a:lnTo>
                <a:lnTo>
                  <a:pt x="4405806" y="430811"/>
                </a:lnTo>
                <a:lnTo>
                  <a:pt x="4420049" y="428766"/>
                </a:lnTo>
                <a:lnTo>
                  <a:pt x="4451170" y="40280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29311"/>
            <a:ext cx="0" cy="524510"/>
          </a:xfrm>
          <a:custGeom>
            <a:avLst/>
            <a:gdLst/>
            <a:ahLst/>
            <a:cxnLst/>
            <a:rect l="l" t="t" r="r" b="b"/>
            <a:pathLst>
              <a:path w="0" h="524510">
                <a:moveTo>
                  <a:pt x="0" y="52422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16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039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6912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6721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79193" y="943199"/>
            <a:ext cx="30797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79993" y="1122438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 h="0">
                <a:moveTo>
                  <a:pt x="0" y="0"/>
                </a:moveTo>
                <a:lnTo>
                  <a:pt x="5121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667228" y="938598"/>
            <a:ext cx="10795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615" algn="l"/>
              </a:tabLst>
            </a:pP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7293" y="1124949"/>
            <a:ext cx="53149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baseline="-16666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6666" sz="1500" spc="-547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baseline="-16666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9764" y="973313"/>
            <a:ext cx="32639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0000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61111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61111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61111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4675" y="1531732"/>
            <a:ext cx="18351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92555" algn="l"/>
                <a:tab pos="1758314" algn="l"/>
              </a:tabLst>
            </a:pP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otenze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25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3815" y="1507994"/>
            <a:ext cx="2444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02573" y="1507994"/>
            <a:ext cx="44958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4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92716" y="1565224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68028" y="1531732"/>
            <a:ext cx="1095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  <a:tab pos="88519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80016" y="1493043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21747" y="1507994"/>
            <a:ext cx="19494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65511" y="1565224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052811" y="1493043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00797" y="1940672"/>
            <a:ext cx="5295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Iniettivi</a:t>
            </a:r>
            <a:r>
              <a:rPr dirty="0" sz="1000" spc="-3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66141" y="1940672"/>
            <a:ext cx="92646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endParaRPr baseline="-38888" sz="15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03359" y="185507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016059" y="201691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64432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7719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21790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7259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678510"/>
            <a:ext cx="50800" cy="555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42011"/>
            <a:ext cx="50800" cy="492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54479"/>
            <a:ext cx="4457065" cy="431165"/>
          </a:xfrm>
          <a:custGeom>
            <a:avLst/>
            <a:gdLst/>
            <a:ahLst/>
            <a:cxnLst/>
            <a:rect l="l" t="t" r="r" b="b"/>
            <a:pathLst>
              <a:path w="4457065" h="431165">
                <a:moveTo>
                  <a:pt x="4456606" y="0"/>
                </a:moveTo>
                <a:lnTo>
                  <a:pt x="0" y="0"/>
                </a:lnTo>
                <a:lnTo>
                  <a:pt x="0" y="380011"/>
                </a:lnTo>
                <a:lnTo>
                  <a:pt x="16636" y="417525"/>
                </a:lnTo>
                <a:lnTo>
                  <a:pt x="4405806" y="430811"/>
                </a:lnTo>
                <a:lnTo>
                  <a:pt x="4420049" y="428766"/>
                </a:lnTo>
                <a:lnTo>
                  <a:pt x="4451170" y="40280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29311"/>
            <a:ext cx="0" cy="524510"/>
          </a:xfrm>
          <a:custGeom>
            <a:avLst/>
            <a:gdLst/>
            <a:ahLst/>
            <a:cxnLst/>
            <a:rect l="l" t="t" r="r" b="b"/>
            <a:pathLst>
              <a:path w="0" h="524510">
                <a:moveTo>
                  <a:pt x="0" y="52422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16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039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6912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6721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79193" y="943199"/>
            <a:ext cx="30797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79993" y="1122438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 h="0">
                <a:moveTo>
                  <a:pt x="0" y="0"/>
                </a:moveTo>
                <a:lnTo>
                  <a:pt x="5121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667228" y="938598"/>
            <a:ext cx="10795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615" algn="l"/>
              </a:tabLst>
            </a:pP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7293" y="1124949"/>
            <a:ext cx="53149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25</a:t>
            </a:r>
            <a:r>
              <a:rPr dirty="0" baseline="-16666" sz="1500" spc="-14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16666" sz="1500" spc="-547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baseline="-16666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9764" y="973313"/>
            <a:ext cx="32639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50000" sz="1500" spc="-794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baseline="61111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61111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61111" sz="750" spc="-6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4675" y="1531732"/>
            <a:ext cx="18351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92555" algn="l"/>
                <a:tab pos="1758314" algn="l"/>
              </a:tabLst>
            </a:pP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otenze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25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83815" y="1507994"/>
            <a:ext cx="2444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02573" y="1507994"/>
            <a:ext cx="44958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4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92716" y="1565224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68028" y="1531732"/>
            <a:ext cx="1095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  <a:tab pos="88519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80016" y="1493043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21747" y="1507994"/>
            <a:ext cx="19494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65511" y="1565224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052811" y="1493043"/>
            <a:ext cx="59055" cy="153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12700">
              <a:lnSpc>
                <a:spcPts val="555"/>
              </a:lnSpc>
            </a:pPr>
            <a:r>
              <a:rPr dirty="0" sz="500" spc="-55"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00797" y="1940672"/>
            <a:ext cx="5295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Iniettivi</a:t>
            </a:r>
            <a:r>
              <a:rPr dirty="0" sz="1000" spc="-3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016059" y="201691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166141" y="1940672"/>
            <a:ext cx="92646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endParaRPr baseline="-38888" sz="15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03359" y="185507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81621" y="2349612"/>
            <a:ext cx="7854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ahoma"/>
                <a:cs typeface="Tahoma"/>
              </a:rPr>
              <a:t>Conti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rici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753093" y="242585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903115" y="2349612"/>
            <a:ext cx="92646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25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25"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4</a:t>
            </a:r>
            <a:endParaRPr baseline="-38888" sz="15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40393" y="226401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535235" y="242585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980512" y="2349612"/>
            <a:ext cx="63119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4</a:t>
            </a:r>
            <a:endParaRPr baseline="-38888" sz="15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22535" y="226401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2154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2962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584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092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36230"/>
            <a:ext cx="50800" cy="534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99731"/>
            <a:ext cx="50800" cy="4713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12200"/>
            <a:ext cx="4457065" cy="410209"/>
          </a:xfrm>
          <a:custGeom>
            <a:avLst/>
            <a:gdLst/>
            <a:ahLst/>
            <a:cxnLst/>
            <a:rect l="l" t="t" r="r" b="b"/>
            <a:pathLst>
              <a:path w="4457065" h="410209">
                <a:moveTo>
                  <a:pt x="4456606" y="0"/>
                </a:moveTo>
                <a:lnTo>
                  <a:pt x="0" y="0"/>
                </a:lnTo>
                <a:lnTo>
                  <a:pt x="0" y="358917"/>
                </a:lnTo>
                <a:lnTo>
                  <a:pt x="16636" y="396431"/>
                </a:lnTo>
                <a:lnTo>
                  <a:pt x="4405806" y="409718"/>
                </a:lnTo>
                <a:lnTo>
                  <a:pt x="4420049" y="407673"/>
                </a:lnTo>
                <a:lnTo>
                  <a:pt x="4451170" y="38171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7031"/>
            <a:ext cx="0" cy="503555"/>
          </a:xfrm>
          <a:custGeom>
            <a:avLst/>
            <a:gdLst/>
            <a:ahLst/>
            <a:cxnLst/>
            <a:rect l="l" t="t" r="r" b="b"/>
            <a:pathLst>
              <a:path w="0" h="503555">
                <a:moveTo>
                  <a:pt x="0" y="50313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743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616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8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298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875358" y="859100"/>
            <a:ext cx="30988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67686" y="797227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dirty="0" baseline="5555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5555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49093" y="882825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10523" y="959065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23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397823" y="961576"/>
            <a:ext cx="30543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2154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2962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584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092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36230"/>
            <a:ext cx="50800" cy="534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99731"/>
            <a:ext cx="50800" cy="4713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12200"/>
            <a:ext cx="4457065" cy="410209"/>
          </a:xfrm>
          <a:custGeom>
            <a:avLst/>
            <a:gdLst/>
            <a:ahLst/>
            <a:cxnLst/>
            <a:rect l="l" t="t" r="r" b="b"/>
            <a:pathLst>
              <a:path w="4457065" h="410209">
                <a:moveTo>
                  <a:pt x="4456606" y="0"/>
                </a:moveTo>
                <a:lnTo>
                  <a:pt x="0" y="0"/>
                </a:lnTo>
                <a:lnTo>
                  <a:pt x="0" y="358917"/>
                </a:lnTo>
                <a:lnTo>
                  <a:pt x="16636" y="396431"/>
                </a:lnTo>
                <a:lnTo>
                  <a:pt x="4405806" y="409718"/>
                </a:lnTo>
                <a:lnTo>
                  <a:pt x="4420049" y="407673"/>
                </a:lnTo>
                <a:lnTo>
                  <a:pt x="4451170" y="38171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7031"/>
            <a:ext cx="0" cy="503555"/>
          </a:xfrm>
          <a:custGeom>
            <a:avLst/>
            <a:gdLst/>
            <a:ahLst/>
            <a:cxnLst/>
            <a:rect l="l" t="t" r="r" b="b"/>
            <a:pathLst>
              <a:path w="0" h="503555">
                <a:moveTo>
                  <a:pt x="0" y="50313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743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616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8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298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875358" y="859100"/>
            <a:ext cx="30988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67686" y="797227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dirty="0" baseline="5555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5555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49093" y="882825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10523" y="959065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23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397823" y="961576"/>
            <a:ext cx="30543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3969" y="674370"/>
            <a:ext cx="1540510" cy="19367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704850" algn="l"/>
                <a:tab pos="1181735" algn="l"/>
              </a:tabLst>
            </a:pP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5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2154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2962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584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092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36230"/>
            <a:ext cx="50800" cy="534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99731"/>
            <a:ext cx="50800" cy="4713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12200"/>
            <a:ext cx="4457065" cy="410209"/>
          </a:xfrm>
          <a:custGeom>
            <a:avLst/>
            <a:gdLst/>
            <a:ahLst/>
            <a:cxnLst/>
            <a:rect l="l" t="t" r="r" b="b"/>
            <a:pathLst>
              <a:path w="4457065" h="410209">
                <a:moveTo>
                  <a:pt x="4456606" y="0"/>
                </a:moveTo>
                <a:lnTo>
                  <a:pt x="0" y="0"/>
                </a:lnTo>
                <a:lnTo>
                  <a:pt x="0" y="358917"/>
                </a:lnTo>
                <a:lnTo>
                  <a:pt x="16636" y="396431"/>
                </a:lnTo>
                <a:lnTo>
                  <a:pt x="4405806" y="409718"/>
                </a:lnTo>
                <a:lnTo>
                  <a:pt x="4420049" y="407673"/>
                </a:lnTo>
                <a:lnTo>
                  <a:pt x="4451170" y="38171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7031"/>
            <a:ext cx="0" cy="503555"/>
          </a:xfrm>
          <a:custGeom>
            <a:avLst/>
            <a:gdLst/>
            <a:ahLst/>
            <a:cxnLst/>
            <a:rect l="l" t="t" r="r" b="b"/>
            <a:pathLst>
              <a:path w="0" h="503555">
                <a:moveTo>
                  <a:pt x="0" y="50313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743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616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8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298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875358" y="859100"/>
            <a:ext cx="30988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67686" y="797227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dirty="0" baseline="5555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5555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49093" y="882825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10523" y="959065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23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397823" y="961576"/>
            <a:ext cx="30543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80998" y="1368359"/>
            <a:ext cx="16097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92555" algn="l"/>
              </a:tabLst>
            </a:pP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otenze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25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26880" y="1344633"/>
            <a:ext cx="885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latin typeface="Tahoma"/>
                <a:cs typeface="Tahoma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45" i="1">
                <a:latin typeface="Trebuchet MS"/>
                <a:cs typeface="Trebuchet MS"/>
              </a:rPr>
              <a:t>x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 </a:t>
            </a:r>
            <a:r>
              <a:rPr dirty="0" sz="700" spc="70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82">
                <a:latin typeface="Tahoma"/>
                <a:cs typeface="Tahoma"/>
              </a:rPr>
              <a:t>2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45">
                <a:latin typeface="Lucida Sans Unicode"/>
                <a:cs typeface="Lucida Sans Unicode"/>
              </a:rPr>
              <a:t>2+4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19209" y="132549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2154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2962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584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092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36230"/>
            <a:ext cx="50800" cy="534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99731"/>
            <a:ext cx="50800" cy="4713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12200"/>
            <a:ext cx="4457065" cy="410209"/>
          </a:xfrm>
          <a:custGeom>
            <a:avLst/>
            <a:gdLst/>
            <a:ahLst/>
            <a:cxnLst/>
            <a:rect l="l" t="t" r="r" b="b"/>
            <a:pathLst>
              <a:path w="4457065" h="410209">
                <a:moveTo>
                  <a:pt x="4456606" y="0"/>
                </a:moveTo>
                <a:lnTo>
                  <a:pt x="0" y="0"/>
                </a:lnTo>
                <a:lnTo>
                  <a:pt x="0" y="358917"/>
                </a:lnTo>
                <a:lnTo>
                  <a:pt x="16636" y="396431"/>
                </a:lnTo>
                <a:lnTo>
                  <a:pt x="4405806" y="409718"/>
                </a:lnTo>
                <a:lnTo>
                  <a:pt x="4420049" y="407673"/>
                </a:lnTo>
                <a:lnTo>
                  <a:pt x="4451170" y="38171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7031"/>
            <a:ext cx="0" cy="503555"/>
          </a:xfrm>
          <a:custGeom>
            <a:avLst/>
            <a:gdLst/>
            <a:ahLst/>
            <a:cxnLst/>
            <a:rect l="l" t="t" r="r" b="b"/>
            <a:pathLst>
              <a:path w="0" h="503555">
                <a:moveTo>
                  <a:pt x="0" y="50313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743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616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8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298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875358" y="859100"/>
            <a:ext cx="30988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67686" y="797227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dirty="0" baseline="5555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5555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49093" y="882825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10523" y="959065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23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397823" y="961576"/>
            <a:ext cx="30543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80998" y="1368359"/>
            <a:ext cx="16097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92555" algn="l"/>
              </a:tabLst>
            </a:pP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otenze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25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26880" y="1344633"/>
            <a:ext cx="885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latin typeface="Tahoma"/>
                <a:cs typeface="Tahoma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45" i="1">
                <a:latin typeface="Trebuchet MS"/>
                <a:cs typeface="Trebuchet MS"/>
              </a:rPr>
              <a:t>x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 </a:t>
            </a:r>
            <a:r>
              <a:rPr dirty="0" sz="700" spc="70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82">
                <a:latin typeface="Tahoma"/>
                <a:cs typeface="Tahoma"/>
              </a:rPr>
              <a:t>2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45">
                <a:latin typeface="Lucida Sans Unicode"/>
                <a:cs typeface="Lucida Sans Unicode"/>
              </a:rPr>
              <a:t>2+4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19209" y="132549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7374" y="1747937"/>
            <a:ext cx="5295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Iniettivi</a:t>
            </a:r>
            <a:r>
              <a:rPr dirty="0" sz="1000" spc="-3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02719" y="1724211"/>
            <a:ext cx="140906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59265" y="1724211"/>
            <a:ext cx="111188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22154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2962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5841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0921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36230"/>
            <a:ext cx="50800" cy="534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99731"/>
            <a:ext cx="50800" cy="4713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12200"/>
            <a:ext cx="4457065" cy="410209"/>
          </a:xfrm>
          <a:custGeom>
            <a:avLst/>
            <a:gdLst/>
            <a:ahLst/>
            <a:cxnLst/>
            <a:rect l="l" t="t" r="r" b="b"/>
            <a:pathLst>
              <a:path w="4457065" h="410209">
                <a:moveTo>
                  <a:pt x="4456606" y="0"/>
                </a:moveTo>
                <a:lnTo>
                  <a:pt x="0" y="0"/>
                </a:lnTo>
                <a:lnTo>
                  <a:pt x="0" y="358917"/>
                </a:lnTo>
                <a:lnTo>
                  <a:pt x="16636" y="396431"/>
                </a:lnTo>
                <a:lnTo>
                  <a:pt x="4405806" y="409718"/>
                </a:lnTo>
                <a:lnTo>
                  <a:pt x="4420049" y="407673"/>
                </a:lnTo>
                <a:lnTo>
                  <a:pt x="4451170" y="38171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87031"/>
            <a:ext cx="0" cy="503555"/>
          </a:xfrm>
          <a:custGeom>
            <a:avLst/>
            <a:gdLst/>
            <a:ahLst/>
            <a:cxnLst/>
            <a:rect l="l" t="t" r="r" b="b"/>
            <a:pathLst>
              <a:path w="0" h="503555">
                <a:moveTo>
                  <a:pt x="0" y="50313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743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616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48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298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875358" y="859100"/>
            <a:ext cx="30988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67686" y="797227"/>
            <a:ext cx="4343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dirty="0" baseline="5555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5555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49093" y="882825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10523" y="959065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23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397823" y="961576"/>
            <a:ext cx="30543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80998" y="1368359"/>
            <a:ext cx="16097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92555" algn="l"/>
              </a:tabLst>
            </a:pP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otenze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25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26880" y="1344633"/>
            <a:ext cx="885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latin typeface="Tahoma"/>
                <a:cs typeface="Tahoma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45" i="1">
                <a:latin typeface="Trebuchet MS"/>
                <a:cs typeface="Trebuchet MS"/>
              </a:rPr>
              <a:t>x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 </a:t>
            </a:r>
            <a:r>
              <a:rPr dirty="0" sz="700" spc="70" i="1">
                <a:latin typeface="Trebuchet MS"/>
                <a:cs typeface="Trebuchet MS"/>
              </a:rPr>
              <a:t> </a:t>
            </a:r>
            <a:r>
              <a:rPr dirty="0" baseline="-22222" sz="1500" spc="60">
                <a:latin typeface="Tahoma"/>
                <a:cs typeface="Tahoma"/>
              </a:rPr>
              <a:t>=</a:t>
            </a:r>
            <a:r>
              <a:rPr dirty="0" baseline="-22222" sz="1500" spc="-60">
                <a:latin typeface="Tahoma"/>
                <a:cs typeface="Tahoma"/>
              </a:rPr>
              <a:t> </a:t>
            </a:r>
            <a:r>
              <a:rPr dirty="0" baseline="-22222" sz="1500" spc="-82">
                <a:latin typeface="Tahoma"/>
                <a:cs typeface="Tahoma"/>
              </a:rPr>
              <a:t>2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45">
                <a:latin typeface="Lucida Sans Unicode"/>
                <a:cs typeface="Lucida Sans Unicode"/>
              </a:rPr>
              <a:t>2+4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19209" y="132549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7374" y="1747937"/>
            <a:ext cx="5295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Iniettivi</a:t>
            </a:r>
            <a:r>
              <a:rPr dirty="0" sz="1000" spc="-3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02719" y="1724211"/>
            <a:ext cx="266827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  <a:tab pos="1569085" algn="l"/>
                <a:tab pos="185737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11986" y="2228733"/>
            <a:ext cx="25844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Risolvendo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8464" y="2516084"/>
            <a:ext cx="49657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latin typeface="Trebuchet MS"/>
                <a:cs typeface="Trebuchet MS"/>
              </a:rPr>
              <a:t>x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r>
              <a:rPr dirty="0" baseline="8333" sz="1500" spc="120">
                <a:latin typeface="Tahoma"/>
                <a:cs typeface="Tahoma"/>
              </a:rPr>
              <a:t> </a:t>
            </a:r>
            <a:r>
              <a:rPr dirty="0" baseline="44444" sz="1500" spc="-37">
                <a:latin typeface="Lucida Sans Unicode"/>
                <a:cs typeface="Lucida Sans Unicode"/>
              </a:rPr>
              <a:t>−</a:t>
            </a:r>
            <a:endParaRPr baseline="44444" sz="1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75625" y="2482672"/>
            <a:ext cx="281305" cy="0"/>
          </a:xfrm>
          <a:custGeom>
            <a:avLst/>
            <a:gdLst/>
            <a:ahLst/>
            <a:cxnLst/>
            <a:rect l="l" t="t" r="r" b="b"/>
            <a:pathLst>
              <a:path w="281305" h="0">
                <a:moveTo>
                  <a:pt x="0" y="0"/>
                </a:moveTo>
                <a:lnTo>
                  <a:pt x="28116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153871" y="2639263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91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239583" y="2415995"/>
            <a:ext cx="120904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1597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±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  <a:p>
            <a:pPr algn="r" marR="163195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60995" y="264981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94420" y="2563023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99588" y="2563023"/>
            <a:ext cx="12401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46607" y="903059"/>
            <a:ext cx="2515235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886460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Lucida Sans Unicode"/>
                <a:cs typeface="Lucida Sans Unicode"/>
              </a:rPr>
              <a:t>/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000" spc="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1382420" y="91376"/>
                </a:move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lnTo>
                  <a:pt x="138242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1935352" y="91376"/>
                </a:move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lnTo>
                  <a:pt x="1935352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829411" y="91376"/>
                </a:move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lnTo>
                  <a:pt x="829411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460832" y="0"/>
                </a:moveTo>
                <a:lnTo>
                  <a:pt x="0" y="0"/>
                </a:lnTo>
                <a:lnTo>
                  <a:pt x="0" y="91376"/>
                </a:lnTo>
                <a:lnTo>
                  <a:pt x="460832" y="91376"/>
                </a:lnTo>
                <a:lnTo>
                  <a:pt x="460832" y="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46607" y="903059"/>
            <a:ext cx="2515235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886460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Lucida Sans Unicode"/>
                <a:cs typeface="Lucida Sans Unicode"/>
              </a:rPr>
              <a:t>/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000" spc="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830" y="1422596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729" y="15300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68835" y="251226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330" y="256306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436671"/>
            <a:ext cx="50800" cy="10882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500172"/>
            <a:ext cx="50800" cy="10247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729" y="1612640"/>
            <a:ext cx="4457065" cy="963294"/>
          </a:xfrm>
          <a:custGeom>
            <a:avLst/>
            <a:gdLst/>
            <a:ahLst/>
            <a:cxnLst/>
            <a:rect l="l" t="t" r="r" b="b"/>
            <a:pathLst>
              <a:path w="4457065" h="963294">
                <a:moveTo>
                  <a:pt x="4456606" y="0"/>
                </a:moveTo>
                <a:lnTo>
                  <a:pt x="0" y="0"/>
                </a:lnTo>
                <a:lnTo>
                  <a:pt x="0" y="912322"/>
                </a:lnTo>
                <a:lnTo>
                  <a:pt x="16636" y="949836"/>
                </a:lnTo>
                <a:lnTo>
                  <a:pt x="4405806" y="963122"/>
                </a:lnTo>
                <a:lnTo>
                  <a:pt x="4420049" y="961077"/>
                </a:lnTo>
                <a:lnTo>
                  <a:pt x="4451170" y="935119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487472"/>
            <a:ext cx="0" cy="1056640"/>
          </a:xfrm>
          <a:custGeom>
            <a:avLst/>
            <a:gdLst/>
            <a:ahLst/>
            <a:cxnLst/>
            <a:rect l="l" t="t" r="r" b="b"/>
            <a:pathLst>
              <a:path w="0" h="1056639">
                <a:moveTo>
                  <a:pt x="0" y="105654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4747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4620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4493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32336" y="14303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46607" y="903059"/>
            <a:ext cx="2515235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886460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Lucida Sans Unicode"/>
                <a:cs typeface="Lucida Sans Unicode"/>
              </a:rPr>
              <a:t>/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000" spc="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729" y="15300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68835" y="251226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330" y="256306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36671"/>
            <a:ext cx="50800" cy="10882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500172"/>
            <a:ext cx="50800" cy="10247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729" y="1612640"/>
            <a:ext cx="4457065" cy="963294"/>
          </a:xfrm>
          <a:custGeom>
            <a:avLst/>
            <a:gdLst/>
            <a:ahLst/>
            <a:cxnLst/>
            <a:rect l="l" t="t" r="r" b="b"/>
            <a:pathLst>
              <a:path w="4457065" h="963294">
                <a:moveTo>
                  <a:pt x="4456606" y="0"/>
                </a:moveTo>
                <a:lnTo>
                  <a:pt x="0" y="0"/>
                </a:lnTo>
                <a:lnTo>
                  <a:pt x="0" y="912322"/>
                </a:lnTo>
                <a:lnTo>
                  <a:pt x="16636" y="949836"/>
                </a:lnTo>
                <a:lnTo>
                  <a:pt x="4405806" y="963122"/>
                </a:lnTo>
                <a:lnTo>
                  <a:pt x="4420049" y="961077"/>
                </a:lnTo>
                <a:lnTo>
                  <a:pt x="4451170" y="935119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487472"/>
            <a:ext cx="0" cy="1056640"/>
          </a:xfrm>
          <a:custGeom>
            <a:avLst/>
            <a:gdLst/>
            <a:ahLst/>
            <a:cxnLst/>
            <a:rect l="l" t="t" r="r" b="b"/>
            <a:pathLst>
              <a:path w="0" h="1056639">
                <a:moveTo>
                  <a:pt x="0" y="105654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4747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4620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4493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4303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1422596"/>
            <a:ext cx="1172210" cy="465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 marL="14351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46607" y="903059"/>
            <a:ext cx="2515235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886460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Lucida Sans Unicode"/>
                <a:cs typeface="Lucida Sans Unicode"/>
              </a:rPr>
              <a:t>/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000" spc="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729" y="15300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68835" y="251226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330" y="256306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36671"/>
            <a:ext cx="50800" cy="10882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500172"/>
            <a:ext cx="50800" cy="10247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729" y="1612640"/>
            <a:ext cx="4457065" cy="963294"/>
          </a:xfrm>
          <a:custGeom>
            <a:avLst/>
            <a:gdLst/>
            <a:ahLst/>
            <a:cxnLst/>
            <a:rect l="l" t="t" r="r" b="b"/>
            <a:pathLst>
              <a:path w="4457065" h="963294">
                <a:moveTo>
                  <a:pt x="4456606" y="0"/>
                </a:moveTo>
                <a:lnTo>
                  <a:pt x="0" y="0"/>
                </a:lnTo>
                <a:lnTo>
                  <a:pt x="0" y="912322"/>
                </a:lnTo>
                <a:lnTo>
                  <a:pt x="16636" y="949836"/>
                </a:lnTo>
                <a:lnTo>
                  <a:pt x="4405806" y="963122"/>
                </a:lnTo>
                <a:lnTo>
                  <a:pt x="4420049" y="961077"/>
                </a:lnTo>
                <a:lnTo>
                  <a:pt x="4451170" y="935119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487472"/>
            <a:ext cx="0" cy="1056640"/>
          </a:xfrm>
          <a:custGeom>
            <a:avLst/>
            <a:gdLst/>
            <a:ahLst/>
            <a:cxnLst/>
            <a:rect l="l" t="t" r="r" b="b"/>
            <a:pathLst>
              <a:path w="0" h="1056639">
                <a:moveTo>
                  <a:pt x="0" y="105654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4747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4620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4493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4303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1422596"/>
            <a:ext cx="1172210" cy="465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 marL="14351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3262" y="2148433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4651" y="2107006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 h="0">
                <a:moveTo>
                  <a:pt x="0" y="0"/>
                </a:moveTo>
                <a:lnTo>
                  <a:pt x="17759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5097" y="2009453"/>
            <a:ext cx="83756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r>
              <a:rPr dirty="0" sz="500">
                <a:latin typeface="Lucida Sans Unicode"/>
                <a:cs typeface="Lucida Sans Unicode"/>
              </a:rPr>
              <a:t>   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+2</a:t>
            </a:r>
            <a:r>
              <a:rPr dirty="0" baseline="31746" sz="1050">
                <a:latin typeface="Lucida Sans Unicode"/>
                <a:cs typeface="Lucida Sans Unicode"/>
              </a:rPr>
              <a:t> </a:t>
            </a:r>
            <a:r>
              <a:rPr dirty="0" baseline="31746" sz="1050" spc="-3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0562" y="2102900"/>
            <a:ext cx="28638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2">
                <a:latin typeface="Lucida Sans Unicode"/>
                <a:cs typeface="Lucida Sans Unicode"/>
              </a:rPr>
              <a:t>3</a:t>
            </a:r>
            <a:r>
              <a:rPr dirty="0" baseline="-16666" sz="750" spc="-82">
                <a:latin typeface="Lucida Sans Unicode"/>
                <a:cs typeface="Lucida Sans Unicode"/>
              </a:rPr>
              <a:t>  </a:t>
            </a:r>
            <a:r>
              <a:rPr dirty="0" baseline="-16666" sz="750" spc="-30">
                <a:latin typeface="Lucida Sans Unicode"/>
                <a:cs typeface="Lucida Sans Unicode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46607" y="903059"/>
            <a:ext cx="2515235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886460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Lucida Sans Unicode"/>
                <a:cs typeface="Lucida Sans Unicode"/>
              </a:rPr>
              <a:t>/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000" spc="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729" y="15300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68835" y="251226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330" y="256306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36671"/>
            <a:ext cx="50800" cy="10882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500172"/>
            <a:ext cx="50800" cy="10247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729" y="1612640"/>
            <a:ext cx="4457065" cy="963294"/>
          </a:xfrm>
          <a:custGeom>
            <a:avLst/>
            <a:gdLst/>
            <a:ahLst/>
            <a:cxnLst/>
            <a:rect l="l" t="t" r="r" b="b"/>
            <a:pathLst>
              <a:path w="4457065" h="963294">
                <a:moveTo>
                  <a:pt x="4456606" y="0"/>
                </a:moveTo>
                <a:lnTo>
                  <a:pt x="0" y="0"/>
                </a:lnTo>
                <a:lnTo>
                  <a:pt x="0" y="912322"/>
                </a:lnTo>
                <a:lnTo>
                  <a:pt x="16636" y="949836"/>
                </a:lnTo>
                <a:lnTo>
                  <a:pt x="4405806" y="963122"/>
                </a:lnTo>
                <a:lnTo>
                  <a:pt x="4420049" y="961077"/>
                </a:lnTo>
                <a:lnTo>
                  <a:pt x="4451170" y="935119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487472"/>
            <a:ext cx="0" cy="1056640"/>
          </a:xfrm>
          <a:custGeom>
            <a:avLst/>
            <a:gdLst/>
            <a:ahLst/>
            <a:cxnLst/>
            <a:rect l="l" t="t" r="r" b="b"/>
            <a:pathLst>
              <a:path w="0" h="1056639">
                <a:moveTo>
                  <a:pt x="0" y="105654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4747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4620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4493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4303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1422596"/>
            <a:ext cx="1172210" cy="465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 marL="14351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3262" y="2148433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4651" y="2107006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 h="0">
                <a:moveTo>
                  <a:pt x="0" y="0"/>
                </a:moveTo>
                <a:lnTo>
                  <a:pt x="17759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5097" y="2009453"/>
            <a:ext cx="83756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r>
              <a:rPr dirty="0" sz="500">
                <a:latin typeface="Lucida Sans Unicode"/>
                <a:cs typeface="Lucida Sans Unicode"/>
              </a:rPr>
              <a:t>   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+2</a:t>
            </a:r>
            <a:r>
              <a:rPr dirty="0" baseline="31746" sz="1050">
                <a:latin typeface="Lucida Sans Unicode"/>
                <a:cs typeface="Lucida Sans Unicode"/>
              </a:rPr>
              <a:t> </a:t>
            </a:r>
            <a:r>
              <a:rPr dirty="0" baseline="31746" sz="1050" spc="-3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0562" y="2102900"/>
            <a:ext cx="28638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2">
                <a:latin typeface="Lucida Sans Unicode"/>
                <a:cs typeface="Lucida Sans Unicode"/>
              </a:rPr>
              <a:t>3</a:t>
            </a:r>
            <a:r>
              <a:rPr dirty="0" baseline="-16666" sz="750" spc="-82">
                <a:latin typeface="Lucida Sans Unicode"/>
                <a:cs typeface="Lucida Sans Unicode"/>
              </a:rPr>
              <a:t>  </a:t>
            </a:r>
            <a:r>
              <a:rPr dirty="0" baseline="-16666" sz="750" spc="-30">
                <a:latin typeface="Lucida Sans Unicode"/>
                <a:cs typeface="Lucida Sans Unicode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097" y="2374426"/>
            <a:ext cx="103124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46607" y="903059"/>
            <a:ext cx="2515235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886460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Lucida Sans Unicode"/>
                <a:cs typeface="Lucida Sans Unicode"/>
              </a:rPr>
              <a:t>/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000" spc="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729" y="15300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68835" y="251226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330" y="256306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36671"/>
            <a:ext cx="50800" cy="10882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500172"/>
            <a:ext cx="50800" cy="10247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729" y="1612640"/>
            <a:ext cx="4457065" cy="963294"/>
          </a:xfrm>
          <a:custGeom>
            <a:avLst/>
            <a:gdLst/>
            <a:ahLst/>
            <a:cxnLst/>
            <a:rect l="l" t="t" r="r" b="b"/>
            <a:pathLst>
              <a:path w="4457065" h="963294">
                <a:moveTo>
                  <a:pt x="4456606" y="0"/>
                </a:moveTo>
                <a:lnTo>
                  <a:pt x="0" y="0"/>
                </a:lnTo>
                <a:lnTo>
                  <a:pt x="0" y="912322"/>
                </a:lnTo>
                <a:lnTo>
                  <a:pt x="16636" y="949836"/>
                </a:lnTo>
                <a:lnTo>
                  <a:pt x="4405806" y="963122"/>
                </a:lnTo>
                <a:lnTo>
                  <a:pt x="4420049" y="961077"/>
                </a:lnTo>
                <a:lnTo>
                  <a:pt x="4451170" y="935119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487472"/>
            <a:ext cx="0" cy="1056640"/>
          </a:xfrm>
          <a:custGeom>
            <a:avLst/>
            <a:gdLst/>
            <a:ahLst/>
            <a:cxnLst/>
            <a:rect l="l" t="t" r="r" b="b"/>
            <a:pathLst>
              <a:path w="0" h="1056639">
                <a:moveTo>
                  <a:pt x="0" y="105654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4747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4620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4493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4303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1422596"/>
            <a:ext cx="1172210" cy="465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 marL="14351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3262" y="2148433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4651" y="2107006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 h="0">
                <a:moveTo>
                  <a:pt x="0" y="0"/>
                </a:moveTo>
                <a:lnTo>
                  <a:pt x="17759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5097" y="2009453"/>
            <a:ext cx="83756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r>
              <a:rPr dirty="0" sz="500">
                <a:latin typeface="Lucida Sans Unicode"/>
                <a:cs typeface="Lucida Sans Unicode"/>
              </a:rPr>
              <a:t>   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+2</a:t>
            </a:r>
            <a:r>
              <a:rPr dirty="0" baseline="31746" sz="1050">
                <a:latin typeface="Lucida Sans Unicode"/>
                <a:cs typeface="Lucida Sans Unicode"/>
              </a:rPr>
              <a:t> </a:t>
            </a:r>
            <a:r>
              <a:rPr dirty="0" baseline="31746" sz="1050" spc="-3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0562" y="2102900"/>
            <a:ext cx="28638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2">
                <a:latin typeface="Lucida Sans Unicode"/>
                <a:cs typeface="Lucida Sans Unicode"/>
              </a:rPr>
              <a:t>3</a:t>
            </a:r>
            <a:r>
              <a:rPr dirty="0" baseline="-16666" sz="750" spc="-82">
                <a:latin typeface="Lucida Sans Unicode"/>
                <a:cs typeface="Lucida Sans Unicode"/>
              </a:rPr>
              <a:t>  </a:t>
            </a:r>
            <a:r>
              <a:rPr dirty="0" baseline="-16666" sz="750" spc="-30">
                <a:latin typeface="Lucida Sans Unicode"/>
                <a:cs typeface="Lucida Sans Unicode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097" y="2374426"/>
            <a:ext cx="103124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46607" y="903059"/>
            <a:ext cx="2515235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886460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Lucida Sans Unicode"/>
                <a:cs typeface="Lucida Sans Unicode"/>
              </a:rPr>
              <a:t>/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000" spc="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729" y="15300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68835" y="251226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330" y="256306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36671"/>
            <a:ext cx="50800" cy="10882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500172"/>
            <a:ext cx="50800" cy="10247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729" y="1612640"/>
            <a:ext cx="4457065" cy="963294"/>
          </a:xfrm>
          <a:custGeom>
            <a:avLst/>
            <a:gdLst/>
            <a:ahLst/>
            <a:cxnLst/>
            <a:rect l="l" t="t" r="r" b="b"/>
            <a:pathLst>
              <a:path w="4457065" h="963294">
                <a:moveTo>
                  <a:pt x="4456606" y="0"/>
                </a:moveTo>
                <a:lnTo>
                  <a:pt x="0" y="0"/>
                </a:lnTo>
                <a:lnTo>
                  <a:pt x="0" y="912322"/>
                </a:lnTo>
                <a:lnTo>
                  <a:pt x="16636" y="949836"/>
                </a:lnTo>
                <a:lnTo>
                  <a:pt x="4405806" y="963122"/>
                </a:lnTo>
                <a:lnTo>
                  <a:pt x="4420049" y="961077"/>
                </a:lnTo>
                <a:lnTo>
                  <a:pt x="4451170" y="935119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487472"/>
            <a:ext cx="0" cy="1056640"/>
          </a:xfrm>
          <a:custGeom>
            <a:avLst/>
            <a:gdLst/>
            <a:ahLst/>
            <a:cxnLst/>
            <a:rect l="l" t="t" r="r" b="b"/>
            <a:pathLst>
              <a:path w="0" h="1056639">
                <a:moveTo>
                  <a:pt x="0" y="105654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4747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4620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44937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4303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1422596"/>
            <a:ext cx="1172210" cy="465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 marL="14351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3262" y="2148433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4651" y="2107006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 h="0">
                <a:moveTo>
                  <a:pt x="0" y="0"/>
                </a:moveTo>
                <a:lnTo>
                  <a:pt x="17759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5097" y="2009453"/>
            <a:ext cx="83756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r>
              <a:rPr dirty="0" sz="500">
                <a:latin typeface="Lucida Sans Unicode"/>
                <a:cs typeface="Lucida Sans Unicode"/>
              </a:rPr>
              <a:t>   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+2</a:t>
            </a:r>
            <a:r>
              <a:rPr dirty="0" baseline="31746" sz="1050">
                <a:latin typeface="Lucida Sans Unicode"/>
                <a:cs typeface="Lucida Sans Unicode"/>
              </a:rPr>
              <a:t> </a:t>
            </a:r>
            <a:r>
              <a:rPr dirty="0" baseline="31746" sz="1050" spc="-3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0562" y="2102900"/>
            <a:ext cx="28638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2">
                <a:latin typeface="Lucida Sans Unicode"/>
                <a:cs typeface="Lucida Sans Unicode"/>
              </a:rPr>
              <a:t>3</a:t>
            </a:r>
            <a:r>
              <a:rPr dirty="0" baseline="-16666" sz="750" spc="-82">
                <a:latin typeface="Lucida Sans Unicode"/>
                <a:cs typeface="Lucida Sans Unicode"/>
              </a:rPr>
              <a:t>  </a:t>
            </a:r>
            <a:r>
              <a:rPr dirty="0" baseline="-16666" sz="750" spc="-30">
                <a:latin typeface="Lucida Sans Unicode"/>
                <a:cs typeface="Lucida Sans Unicode"/>
              </a:rPr>
              <a:t> 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097" y="2374426"/>
            <a:ext cx="103124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3830" y="2814368"/>
            <a:ext cx="12839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Definizione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77289" y="2796967"/>
            <a:ext cx="212407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5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-120">
                <a:latin typeface="Lucida Sans Unicode"/>
                <a:cs typeface="Lucida Sans Unicode"/>
              </a:rPr>
              <a:t> </a:t>
            </a:r>
            <a:r>
              <a:rPr dirty="0" sz="1000" spc="-40">
                <a:latin typeface="Tahoma"/>
                <a:cs typeface="Tahoma"/>
              </a:rPr>
              <a:t>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baseline="27777" sz="105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baseline="27777" sz="1050" spc="-209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3969" y="674370"/>
            <a:ext cx="1540510" cy="19367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704850" algn="l"/>
                <a:tab pos="1181735" algn="l"/>
              </a:tabLst>
            </a:pP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5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830" y="1187583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729" y="129506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68835" y="222747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330" y="227827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201658"/>
            <a:ext cx="50800" cy="1038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265158"/>
            <a:ext cx="50800" cy="9750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729" y="1377627"/>
            <a:ext cx="4457065" cy="913765"/>
          </a:xfrm>
          <a:custGeom>
            <a:avLst/>
            <a:gdLst/>
            <a:ahLst/>
            <a:cxnLst/>
            <a:rect l="l" t="t" r="r" b="b"/>
            <a:pathLst>
              <a:path w="4457065" h="913764">
                <a:moveTo>
                  <a:pt x="4456606" y="0"/>
                </a:moveTo>
                <a:lnTo>
                  <a:pt x="0" y="0"/>
                </a:lnTo>
                <a:lnTo>
                  <a:pt x="0" y="862551"/>
                </a:lnTo>
                <a:lnTo>
                  <a:pt x="16636" y="900065"/>
                </a:lnTo>
                <a:lnTo>
                  <a:pt x="4405806" y="913351"/>
                </a:lnTo>
                <a:lnTo>
                  <a:pt x="4420049" y="911306"/>
                </a:lnTo>
                <a:lnTo>
                  <a:pt x="4451170" y="88534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252458"/>
            <a:ext cx="0" cy="1007110"/>
          </a:xfrm>
          <a:custGeom>
            <a:avLst/>
            <a:gdLst/>
            <a:ahLst/>
            <a:cxnLst/>
            <a:rect l="l" t="t" r="r" b="b"/>
            <a:pathLst>
              <a:path w="0" h="1007110">
                <a:moveTo>
                  <a:pt x="0" y="100676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2397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2270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2143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32336" y="11953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Risolvere</a:t>
            </a:r>
            <a:r>
              <a:rPr dirty="0" spc="130"/>
              <a:t> </a:t>
            </a:r>
            <a:r>
              <a:rPr dirty="0" spc="-15"/>
              <a:t>un’equazione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55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2432" y="1317267"/>
            <a:ext cx="398335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Determin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5461" y="1831251"/>
            <a:ext cx="2157095" cy="216535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200" spc="-45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dirty="0" sz="1200" spc="11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40">
                <a:solidFill>
                  <a:srgbClr val="FF0000"/>
                </a:solidFill>
                <a:latin typeface="Calibri"/>
                <a:cs typeface="Calibri"/>
              </a:rPr>
              <a:t>met</a:t>
            </a:r>
            <a:r>
              <a:rPr dirty="0" sz="1200" spc="-1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1200" spc="-45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dirty="0" sz="1200" spc="11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dirty="0" sz="1200" spc="11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FF0000"/>
                </a:solidFill>
                <a:latin typeface="Calibri"/>
                <a:cs typeface="Calibri"/>
              </a:rPr>
              <a:t>risoluzione</a:t>
            </a:r>
            <a:r>
              <a:rPr dirty="0" sz="1200" spc="11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40">
                <a:solidFill>
                  <a:srgbClr val="FF0000"/>
                </a:solidFill>
                <a:latin typeface="Calibri"/>
                <a:cs typeface="Calibri"/>
              </a:rPr>
              <a:t>generale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8</a:t>
            </a:r>
            <a:r>
              <a:rPr dirty="0" spc="-40"/>
              <a:t>/27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0">
                <a:solidFill>
                  <a:srgbClr val="007F00"/>
                </a:solidFill>
              </a:rPr>
              <a:t>Esempio: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5148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6957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74655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8092"/>
            <a:ext cx="50800" cy="4503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21592"/>
            <a:ext cx="50800" cy="3868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34061"/>
            <a:ext cx="4457065" cy="325755"/>
          </a:xfrm>
          <a:custGeom>
            <a:avLst/>
            <a:gdLst/>
            <a:ahLst/>
            <a:cxnLst/>
            <a:rect l="l" t="t" r="r" b="b"/>
            <a:pathLst>
              <a:path w="4457065" h="325755">
                <a:moveTo>
                  <a:pt x="4456606" y="0"/>
                </a:moveTo>
                <a:lnTo>
                  <a:pt x="0" y="0"/>
                </a:lnTo>
                <a:lnTo>
                  <a:pt x="0" y="274395"/>
                </a:lnTo>
                <a:lnTo>
                  <a:pt x="16636" y="311909"/>
                </a:lnTo>
                <a:lnTo>
                  <a:pt x="4405806" y="325196"/>
                </a:lnTo>
                <a:lnTo>
                  <a:pt x="4420049" y="323151"/>
                </a:lnTo>
                <a:lnTo>
                  <a:pt x="4451170" y="29719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8892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4186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61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834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707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5174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530985" y="575320"/>
            <a:ext cx="15462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62887" y="939353"/>
            <a:ext cx="1282700" cy="423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Times New Roman"/>
              <a:cs typeface="Times New Roman"/>
            </a:endParaRPr>
          </a:p>
          <a:p>
            <a:pPr marL="588010">
              <a:lnSpc>
                <a:spcPct val="100000"/>
              </a:lnSpc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6953" y="1149504"/>
            <a:ext cx="647700" cy="434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14300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18589" y="1335517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40686" y="1392768"/>
            <a:ext cx="3276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0">
                <a:solidFill>
                  <a:srgbClr val="007F00"/>
                </a:solidFill>
              </a:rPr>
              <a:t>Esempio: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5148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6957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74655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8092"/>
            <a:ext cx="50800" cy="4503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21592"/>
            <a:ext cx="50800" cy="3868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34061"/>
            <a:ext cx="4457065" cy="325755"/>
          </a:xfrm>
          <a:custGeom>
            <a:avLst/>
            <a:gdLst/>
            <a:ahLst/>
            <a:cxnLst/>
            <a:rect l="l" t="t" r="r" b="b"/>
            <a:pathLst>
              <a:path w="4457065" h="325755">
                <a:moveTo>
                  <a:pt x="4456606" y="0"/>
                </a:moveTo>
                <a:lnTo>
                  <a:pt x="0" y="0"/>
                </a:lnTo>
                <a:lnTo>
                  <a:pt x="0" y="274395"/>
                </a:lnTo>
                <a:lnTo>
                  <a:pt x="16636" y="311909"/>
                </a:lnTo>
                <a:lnTo>
                  <a:pt x="4405806" y="325196"/>
                </a:lnTo>
                <a:lnTo>
                  <a:pt x="4420049" y="323151"/>
                </a:lnTo>
                <a:lnTo>
                  <a:pt x="4451170" y="29719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8892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4186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61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834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707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5174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530985" y="575320"/>
            <a:ext cx="15462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62887" y="939353"/>
            <a:ext cx="1282700" cy="423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Times New Roman"/>
              <a:cs typeface="Times New Roman"/>
            </a:endParaRPr>
          </a:p>
          <a:p>
            <a:pPr marL="588010">
              <a:lnSpc>
                <a:spcPct val="100000"/>
              </a:lnSpc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6953" y="1149504"/>
            <a:ext cx="647700" cy="434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14300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18589" y="1335517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40686" y="1392768"/>
            <a:ext cx="3276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33310" y="1978583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034082" y="1915312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40177" y="1915312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34082" y="2105101"/>
            <a:ext cx="1683385" cy="0"/>
          </a:xfrm>
          <a:custGeom>
            <a:avLst/>
            <a:gdLst/>
            <a:ahLst/>
            <a:cxnLst/>
            <a:rect l="l" t="t" r="r" b="b"/>
            <a:pathLst>
              <a:path w="1683385" h="0">
                <a:moveTo>
                  <a:pt x="0" y="0"/>
                </a:moveTo>
                <a:lnTo>
                  <a:pt x="168278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40177" y="2231631"/>
            <a:ext cx="1177290" cy="0"/>
          </a:xfrm>
          <a:custGeom>
            <a:avLst/>
            <a:gdLst/>
            <a:ahLst/>
            <a:cxnLst/>
            <a:rect l="l" t="t" r="r" b="b"/>
            <a:pathLst>
              <a:path w="1177289" h="0">
                <a:moveTo>
                  <a:pt x="0" y="0"/>
                </a:moveTo>
                <a:lnTo>
                  <a:pt x="117669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80129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06659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033177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3732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80262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06780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008720" y="179799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02155" y="179799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0">
                <a:solidFill>
                  <a:srgbClr val="007F00"/>
                </a:solidFill>
              </a:rPr>
              <a:t>Esempio: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5148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6957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74655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8092"/>
            <a:ext cx="50800" cy="4503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21592"/>
            <a:ext cx="50800" cy="3868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34061"/>
            <a:ext cx="4457065" cy="325755"/>
          </a:xfrm>
          <a:custGeom>
            <a:avLst/>
            <a:gdLst/>
            <a:ahLst/>
            <a:cxnLst/>
            <a:rect l="l" t="t" r="r" b="b"/>
            <a:pathLst>
              <a:path w="4457065" h="325755">
                <a:moveTo>
                  <a:pt x="4456606" y="0"/>
                </a:moveTo>
                <a:lnTo>
                  <a:pt x="0" y="0"/>
                </a:lnTo>
                <a:lnTo>
                  <a:pt x="0" y="274395"/>
                </a:lnTo>
                <a:lnTo>
                  <a:pt x="16636" y="311909"/>
                </a:lnTo>
                <a:lnTo>
                  <a:pt x="4405806" y="325196"/>
                </a:lnTo>
                <a:lnTo>
                  <a:pt x="4420049" y="323151"/>
                </a:lnTo>
                <a:lnTo>
                  <a:pt x="4451170" y="29719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8892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4186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61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834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707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5174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530985" y="575320"/>
            <a:ext cx="1546225" cy="516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6953" y="1149504"/>
            <a:ext cx="647700" cy="434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14300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18589" y="1335517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38755" y="1149504"/>
            <a:ext cx="429259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ctr" marL="101600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93580" y="1335517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13734" y="1296858"/>
            <a:ext cx="3276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33310" y="1978583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34082" y="1915312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40177" y="1915312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34082" y="2105101"/>
            <a:ext cx="1683385" cy="0"/>
          </a:xfrm>
          <a:custGeom>
            <a:avLst/>
            <a:gdLst/>
            <a:ahLst/>
            <a:cxnLst/>
            <a:rect l="l" t="t" r="r" b="b"/>
            <a:pathLst>
              <a:path w="1683385" h="0">
                <a:moveTo>
                  <a:pt x="0" y="0"/>
                </a:moveTo>
                <a:lnTo>
                  <a:pt x="168278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40177" y="2231631"/>
            <a:ext cx="1177290" cy="0"/>
          </a:xfrm>
          <a:custGeom>
            <a:avLst/>
            <a:gdLst/>
            <a:ahLst/>
            <a:cxnLst/>
            <a:rect l="l" t="t" r="r" b="b"/>
            <a:pathLst>
              <a:path w="1177289" h="0">
                <a:moveTo>
                  <a:pt x="0" y="0"/>
                </a:moveTo>
                <a:lnTo>
                  <a:pt x="117669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80129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06659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033177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53732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80262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06780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008720" y="179799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02155" y="179799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880" y="24034"/>
            <a:ext cx="6604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0">
                <a:solidFill>
                  <a:srgbClr val="7A0000"/>
                </a:solidFill>
                <a:latin typeface="Lucida Sans Unicode"/>
                <a:cs typeface="Lucida Sans Unicode"/>
              </a:rPr>
              <a:t>rit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m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ich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0">
                <a:solidFill>
                  <a:srgbClr val="007F00"/>
                </a:solidFill>
              </a:rPr>
              <a:t>Esempio: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5148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69575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74655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8092"/>
            <a:ext cx="50800" cy="4503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21592"/>
            <a:ext cx="50800" cy="3868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34061"/>
            <a:ext cx="4457065" cy="325755"/>
          </a:xfrm>
          <a:custGeom>
            <a:avLst/>
            <a:gdLst/>
            <a:ahLst/>
            <a:cxnLst/>
            <a:rect l="l" t="t" r="r" b="b"/>
            <a:pathLst>
              <a:path w="4457065" h="325755">
                <a:moveTo>
                  <a:pt x="4456606" y="0"/>
                </a:moveTo>
                <a:lnTo>
                  <a:pt x="0" y="0"/>
                </a:lnTo>
                <a:lnTo>
                  <a:pt x="0" y="274395"/>
                </a:lnTo>
                <a:lnTo>
                  <a:pt x="16636" y="311909"/>
                </a:lnTo>
                <a:lnTo>
                  <a:pt x="4405806" y="325196"/>
                </a:lnTo>
                <a:lnTo>
                  <a:pt x="4420049" y="323151"/>
                </a:lnTo>
                <a:lnTo>
                  <a:pt x="4451170" y="29719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8892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4186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61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834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7079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5174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530985" y="575320"/>
            <a:ext cx="1546225" cy="516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6953" y="1149504"/>
            <a:ext cx="647700" cy="434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14300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18589" y="1335517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38755" y="1149504"/>
            <a:ext cx="429259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55555" sz="1500" spc="780">
                <a:latin typeface="Arial"/>
                <a:cs typeface="Arial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ctr" marL="101600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93580" y="1335517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13734" y="1296858"/>
            <a:ext cx="3276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33310" y="1978583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34082" y="1915312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40177" y="1915312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34082" y="2105101"/>
            <a:ext cx="1683385" cy="0"/>
          </a:xfrm>
          <a:custGeom>
            <a:avLst/>
            <a:gdLst/>
            <a:ahLst/>
            <a:cxnLst/>
            <a:rect l="l" t="t" r="r" b="b"/>
            <a:pathLst>
              <a:path w="1683385" h="0">
                <a:moveTo>
                  <a:pt x="0" y="0"/>
                </a:moveTo>
                <a:lnTo>
                  <a:pt x="168278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40177" y="2231631"/>
            <a:ext cx="1177290" cy="0"/>
          </a:xfrm>
          <a:custGeom>
            <a:avLst/>
            <a:gdLst/>
            <a:ahLst/>
            <a:cxnLst/>
            <a:rect l="l" t="t" r="r" b="b"/>
            <a:pathLst>
              <a:path w="1177289" h="0">
                <a:moveTo>
                  <a:pt x="0" y="0"/>
                </a:moveTo>
                <a:lnTo>
                  <a:pt x="117669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80129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06659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033177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53732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80262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06780" y="19785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008720" y="179799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02155" y="179799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84910" y="2588816"/>
            <a:ext cx="12109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ahoma"/>
                <a:cs typeface="Tahoma"/>
              </a:rPr>
              <a:t>Pro</a:t>
            </a:r>
            <a:r>
              <a:rPr dirty="0" sz="1000" spc="-40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858427" y="2665056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049119" y="3056483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294481" y="305648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232085" y="2588816"/>
            <a:ext cx="1490980" cy="630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>
                <a:latin typeface="Lucida Sans Unicode"/>
                <a:cs typeface="Lucida Sans Unicode"/>
              </a:rPr>
              <a:t> </a:t>
            </a:r>
            <a:r>
              <a:rPr dirty="0" baseline="-19841" sz="1050" spc="-127"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7</a:t>
            </a:r>
            <a:r>
              <a:rPr dirty="0" baseline="-38888" sz="1500" spc="157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6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tabLst>
                <a:tab pos="808355" algn="l"/>
              </a:tabLst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6</a:t>
            </a:r>
            <a:r>
              <a:rPr dirty="0" baseline="-38888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45727" y="2503218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90409" y="2980243"/>
            <a:ext cx="5295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Iniettivi</a:t>
            </a:r>
            <a:r>
              <a:rPr dirty="0" sz="1000" spc="-3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5753" y="2980243"/>
            <a:ext cx="94805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6240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baseline="-38888" sz="1500" spc="-75">
                <a:latin typeface="Tahoma"/>
                <a:cs typeface="Tahoma"/>
              </a:rPr>
              <a:t>7</a:t>
            </a:r>
            <a:r>
              <a:rPr dirty="0" baseline="-38888" sz="1500" spc="157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36419" y="2894645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81781" y="289464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7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125920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125920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9306" y="566659"/>
            <a:ext cx="8337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125920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9306" y="566659"/>
            <a:ext cx="8337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125920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9306" y="566659"/>
            <a:ext cx="8337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672" y="1049028"/>
            <a:ext cx="71564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82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3969" y="674370"/>
            <a:ext cx="1540510" cy="19367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704850" algn="l"/>
                <a:tab pos="1181735" algn="l"/>
              </a:tabLst>
            </a:pP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5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729" y="129506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68835" y="222747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330" y="227827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201658"/>
            <a:ext cx="50800" cy="1038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265158"/>
            <a:ext cx="50800" cy="9750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729" y="1377627"/>
            <a:ext cx="4457065" cy="913765"/>
          </a:xfrm>
          <a:custGeom>
            <a:avLst/>
            <a:gdLst/>
            <a:ahLst/>
            <a:cxnLst/>
            <a:rect l="l" t="t" r="r" b="b"/>
            <a:pathLst>
              <a:path w="4457065" h="913764">
                <a:moveTo>
                  <a:pt x="4456606" y="0"/>
                </a:moveTo>
                <a:lnTo>
                  <a:pt x="0" y="0"/>
                </a:lnTo>
                <a:lnTo>
                  <a:pt x="0" y="862551"/>
                </a:lnTo>
                <a:lnTo>
                  <a:pt x="16636" y="900065"/>
                </a:lnTo>
                <a:lnTo>
                  <a:pt x="4405806" y="913351"/>
                </a:lnTo>
                <a:lnTo>
                  <a:pt x="4420049" y="911306"/>
                </a:lnTo>
                <a:lnTo>
                  <a:pt x="4451170" y="88534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252458"/>
            <a:ext cx="0" cy="1007110"/>
          </a:xfrm>
          <a:custGeom>
            <a:avLst/>
            <a:gdLst/>
            <a:ahLst/>
            <a:cxnLst/>
            <a:rect l="l" t="t" r="r" b="b"/>
            <a:pathLst>
              <a:path w="0" h="1007110">
                <a:moveTo>
                  <a:pt x="0" y="100676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2397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2270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2143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1953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1187583"/>
            <a:ext cx="758190" cy="4610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850">
              <a:latin typeface="Times New Roman"/>
              <a:cs typeface="Times New Roman"/>
            </a:endParaRPr>
          </a:p>
          <a:p>
            <a:pPr marL="14351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27777" sz="1050" spc="67" i="1">
                <a:latin typeface="Trebuchet MS"/>
                <a:cs typeface="Trebuchet MS"/>
              </a:rPr>
              <a:t>x</a:t>
            </a:r>
            <a:r>
              <a:rPr dirty="0" baseline="27777" sz="1050" spc="315" i="1">
                <a:latin typeface="Arial"/>
                <a:cs typeface="Arial"/>
              </a:rPr>
              <a:t>−</a:t>
            </a:r>
            <a:r>
              <a:rPr dirty="0" baseline="27777" sz="1050" spc="-120">
                <a:latin typeface="Lucida Sans Unicode"/>
                <a:cs typeface="Lucida Sans Unicode"/>
              </a:rPr>
              <a:t>5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125920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9306" y="566659"/>
            <a:ext cx="8337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672" y="1049028"/>
            <a:ext cx="71564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82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8430" y="1049028"/>
            <a:ext cx="143446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+3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endParaRPr baseline="31746" sz="105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125920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9306" y="566659"/>
            <a:ext cx="8337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672" y="1049028"/>
            <a:ext cx="71564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82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8430" y="1049028"/>
            <a:ext cx="143446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+3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endParaRPr baseline="31746" sz="10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3339" y="1072754"/>
            <a:ext cx="15373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125920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9306" y="566659"/>
            <a:ext cx="8337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672" y="1049028"/>
            <a:ext cx="71564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82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8430" y="1049028"/>
            <a:ext cx="143446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+3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endParaRPr baseline="31746" sz="10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3339" y="1072754"/>
            <a:ext cx="15373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8430" y="1410701"/>
            <a:ext cx="17284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125920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9306" y="566659"/>
            <a:ext cx="8337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672" y="1049028"/>
            <a:ext cx="71564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82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8430" y="1049028"/>
            <a:ext cx="143446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+3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endParaRPr baseline="31746" sz="10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3339" y="1072754"/>
            <a:ext cx="15373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8430" y="1410701"/>
            <a:ext cx="23818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7060" algn="l"/>
                <a:tab pos="216471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64864" y="1325103"/>
            <a:ext cx="6242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77564" y="1486954"/>
            <a:ext cx="598805" cy="0"/>
          </a:xfrm>
          <a:custGeom>
            <a:avLst/>
            <a:gdLst/>
            <a:ahLst/>
            <a:cxnLst/>
            <a:rect l="l" t="t" r="r" b="b"/>
            <a:pathLst>
              <a:path w="598804" h="0">
                <a:moveTo>
                  <a:pt x="0" y="0"/>
                </a:moveTo>
                <a:lnTo>
                  <a:pt x="598487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607041" y="1497493"/>
            <a:ext cx="5397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65550" y="155692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222885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1407160" algn="l"/>
                <a:tab pos="169545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672" y="1049028"/>
            <a:ext cx="71564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82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8430" y="1049028"/>
            <a:ext cx="312229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97025" algn="l"/>
                <a:tab pos="1885314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+3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8430" y="1410701"/>
            <a:ext cx="23818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7060" algn="l"/>
                <a:tab pos="216471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4864" y="1325103"/>
            <a:ext cx="6242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7564" y="1486954"/>
            <a:ext cx="598805" cy="0"/>
          </a:xfrm>
          <a:custGeom>
            <a:avLst/>
            <a:gdLst/>
            <a:ahLst/>
            <a:cxnLst/>
            <a:rect l="l" t="t" r="r" b="b"/>
            <a:pathLst>
              <a:path w="598804" h="0">
                <a:moveTo>
                  <a:pt x="0" y="0"/>
                </a:moveTo>
                <a:lnTo>
                  <a:pt x="598487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07041" y="1497493"/>
            <a:ext cx="5397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5550" y="155692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5055" y="1899049"/>
            <a:ext cx="62801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37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2222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22222" sz="750" spc="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6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8314" y="1827750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222885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1407160" algn="l"/>
                <a:tab pos="169545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672" y="1049028"/>
            <a:ext cx="71564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82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8430" y="1049028"/>
            <a:ext cx="312229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97025" algn="l"/>
                <a:tab pos="1885314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+3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8430" y="1410701"/>
            <a:ext cx="23818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7060" algn="l"/>
                <a:tab pos="216471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4864" y="1325103"/>
            <a:ext cx="6242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7564" y="1486954"/>
            <a:ext cx="598805" cy="0"/>
          </a:xfrm>
          <a:custGeom>
            <a:avLst/>
            <a:gdLst/>
            <a:ahLst/>
            <a:cxnLst/>
            <a:rect l="l" t="t" r="r" b="b"/>
            <a:pathLst>
              <a:path w="598804" h="0">
                <a:moveTo>
                  <a:pt x="0" y="0"/>
                </a:moveTo>
                <a:lnTo>
                  <a:pt x="598487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07041" y="1497493"/>
            <a:ext cx="5397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5550" y="155692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5055" y="1899049"/>
            <a:ext cx="62801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37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2222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22222" sz="750" spc="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6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8314" y="1827750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03782" y="1929039"/>
            <a:ext cx="57531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15350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53069" y="1827750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36191" y="1905300"/>
            <a:ext cx="19494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4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13788" y="1899049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95195" y="1929039"/>
            <a:ext cx="4552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7256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222885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1407160" algn="l"/>
                <a:tab pos="169545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672" y="1049028"/>
            <a:ext cx="71564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82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8430" y="1049028"/>
            <a:ext cx="312229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97025" algn="l"/>
                <a:tab pos="1885314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+3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8430" y="1410701"/>
            <a:ext cx="23818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7060" algn="l"/>
                <a:tab pos="216471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4864" y="1325103"/>
            <a:ext cx="6242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7564" y="1486954"/>
            <a:ext cx="598805" cy="0"/>
          </a:xfrm>
          <a:custGeom>
            <a:avLst/>
            <a:gdLst/>
            <a:ahLst/>
            <a:cxnLst/>
            <a:rect l="l" t="t" r="r" b="b"/>
            <a:pathLst>
              <a:path w="598804" h="0">
                <a:moveTo>
                  <a:pt x="0" y="0"/>
                </a:moveTo>
                <a:lnTo>
                  <a:pt x="598487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07041" y="1497493"/>
            <a:ext cx="5397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5550" y="155692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5055" y="1899049"/>
            <a:ext cx="62801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37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2222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22222" sz="750" spc="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6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8314" y="1827750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03782" y="1929039"/>
            <a:ext cx="57531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15350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53069" y="1827750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36191" y="1905300"/>
            <a:ext cx="19494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4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13788" y="1899049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95195" y="1929039"/>
            <a:ext cx="7435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3885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7256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74860" y="1873251"/>
            <a:ext cx="254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520" u="sng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01377" y="1920998"/>
            <a:ext cx="83185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69816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222885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1407160" algn="l"/>
                <a:tab pos="169545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672" y="1049028"/>
            <a:ext cx="71564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82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8430" y="1049028"/>
            <a:ext cx="312229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97025" algn="l"/>
                <a:tab pos="1885314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+3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8430" y="1410701"/>
            <a:ext cx="23818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7060" algn="l"/>
                <a:tab pos="216471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4864" y="1325103"/>
            <a:ext cx="6242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7564" y="1486954"/>
            <a:ext cx="598805" cy="0"/>
          </a:xfrm>
          <a:custGeom>
            <a:avLst/>
            <a:gdLst/>
            <a:ahLst/>
            <a:cxnLst/>
            <a:rect l="l" t="t" r="r" b="b"/>
            <a:pathLst>
              <a:path w="598804" h="0">
                <a:moveTo>
                  <a:pt x="0" y="0"/>
                </a:moveTo>
                <a:lnTo>
                  <a:pt x="598487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07041" y="1497493"/>
            <a:ext cx="5397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5550" y="155692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5055" y="1899049"/>
            <a:ext cx="62801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37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2222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22222" sz="750" spc="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6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8314" y="1827750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03782" y="1929039"/>
            <a:ext cx="57531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15350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53069" y="1827750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36191" y="1905300"/>
            <a:ext cx="19494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4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13788" y="1899049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95195" y="1929039"/>
            <a:ext cx="7435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3885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7256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74860" y="1873251"/>
            <a:ext cx="254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520" u="sng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01377" y="1920998"/>
            <a:ext cx="83185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69816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03782" y="2266046"/>
            <a:ext cx="10852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  </a:t>
            </a:r>
            <a:r>
              <a:rPr dirty="0" sz="1000" spc="-114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44687" y="2237964"/>
            <a:ext cx="45339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baseline="3968" sz="1050" spc="-120">
                <a:latin typeface="Lucida Sans Unicode"/>
                <a:cs typeface="Lucida Sans Unicode"/>
              </a:rPr>
              <a:t>2</a:t>
            </a:r>
            <a:endParaRPr baseline="3968" sz="10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25268" y="2325835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222885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1407160" algn="l"/>
                <a:tab pos="169545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672" y="1049028"/>
            <a:ext cx="71564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82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8430" y="1049028"/>
            <a:ext cx="312229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97025" algn="l"/>
                <a:tab pos="1885314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+3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8430" y="1410701"/>
            <a:ext cx="23818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7060" algn="l"/>
                <a:tab pos="216471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4864" y="1325103"/>
            <a:ext cx="6242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7564" y="1486954"/>
            <a:ext cx="598805" cy="0"/>
          </a:xfrm>
          <a:custGeom>
            <a:avLst/>
            <a:gdLst/>
            <a:ahLst/>
            <a:cxnLst/>
            <a:rect l="l" t="t" r="r" b="b"/>
            <a:pathLst>
              <a:path w="598804" h="0">
                <a:moveTo>
                  <a:pt x="0" y="0"/>
                </a:moveTo>
                <a:lnTo>
                  <a:pt x="598487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07041" y="1497493"/>
            <a:ext cx="5397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5550" y="155692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5055" y="1899049"/>
            <a:ext cx="62801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37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2222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22222" sz="750" spc="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6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8314" y="1827750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03782" y="1929039"/>
            <a:ext cx="57531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15350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53069" y="1827750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36191" y="1905300"/>
            <a:ext cx="19494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4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13788" y="1899049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95195" y="1929039"/>
            <a:ext cx="7435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3885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7256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74860" y="1873251"/>
            <a:ext cx="254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520" u="sng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01377" y="1920998"/>
            <a:ext cx="83185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69816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03782" y="2266046"/>
            <a:ext cx="10852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  </a:t>
            </a:r>
            <a:r>
              <a:rPr dirty="0" sz="1000" spc="-114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44687" y="2237964"/>
            <a:ext cx="45339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baseline="3968" sz="1050" spc="-120">
                <a:latin typeface="Lucida Sans Unicode"/>
                <a:cs typeface="Lucida Sans Unicode"/>
              </a:rPr>
              <a:t>2</a:t>
            </a:r>
            <a:endParaRPr baseline="3968" sz="10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25268" y="2325835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24671" y="2266046"/>
            <a:ext cx="14103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  </a:t>
            </a:r>
            <a:r>
              <a:rPr dirty="0" sz="1000" spc="4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68802" y="2172641"/>
            <a:ext cx="254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000" spc="52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71734" y="223796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71734" y="2325835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3522" y="542921"/>
            <a:ext cx="50482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4338" y="542921"/>
            <a:ext cx="222885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1407160" algn="l"/>
                <a:tab pos="169545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67" i="1"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8977" y="566659"/>
            <a:ext cx="6159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672" y="1049028"/>
            <a:ext cx="71564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7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r>
              <a:rPr dirty="0" sz="7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82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8430" y="1049028"/>
            <a:ext cx="312229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97025" algn="l"/>
                <a:tab pos="1885314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latin typeface="Trebuchet MS"/>
                <a:cs typeface="Trebuchet MS"/>
              </a:rPr>
              <a:t> </a:t>
            </a:r>
            <a:r>
              <a:rPr dirty="0" baseline="31746" sz="1050" spc="-44">
                <a:latin typeface="Lucida Sans Unicode"/>
                <a:cs typeface="Lucida Sans Unicode"/>
              </a:rPr>
              <a:t>+3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8430" y="1410701"/>
            <a:ext cx="23818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77060" algn="l"/>
                <a:tab pos="216471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(1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64864" y="1325103"/>
            <a:ext cx="6242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r>
              <a:rPr dirty="0" baseline="-19841" sz="1050" spc="-1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7564" y="1486954"/>
            <a:ext cx="598805" cy="0"/>
          </a:xfrm>
          <a:custGeom>
            <a:avLst/>
            <a:gdLst/>
            <a:ahLst/>
            <a:cxnLst/>
            <a:rect l="l" t="t" r="r" b="b"/>
            <a:pathLst>
              <a:path w="598804" h="0">
                <a:moveTo>
                  <a:pt x="0" y="0"/>
                </a:moveTo>
                <a:lnTo>
                  <a:pt x="598487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07041" y="1497493"/>
            <a:ext cx="53975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5550" y="155692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7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5055" y="1899049"/>
            <a:ext cx="628015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37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2222" sz="7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22222" sz="750" spc="8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 spc="-6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22222" sz="1500" spc="-75">
                <a:solidFill>
                  <a:srgbClr val="0000FF"/>
                </a:solidFill>
                <a:latin typeface="Tahoma"/>
                <a:cs typeface="Tahoma"/>
              </a:rPr>
              <a:t>6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8314" y="1827750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03782" y="1929039"/>
            <a:ext cx="57531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15350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53069" y="1827750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36191" y="1905300"/>
            <a:ext cx="19494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4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13788" y="1899049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95195" y="1929039"/>
            <a:ext cx="7435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3885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7256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74860" y="1873251"/>
            <a:ext cx="254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r>
              <a:rPr dirty="0" sz="1000" spc="520" u="sng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01377" y="1920998"/>
            <a:ext cx="83185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69816" y="198847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03782" y="2266046"/>
            <a:ext cx="26314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33170" algn="l"/>
                <a:tab pos="152146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  </a:t>
            </a:r>
            <a:r>
              <a:rPr dirty="0" sz="1000" spc="-114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  </a:t>
            </a:r>
            <a:r>
              <a:rPr dirty="0" sz="1000" spc="4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44687" y="2237964"/>
            <a:ext cx="45339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baseline="3968" sz="1050" spc="-120">
                <a:latin typeface="Lucida Sans Unicode"/>
                <a:cs typeface="Lucida Sans Unicode"/>
              </a:rPr>
              <a:t>2</a:t>
            </a:r>
            <a:endParaRPr baseline="3968" sz="10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25268" y="2325835"/>
            <a:ext cx="161925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5892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68802" y="2172641"/>
            <a:ext cx="254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000" spc="52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71734" y="223796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3830" y="2552137"/>
            <a:ext cx="331216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 b="1">
                <a:latin typeface="Gill Sans MT"/>
                <a:cs typeface="Gill Sans MT"/>
              </a:rPr>
              <a:t>Nota:</a:t>
            </a:r>
            <a:r>
              <a:rPr dirty="0" sz="1000" spc="-20" b="1">
                <a:latin typeface="Gill Sans MT"/>
                <a:cs typeface="Gill Sans MT"/>
              </a:rPr>
              <a:t> </a:t>
            </a:r>
            <a:r>
              <a:rPr dirty="0" sz="1000" spc="-114" b="1">
                <a:latin typeface="Gill Sans MT"/>
                <a:cs typeface="Gill Sans MT"/>
              </a:rPr>
              <a:t> </a:t>
            </a:r>
            <a:r>
              <a:rPr dirty="0" sz="1000" spc="-5">
                <a:latin typeface="Tahoma"/>
                <a:cs typeface="Tahoma"/>
              </a:rPr>
              <a:t>l’ultima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u="sng">
                <a:latin typeface="Tahoma"/>
                <a:cs typeface="Tahoma"/>
              </a:rPr>
              <a:t>v</a:t>
            </a:r>
            <a:r>
              <a:rPr dirty="0" sz="1000" spc="-25">
                <a:latin typeface="Tahoma"/>
                <a:cs typeface="Tahoma"/>
              </a:rPr>
              <a:t>erificata</a:t>
            </a:r>
            <a:r>
              <a:rPr dirty="0" sz="1000" spc="75" u="sng">
                <a:latin typeface="Times New Roman"/>
                <a:cs typeface="Times New Roman"/>
              </a:rPr>
              <a:t> </a:t>
            </a:r>
            <a:r>
              <a:rPr dirty="0" sz="1000" spc="-40" u="sng">
                <a:latin typeface="Tahoma"/>
                <a:cs typeface="Tahoma"/>
              </a:rPr>
              <a:t>solo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≥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3830" y="2773144"/>
            <a:ext cx="25165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ci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≤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≤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40">
                <a:latin typeface="Tahoma"/>
                <a:cs typeface="Tahoma"/>
              </a:rPr>
              <a:t>2,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2.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97151" y="2685924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00097" y="274506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00097" y="283293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1" name="object 4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3969" y="674370"/>
            <a:ext cx="1540510" cy="19367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704850" algn="l"/>
                <a:tab pos="1181735" algn="l"/>
              </a:tabLst>
            </a:pP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5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729" y="129506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68835" y="222747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7330" y="227827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201658"/>
            <a:ext cx="50800" cy="1038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265158"/>
            <a:ext cx="50800" cy="9750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729" y="1377627"/>
            <a:ext cx="4457065" cy="913765"/>
          </a:xfrm>
          <a:custGeom>
            <a:avLst/>
            <a:gdLst/>
            <a:ahLst/>
            <a:cxnLst/>
            <a:rect l="l" t="t" r="r" b="b"/>
            <a:pathLst>
              <a:path w="4457065" h="913764">
                <a:moveTo>
                  <a:pt x="4456606" y="0"/>
                </a:moveTo>
                <a:lnTo>
                  <a:pt x="0" y="0"/>
                </a:lnTo>
                <a:lnTo>
                  <a:pt x="0" y="862551"/>
                </a:lnTo>
                <a:lnTo>
                  <a:pt x="16636" y="900065"/>
                </a:lnTo>
                <a:lnTo>
                  <a:pt x="4405806" y="913351"/>
                </a:lnTo>
                <a:lnTo>
                  <a:pt x="4420049" y="911306"/>
                </a:lnTo>
                <a:lnTo>
                  <a:pt x="4451170" y="88534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252458"/>
            <a:ext cx="0" cy="1007110"/>
          </a:xfrm>
          <a:custGeom>
            <a:avLst/>
            <a:gdLst/>
            <a:ahLst/>
            <a:cxnLst/>
            <a:rect l="l" t="t" r="r" b="b"/>
            <a:pathLst>
              <a:path w="0" h="1007110">
                <a:moveTo>
                  <a:pt x="0" y="100676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2397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2270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2143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1953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1187583"/>
            <a:ext cx="968375" cy="795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850">
              <a:latin typeface="Times New Roman"/>
              <a:cs typeface="Times New Roman"/>
            </a:endParaRPr>
          </a:p>
          <a:p>
            <a:pPr marL="14351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27777" sz="1050" spc="67" i="1">
                <a:latin typeface="Trebuchet MS"/>
                <a:cs typeface="Trebuchet MS"/>
              </a:rPr>
              <a:t>x</a:t>
            </a:r>
            <a:r>
              <a:rPr dirty="0" baseline="27777" sz="1050" spc="315" i="1">
                <a:latin typeface="Arial"/>
                <a:cs typeface="Arial"/>
              </a:rPr>
              <a:t>−</a:t>
            </a:r>
            <a:r>
              <a:rPr dirty="0" baseline="27777" sz="1050" spc="-120">
                <a:latin typeface="Lucida Sans Unicode"/>
                <a:cs typeface="Lucida Sans Unicode"/>
              </a:rPr>
              <a:t>5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43510">
              <a:lnSpc>
                <a:spcPct val="100000"/>
              </a:lnSpc>
              <a:spcBef>
                <a:spcPts val="1065"/>
              </a:spcBef>
            </a:pPr>
            <a:r>
              <a:rPr dirty="0" baseline="-18518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-18518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-18518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-19444" sz="1500" spc="-75">
                <a:latin typeface="Tahoma"/>
                <a:cs typeface="Tahoma"/>
              </a:rPr>
              <a:t>7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+3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latin typeface="Tahoma"/>
                <a:cs typeface="Tahoma"/>
              </a:rPr>
              <a:t>=</a:t>
            </a:r>
            <a:r>
              <a:rPr dirty="0" baseline="-19444" sz="1500" spc="-60">
                <a:latin typeface="Tahoma"/>
                <a:cs typeface="Tahoma"/>
              </a:rPr>
              <a:t> </a:t>
            </a:r>
            <a:r>
              <a:rPr dirty="0" baseline="-19444" sz="1500" spc="-82">
                <a:latin typeface="Tahoma"/>
                <a:cs typeface="Tahoma"/>
              </a:rPr>
              <a:t>4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4087" y="873694"/>
            <a:ext cx="192214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61881" y="873694"/>
            <a:ext cx="742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4087" y="873694"/>
            <a:ext cx="192214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61881" y="873694"/>
            <a:ext cx="742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3986" y="1227960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86" y="873694"/>
            <a:ext cx="2021839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9969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61881" y="873694"/>
            <a:ext cx="742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86" y="873694"/>
            <a:ext cx="2021839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9969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75051" y="873694"/>
            <a:ext cx="944244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0320">
              <a:lnSpc>
                <a:spcPct val="100000"/>
              </a:lnSpc>
              <a:tabLst>
                <a:tab pos="2876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2876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86" y="873694"/>
            <a:ext cx="2021839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9969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75051" y="873694"/>
            <a:ext cx="944244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0320">
              <a:lnSpc>
                <a:spcPct val="100000"/>
              </a:lnSpc>
              <a:tabLst>
                <a:tab pos="2876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2876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23885" y="1417749"/>
            <a:ext cx="12134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8402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86" y="873694"/>
            <a:ext cx="2021839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9969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75051" y="873694"/>
            <a:ext cx="944244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0320">
              <a:lnSpc>
                <a:spcPct val="100000"/>
              </a:lnSpc>
              <a:tabLst>
                <a:tab pos="2876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2876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23885" y="1417749"/>
            <a:ext cx="1213485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8402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86" y="873694"/>
            <a:ext cx="2021839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9969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61881" y="873694"/>
            <a:ext cx="742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5051" y="1204235"/>
            <a:ext cx="944244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3885" y="1417749"/>
            <a:ext cx="1213485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8402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8322" y="2203788"/>
            <a:ext cx="191198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6248" y="2227514"/>
            <a:ext cx="11639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86" y="873694"/>
            <a:ext cx="2021839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9969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61881" y="873694"/>
            <a:ext cx="742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5051" y="1204235"/>
            <a:ext cx="944244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3885" y="1417749"/>
            <a:ext cx="1213485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8402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8322" y="2203788"/>
            <a:ext cx="1911985" cy="568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marL="205104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6248" y="2227514"/>
            <a:ext cx="11639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86" y="873694"/>
            <a:ext cx="2021839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9969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61881" y="873694"/>
            <a:ext cx="742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5051" y="1204235"/>
            <a:ext cx="944244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3885" y="1417749"/>
            <a:ext cx="1213485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8402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8322" y="2203788"/>
            <a:ext cx="191198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6248" y="2227514"/>
            <a:ext cx="116395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1197" y="2558055"/>
            <a:ext cx="190881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baseline="31746" sz="1050" spc="-120">
                <a:latin typeface="Lucida Sans Unicode"/>
                <a:cs typeface="Lucida Sans Unicode"/>
              </a:rPr>
              <a:t>9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3969" y="674370"/>
            <a:ext cx="1540510" cy="19367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704850" algn="l"/>
                <a:tab pos="1181735" algn="l"/>
              </a:tabLst>
            </a:pP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5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830" y="1187583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729" y="129506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68835" y="222747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330" y="227827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201658"/>
            <a:ext cx="50800" cy="1038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265158"/>
            <a:ext cx="50800" cy="9750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729" y="1377627"/>
            <a:ext cx="4457065" cy="913765"/>
          </a:xfrm>
          <a:custGeom>
            <a:avLst/>
            <a:gdLst/>
            <a:ahLst/>
            <a:cxnLst/>
            <a:rect l="l" t="t" r="r" b="b"/>
            <a:pathLst>
              <a:path w="4457065" h="913764">
                <a:moveTo>
                  <a:pt x="4456606" y="0"/>
                </a:moveTo>
                <a:lnTo>
                  <a:pt x="0" y="0"/>
                </a:lnTo>
                <a:lnTo>
                  <a:pt x="0" y="862551"/>
                </a:lnTo>
                <a:lnTo>
                  <a:pt x="16636" y="900065"/>
                </a:lnTo>
                <a:lnTo>
                  <a:pt x="4405806" y="913351"/>
                </a:lnTo>
                <a:lnTo>
                  <a:pt x="4420049" y="911306"/>
                </a:lnTo>
                <a:lnTo>
                  <a:pt x="4451170" y="88534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252458"/>
            <a:ext cx="0" cy="1007110"/>
          </a:xfrm>
          <a:custGeom>
            <a:avLst/>
            <a:gdLst/>
            <a:ahLst/>
            <a:cxnLst/>
            <a:rect l="l" t="t" r="r" b="b"/>
            <a:pathLst>
              <a:path w="0" h="1007110">
                <a:moveTo>
                  <a:pt x="0" y="100676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2397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2270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2143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32336" y="11953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45097" y="1453701"/>
            <a:ext cx="836930" cy="862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27777" sz="1050" spc="67" i="1">
                <a:latin typeface="Trebuchet MS"/>
                <a:cs typeface="Trebuchet MS"/>
              </a:rPr>
              <a:t>x</a:t>
            </a:r>
            <a:r>
              <a:rPr dirty="0" baseline="27777" sz="1050" spc="315" i="1">
                <a:latin typeface="Arial"/>
                <a:cs typeface="Arial"/>
              </a:rPr>
              <a:t>−</a:t>
            </a:r>
            <a:r>
              <a:rPr dirty="0" baseline="27777" sz="1050" spc="-120">
                <a:latin typeface="Lucida Sans Unicode"/>
                <a:cs typeface="Lucida Sans Unicode"/>
              </a:rPr>
              <a:t>5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baseline="-18518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-18518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-18518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-19444" sz="1500" spc="-75">
                <a:latin typeface="Tahoma"/>
                <a:cs typeface="Tahoma"/>
              </a:rPr>
              <a:t>7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+3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latin typeface="Tahoma"/>
                <a:cs typeface="Tahoma"/>
              </a:rPr>
              <a:t>=</a:t>
            </a:r>
            <a:r>
              <a:rPr dirty="0" baseline="-19444" sz="1500" spc="-60">
                <a:latin typeface="Tahoma"/>
                <a:cs typeface="Tahoma"/>
              </a:rPr>
              <a:t> </a:t>
            </a:r>
            <a:r>
              <a:rPr dirty="0" baseline="-19444" sz="1500" spc="-82">
                <a:latin typeface="Tahoma"/>
                <a:cs typeface="Tahoma"/>
              </a:rPr>
              <a:t>4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4</a:t>
            </a:r>
            <a:r>
              <a:rPr dirty="0" baseline="27777" sz="1050" spc="315" i="1">
                <a:latin typeface="Arial"/>
                <a:cs typeface="Arial"/>
              </a:rPr>
              <a:t>−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225" i="1">
                <a:latin typeface="Trebuchet MS"/>
                <a:cs typeface="Trebuchet MS"/>
              </a:rPr>
              <a:t> </a:t>
            </a:r>
            <a:r>
              <a:rPr dirty="0" baseline="61111" sz="750" spc="-82">
                <a:latin typeface="Lucida Sans Unicode"/>
                <a:cs typeface="Lucida Sans Unicode"/>
              </a:rPr>
              <a:t>2</a:t>
            </a:r>
            <a:r>
              <a:rPr dirty="0" baseline="61111" sz="750">
                <a:latin typeface="Lucida Sans Unicode"/>
                <a:cs typeface="Lucida Sans Unicode"/>
              </a:rPr>
              <a:t> </a:t>
            </a:r>
            <a:r>
              <a:rPr dirty="0" baseline="61111" sz="750" spc="89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0136" y="2043714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86" y="873694"/>
            <a:ext cx="2021839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9969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61881" y="873694"/>
            <a:ext cx="742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5051" y="1204235"/>
            <a:ext cx="944244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3885" y="1417749"/>
            <a:ext cx="1213485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8402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8322" y="2203788"/>
            <a:ext cx="191198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6248" y="2227514"/>
            <a:ext cx="1163955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2876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24130">
              <a:lnSpc>
                <a:spcPct val="100000"/>
              </a:lnSpc>
              <a:tabLst>
                <a:tab pos="31242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513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1197" y="2558055"/>
            <a:ext cx="190881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baseline="31746" sz="1050" spc="-120">
                <a:latin typeface="Lucida Sans Unicode"/>
                <a:cs typeface="Lucida Sans Unicode"/>
              </a:rPr>
              <a:t>9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44611" y="494116"/>
            <a:ext cx="91884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986" y="873694"/>
            <a:ext cx="2021839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99695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7</a:t>
            </a:r>
            <a:r>
              <a:rPr dirty="0" sz="1000" spc="-25">
                <a:latin typeface="Tahoma"/>
                <a:cs typeface="Tahoma"/>
              </a:rPr>
              <a:t>(3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61881" y="873694"/>
            <a:ext cx="742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5051" y="1204235"/>
            <a:ext cx="944244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</a:t>
            </a:r>
            <a:r>
              <a:rPr dirty="0" baseline="31746" sz="1050" spc="-120">
                <a:latin typeface="Lucida Sans Unicode"/>
                <a:cs typeface="Lucida Sans Unicode"/>
              </a:rPr>
              <a:t>5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3885" y="1417749"/>
            <a:ext cx="1213485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8402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40" i="1">
                <a:latin typeface="Verdana"/>
                <a:cs typeface="Verdana"/>
              </a:rPr>
              <a:t>/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9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8322" y="2203788"/>
            <a:ext cx="191198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46248" y="2227514"/>
            <a:ext cx="1163955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2876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24130">
              <a:lnSpc>
                <a:spcPct val="100000"/>
              </a:lnSpc>
              <a:tabLst>
                <a:tab pos="31242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513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1197" y="2558055"/>
            <a:ext cx="190881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2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9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baseline="31746" sz="1050" spc="-120">
                <a:latin typeface="Lucida Sans Unicode"/>
                <a:cs typeface="Lucida Sans Unicode"/>
              </a:rPr>
              <a:t>9</a:t>
            </a:r>
            <a:endParaRPr baseline="31746" sz="105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01202" y="2785692"/>
            <a:ext cx="102996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  </a:t>
            </a:r>
            <a:r>
              <a:rPr dirty="0" sz="1000" spc="-12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513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10180" y="2667512"/>
            <a:ext cx="349250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5915" algn="l"/>
              </a:tabLst>
            </a:pPr>
            <a:r>
              <a:rPr dirty="0" sz="1000" spc="15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91258" y="518170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656" y="63585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69045" y="59442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64956" y="604962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6345" y="432585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4521" y="518170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91258" y="518170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656" y="63585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69045" y="59442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64956" y="604962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6345" y="432585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4521" y="518170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6969" y="927110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5493" y="841512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18193" y="100336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05493" y="1013902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43669" y="927110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4826" y="1195956"/>
            <a:ext cx="27584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91258" y="518170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656" y="63585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69045" y="59442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64956" y="604962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6345" y="432585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4521" y="518170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6969" y="927110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5493" y="841512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18193" y="100336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05493" y="1013902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43669" y="927110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4826" y="1195956"/>
            <a:ext cx="20980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95790" y="1195956"/>
            <a:ext cx="587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33310" y="1719262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51607" y="1656003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63823" y="1655991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51607" y="1845792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4" h="0">
                <a:moveTo>
                  <a:pt x="0" y="0"/>
                </a:moveTo>
                <a:lnTo>
                  <a:pt x="126525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33310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85138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36967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8795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40624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692465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844294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996122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47951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99779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33310" y="1972310"/>
            <a:ext cx="2593975" cy="0"/>
          </a:xfrm>
          <a:custGeom>
            <a:avLst/>
            <a:gdLst/>
            <a:ahLst/>
            <a:cxnLst/>
            <a:rect l="l" t="t" r="r" b="b"/>
            <a:pathLst>
              <a:path w="2593975" h="0">
                <a:moveTo>
                  <a:pt x="0" y="0"/>
                </a:moveTo>
                <a:lnTo>
                  <a:pt x="259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15651" y="197231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80129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06659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033177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53732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80250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06780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388298" y="1538677"/>
            <a:ext cx="1517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25794" y="153867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79765" y="2046175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07055" y="2019473"/>
            <a:ext cx="990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77640" y="2046175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9" name="object 4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91258" y="518170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656" y="63585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064956" y="604962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6345" y="432585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69045" y="59442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94521" y="518170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6969" y="927110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5493" y="841512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18193" y="100336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05493" y="1013902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43669" y="927110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4826" y="1195956"/>
            <a:ext cx="5454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43037" y="1195956"/>
            <a:ext cx="14801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95790" y="1195956"/>
            <a:ext cx="587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33310" y="1719262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51607" y="1656003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63823" y="1655991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51607" y="1845792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4" h="0">
                <a:moveTo>
                  <a:pt x="0" y="0"/>
                </a:moveTo>
                <a:lnTo>
                  <a:pt x="126525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33310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85138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36967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8795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40624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92465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44294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96122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47951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299779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33310" y="1972310"/>
            <a:ext cx="2593975" cy="0"/>
          </a:xfrm>
          <a:custGeom>
            <a:avLst/>
            <a:gdLst/>
            <a:ahLst/>
            <a:cxnLst/>
            <a:rect l="l" t="t" r="r" b="b"/>
            <a:pathLst>
              <a:path w="2593975" h="0">
                <a:moveTo>
                  <a:pt x="0" y="0"/>
                </a:moveTo>
                <a:lnTo>
                  <a:pt x="259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15651" y="197231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780129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906659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033177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53732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80250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06780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388298" y="1538677"/>
            <a:ext cx="1517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25794" y="153867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79765" y="2046175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07055" y="2019473"/>
            <a:ext cx="990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77640" y="2046175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81774" y="2403714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68172" y="2521381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59561" y="247995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755472" y="2490506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46861" y="2318116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85036" y="2403714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6" name="object 5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91258" y="518170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656" y="63585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69045" y="59442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64956" y="604962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6345" y="432585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4521" y="518170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6969" y="927110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5493" y="841512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18193" y="100336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05493" y="1013902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43669" y="927110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4826" y="1195956"/>
            <a:ext cx="5454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43037" y="1195956"/>
            <a:ext cx="14801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95790" y="1195956"/>
            <a:ext cx="587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33310" y="1719262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51607" y="1656003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63823" y="1655991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51607" y="1845792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4" h="0">
                <a:moveTo>
                  <a:pt x="0" y="0"/>
                </a:moveTo>
                <a:lnTo>
                  <a:pt x="126525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33310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85138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36967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8795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40624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92465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44294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96122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47951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299779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33310" y="1972310"/>
            <a:ext cx="2593975" cy="0"/>
          </a:xfrm>
          <a:custGeom>
            <a:avLst/>
            <a:gdLst/>
            <a:ahLst/>
            <a:cxnLst/>
            <a:rect l="l" t="t" r="r" b="b"/>
            <a:pathLst>
              <a:path w="2593975" h="0">
                <a:moveTo>
                  <a:pt x="0" y="0"/>
                </a:moveTo>
                <a:lnTo>
                  <a:pt x="259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15651" y="197231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780129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906659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033177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53732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80250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06780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388298" y="1538677"/>
            <a:ext cx="1517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25794" y="153867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79765" y="2046175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07055" y="2019473"/>
            <a:ext cx="990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77640" y="2046175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81774" y="2403714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68172" y="2521381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59561" y="247995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755472" y="2490506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46861" y="2318116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85036" y="2403714"/>
            <a:ext cx="4756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76615" y="2318116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789315" y="247995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369362" y="247995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776615" y="2490506"/>
            <a:ext cx="6692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</a:tabLst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14791" y="2403714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248344" y="2280039"/>
            <a:ext cx="3524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1</a:t>
            </a:r>
            <a:r>
              <a:rPr dirty="0" baseline="-41666" sz="1500" spc="-292">
                <a:latin typeface="Tahoma"/>
                <a:cs typeface="Tahoma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baseline="-15873" sz="1050" spc="-120">
                <a:latin typeface="Lucida Sans Unicode"/>
                <a:cs typeface="Lucida Sans Unicode"/>
              </a:rPr>
              <a:t>4</a:t>
            </a:r>
            <a:endParaRPr baseline="-15873" sz="1050">
              <a:latin typeface="Lucida Sans Unicode"/>
              <a:cs typeface="Lucida Sans Unicode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2" name="object 6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91258" y="518170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656" y="63585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69045" y="59442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64956" y="604962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6345" y="432585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4521" y="518170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6969" y="927110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5493" y="841512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18193" y="100336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05493" y="1013902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43669" y="927110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4826" y="1195956"/>
            <a:ext cx="5454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43037" y="1195956"/>
            <a:ext cx="14801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95790" y="1195956"/>
            <a:ext cx="587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33310" y="1719262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51607" y="1656003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63823" y="1655991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51607" y="1845792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4" h="0">
                <a:moveTo>
                  <a:pt x="0" y="0"/>
                </a:moveTo>
                <a:lnTo>
                  <a:pt x="126525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33310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85138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36967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8795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40624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92465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44294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96122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47951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299779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33310" y="1972310"/>
            <a:ext cx="2593975" cy="0"/>
          </a:xfrm>
          <a:custGeom>
            <a:avLst/>
            <a:gdLst/>
            <a:ahLst/>
            <a:cxnLst/>
            <a:rect l="l" t="t" r="r" b="b"/>
            <a:pathLst>
              <a:path w="2593975" h="0">
                <a:moveTo>
                  <a:pt x="0" y="0"/>
                </a:moveTo>
                <a:lnTo>
                  <a:pt x="259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15651" y="197231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780129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906659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033177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53732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80250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06780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388298" y="1538677"/>
            <a:ext cx="1517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25794" y="153867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79765" y="2046175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07055" y="2019473"/>
            <a:ext cx="990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77640" y="2046175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81774" y="2403714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68172" y="2521381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59561" y="247995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755472" y="2490506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46861" y="2318116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85036" y="2403714"/>
            <a:ext cx="4756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76615" y="2318116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789315" y="247995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369362" y="247995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776615" y="2490506"/>
            <a:ext cx="6692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</a:tabLst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14791" y="2403714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248344" y="2280039"/>
            <a:ext cx="3524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1</a:t>
            </a:r>
            <a:r>
              <a:rPr dirty="0" baseline="-41666" sz="1500" spc="-292">
                <a:latin typeface="Tahoma"/>
                <a:cs typeface="Tahoma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baseline="-15873" sz="1050" spc="-120">
                <a:latin typeface="Lucida Sans Unicode"/>
                <a:cs typeface="Lucida Sans Unicode"/>
              </a:rPr>
              <a:t>4</a:t>
            </a:r>
            <a:endParaRPr baseline="-15873" sz="1050">
              <a:latin typeface="Lucida Sans Unicode"/>
              <a:cs typeface="Lucida Sans Unicode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64383" y="2403714"/>
            <a:ext cx="12719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5">
                <a:latin typeface="Tahoma"/>
                <a:cs typeface="Tahoma"/>
              </a:rPr>
              <a:t>81(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3" name="object 6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7630" y="24034"/>
            <a:ext cx="4889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Soluzioni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</a:rPr>
              <a:t>esempi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91258" y="518170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7656" y="63585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69045" y="59442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064956" y="604962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6345" y="432585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4521" y="518170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6969" y="927110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5493" y="841512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18193" y="100336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05493" y="1013902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43669" y="927110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4826" y="1195956"/>
            <a:ext cx="5454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43037" y="1195956"/>
            <a:ext cx="148018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95790" y="1195956"/>
            <a:ext cx="587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33310" y="1719262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51607" y="1656003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63823" y="1655991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51607" y="1845792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4" h="0">
                <a:moveTo>
                  <a:pt x="0" y="0"/>
                </a:moveTo>
                <a:lnTo>
                  <a:pt x="126525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33310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85138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36967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8795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40624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92465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44294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96122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47951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299779" y="184579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33310" y="1972310"/>
            <a:ext cx="2593975" cy="0"/>
          </a:xfrm>
          <a:custGeom>
            <a:avLst/>
            <a:gdLst/>
            <a:ahLst/>
            <a:cxnLst/>
            <a:rect l="l" t="t" r="r" b="b"/>
            <a:pathLst>
              <a:path w="2593975" h="0">
                <a:moveTo>
                  <a:pt x="0" y="0"/>
                </a:moveTo>
                <a:lnTo>
                  <a:pt x="259377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15651" y="1972310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780129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906659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033177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53732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80250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06780" y="171926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388298" y="1538677"/>
            <a:ext cx="1517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25794" y="153867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79765" y="2046175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07055" y="2019473"/>
            <a:ext cx="990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77640" y="2046175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81774" y="2403714"/>
            <a:ext cx="2330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68172" y="2521381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59561" y="247995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755472" y="2490506"/>
            <a:ext cx="3930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2222" sz="750" spc="-82">
                <a:latin typeface="Lucida Sans Unicode"/>
                <a:cs typeface="Lucida Sans Unicode"/>
              </a:rPr>
              <a:t>3</a:t>
            </a:r>
            <a:r>
              <a:rPr dirty="0" baseline="22222" sz="750" spc="-82">
                <a:latin typeface="Lucida Sans Unicode"/>
                <a:cs typeface="Lucida Sans Unicode"/>
              </a:rPr>
              <a:t>  </a:t>
            </a:r>
            <a:r>
              <a:rPr dirty="0" baseline="22222" sz="750" spc="-30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46861" y="2318116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85036" y="2403714"/>
            <a:ext cx="4756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76615" y="2318116"/>
            <a:ext cx="313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789315" y="247995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369362" y="247995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776615" y="2490506"/>
            <a:ext cx="6692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</a:tabLst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14791" y="2403714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248344" y="2280039"/>
            <a:ext cx="3524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1</a:t>
            </a:r>
            <a:r>
              <a:rPr dirty="0" baseline="-41666" sz="1500" spc="-292">
                <a:latin typeface="Tahoma"/>
                <a:cs typeface="Tahoma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baseline="-15873" sz="1050" spc="-120">
                <a:latin typeface="Lucida Sans Unicode"/>
                <a:cs typeface="Lucida Sans Unicode"/>
              </a:rPr>
              <a:t>4</a:t>
            </a:r>
            <a:endParaRPr baseline="-15873" sz="1050">
              <a:latin typeface="Lucida Sans Unicode"/>
              <a:cs typeface="Lucida Sans Unicode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764383" y="2403714"/>
            <a:ext cx="127190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35">
                <a:latin typeface="Tahoma"/>
                <a:cs typeface="Tahoma"/>
              </a:rPr>
              <a:t>81(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126360" y="2819311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 h="0">
                <a:moveTo>
                  <a:pt x="0" y="0"/>
                </a:moveTo>
                <a:lnTo>
                  <a:pt x="18978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508378" y="2743058"/>
            <a:ext cx="128587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82</a:t>
            </a:r>
            <a:r>
              <a:rPr dirty="0" baseline="-38888" sz="15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22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≈</a:t>
            </a:r>
            <a:r>
              <a:rPr dirty="0" sz="10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113660" y="2657460"/>
            <a:ext cx="2152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159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37287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6203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2760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7840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74260"/>
            <a:ext cx="50800" cy="5660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37761"/>
            <a:ext cx="50800" cy="5025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44606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40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25061"/>
            <a:ext cx="0" cy="534670"/>
          </a:xfrm>
          <a:custGeom>
            <a:avLst/>
            <a:gdLst/>
            <a:ahLst/>
            <a:cxnLst/>
            <a:rect l="l" t="t" r="r" b="b"/>
            <a:pathLst>
              <a:path w="0" h="534669">
                <a:moveTo>
                  <a:pt x="0" y="53429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123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996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869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6791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62608"/>
            <a:ext cx="2976880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41605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3969" y="674370"/>
            <a:ext cx="1540510" cy="19367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704850" algn="l"/>
                <a:tab pos="1181735" algn="l"/>
              </a:tabLst>
            </a:pP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5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830" y="1187583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729" y="129506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68835" y="222747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330" y="227827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201658"/>
            <a:ext cx="50800" cy="1038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265158"/>
            <a:ext cx="50800" cy="9750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729" y="1377627"/>
            <a:ext cx="4457065" cy="913765"/>
          </a:xfrm>
          <a:custGeom>
            <a:avLst/>
            <a:gdLst/>
            <a:ahLst/>
            <a:cxnLst/>
            <a:rect l="l" t="t" r="r" b="b"/>
            <a:pathLst>
              <a:path w="4457065" h="913764">
                <a:moveTo>
                  <a:pt x="4456606" y="0"/>
                </a:moveTo>
                <a:lnTo>
                  <a:pt x="0" y="0"/>
                </a:lnTo>
                <a:lnTo>
                  <a:pt x="0" y="862551"/>
                </a:lnTo>
                <a:lnTo>
                  <a:pt x="16636" y="900065"/>
                </a:lnTo>
                <a:lnTo>
                  <a:pt x="4405806" y="913351"/>
                </a:lnTo>
                <a:lnTo>
                  <a:pt x="4420049" y="911306"/>
                </a:lnTo>
                <a:lnTo>
                  <a:pt x="4451170" y="88534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252458"/>
            <a:ext cx="0" cy="1007110"/>
          </a:xfrm>
          <a:custGeom>
            <a:avLst/>
            <a:gdLst/>
            <a:ahLst/>
            <a:cxnLst/>
            <a:rect l="l" t="t" r="r" b="b"/>
            <a:pathLst>
              <a:path w="0" h="1007110">
                <a:moveTo>
                  <a:pt x="0" y="100676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2397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2270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2143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32336" y="11953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45097" y="1453701"/>
            <a:ext cx="836930" cy="862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27777" sz="1050" spc="67" i="1">
                <a:latin typeface="Trebuchet MS"/>
                <a:cs typeface="Trebuchet MS"/>
              </a:rPr>
              <a:t>x</a:t>
            </a:r>
            <a:r>
              <a:rPr dirty="0" baseline="27777" sz="1050" spc="315" i="1">
                <a:latin typeface="Arial"/>
                <a:cs typeface="Arial"/>
              </a:rPr>
              <a:t>−</a:t>
            </a:r>
            <a:r>
              <a:rPr dirty="0" baseline="27777" sz="1050" spc="-120">
                <a:latin typeface="Lucida Sans Unicode"/>
                <a:cs typeface="Lucida Sans Unicode"/>
              </a:rPr>
              <a:t>5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baseline="-18518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-18518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-18518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-19444" sz="1500" spc="-75">
                <a:latin typeface="Tahoma"/>
                <a:cs typeface="Tahoma"/>
              </a:rPr>
              <a:t>7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+3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latin typeface="Tahoma"/>
                <a:cs typeface="Tahoma"/>
              </a:rPr>
              <a:t>=</a:t>
            </a:r>
            <a:r>
              <a:rPr dirty="0" baseline="-19444" sz="1500" spc="-60">
                <a:latin typeface="Tahoma"/>
                <a:cs typeface="Tahoma"/>
              </a:rPr>
              <a:t> </a:t>
            </a:r>
            <a:r>
              <a:rPr dirty="0" baseline="-19444" sz="1500" spc="-82">
                <a:latin typeface="Tahoma"/>
                <a:cs typeface="Tahoma"/>
              </a:rPr>
              <a:t>4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4</a:t>
            </a:r>
            <a:r>
              <a:rPr dirty="0" baseline="27777" sz="1050" spc="315" i="1">
                <a:latin typeface="Arial"/>
                <a:cs typeface="Arial"/>
              </a:rPr>
              <a:t>−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225" i="1">
                <a:latin typeface="Trebuchet MS"/>
                <a:cs typeface="Trebuchet MS"/>
              </a:rPr>
              <a:t> </a:t>
            </a:r>
            <a:r>
              <a:rPr dirty="0" baseline="61111" sz="750" spc="-82">
                <a:latin typeface="Lucida Sans Unicode"/>
                <a:cs typeface="Lucida Sans Unicode"/>
              </a:rPr>
              <a:t>2</a:t>
            </a:r>
            <a:r>
              <a:rPr dirty="0" baseline="61111" sz="750">
                <a:latin typeface="Lucida Sans Unicode"/>
                <a:cs typeface="Lucida Sans Unicode"/>
              </a:rPr>
              <a:t> </a:t>
            </a:r>
            <a:r>
              <a:rPr dirty="0" baseline="61111" sz="750" spc="89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0136" y="2043714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37287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6203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2760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7840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74260"/>
            <a:ext cx="50800" cy="5660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37761"/>
            <a:ext cx="50800" cy="5025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44606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40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25061"/>
            <a:ext cx="0" cy="534670"/>
          </a:xfrm>
          <a:custGeom>
            <a:avLst/>
            <a:gdLst/>
            <a:ahLst/>
            <a:cxnLst/>
            <a:rect l="l" t="t" r="r" b="b"/>
            <a:pathLst>
              <a:path w="0" h="534669">
                <a:moveTo>
                  <a:pt x="0" y="53429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123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996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869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6791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62608"/>
            <a:ext cx="2976880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41605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37287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6203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2760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7840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74260"/>
            <a:ext cx="50800" cy="5660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37761"/>
            <a:ext cx="50800" cy="5025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44606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40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25061"/>
            <a:ext cx="0" cy="534670"/>
          </a:xfrm>
          <a:custGeom>
            <a:avLst/>
            <a:gdLst/>
            <a:ahLst/>
            <a:cxnLst/>
            <a:rect l="l" t="t" r="r" b="b"/>
            <a:pathLst>
              <a:path w="0" h="534669">
                <a:moveTo>
                  <a:pt x="0" y="53429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123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996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869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6791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62608"/>
            <a:ext cx="2976880" cy="675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41605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1290" y="1336137"/>
            <a:ext cx="12763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0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43990" y="151537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 h="0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09940" y="151537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053757" y="1439136"/>
            <a:ext cx="115252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-75">
                <a:latin typeface="Tahoma"/>
                <a:cs typeface="Tahoma"/>
              </a:rPr>
              <a:t> </a:t>
            </a:r>
            <a:r>
              <a:rPr dirty="0" baseline="-38888" sz="1500" spc="-16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-292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97240" y="135353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37287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6203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2760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7840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74260"/>
            <a:ext cx="50800" cy="5660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37761"/>
            <a:ext cx="50800" cy="5025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44606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40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25061"/>
            <a:ext cx="0" cy="534670"/>
          </a:xfrm>
          <a:custGeom>
            <a:avLst/>
            <a:gdLst/>
            <a:ahLst/>
            <a:cxnLst/>
            <a:rect l="l" t="t" r="r" b="b"/>
            <a:pathLst>
              <a:path w="0" h="534669">
                <a:moveTo>
                  <a:pt x="0" y="53429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123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996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869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6791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62608"/>
            <a:ext cx="2976880" cy="675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41605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1290" y="1336137"/>
            <a:ext cx="12763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0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43990" y="151537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 h="0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053757" y="1439136"/>
            <a:ext cx="115252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-75">
                <a:latin typeface="Tahoma"/>
                <a:cs typeface="Tahoma"/>
              </a:rPr>
              <a:t> </a:t>
            </a:r>
            <a:r>
              <a:rPr dirty="0" baseline="-38888" sz="1500" spc="-16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-292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97240" y="135353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42057" y="1439136"/>
            <a:ext cx="1250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i="1">
                <a:latin typeface="Trebuchet MS"/>
                <a:cs typeface="Trebuchet MS"/>
              </a:rPr>
              <a:t> </a:t>
            </a:r>
            <a:r>
              <a:rPr dirty="0" sz="1000" spc="1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0520" y="141541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37287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6203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2760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7840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74260"/>
            <a:ext cx="50800" cy="5660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37761"/>
            <a:ext cx="50800" cy="5025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44606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40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25061"/>
            <a:ext cx="0" cy="534670"/>
          </a:xfrm>
          <a:custGeom>
            <a:avLst/>
            <a:gdLst/>
            <a:ahLst/>
            <a:cxnLst/>
            <a:rect l="l" t="t" r="r" b="b"/>
            <a:pathLst>
              <a:path w="0" h="534669">
                <a:moveTo>
                  <a:pt x="0" y="53429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123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996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869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6791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62608"/>
            <a:ext cx="2976880" cy="675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41605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1290" y="1336137"/>
            <a:ext cx="12763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0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43990" y="151537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 h="0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053757" y="1439136"/>
            <a:ext cx="115252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-75">
                <a:latin typeface="Tahoma"/>
                <a:cs typeface="Tahoma"/>
              </a:rPr>
              <a:t> </a:t>
            </a:r>
            <a:r>
              <a:rPr dirty="0" baseline="-38888" sz="1500" spc="-16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-292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97240" y="135353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42057" y="1439136"/>
            <a:ext cx="1250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i="1">
                <a:latin typeface="Trebuchet MS"/>
                <a:cs typeface="Trebuchet MS"/>
              </a:rPr>
              <a:t> </a:t>
            </a:r>
            <a:r>
              <a:rPr dirty="0" sz="1000" spc="1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0520" y="141541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6006" y="1752966"/>
            <a:ext cx="1075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3673" y="2065627"/>
            <a:ext cx="48387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97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r>
              <a:rPr dirty="0" baseline="8333" sz="1500" spc="120">
                <a:latin typeface="Tahoma"/>
                <a:cs typeface="Tahoma"/>
              </a:rPr>
              <a:t> </a:t>
            </a:r>
            <a:r>
              <a:rPr dirty="0" baseline="44444" sz="1500" spc="-37">
                <a:latin typeface="Lucida Sans Unicode"/>
                <a:cs typeface="Lucida Sans Unicode"/>
              </a:rPr>
              <a:t>−</a:t>
            </a:r>
            <a:endParaRPr baseline="44444" sz="1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488173" y="2032216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52131" y="1965526"/>
            <a:ext cx="69342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66431" y="2188806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 h="0">
                <a:moveTo>
                  <a:pt x="0" y="0"/>
                </a:moveTo>
                <a:lnTo>
                  <a:pt x="7661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405191" y="219935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70240" y="2112566"/>
            <a:ext cx="5391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45060" y="2112566"/>
            <a:ext cx="13696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37287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6203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2760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7840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74260"/>
            <a:ext cx="50800" cy="5660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37761"/>
            <a:ext cx="50800" cy="5025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44606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40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25061"/>
            <a:ext cx="0" cy="534670"/>
          </a:xfrm>
          <a:custGeom>
            <a:avLst/>
            <a:gdLst/>
            <a:ahLst/>
            <a:cxnLst/>
            <a:rect l="l" t="t" r="r" b="b"/>
            <a:pathLst>
              <a:path w="0" h="534669">
                <a:moveTo>
                  <a:pt x="0" y="53429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123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996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869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6791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62608"/>
            <a:ext cx="2976880" cy="675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41605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1290" y="1336137"/>
            <a:ext cx="12763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0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43990" y="151537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 h="0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053757" y="1439136"/>
            <a:ext cx="115252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-75">
                <a:latin typeface="Tahoma"/>
                <a:cs typeface="Tahoma"/>
              </a:rPr>
              <a:t> </a:t>
            </a:r>
            <a:r>
              <a:rPr dirty="0" baseline="-38888" sz="1500" spc="-16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-292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97240" y="135353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42057" y="1439136"/>
            <a:ext cx="1250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i="1">
                <a:latin typeface="Trebuchet MS"/>
                <a:cs typeface="Trebuchet MS"/>
              </a:rPr>
              <a:t> </a:t>
            </a:r>
            <a:r>
              <a:rPr dirty="0" sz="1000" spc="1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0520" y="141541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6006" y="1752966"/>
            <a:ext cx="1075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88173" y="2032216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66431" y="2188806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 h="0">
                <a:moveTo>
                  <a:pt x="0" y="0"/>
                </a:moveTo>
                <a:lnTo>
                  <a:pt x="7661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3830" y="2065627"/>
            <a:ext cx="1063625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2455">
              <a:lnSpc>
                <a:spcPct val="100000"/>
              </a:lnSpc>
            </a:pPr>
            <a:r>
              <a:rPr dirty="0" baseline="8333" sz="1500" spc="-97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r>
              <a:rPr dirty="0" baseline="8333" sz="1500" spc="120">
                <a:latin typeface="Tahoma"/>
                <a:cs typeface="Tahoma"/>
              </a:rPr>
              <a:t> </a:t>
            </a:r>
            <a:r>
              <a:rPr dirty="0" baseline="44444" sz="1500" spc="-37">
                <a:latin typeface="Lucida Sans Unicode"/>
                <a:cs typeface="Lucida Sans Unicode"/>
              </a:rPr>
              <a:t>−</a:t>
            </a:r>
            <a:endParaRPr baseline="44444" sz="15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52131" y="1965526"/>
            <a:ext cx="69342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05191" y="219935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70240" y="2112566"/>
            <a:ext cx="9042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707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10560" y="2112566"/>
            <a:ext cx="10039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86191" y="2554499"/>
            <a:ext cx="37846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00871" y="2578224"/>
            <a:ext cx="72136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2223" y="2782235"/>
            <a:ext cx="306387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37460" algn="l"/>
              </a:tabLst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(in</a:t>
            </a:r>
            <a:r>
              <a:rPr dirty="0" sz="1000" spc="-20">
                <a:latin typeface="Tahoma"/>
                <a:cs typeface="Tahoma"/>
              </a:rPr>
              <a:t>f</a:t>
            </a:r>
            <a:r>
              <a:rPr dirty="0" sz="1000">
                <a:latin typeface="Tahoma"/>
                <a:cs typeface="Tahoma"/>
              </a:rPr>
              <a:t>atti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340">
                <a:latin typeface="Lucida Sans Unicode"/>
                <a:cs typeface="Lucida Sans Unicode"/>
              </a:rPr>
              <a:t>∀</a:t>
            </a:r>
            <a:r>
              <a:rPr dirty="0" sz="1000" spc="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0">
                <a:latin typeface="Arial"/>
                <a:cs typeface="Arial"/>
              </a:rPr>
              <a:t>R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37287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46203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92760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97840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74260"/>
            <a:ext cx="50800" cy="5660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37761"/>
            <a:ext cx="50800" cy="5025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44606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40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25061"/>
            <a:ext cx="0" cy="534670"/>
          </a:xfrm>
          <a:custGeom>
            <a:avLst/>
            <a:gdLst/>
            <a:ahLst/>
            <a:cxnLst/>
            <a:rect l="l" t="t" r="r" b="b"/>
            <a:pathLst>
              <a:path w="0" h="534669">
                <a:moveTo>
                  <a:pt x="0" y="53429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123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996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869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6791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62608"/>
            <a:ext cx="2976880" cy="675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41605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65">
                <a:solidFill>
                  <a:srgbClr val="0000FF"/>
                </a:solidFill>
                <a:latin typeface="Lucida Sans Unicode"/>
                <a:cs typeface="Lucida Sans Unicode"/>
              </a:rPr>
              <a:t>·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315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1290" y="1336137"/>
            <a:ext cx="127635" cy="16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9444" sz="1500" spc="0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43990" y="1515376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 h="0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053757" y="1439136"/>
            <a:ext cx="115252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-75">
                <a:latin typeface="Tahoma"/>
                <a:cs typeface="Tahoma"/>
              </a:rPr>
              <a:t> </a:t>
            </a:r>
            <a:r>
              <a:rPr dirty="0" baseline="-38888" sz="1500" spc="-16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3</a:t>
            </a:r>
            <a:r>
              <a:rPr dirty="0" baseline="-38888" sz="1500" spc="-292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97240" y="135353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42057" y="1439136"/>
            <a:ext cx="12503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i="1">
                <a:latin typeface="Trebuchet MS"/>
                <a:cs typeface="Trebuchet MS"/>
              </a:rPr>
              <a:t> </a:t>
            </a:r>
            <a:r>
              <a:rPr dirty="0" sz="1000" spc="1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0520" y="141541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6006" y="1752966"/>
            <a:ext cx="1075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88173" y="2032216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66431" y="2188806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 h="0">
                <a:moveTo>
                  <a:pt x="0" y="0"/>
                </a:moveTo>
                <a:lnTo>
                  <a:pt x="7661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3830" y="2065627"/>
            <a:ext cx="1063625" cy="51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2455">
              <a:lnSpc>
                <a:spcPct val="100000"/>
              </a:lnSpc>
            </a:pPr>
            <a:r>
              <a:rPr dirty="0" baseline="8333" sz="1500" spc="-97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r>
              <a:rPr dirty="0" baseline="8333" sz="1500" spc="120">
                <a:latin typeface="Tahoma"/>
                <a:cs typeface="Tahoma"/>
              </a:rPr>
              <a:t> </a:t>
            </a:r>
            <a:r>
              <a:rPr dirty="0" baseline="44444" sz="1500" spc="-37">
                <a:latin typeface="Lucida Sans Unicode"/>
                <a:cs typeface="Lucida Sans Unicode"/>
              </a:rPr>
              <a:t>−</a:t>
            </a:r>
            <a:endParaRPr baseline="44444" sz="15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52131" y="1965526"/>
            <a:ext cx="69342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05191" y="219935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70240" y="2112566"/>
            <a:ext cx="9042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8707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10560" y="2112566"/>
            <a:ext cx="10039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86191" y="2554499"/>
            <a:ext cx="37846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00871" y="2578224"/>
            <a:ext cx="72136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3830" y="2782235"/>
            <a:ext cx="3722370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70560">
              <a:lnSpc>
                <a:spcPct val="100000"/>
              </a:lnSpc>
              <a:tabLst>
                <a:tab pos="3195955" algn="l"/>
              </a:tabLst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6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(in</a:t>
            </a:r>
            <a:r>
              <a:rPr dirty="0" sz="1000" spc="-20">
                <a:latin typeface="Tahoma"/>
                <a:cs typeface="Tahoma"/>
              </a:rPr>
              <a:t>f</a:t>
            </a:r>
            <a:r>
              <a:rPr dirty="0" sz="1000">
                <a:latin typeface="Tahoma"/>
                <a:cs typeface="Tahoma"/>
              </a:rPr>
              <a:t>atti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340">
                <a:latin typeface="Lucida Sans Unicode"/>
                <a:cs typeface="Lucida Sans Unicode"/>
              </a:rPr>
              <a:t>∀</a:t>
            </a:r>
            <a:r>
              <a:rPr dirty="0" sz="1000" spc="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140">
                <a:latin typeface="Lucida Sans Unicode"/>
                <a:cs typeface="Lucida Sans Unicode"/>
              </a:rPr>
              <a:t>∈</a:t>
            </a:r>
            <a:r>
              <a:rPr dirty="0" sz="1000" spc="-40">
                <a:latin typeface="Lucida Sans Unicode"/>
                <a:cs typeface="Lucida Sans Unicode"/>
              </a:rPr>
              <a:t> </a:t>
            </a:r>
            <a:r>
              <a:rPr dirty="0" sz="1000" spc="-10">
                <a:latin typeface="Arial"/>
                <a:cs typeface="Arial"/>
              </a:rPr>
              <a:t>R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-25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soluzione: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1445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036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8991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0714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15831"/>
            <a:ext cx="50800" cy="5867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79331"/>
            <a:ext cx="50800" cy="5232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86176"/>
            <a:ext cx="4457065" cy="467359"/>
          </a:xfrm>
          <a:custGeom>
            <a:avLst/>
            <a:gdLst/>
            <a:ahLst/>
            <a:cxnLst/>
            <a:rect l="l" t="t" r="r" b="b"/>
            <a:pathLst>
              <a:path w="4457065" h="467359">
                <a:moveTo>
                  <a:pt x="4456606" y="0"/>
                </a:moveTo>
                <a:lnTo>
                  <a:pt x="0" y="0"/>
                </a:lnTo>
                <a:lnTo>
                  <a:pt x="0" y="416437"/>
                </a:lnTo>
                <a:lnTo>
                  <a:pt x="16636" y="453951"/>
                </a:lnTo>
                <a:lnTo>
                  <a:pt x="4405806" y="467237"/>
                </a:lnTo>
                <a:lnTo>
                  <a:pt x="4420049" y="465192"/>
                </a:lnTo>
                <a:lnTo>
                  <a:pt x="4451170" y="43923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66631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03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53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412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285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094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04174"/>
            <a:ext cx="2759075" cy="439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33855">
              <a:lnSpc>
                <a:spcPts val="875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792605">
              <a:lnSpc>
                <a:spcPts val="515"/>
              </a:lnSpc>
              <a:tabLst>
                <a:tab pos="2334260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1445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036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8991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0714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15831"/>
            <a:ext cx="50800" cy="5867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79331"/>
            <a:ext cx="50800" cy="5232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86176"/>
            <a:ext cx="4457065" cy="467359"/>
          </a:xfrm>
          <a:custGeom>
            <a:avLst/>
            <a:gdLst/>
            <a:ahLst/>
            <a:cxnLst/>
            <a:rect l="l" t="t" r="r" b="b"/>
            <a:pathLst>
              <a:path w="4457065" h="467359">
                <a:moveTo>
                  <a:pt x="4456606" y="0"/>
                </a:moveTo>
                <a:lnTo>
                  <a:pt x="0" y="0"/>
                </a:lnTo>
                <a:lnTo>
                  <a:pt x="0" y="416437"/>
                </a:lnTo>
                <a:lnTo>
                  <a:pt x="16636" y="453951"/>
                </a:lnTo>
                <a:lnTo>
                  <a:pt x="4405806" y="467237"/>
                </a:lnTo>
                <a:lnTo>
                  <a:pt x="4420049" y="465192"/>
                </a:lnTo>
                <a:lnTo>
                  <a:pt x="4451170" y="43923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66631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03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53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412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285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094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04174"/>
            <a:ext cx="2759075" cy="439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33855">
              <a:lnSpc>
                <a:spcPts val="875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792605">
              <a:lnSpc>
                <a:spcPts val="515"/>
              </a:lnSpc>
              <a:tabLst>
                <a:tab pos="2334260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1445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036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8991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0714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15831"/>
            <a:ext cx="50800" cy="5867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79331"/>
            <a:ext cx="50800" cy="5232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86176"/>
            <a:ext cx="4457065" cy="467359"/>
          </a:xfrm>
          <a:custGeom>
            <a:avLst/>
            <a:gdLst/>
            <a:ahLst/>
            <a:cxnLst/>
            <a:rect l="l" t="t" r="r" b="b"/>
            <a:pathLst>
              <a:path w="4457065" h="467359">
                <a:moveTo>
                  <a:pt x="4456606" y="0"/>
                </a:moveTo>
                <a:lnTo>
                  <a:pt x="0" y="0"/>
                </a:lnTo>
                <a:lnTo>
                  <a:pt x="0" y="416437"/>
                </a:lnTo>
                <a:lnTo>
                  <a:pt x="16636" y="453951"/>
                </a:lnTo>
                <a:lnTo>
                  <a:pt x="4405806" y="467237"/>
                </a:lnTo>
                <a:lnTo>
                  <a:pt x="4420049" y="465192"/>
                </a:lnTo>
                <a:lnTo>
                  <a:pt x="4451170" y="43923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66631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03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53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412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285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094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04174"/>
            <a:ext cx="2759075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33855">
              <a:lnSpc>
                <a:spcPts val="875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792605">
              <a:lnSpc>
                <a:spcPts val="515"/>
              </a:lnSpc>
              <a:tabLst>
                <a:tab pos="2334260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1445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036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8991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0714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15831"/>
            <a:ext cx="50800" cy="5867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79331"/>
            <a:ext cx="50800" cy="5232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86176"/>
            <a:ext cx="4457065" cy="467359"/>
          </a:xfrm>
          <a:custGeom>
            <a:avLst/>
            <a:gdLst/>
            <a:ahLst/>
            <a:cxnLst/>
            <a:rect l="l" t="t" r="r" b="b"/>
            <a:pathLst>
              <a:path w="4457065" h="467359">
                <a:moveTo>
                  <a:pt x="4456606" y="0"/>
                </a:moveTo>
                <a:lnTo>
                  <a:pt x="0" y="0"/>
                </a:lnTo>
                <a:lnTo>
                  <a:pt x="0" y="416437"/>
                </a:lnTo>
                <a:lnTo>
                  <a:pt x="16636" y="453951"/>
                </a:lnTo>
                <a:lnTo>
                  <a:pt x="4405806" y="467237"/>
                </a:lnTo>
                <a:lnTo>
                  <a:pt x="4420049" y="465192"/>
                </a:lnTo>
                <a:lnTo>
                  <a:pt x="4451170" y="43923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66631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03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53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412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285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094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04174"/>
            <a:ext cx="2759075" cy="1252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33855">
              <a:lnSpc>
                <a:spcPts val="875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792605">
              <a:lnSpc>
                <a:spcPts val="515"/>
              </a:lnSpc>
              <a:tabLst>
                <a:tab pos="2334260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  <a:p>
            <a:pPr marL="187325" indent="-175260">
              <a:lnSpc>
                <a:spcPts val="12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450">
              <a:latin typeface="Times New Roman"/>
              <a:cs typeface="Times New Roman"/>
            </a:endParaRPr>
          </a:p>
          <a:p>
            <a:pPr marL="187325">
              <a:lnSpc>
                <a:spcPct val="100000"/>
              </a:lnSpc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Equazione</a:t>
            </a:r>
            <a:r>
              <a:rPr dirty="0" spc="130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3969" y="674370"/>
            <a:ext cx="1540510" cy="19367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  <a:tabLst>
                <a:tab pos="704850" algn="l"/>
                <a:tab pos="1181735" algn="l"/>
              </a:tabLst>
            </a:pP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5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140">
                <a:solidFill>
                  <a:srgbClr val="0000FF"/>
                </a:solidFill>
                <a:latin typeface="Lucida Sans Unicode"/>
                <a:cs typeface="Lucida Sans Unicode"/>
              </a:rPr>
              <a:t>∈</a:t>
            </a:r>
            <a:r>
              <a:rPr dirty="0" sz="1000" spc="-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830" y="1187583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729" y="1295068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68835" y="222747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7330" y="227827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201658"/>
            <a:ext cx="50800" cy="1038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265158"/>
            <a:ext cx="50800" cy="9750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729" y="1377627"/>
            <a:ext cx="4457065" cy="913765"/>
          </a:xfrm>
          <a:custGeom>
            <a:avLst/>
            <a:gdLst/>
            <a:ahLst/>
            <a:cxnLst/>
            <a:rect l="l" t="t" r="r" b="b"/>
            <a:pathLst>
              <a:path w="4457065" h="913764">
                <a:moveTo>
                  <a:pt x="4456606" y="0"/>
                </a:moveTo>
                <a:lnTo>
                  <a:pt x="0" y="0"/>
                </a:lnTo>
                <a:lnTo>
                  <a:pt x="0" y="862551"/>
                </a:lnTo>
                <a:lnTo>
                  <a:pt x="16636" y="900065"/>
                </a:lnTo>
                <a:lnTo>
                  <a:pt x="4405806" y="913351"/>
                </a:lnTo>
                <a:lnTo>
                  <a:pt x="4420049" y="911306"/>
                </a:lnTo>
                <a:lnTo>
                  <a:pt x="4451170" y="88534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252458"/>
            <a:ext cx="0" cy="1007110"/>
          </a:xfrm>
          <a:custGeom>
            <a:avLst/>
            <a:gdLst/>
            <a:ahLst/>
            <a:cxnLst/>
            <a:rect l="l" t="t" r="r" b="b"/>
            <a:pathLst>
              <a:path w="0" h="1007110">
                <a:moveTo>
                  <a:pt x="0" y="100676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2397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2270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2336" y="121435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32336" y="11953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45097" y="1453701"/>
            <a:ext cx="836930" cy="862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27777" sz="1050" spc="67" i="1">
                <a:latin typeface="Trebuchet MS"/>
                <a:cs typeface="Trebuchet MS"/>
              </a:rPr>
              <a:t>x</a:t>
            </a:r>
            <a:r>
              <a:rPr dirty="0" baseline="27777" sz="1050" spc="315" i="1">
                <a:latin typeface="Arial"/>
                <a:cs typeface="Arial"/>
              </a:rPr>
              <a:t>−</a:t>
            </a:r>
            <a:r>
              <a:rPr dirty="0" baseline="27777" sz="1050" spc="-120">
                <a:latin typeface="Lucida Sans Unicode"/>
                <a:cs typeface="Lucida Sans Unicode"/>
              </a:rPr>
              <a:t>5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baseline="-18518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-18518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-18518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-19444" sz="1500" spc="-75">
                <a:latin typeface="Tahoma"/>
                <a:cs typeface="Tahoma"/>
              </a:rPr>
              <a:t>7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spc="-150" i="1">
                <a:latin typeface="Trebuchet MS"/>
                <a:cs typeface="Trebuchet MS"/>
              </a:rPr>
              <a:t> </a:t>
            </a:r>
            <a:r>
              <a:rPr dirty="0" sz="700" spc="-30">
                <a:latin typeface="Lucida Sans Unicode"/>
                <a:cs typeface="Lucida Sans Unicode"/>
              </a:rPr>
              <a:t>+3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-19444" sz="1500" spc="60">
                <a:latin typeface="Tahoma"/>
                <a:cs typeface="Tahoma"/>
              </a:rPr>
              <a:t>=</a:t>
            </a:r>
            <a:r>
              <a:rPr dirty="0" baseline="-19444" sz="1500" spc="-60">
                <a:latin typeface="Tahoma"/>
                <a:cs typeface="Tahoma"/>
              </a:rPr>
              <a:t> </a:t>
            </a:r>
            <a:r>
              <a:rPr dirty="0" baseline="-19444" sz="1500" spc="-82">
                <a:latin typeface="Tahoma"/>
                <a:cs typeface="Tahoma"/>
              </a:rPr>
              <a:t>4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•</a:t>
            </a:r>
            <a:r>
              <a:rPr dirty="0" baseline="3086" sz="1350" spc="209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baseline="3086" sz="1350" spc="-7" i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4</a:t>
            </a:r>
            <a:r>
              <a:rPr dirty="0" baseline="27777" sz="1050" spc="315" i="1">
                <a:latin typeface="Arial"/>
                <a:cs typeface="Arial"/>
              </a:rPr>
              <a:t>−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225" i="1">
                <a:latin typeface="Trebuchet MS"/>
                <a:cs typeface="Trebuchet MS"/>
              </a:rPr>
              <a:t> </a:t>
            </a:r>
            <a:r>
              <a:rPr dirty="0" baseline="61111" sz="750" spc="-82">
                <a:latin typeface="Lucida Sans Unicode"/>
                <a:cs typeface="Lucida Sans Unicode"/>
              </a:rPr>
              <a:t>2</a:t>
            </a:r>
            <a:r>
              <a:rPr dirty="0" baseline="61111" sz="750">
                <a:latin typeface="Lucida Sans Unicode"/>
                <a:cs typeface="Lucida Sans Unicode"/>
              </a:rPr>
              <a:t> </a:t>
            </a:r>
            <a:r>
              <a:rPr dirty="0" baseline="61111" sz="750" spc="89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0136" y="2043714"/>
            <a:ext cx="34544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2105" algn="l"/>
              </a:tabLst>
            </a:pPr>
            <a:r>
              <a:rPr dirty="0" sz="700" spc="265" i="1">
                <a:latin typeface="Arial"/>
                <a:cs typeface="Arial"/>
              </a:rPr>
              <a:t>√</a:t>
            </a: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88287" y="2474161"/>
            <a:ext cx="14312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15">
                <a:latin typeface="Tahoma"/>
                <a:cs typeface="Tahoma"/>
              </a:rPr>
              <a:t>ositivi</a:t>
            </a:r>
            <a:r>
              <a:rPr dirty="0" sz="1000" spc="-2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dell’es</a:t>
            </a:r>
            <a:r>
              <a:rPr dirty="0" sz="1000" spc="-1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66660" y="2791178"/>
            <a:ext cx="2074545" cy="391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1385570">
              <a:lnSpc>
                <a:spcPct val="100000"/>
              </a:lnSpc>
            </a:pPr>
            <a:r>
              <a:rPr dirty="0" sz="1000" spc="-170">
                <a:latin typeface="Lucida Sans Unicode"/>
                <a:cs typeface="Lucida Sans Unicode"/>
              </a:rPr>
              <a:t>⇓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i="1">
                <a:latin typeface="Trebuchet MS"/>
                <a:cs typeface="Trebuchet MS"/>
              </a:rPr>
              <a:t> </a:t>
            </a:r>
            <a:r>
              <a:rPr dirty="0" baseline="27777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60" i="1"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ammette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35">
                <a:latin typeface="Tahoma"/>
                <a:cs typeface="Tahoma"/>
              </a:rPr>
              <a:t>olu</a:t>
            </a:r>
            <a:r>
              <a:rPr dirty="0" sz="1000" spc="-40">
                <a:latin typeface="Tahoma"/>
                <a:cs typeface="Tahoma"/>
              </a:rPr>
              <a:t>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84360" y="3030865"/>
            <a:ext cx="6572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7340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1445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036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8991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0714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15831"/>
            <a:ext cx="50800" cy="5867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79331"/>
            <a:ext cx="50800" cy="5232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86176"/>
            <a:ext cx="4457065" cy="467359"/>
          </a:xfrm>
          <a:custGeom>
            <a:avLst/>
            <a:gdLst/>
            <a:ahLst/>
            <a:cxnLst/>
            <a:rect l="l" t="t" r="r" b="b"/>
            <a:pathLst>
              <a:path w="4457065" h="467359">
                <a:moveTo>
                  <a:pt x="4456606" y="0"/>
                </a:moveTo>
                <a:lnTo>
                  <a:pt x="0" y="0"/>
                </a:lnTo>
                <a:lnTo>
                  <a:pt x="0" y="416437"/>
                </a:lnTo>
                <a:lnTo>
                  <a:pt x="16636" y="453951"/>
                </a:lnTo>
                <a:lnTo>
                  <a:pt x="4405806" y="467237"/>
                </a:lnTo>
                <a:lnTo>
                  <a:pt x="4420049" y="465192"/>
                </a:lnTo>
                <a:lnTo>
                  <a:pt x="4451170" y="43923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66631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03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53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412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285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094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04174"/>
            <a:ext cx="2759075" cy="869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33855">
              <a:lnSpc>
                <a:spcPts val="875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792605">
              <a:lnSpc>
                <a:spcPts val="515"/>
              </a:lnSpc>
              <a:tabLst>
                <a:tab pos="2334260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78613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0.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8810" y="1742042"/>
            <a:ext cx="122174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04569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46808" y="1718841"/>
            <a:ext cx="48387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97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r>
              <a:rPr dirty="0" baseline="8333" sz="1500" spc="120">
                <a:latin typeface="Tahoma"/>
                <a:cs typeface="Tahoma"/>
              </a:rPr>
              <a:t> </a:t>
            </a:r>
            <a:r>
              <a:rPr dirty="0" baseline="44444" sz="1500" spc="-37">
                <a:latin typeface="Lucida Sans Unicode"/>
                <a:cs typeface="Lucida Sans Unicode"/>
              </a:rPr>
              <a:t>−</a:t>
            </a:r>
            <a:endParaRPr baseline="44444" sz="1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41320" y="1685429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105279" y="1618740"/>
            <a:ext cx="69342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9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19566" y="1842020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 h="0">
                <a:moveTo>
                  <a:pt x="0" y="0"/>
                </a:moveTo>
                <a:lnTo>
                  <a:pt x="7661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358326" y="185257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49905" y="1765780"/>
            <a:ext cx="13696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1445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036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8991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0714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15831"/>
            <a:ext cx="50800" cy="5867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79331"/>
            <a:ext cx="50800" cy="5232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86176"/>
            <a:ext cx="4457065" cy="467359"/>
          </a:xfrm>
          <a:custGeom>
            <a:avLst/>
            <a:gdLst/>
            <a:ahLst/>
            <a:cxnLst/>
            <a:rect l="l" t="t" r="r" b="b"/>
            <a:pathLst>
              <a:path w="4457065" h="467359">
                <a:moveTo>
                  <a:pt x="4456606" y="0"/>
                </a:moveTo>
                <a:lnTo>
                  <a:pt x="0" y="0"/>
                </a:lnTo>
                <a:lnTo>
                  <a:pt x="0" y="416437"/>
                </a:lnTo>
                <a:lnTo>
                  <a:pt x="16636" y="453951"/>
                </a:lnTo>
                <a:lnTo>
                  <a:pt x="4405806" y="467237"/>
                </a:lnTo>
                <a:lnTo>
                  <a:pt x="4420049" y="465192"/>
                </a:lnTo>
                <a:lnTo>
                  <a:pt x="4451170" y="43923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66631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03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53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412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285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094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04174"/>
            <a:ext cx="2759075" cy="869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33855">
              <a:lnSpc>
                <a:spcPts val="875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792605">
              <a:lnSpc>
                <a:spcPts val="515"/>
              </a:lnSpc>
              <a:tabLst>
                <a:tab pos="2334260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78613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0.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41320" y="1685429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19566" y="1842020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 h="0">
                <a:moveTo>
                  <a:pt x="0" y="0"/>
                </a:moveTo>
                <a:lnTo>
                  <a:pt x="7661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6006" y="1742042"/>
            <a:ext cx="1355090" cy="4895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5415">
              <a:lnSpc>
                <a:spcPct val="100000"/>
              </a:lnSpc>
              <a:tabLst>
                <a:tab pos="1137920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46808" y="1718841"/>
            <a:ext cx="48387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97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r>
              <a:rPr dirty="0" baseline="8333" sz="1500" spc="120">
                <a:latin typeface="Tahoma"/>
                <a:cs typeface="Tahoma"/>
              </a:rPr>
              <a:t> </a:t>
            </a:r>
            <a:r>
              <a:rPr dirty="0" baseline="44444" sz="1500" spc="-37">
                <a:latin typeface="Lucida Sans Unicode"/>
                <a:cs typeface="Lucida Sans Unicode"/>
              </a:rPr>
              <a:t>−</a:t>
            </a:r>
            <a:endParaRPr baseline="44444" sz="1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05279" y="1618740"/>
            <a:ext cx="69342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9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58326" y="185257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49905" y="1765780"/>
            <a:ext cx="13696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79270" y="2231438"/>
            <a:ext cx="5607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75827" y="2231438"/>
            <a:ext cx="9531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51839" y="2519474"/>
            <a:ext cx="65913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971380" y="2595727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 h="0">
                <a:moveTo>
                  <a:pt x="0" y="0"/>
                </a:moveTo>
                <a:lnTo>
                  <a:pt x="18978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946795" y="2495749"/>
            <a:ext cx="150939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26428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4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21939" y="2433876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58680" y="2606266"/>
            <a:ext cx="2152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256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1445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03604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8991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40714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15831"/>
            <a:ext cx="50800" cy="5867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79331"/>
            <a:ext cx="50800" cy="5232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86176"/>
            <a:ext cx="4457065" cy="467359"/>
          </a:xfrm>
          <a:custGeom>
            <a:avLst/>
            <a:gdLst/>
            <a:ahLst/>
            <a:cxnLst/>
            <a:rect l="l" t="t" r="r" b="b"/>
            <a:pathLst>
              <a:path w="4457065" h="467359">
                <a:moveTo>
                  <a:pt x="4456606" y="0"/>
                </a:moveTo>
                <a:lnTo>
                  <a:pt x="0" y="0"/>
                </a:lnTo>
                <a:lnTo>
                  <a:pt x="0" y="416437"/>
                </a:lnTo>
                <a:lnTo>
                  <a:pt x="16636" y="453951"/>
                </a:lnTo>
                <a:lnTo>
                  <a:pt x="4405806" y="467237"/>
                </a:lnTo>
                <a:lnTo>
                  <a:pt x="4420049" y="465192"/>
                </a:lnTo>
                <a:lnTo>
                  <a:pt x="4451170" y="43923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66631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03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539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412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2853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0948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04174"/>
            <a:ext cx="2759075" cy="869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33855">
              <a:lnSpc>
                <a:spcPts val="875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3571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5714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792605">
              <a:lnSpc>
                <a:spcPts val="515"/>
              </a:lnSpc>
              <a:tabLst>
                <a:tab pos="2334260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78613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35">
                <a:latin typeface="Tahoma"/>
                <a:cs typeface="Tahoma"/>
              </a:rPr>
              <a:t>0.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41320" y="1685429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19566" y="1842020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 h="0">
                <a:moveTo>
                  <a:pt x="0" y="0"/>
                </a:moveTo>
                <a:lnTo>
                  <a:pt x="7661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6006" y="1742042"/>
            <a:ext cx="1355090" cy="4895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5415">
              <a:lnSpc>
                <a:spcPct val="100000"/>
              </a:lnSpc>
              <a:tabLst>
                <a:tab pos="1137920" algn="l"/>
              </a:tabLst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1000" spc="5">
                <a:latin typeface="Tahoma"/>
                <a:cs typeface="Tahoma"/>
              </a:rPr>
              <a:t>All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46808" y="1718841"/>
            <a:ext cx="48387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97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r>
              <a:rPr dirty="0" baseline="8333" sz="1500" spc="120">
                <a:latin typeface="Tahoma"/>
                <a:cs typeface="Tahoma"/>
              </a:rPr>
              <a:t> </a:t>
            </a:r>
            <a:r>
              <a:rPr dirty="0" baseline="44444" sz="1500" spc="-37">
                <a:latin typeface="Lucida Sans Unicode"/>
                <a:cs typeface="Lucida Sans Unicode"/>
              </a:rPr>
              <a:t>−</a:t>
            </a:r>
            <a:endParaRPr baseline="44444" sz="1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05279" y="1618740"/>
            <a:ext cx="69342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9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58326" y="185257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49905" y="1765780"/>
            <a:ext cx="13696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79270" y="2231438"/>
            <a:ext cx="5607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75827" y="2231438"/>
            <a:ext cx="9531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51839" y="2519474"/>
            <a:ext cx="65913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971380" y="2595727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 h="0">
                <a:moveTo>
                  <a:pt x="0" y="0"/>
                </a:moveTo>
                <a:lnTo>
                  <a:pt x="18978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946795" y="2495749"/>
            <a:ext cx="150939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  <a:tab pos="126428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4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21939" y="2433876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58680" y="2606266"/>
            <a:ext cx="2152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256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3830" y="2789730"/>
            <a:ext cx="1939925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Due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soluzioni: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40" i="1">
                <a:solidFill>
                  <a:srgbClr val="FF0000"/>
                </a:solidFill>
                <a:latin typeface="Verdana"/>
                <a:cs typeface="Verdana"/>
              </a:rPr>
              <a:t>/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256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33450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2010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87090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4566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09168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1601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96468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837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10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583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3931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34020"/>
            <a:ext cx="3505200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88773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971395"/>
            <a:ext cx="128270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  <a:p>
            <a:pPr algn="ctr" marR="149860">
              <a:lnSpc>
                <a:spcPts val="1045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7098" y="1203996"/>
            <a:ext cx="657860" cy="554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2777" sz="1500" spc="-1514">
                <a:latin typeface="Arial"/>
                <a:cs typeface="Arial"/>
              </a:rPr>
              <a:t></a:t>
            </a:r>
            <a:r>
              <a:rPr dirty="0" baseline="-13888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ctr" marL="112395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dirty="0" baseline="44444" sz="1500" spc="-1514">
                <a:latin typeface="Arial"/>
                <a:cs typeface="Arial"/>
              </a:rPr>
              <a:t></a:t>
            </a:r>
            <a:r>
              <a:rPr dirty="0" baseline="30555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69389" y="1420035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89556" y="1153047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89442" y="1203996"/>
            <a:ext cx="538480" cy="253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1514">
                <a:latin typeface="Arial"/>
                <a:cs typeface="Arial"/>
              </a:rPr>
              <a:t></a:t>
            </a:r>
            <a:r>
              <a:rPr dirty="0" baseline="-13888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89442" y="1386190"/>
            <a:ext cx="44005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12395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dirty="0" baseline="44444" sz="1500" spc="-1514">
                <a:latin typeface="Arial"/>
                <a:cs typeface="Arial"/>
              </a:rPr>
              <a:t></a:t>
            </a:r>
            <a:r>
              <a:rPr dirty="0" baseline="30555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33450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2010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87090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4566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09168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1601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96468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837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10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583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3931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34020"/>
            <a:ext cx="3505200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88773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971395"/>
            <a:ext cx="128270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  <a:p>
            <a:pPr algn="ctr" marR="149860">
              <a:lnSpc>
                <a:spcPts val="1045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7098" y="1203996"/>
            <a:ext cx="657860" cy="554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2777" sz="1500" spc="-1514">
                <a:latin typeface="Arial"/>
                <a:cs typeface="Arial"/>
              </a:rPr>
              <a:t></a:t>
            </a:r>
            <a:r>
              <a:rPr dirty="0" baseline="-13888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ctr" marL="112395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dirty="0" baseline="44444" sz="1500" spc="-1514">
                <a:latin typeface="Arial"/>
                <a:cs typeface="Arial"/>
              </a:rPr>
              <a:t></a:t>
            </a:r>
            <a:r>
              <a:rPr dirty="0" baseline="30555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69389" y="1420035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89556" y="1153047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89442" y="1203996"/>
            <a:ext cx="538480" cy="253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1514">
                <a:latin typeface="Arial"/>
                <a:cs typeface="Arial"/>
              </a:rPr>
              <a:t></a:t>
            </a:r>
            <a:r>
              <a:rPr dirty="0" baseline="-13888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89442" y="1386190"/>
            <a:ext cx="44005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12395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dirty="0" baseline="44444" sz="1500" spc="-1514">
                <a:latin typeface="Arial"/>
                <a:cs typeface="Arial"/>
              </a:rPr>
              <a:t></a:t>
            </a:r>
            <a:r>
              <a:rPr dirty="0" baseline="30555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33310" y="2164943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27975" y="2101684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40177" y="2101684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46285" y="2101684"/>
            <a:ext cx="0" cy="443230"/>
          </a:xfrm>
          <a:custGeom>
            <a:avLst/>
            <a:gdLst/>
            <a:ahLst/>
            <a:cxnLst/>
            <a:rect l="l" t="t" r="r" b="b"/>
            <a:pathLst>
              <a:path w="0" h="443230">
                <a:moveTo>
                  <a:pt x="0" y="44283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27975" y="2291473"/>
            <a:ext cx="2189480" cy="0"/>
          </a:xfrm>
          <a:custGeom>
            <a:avLst/>
            <a:gdLst/>
            <a:ahLst/>
            <a:cxnLst/>
            <a:rect l="l" t="t" r="r" b="b"/>
            <a:pathLst>
              <a:path w="2189479" h="0">
                <a:moveTo>
                  <a:pt x="0" y="0"/>
                </a:moveTo>
                <a:lnTo>
                  <a:pt x="21888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40177" y="2418003"/>
            <a:ext cx="1177290" cy="0"/>
          </a:xfrm>
          <a:custGeom>
            <a:avLst/>
            <a:gdLst/>
            <a:ahLst/>
            <a:cxnLst/>
            <a:rect l="l" t="t" r="r" b="b"/>
            <a:pathLst>
              <a:path w="1177289" h="0">
                <a:moveTo>
                  <a:pt x="0" y="0"/>
                </a:moveTo>
                <a:lnTo>
                  <a:pt x="117669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46285" y="2544521"/>
            <a:ext cx="671195" cy="0"/>
          </a:xfrm>
          <a:custGeom>
            <a:avLst/>
            <a:gdLst/>
            <a:ahLst/>
            <a:cxnLst/>
            <a:rect l="l" t="t" r="r" b="b"/>
            <a:pathLst>
              <a:path w="671195" h="0">
                <a:moveTo>
                  <a:pt x="0" y="0"/>
                </a:moveTo>
                <a:lnTo>
                  <a:pt x="67058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80129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06659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033177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53732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80262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06780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489976" y="1984358"/>
            <a:ext cx="1517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02218" y="198435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08317" y="198435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33450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2010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87090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4566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09168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1601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96468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837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10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583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3931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34020"/>
            <a:ext cx="3505200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88773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971395"/>
            <a:ext cx="128270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  <a:p>
            <a:pPr algn="ctr" marR="149860">
              <a:lnSpc>
                <a:spcPts val="1045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7098" y="1203996"/>
            <a:ext cx="657860" cy="554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2777" sz="1500" spc="-1514">
                <a:latin typeface="Arial"/>
                <a:cs typeface="Arial"/>
              </a:rPr>
              <a:t></a:t>
            </a:r>
            <a:r>
              <a:rPr dirty="0" baseline="-13888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ctr" marL="112395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dirty="0" baseline="44444" sz="1500" spc="-1514">
                <a:latin typeface="Arial"/>
                <a:cs typeface="Arial"/>
              </a:rPr>
              <a:t></a:t>
            </a:r>
            <a:r>
              <a:rPr dirty="0" baseline="30555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69389" y="1420035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89556" y="1153047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89442" y="1203996"/>
            <a:ext cx="538480" cy="253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1514">
                <a:latin typeface="Arial"/>
                <a:cs typeface="Arial"/>
              </a:rPr>
              <a:t></a:t>
            </a:r>
            <a:r>
              <a:rPr dirty="0" baseline="-13888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89442" y="1386190"/>
            <a:ext cx="44005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12395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dirty="0" baseline="44444" sz="1500" spc="-1514">
                <a:latin typeface="Arial"/>
                <a:cs typeface="Arial"/>
              </a:rPr>
              <a:t></a:t>
            </a:r>
            <a:r>
              <a:rPr dirty="0" baseline="30555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53321" y="1420035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73487" y="1381377"/>
            <a:ext cx="3276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33310" y="2164943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27975" y="2101684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40177" y="2101684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46285" y="2101684"/>
            <a:ext cx="0" cy="443230"/>
          </a:xfrm>
          <a:custGeom>
            <a:avLst/>
            <a:gdLst/>
            <a:ahLst/>
            <a:cxnLst/>
            <a:rect l="l" t="t" r="r" b="b"/>
            <a:pathLst>
              <a:path w="0" h="443230">
                <a:moveTo>
                  <a:pt x="0" y="44283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27975" y="2291473"/>
            <a:ext cx="2189480" cy="0"/>
          </a:xfrm>
          <a:custGeom>
            <a:avLst/>
            <a:gdLst/>
            <a:ahLst/>
            <a:cxnLst/>
            <a:rect l="l" t="t" r="r" b="b"/>
            <a:pathLst>
              <a:path w="2189479" h="0">
                <a:moveTo>
                  <a:pt x="0" y="0"/>
                </a:moveTo>
                <a:lnTo>
                  <a:pt x="21888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40177" y="2418003"/>
            <a:ext cx="1177290" cy="0"/>
          </a:xfrm>
          <a:custGeom>
            <a:avLst/>
            <a:gdLst/>
            <a:ahLst/>
            <a:cxnLst/>
            <a:rect l="l" t="t" r="r" b="b"/>
            <a:pathLst>
              <a:path w="1177289" h="0">
                <a:moveTo>
                  <a:pt x="0" y="0"/>
                </a:moveTo>
                <a:lnTo>
                  <a:pt x="117669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46285" y="2544521"/>
            <a:ext cx="671195" cy="0"/>
          </a:xfrm>
          <a:custGeom>
            <a:avLst/>
            <a:gdLst/>
            <a:ahLst/>
            <a:cxnLst/>
            <a:rect l="l" t="t" r="r" b="b"/>
            <a:pathLst>
              <a:path w="671195" h="0">
                <a:moveTo>
                  <a:pt x="0" y="0"/>
                </a:moveTo>
                <a:lnTo>
                  <a:pt x="67058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80129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06659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033177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53732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80262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06780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489976" y="1984358"/>
            <a:ext cx="1517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02218" y="198435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08317" y="198435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33450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82010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870902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45667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09168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16013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96468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837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10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5836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3931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34020"/>
            <a:ext cx="3505200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88773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8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971395"/>
            <a:ext cx="1282700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  <a:p>
            <a:pPr algn="ctr" marR="149860">
              <a:lnSpc>
                <a:spcPts val="1045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7098" y="1203996"/>
            <a:ext cx="657860" cy="554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baseline="2777" sz="1500" spc="-1514">
                <a:latin typeface="Arial"/>
                <a:cs typeface="Arial"/>
              </a:rPr>
              <a:t></a:t>
            </a:r>
            <a:r>
              <a:rPr dirty="0" baseline="-13888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ctr" marL="112395">
              <a:lnSpc>
                <a:spcPct val="100000"/>
              </a:lnSpc>
              <a:spcBef>
                <a:spcPts val="234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dirty="0" baseline="44444" sz="1500" spc="-1514">
                <a:latin typeface="Arial"/>
                <a:cs typeface="Arial"/>
              </a:rPr>
              <a:t></a:t>
            </a:r>
            <a:r>
              <a:rPr dirty="0" baseline="30555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69389" y="1420035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89556" y="1153047"/>
            <a:ext cx="1377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20">
                <a:latin typeface="Arial"/>
                <a:cs typeface="Arial"/>
              </a:rPr>
              <a:t>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89442" y="1203996"/>
            <a:ext cx="538480" cy="253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777" sz="1500" spc="-1514">
                <a:latin typeface="Arial"/>
                <a:cs typeface="Arial"/>
              </a:rPr>
              <a:t></a:t>
            </a:r>
            <a:r>
              <a:rPr dirty="0" baseline="-13888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89442" y="1386190"/>
            <a:ext cx="440055" cy="336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12395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dirty="0" baseline="44444" sz="1500" spc="-1514">
                <a:latin typeface="Arial"/>
                <a:cs typeface="Arial"/>
              </a:rPr>
              <a:t></a:t>
            </a:r>
            <a:r>
              <a:rPr dirty="0" baseline="30555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53321" y="1420035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73487" y="1381377"/>
            <a:ext cx="3276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33310" y="2164943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27975" y="2101684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40177" y="2101684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46285" y="2101684"/>
            <a:ext cx="0" cy="443230"/>
          </a:xfrm>
          <a:custGeom>
            <a:avLst/>
            <a:gdLst/>
            <a:ahLst/>
            <a:cxnLst/>
            <a:rect l="l" t="t" r="r" b="b"/>
            <a:pathLst>
              <a:path w="0" h="443230">
                <a:moveTo>
                  <a:pt x="0" y="44283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27975" y="2291473"/>
            <a:ext cx="2189480" cy="0"/>
          </a:xfrm>
          <a:custGeom>
            <a:avLst/>
            <a:gdLst/>
            <a:ahLst/>
            <a:cxnLst/>
            <a:rect l="l" t="t" r="r" b="b"/>
            <a:pathLst>
              <a:path w="2189479" h="0">
                <a:moveTo>
                  <a:pt x="0" y="0"/>
                </a:moveTo>
                <a:lnTo>
                  <a:pt x="21888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40177" y="2418003"/>
            <a:ext cx="1177290" cy="0"/>
          </a:xfrm>
          <a:custGeom>
            <a:avLst/>
            <a:gdLst/>
            <a:ahLst/>
            <a:cxnLst/>
            <a:rect l="l" t="t" r="r" b="b"/>
            <a:pathLst>
              <a:path w="1177289" h="0">
                <a:moveTo>
                  <a:pt x="0" y="0"/>
                </a:moveTo>
                <a:lnTo>
                  <a:pt x="117669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46285" y="2544521"/>
            <a:ext cx="671195" cy="0"/>
          </a:xfrm>
          <a:custGeom>
            <a:avLst/>
            <a:gdLst/>
            <a:ahLst/>
            <a:cxnLst/>
            <a:rect l="l" t="t" r="r" b="b"/>
            <a:pathLst>
              <a:path w="671195" h="0">
                <a:moveTo>
                  <a:pt x="0" y="0"/>
                </a:moveTo>
                <a:lnTo>
                  <a:pt x="67058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80129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06659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033177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53732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80262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06780" y="21649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489976" y="1984358"/>
            <a:ext cx="1517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02218" y="198435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08317" y="198435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3830" y="2651745"/>
            <a:ext cx="20986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rriva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23326" y="2961892"/>
            <a:ext cx="2311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5</a:t>
            </a:r>
            <a:endParaRPr baseline="-19841" sz="105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71484" y="2869671"/>
            <a:ext cx="798195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40" u="sng">
                <a:latin typeface="Tahoma"/>
                <a:cs typeface="Tahoma"/>
              </a:rPr>
              <a:t>+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0" u="sng">
                <a:latin typeface="Tahoma"/>
                <a:cs typeface="Tahoma"/>
              </a:rPr>
              <a:t>1)(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94330" y="2961892"/>
            <a:ext cx="49085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5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15/27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43836"/>
            <a:ext cx="16611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Grazi</a:t>
            </a:r>
            <a:r>
              <a:rPr dirty="0" sz="1000" spc="-3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all’iniettivi</a:t>
            </a:r>
            <a:r>
              <a:rPr dirty="0" sz="1000" spc="-1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40">
                <a:latin typeface="Tahoma"/>
                <a:cs typeface="Tahoma"/>
              </a:rPr>
              <a:t>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otteni</a:t>
            </a:r>
            <a:r>
              <a:rPr dirty="0" sz="1000" spc="-55">
                <a:latin typeface="Tahoma"/>
                <a:cs typeface="Tahoma"/>
              </a:rPr>
              <a:t>am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460" y="1087086"/>
            <a:ext cx="1045210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40" u="sng">
                <a:latin typeface="Tahoma"/>
                <a:cs typeface="Tahoma"/>
              </a:rPr>
              <a:t>+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0" u="sng">
                <a:latin typeface="Tahoma"/>
                <a:cs typeface="Tahoma"/>
              </a:rPr>
              <a:t>1)(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60">
                <a:latin typeface="Tahoma"/>
                <a:cs typeface="Tahoma"/>
              </a:rPr>
              <a:t>=</a:t>
            </a:r>
            <a:r>
              <a:rPr dirty="0" baseline="-36111" sz="1500" spc="-60">
                <a:latin typeface="Tahoma"/>
                <a:cs typeface="Tahoma"/>
              </a:rPr>
              <a:t> </a:t>
            </a:r>
            <a:r>
              <a:rPr dirty="0" baseline="-36111" sz="1500" spc="-75">
                <a:latin typeface="Tahoma"/>
                <a:cs typeface="Tahoma"/>
              </a:rPr>
              <a:t>8</a:t>
            </a:r>
            <a:endParaRPr baseline="-36111" sz="1500">
              <a:latin typeface="Tahoma"/>
              <a:cs typeface="Tahoma"/>
            </a:endParaRPr>
          </a:p>
          <a:p>
            <a:pPr marL="254635">
              <a:lnSpc>
                <a:spcPct val="100000"/>
              </a:lnSpc>
              <a:spcBef>
                <a:spcPts val="155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43836"/>
            <a:ext cx="16611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Grazi</a:t>
            </a:r>
            <a:r>
              <a:rPr dirty="0" sz="1000" spc="-3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all’iniettivi</a:t>
            </a:r>
            <a:r>
              <a:rPr dirty="0" sz="1000" spc="-1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40">
                <a:latin typeface="Tahoma"/>
                <a:cs typeface="Tahoma"/>
              </a:rPr>
              <a:t>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otteni</a:t>
            </a:r>
            <a:r>
              <a:rPr dirty="0" sz="1000" spc="-55">
                <a:latin typeface="Tahoma"/>
                <a:cs typeface="Tahoma"/>
              </a:rPr>
              <a:t>am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2160" y="1255560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09460" y="1093722"/>
            <a:ext cx="104521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60">
                <a:latin typeface="Tahoma"/>
                <a:cs typeface="Tahoma"/>
              </a:rPr>
              <a:t>=</a:t>
            </a:r>
            <a:r>
              <a:rPr dirty="0" baseline="-36111" sz="1500" spc="-60">
                <a:latin typeface="Tahoma"/>
                <a:cs typeface="Tahoma"/>
              </a:rPr>
              <a:t> </a:t>
            </a:r>
            <a:r>
              <a:rPr dirty="0" baseline="-36111" sz="1500" spc="-75">
                <a:latin typeface="Tahoma"/>
                <a:cs typeface="Tahoma"/>
              </a:rPr>
              <a:t>8</a:t>
            </a:r>
            <a:endParaRPr baseline="-36111" sz="1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789" y="1266111"/>
            <a:ext cx="3136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0789" y="1155581"/>
            <a:ext cx="134366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43836"/>
            <a:ext cx="16611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Grazi</a:t>
            </a:r>
            <a:r>
              <a:rPr dirty="0" sz="1000" spc="-3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all’iniettivi</a:t>
            </a:r>
            <a:r>
              <a:rPr dirty="0" sz="1000" spc="-1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40">
                <a:latin typeface="Tahoma"/>
                <a:cs typeface="Tahoma"/>
              </a:rPr>
              <a:t>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otteni</a:t>
            </a:r>
            <a:r>
              <a:rPr dirty="0" sz="1000" spc="-55">
                <a:latin typeface="Tahoma"/>
                <a:cs typeface="Tahoma"/>
              </a:rPr>
              <a:t>am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2160" y="1255560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09460" y="1093722"/>
            <a:ext cx="104521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60">
                <a:latin typeface="Tahoma"/>
                <a:cs typeface="Tahoma"/>
              </a:rPr>
              <a:t>=</a:t>
            </a:r>
            <a:r>
              <a:rPr dirty="0" baseline="-36111" sz="1500" spc="-60">
                <a:latin typeface="Tahoma"/>
                <a:cs typeface="Tahoma"/>
              </a:rPr>
              <a:t> </a:t>
            </a:r>
            <a:r>
              <a:rPr dirty="0" baseline="-36111" sz="1500" spc="-75">
                <a:latin typeface="Tahoma"/>
                <a:cs typeface="Tahoma"/>
              </a:rPr>
              <a:t>8</a:t>
            </a:r>
            <a:endParaRPr baseline="-36111" sz="1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1789" y="1266111"/>
            <a:ext cx="3136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0789" y="1155581"/>
            <a:ext cx="134366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0390" y="1155581"/>
            <a:ext cx="134366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928" y="24034"/>
            <a:ext cx="65405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onenziali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09623"/>
            <a:ext cx="4781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>
                <a:solidFill>
                  <a:srgbClr val="3333B2"/>
                </a:solidFill>
                <a:latin typeface="Tahoma"/>
                <a:cs typeface="Tahoma"/>
              </a:rPr>
              <a:t>T</a:t>
            </a:r>
            <a:r>
              <a:rPr dirty="0" sz="1000" spc="-70">
                <a:solidFill>
                  <a:srgbClr val="3333B2"/>
                </a:solidFill>
                <a:latin typeface="Tahoma"/>
                <a:cs typeface="Tahoma"/>
              </a:rPr>
              <a:t>e</a:t>
            </a:r>
            <a:r>
              <a:rPr dirty="0" sz="1000" spc="-105">
                <a:solidFill>
                  <a:srgbClr val="3333B2"/>
                </a:solidFill>
                <a:latin typeface="Tahoma"/>
                <a:cs typeface="Tahoma"/>
              </a:rPr>
              <a:t>o</a:t>
            </a:r>
            <a:r>
              <a:rPr dirty="0" sz="1000" spc="-55">
                <a:solidFill>
                  <a:srgbClr val="3333B2"/>
                </a:solidFill>
                <a:latin typeface="Tahoma"/>
                <a:cs typeface="Tahoma"/>
              </a:rPr>
              <a:t>rema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98130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2664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7744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610366"/>
            <a:ext cx="50800" cy="4289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73867"/>
            <a:ext cx="50800" cy="3654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80712"/>
            <a:ext cx="4457065" cy="309880"/>
          </a:xfrm>
          <a:custGeom>
            <a:avLst/>
            <a:gdLst/>
            <a:ahLst/>
            <a:cxnLst/>
            <a:rect l="l" t="t" r="r" b="b"/>
            <a:pathLst>
              <a:path w="4457065" h="309880">
                <a:moveTo>
                  <a:pt x="4456606" y="0"/>
                </a:moveTo>
                <a:lnTo>
                  <a:pt x="0" y="0"/>
                </a:lnTo>
                <a:lnTo>
                  <a:pt x="0" y="258630"/>
                </a:lnTo>
                <a:lnTo>
                  <a:pt x="16636" y="296144"/>
                </a:lnTo>
                <a:lnTo>
                  <a:pt x="4405806" y="309430"/>
                </a:lnTo>
                <a:lnTo>
                  <a:pt x="4420049" y="307385"/>
                </a:lnTo>
                <a:lnTo>
                  <a:pt x="4451170" y="28142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61167"/>
            <a:ext cx="0" cy="397510"/>
          </a:xfrm>
          <a:custGeom>
            <a:avLst/>
            <a:gdLst/>
            <a:ahLst/>
            <a:cxnLst/>
            <a:rect l="l" t="t" r="r" b="b"/>
            <a:pathLst>
              <a:path w="0" h="397509">
                <a:moveTo>
                  <a:pt x="0" y="39722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4846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63576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62306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60401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81300"/>
            <a:ext cx="4098925" cy="308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20" i="1">
                <a:latin typeface="Trebuchet MS"/>
                <a:cs typeface="Trebuchet MS"/>
              </a:rPr>
              <a:t>Se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5" i="1">
                <a:latin typeface="Trebuchet MS"/>
                <a:cs typeface="Trebuchet MS"/>
              </a:rPr>
              <a:t>`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ositivo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diverso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da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5" i="1">
                <a:latin typeface="Trebuchet MS"/>
                <a:cs typeface="Trebuchet MS"/>
              </a:rPr>
              <a:t>`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55" i="1">
                <a:solidFill>
                  <a:srgbClr val="FF0000"/>
                </a:solidFill>
                <a:latin typeface="Trebuchet MS"/>
                <a:cs typeface="Trebuchet MS"/>
              </a:rPr>
              <a:t>ositivo</a:t>
            </a:r>
            <a:r>
              <a:rPr dirty="0" sz="1000" spc="-95" i="1">
                <a:latin typeface="Trebuchet MS"/>
                <a:cs typeface="Trebuchet MS"/>
              </a:rPr>
              <a:t>,</a:t>
            </a:r>
            <a:r>
              <a:rPr dirty="0" sz="1000" spc="30" i="1">
                <a:latin typeface="Trebuchet MS"/>
                <a:cs typeface="Trebuchet MS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l’equazione</a:t>
            </a:r>
            <a:r>
              <a:rPr dirty="0" sz="1000" spc="25" i="1">
                <a:latin typeface="Trebuchet MS"/>
                <a:cs typeface="Trebuchet MS"/>
              </a:rPr>
              <a:t> </a:t>
            </a:r>
            <a:r>
              <a:rPr dirty="0" sz="1000" spc="-55" i="1">
                <a:latin typeface="Trebuchet MS"/>
                <a:cs typeface="Trebuchet MS"/>
              </a:rPr>
              <a:t>es</a:t>
            </a:r>
            <a:r>
              <a:rPr dirty="0" sz="1000" spc="-40" i="1">
                <a:latin typeface="Trebuchet MS"/>
                <a:cs typeface="Trebuchet MS"/>
              </a:rPr>
              <a:t>p</a:t>
            </a:r>
            <a:r>
              <a:rPr dirty="0" sz="1000" spc="-65" i="1">
                <a:latin typeface="Trebuchet MS"/>
                <a:cs typeface="Trebuchet MS"/>
              </a:rPr>
              <a:t>onenziale</a:t>
            </a:r>
            <a:r>
              <a:rPr dirty="0" sz="1000" spc="35" i="1">
                <a:latin typeface="Trebuchet MS"/>
                <a:cs typeface="Trebuchet MS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5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b </a:t>
            </a:r>
            <a:r>
              <a:rPr dirty="0" sz="1000" spc="-65" i="1">
                <a:latin typeface="Trebuchet MS"/>
                <a:cs typeface="Trebuchet MS"/>
              </a:rPr>
              <a:t>ammette</a:t>
            </a:r>
            <a:r>
              <a:rPr dirty="0" sz="1000" spc="25" i="1"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una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00" i="1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una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sola</a:t>
            </a:r>
            <a:r>
              <a:rPr dirty="0" sz="100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60" i="1">
                <a:solidFill>
                  <a:srgbClr val="FF0000"/>
                </a:solidFill>
                <a:latin typeface="Trebuchet MS"/>
                <a:cs typeface="Trebuchet MS"/>
              </a:rPr>
              <a:t>soluzione</a:t>
            </a:r>
            <a:r>
              <a:rPr dirty="0" sz="1000" spc="-95" i="1">
                <a:latin typeface="Trebuchet MS"/>
                <a:cs typeface="Trebuchet MS"/>
              </a:rPr>
              <a:t>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3/27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43836"/>
            <a:ext cx="16611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Grazi</a:t>
            </a:r>
            <a:r>
              <a:rPr dirty="0" sz="1000" spc="-3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all’iniettivi</a:t>
            </a:r>
            <a:r>
              <a:rPr dirty="0" sz="1000" spc="-1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40">
                <a:latin typeface="Tahoma"/>
                <a:cs typeface="Tahoma"/>
              </a:rPr>
              <a:t>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otteni</a:t>
            </a:r>
            <a:r>
              <a:rPr dirty="0" sz="1000" spc="-55">
                <a:latin typeface="Tahoma"/>
                <a:cs typeface="Tahoma"/>
              </a:rPr>
              <a:t>am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2160" y="1255560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09460" y="1093722"/>
            <a:ext cx="104521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60">
                <a:latin typeface="Tahoma"/>
                <a:cs typeface="Tahoma"/>
              </a:rPr>
              <a:t>=</a:t>
            </a:r>
            <a:r>
              <a:rPr dirty="0" baseline="-36111" sz="1500" spc="-60">
                <a:latin typeface="Tahoma"/>
                <a:cs typeface="Tahoma"/>
              </a:rPr>
              <a:t> </a:t>
            </a:r>
            <a:r>
              <a:rPr dirty="0" baseline="-36111" sz="1500" spc="-75">
                <a:latin typeface="Tahoma"/>
                <a:cs typeface="Tahoma"/>
              </a:rPr>
              <a:t>8</a:t>
            </a:r>
            <a:endParaRPr baseline="-36111" sz="1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006" y="1266111"/>
            <a:ext cx="1075690" cy="389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9209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0789" y="1155581"/>
            <a:ext cx="134366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0390" y="1155581"/>
            <a:ext cx="134366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711" y="1863291"/>
            <a:ext cx="34798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latin typeface="Trebuchet MS"/>
                <a:cs typeface="Trebuchet MS"/>
              </a:rPr>
              <a:t>x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endParaRPr baseline="8333" sz="15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67460" y="1782940"/>
            <a:ext cx="408305" cy="0"/>
          </a:xfrm>
          <a:custGeom>
            <a:avLst/>
            <a:gdLst/>
            <a:ahLst/>
            <a:cxnLst/>
            <a:rect l="l" t="t" r="r" b="b"/>
            <a:pathLst>
              <a:path w="408305" h="0">
                <a:moveTo>
                  <a:pt x="0" y="0"/>
                </a:moveTo>
                <a:lnTo>
                  <a:pt x="4076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31417" y="1716250"/>
            <a:ext cx="75692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64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44117" y="1939531"/>
            <a:ext cx="731520" cy="0"/>
          </a:xfrm>
          <a:custGeom>
            <a:avLst/>
            <a:gdLst/>
            <a:ahLst/>
            <a:cxnLst/>
            <a:rect l="l" t="t" r="r" b="b"/>
            <a:pathLst>
              <a:path w="731519" h="0">
                <a:moveTo>
                  <a:pt x="0" y="0"/>
                </a:moveTo>
                <a:lnTo>
                  <a:pt x="7310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65300" y="195008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12785" y="1863291"/>
            <a:ext cx="4406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89206" y="1863291"/>
            <a:ext cx="176022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43836"/>
            <a:ext cx="16611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Grazi</a:t>
            </a:r>
            <a:r>
              <a:rPr dirty="0" sz="1000" spc="-3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all’iniettivi</a:t>
            </a:r>
            <a:r>
              <a:rPr dirty="0" sz="1000" spc="-1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40">
                <a:latin typeface="Tahoma"/>
                <a:cs typeface="Tahoma"/>
              </a:rPr>
              <a:t>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otteni</a:t>
            </a:r>
            <a:r>
              <a:rPr dirty="0" sz="1000" spc="-55">
                <a:latin typeface="Tahoma"/>
                <a:cs typeface="Tahoma"/>
              </a:rPr>
              <a:t>am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2160" y="1255560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09460" y="1093722"/>
            <a:ext cx="104521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60">
                <a:latin typeface="Tahoma"/>
                <a:cs typeface="Tahoma"/>
              </a:rPr>
              <a:t>=</a:t>
            </a:r>
            <a:r>
              <a:rPr dirty="0" baseline="-36111" sz="1500" spc="-60">
                <a:latin typeface="Tahoma"/>
                <a:cs typeface="Tahoma"/>
              </a:rPr>
              <a:t> </a:t>
            </a:r>
            <a:r>
              <a:rPr dirty="0" baseline="-36111" sz="1500" spc="-75">
                <a:latin typeface="Tahoma"/>
                <a:cs typeface="Tahoma"/>
              </a:rPr>
              <a:t>8</a:t>
            </a:r>
            <a:endParaRPr baseline="-36111" sz="1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006" y="1266111"/>
            <a:ext cx="1075690" cy="389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9209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0789" y="1155581"/>
            <a:ext cx="134366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16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0390" y="1155581"/>
            <a:ext cx="134366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711" y="1863291"/>
            <a:ext cx="34798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latin typeface="Trebuchet MS"/>
                <a:cs typeface="Trebuchet MS"/>
              </a:rPr>
              <a:t>x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endParaRPr baseline="8333" sz="15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67460" y="1782940"/>
            <a:ext cx="408305" cy="0"/>
          </a:xfrm>
          <a:custGeom>
            <a:avLst/>
            <a:gdLst/>
            <a:ahLst/>
            <a:cxnLst/>
            <a:rect l="l" t="t" r="r" b="b"/>
            <a:pathLst>
              <a:path w="408305" h="0">
                <a:moveTo>
                  <a:pt x="0" y="0"/>
                </a:moveTo>
                <a:lnTo>
                  <a:pt x="40769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31417" y="1716250"/>
            <a:ext cx="75692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64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60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44117" y="1939531"/>
            <a:ext cx="731520" cy="0"/>
          </a:xfrm>
          <a:custGeom>
            <a:avLst/>
            <a:gdLst/>
            <a:ahLst/>
            <a:cxnLst/>
            <a:rect l="l" t="t" r="r" b="b"/>
            <a:pathLst>
              <a:path w="731519" h="0">
                <a:moveTo>
                  <a:pt x="0" y="0"/>
                </a:moveTo>
                <a:lnTo>
                  <a:pt x="73103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65300" y="1950082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12785" y="1863291"/>
            <a:ext cx="4406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89206" y="1863291"/>
            <a:ext cx="176022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825" algn="l"/>
              </a:tabLst>
            </a:pP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3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830" y="2177120"/>
            <a:ext cx="168656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Due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soluzioni: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16/27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7315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6230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5808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0888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7452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3802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4487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2532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126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999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872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6817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62874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08099" y="115873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95399" y="996897"/>
            <a:ext cx="8890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73847" y="1058769"/>
            <a:ext cx="115443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110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7315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6230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5808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0888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7452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3802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4487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2532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126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999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872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6817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62874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08099" y="115873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95399" y="996897"/>
            <a:ext cx="8890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73847" y="1058769"/>
            <a:ext cx="115443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110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7315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6230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5808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0888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7452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3802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4487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2532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126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999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872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6817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62874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08099" y="115873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95399" y="996897"/>
            <a:ext cx="8890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73847" y="1058769"/>
            <a:ext cx="115443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110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16200"/>
            <a:ext cx="19100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l’iniettivi</a:t>
            </a:r>
            <a:r>
              <a:rPr dirty="0" sz="1000" spc="-1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7591" y="184671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66572" y="1661073"/>
            <a:ext cx="523240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650" indent="-108585">
              <a:lnSpc>
                <a:spcPct val="100000"/>
              </a:lnSpc>
              <a:tabLst>
                <a:tab pos="417195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2</a:t>
            </a:r>
            <a:r>
              <a:rPr dirty="0" baseline="-41666" sz="1500">
                <a:latin typeface="Tahoma"/>
                <a:cs typeface="Tahoma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1444" y="1746741"/>
            <a:ext cx="8089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110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7315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6230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5808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0888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7452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3802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4487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2532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126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999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872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6817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62874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08099" y="115873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95399" y="996897"/>
            <a:ext cx="8890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73847" y="1058769"/>
            <a:ext cx="115443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110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16200"/>
            <a:ext cx="19100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l’iniettivi</a:t>
            </a:r>
            <a:r>
              <a:rPr dirty="0" sz="1000" spc="-1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7591" y="184671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66572" y="1661073"/>
            <a:ext cx="523240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650" indent="-108585">
              <a:lnSpc>
                <a:spcPct val="100000"/>
              </a:lnSpc>
              <a:tabLst>
                <a:tab pos="417195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2</a:t>
            </a:r>
            <a:r>
              <a:rPr dirty="0" baseline="-41666" sz="1500">
                <a:latin typeface="Tahoma"/>
                <a:cs typeface="Tahoma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1444" y="1746741"/>
            <a:ext cx="8089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110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19121" y="1846719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426679" y="1684881"/>
            <a:ext cx="1442720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110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-45">
                <a:latin typeface="Lucida Sans Unicode"/>
                <a:cs typeface="Lucida Sans Unicode"/>
              </a:rPr>
              <a:t> </a:t>
            </a:r>
            <a:r>
              <a:rPr dirty="0" baseline="36111" sz="1500" spc="-75">
                <a:latin typeface="Tahoma"/>
                <a:cs typeface="Tahoma"/>
              </a:rPr>
              <a:t>3</a:t>
            </a:r>
            <a:r>
              <a:rPr dirty="0" baseline="36111" sz="1500">
                <a:latin typeface="Tahoma"/>
                <a:cs typeface="Tahoma"/>
              </a:rPr>
              <a:t> </a:t>
            </a:r>
            <a:r>
              <a:rPr dirty="0" baseline="36111" sz="1500" spc="22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06421" y="1857258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7315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6230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5808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0888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7452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3802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4487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2532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126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999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872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6817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62874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08099" y="115873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95399" y="996897"/>
            <a:ext cx="8890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73847" y="1058769"/>
            <a:ext cx="115443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110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16200"/>
            <a:ext cx="19100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l’iniettivi</a:t>
            </a:r>
            <a:r>
              <a:rPr dirty="0" sz="1000" spc="-1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7591" y="184671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66572" y="1661073"/>
            <a:ext cx="523240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650" indent="-108585">
              <a:lnSpc>
                <a:spcPct val="100000"/>
              </a:lnSpc>
              <a:tabLst>
                <a:tab pos="417195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2</a:t>
            </a:r>
            <a:r>
              <a:rPr dirty="0" baseline="-41666" sz="1500">
                <a:latin typeface="Tahoma"/>
                <a:cs typeface="Tahoma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1444" y="1746741"/>
            <a:ext cx="8089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110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19121" y="1846719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426679" y="1684881"/>
            <a:ext cx="1442720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110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-45">
                <a:latin typeface="Lucida Sans Unicode"/>
                <a:cs typeface="Lucida Sans Unicode"/>
              </a:rPr>
              <a:t> </a:t>
            </a:r>
            <a:r>
              <a:rPr dirty="0" baseline="36111" sz="1500" spc="-75">
                <a:latin typeface="Tahoma"/>
                <a:cs typeface="Tahoma"/>
              </a:rPr>
              <a:t>3</a:t>
            </a:r>
            <a:r>
              <a:rPr dirty="0" baseline="36111" sz="1500">
                <a:latin typeface="Tahoma"/>
                <a:cs typeface="Tahoma"/>
              </a:rPr>
              <a:t> </a:t>
            </a:r>
            <a:r>
              <a:rPr dirty="0" baseline="36111" sz="1500" spc="22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06421" y="1857258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05023" y="1746741"/>
            <a:ext cx="133667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7315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6230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5808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0888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7452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3802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4487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2532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126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999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872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6817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62874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08099" y="115873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95399" y="996897"/>
            <a:ext cx="8890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73847" y="1058769"/>
            <a:ext cx="115443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110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16200"/>
            <a:ext cx="19100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l’iniettivi</a:t>
            </a:r>
            <a:r>
              <a:rPr dirty="0" sz="1000" spc="-1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7591" y="184671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66572" y="1661073"/>
            <a:ext cx="523240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650" indent="-108585">
              <a:lnSpc>
                <a:spcPct val="100000"/>
              </a:lnSpc>
              <a:tabLst>
                <a:tab pos="417195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2</a:t>
            </a:r>
            <a:r>
              <a:rPr dirty="0" baseline="-41666" sz="1500">
                <a:latin typeface="Tahoma"/>
                <a:cs typeface="Tahoma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1444" y="1746741"/>
            <a:ext cx="8089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110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19121" y="1846719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426679" y="1684881"/>
            <a:ext cx="1442720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110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-45">
                <a:latin typeface="Lucida Sans Unicode"/>
                <a:cs typeface="Lucida Sans Unicode"/>
              </a:rPr>
              <a:t> </a:t>
            </a:r>
            <a:r>
              <a:rPr dirty="0" baseline="36111" sz="1500" spc="-75">
                <a:latin typeface="Tahoma"/>
                <a:cs typeface="Tahoma"/>
              </a:rPr>
              <a:t>3</a:t>
            </a:r>
            <a:r>
              <a:rPr dirty="0" baseline="36111" sz="1500">
                <a:latin typeface="Tahoma"/>
                <a:cs typeface="Tahoma"/>
              </a:rPr>
              <a:t> </a:t>
            </a:r>
            <a:r>
              <a:rPr dirty="0" baseline="36111" sz="1500" spc="22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06421" y="1857258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05023" y="1746741"/>
            <a:ext cx="133667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6006" y="2117723"/>
            <a:ext cx="2066925" cy="511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otteniamo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250">
              <a:latin typeface="Times New Roman"/>
              <a:cs typeface="Times New Roman"/>
            </a:endParaRPr>
          </a:p>
          <a:p>
            <a:pPr marL="81661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45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7315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6230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5808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0888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74527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38028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44873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25328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126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999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8722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6817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62874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08099" y="1158735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95399" y="996897"/>
            <a:ext cx="8890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73847" y="1058769"/>
            <a:ext cx="115443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3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spc="-22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+1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110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16200"/>
            <a:ext cx="19100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l’iniettivi</a:t>
            </a:r>
            <a:r>
              <a:rPr dirty="0" sz="1000" spc="-15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0">
                <a:latin typeface="Tahoma"/>
                <a:cs typeface="Tahoma"/>
              </a:rPr>
              <a:t>ritmi)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7591" y="1846719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66572" y="1661073"/>
            <a:ext cx="523240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0650" indent="-108585">
              <a:lnSpc>
                <a:spcPct val="100000"/>
              </a:lnSpc>
              <a:tabLst>
                <a:tab pos="417195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2</a:t>
            </a:r>
            <a:r>
              <a:rPr dirty="0" baseline="-41666" sz="1500">
                <a:latin typeface="Tahoma"/>
                <a:cs typeface="Tahoma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12065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1444" y="1746741"/>
            <a:ext cx="80899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110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19121" y="1846719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426679" y="1684881"/>
            <a:ext cx="1442720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110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65">
                <a:latin typeface="Lucida Sans Unicode"/>
                <a:cs typeface="Lucida Sans Unicode"/>
              </a:rPr>
              <a:t>·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-45">
                <a:latin typeface="Lucida Sans Unicode"/>
                <a:cs typeface="Lucida Sans Unicode"/>
              </a:rPr>
              <a:t> </a:t>
            </a:r>
            <a:r>
              <a:rPr dirty="0" baseline="36111" sz="1500" spc="-75">
                <a:latin typeface="Tahoma"/>
                <a:cs typeface="Tahoma"/>
              </a:rPr>
              <a:t>3</a:t>
            </a:r>
            <a:r>
              <a:rPr dirty="0" baseline="36111" sz="1500">
                <a:latin typeface="Tahoma"/>
                <a:cs typeface="Tahoma"/>
              </a:rPr>
              <a:t> </a:t>
            </a:r>
            <a:r>
              <a:rPr dirty="0" baseline="36111" sz="1500" spc="22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06421" y="1857258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05023" y="1746741"/>
            <a:ext cx="133667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6006" y="2117723"/>
            <a:ext cx="20669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rie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rimi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otteniamo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59992" y="2454958"/>
            <a:ext cx="941069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45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55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37130" y="2454958"/>
            <a:ext cx="62293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84589" y="2369360"/>
            <a:ext cx="38544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697289" y="253119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5949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716212" y="2541750"/>
            <a:ext cx="3219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74721" y="260118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94418" y="2454958"/>
            <a:ext cx="5537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86480" y="251439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3" name="object 4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19754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0891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2636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7716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21136"/>
            <a:ext cx="50800" cy="617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84636"/>
            <a:ext cx="50800" cy="5544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91481"/>
            <a:ext cx="4457065" cy="498475"/>
          </a:xfrm>
          <a:custGeom>
            <a:avLst/>
            <a:gdLst/>
            <a:ahLst/>
            <a:cxnLst/>
            <a:rect l="l" t="t" r="r" b="b"/>
            <a:pathLst>
              <a:path w="4457065" h="498475">
                <a:moveTo>
                  <a:pt x="4456606" y="0"/>
                </a:moveTo>
                <a:lnTo>
                  <a:pt x="0" y="0"/>
                </a:lnTo>
                <a:lnTo>
                  <a:pt x="0" y="447581"/>
                </a:lnTo>
                <a:lnTo>
                  <a:pt x="16636" y="485095"/>
                </a:lnTo>
                <a:lnTo>
                  <a:pt x="4405806" y="498381"/>
                </a:lnTo>
                <a:lnTo>
                  <a:pt x="4420049" y="496336"/>
                </a:lnTo>
                <a:lnTo>
                  <a:pt x="4451170" y="4703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71936"/>
            <a:ext cx="0" cy="586740"/>
          </a:xfrm>
          <a:custGeom>
            <a:avLst/>
            <a:gdLst/>
            <a:ahLst/>
            <a:cxnLst/>
            <a:rect l="l" t="t" r="r" b="b"/>
            <a:pathLst>
              <a:path w="0" h="586740">
                <a:moveTo>
                  <a:pt x="0" y="5861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592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465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338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1478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09483"/>
            <a:ext cx="17208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95044" y="992809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66749" y="875129"/>
            <a:ext cx="30746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 spc="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(13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11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[(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10)</a:t>
            </a:r>
            <a:r>
              <a:rPr dirty="0" sz="1000" spc="10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00">
                <a:solidFill>
                  <a:srgbClr val="0000FF"/>
                </a:solidFill>
                <a:latin typeface="Tahoma"/>
                <a:cs typeface="Tahoma"/>
              </a:rPr>
              <a:t>]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15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1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(8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09611" y="934576"/>
            <a:ext cx="240411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16990" algn="l"/>
                <a:tab pos="2343785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82344" y="985119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53639" y="85140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830" y="1184476"/>
            <a:ext cx="12827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Condizione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esistenza: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1155" y="1415416"/>
            <a:ext cx="44005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35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635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1155" y="1605218"/>
            <a:ext cx="721360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50">
                <a:latin typeface="Tahoma"/>
                <a:cs typeface="Tahoma"/>
              </a:rPr>
              <a:t>13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1155" y="1946835"/>
            <a:ext cx="87312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10)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78508" y="1758338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98560" y="1415416"/>
            <a:ext cx="503555" cy="37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35"/>
              </a:lnSpc>
            </a:pPr>
            <a:r>
              <a:rPr dirty="0" baseline="44444" sz="1500" spc="-179">
                <a:latin typeface="Arial"/>
                <a:cs typeface="Arial"/>
              </a:rPr>
              <a:t>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635"/>
              </a:lnSpc>
            </a:pPr>
            <a:r>
              <a:rPr dirty="0" sz="1000" spc="-1010">
                <a:latin typeface="Arial"/>
                <a:cs typeface="Arial"/>
              </a:rPr>
              <a:t></a:t>
            </a:r>
            <a:r>
              <a:rPr dirty="0" baseline="-16666" sz="1500" spc="-179">
                <a:latin typeface="Arial"/>
                <a:cs typeface="Arial"/>
              </a:rPr>
              <a:t></a:t>
            </a:r>
            <a:endParaRPr baseline="-16666"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baseline="41666" sz="1500" spc="-1514">
                <a:latin typeface="Arial"/>
                <a:cs typeface="Arial"/>
              </a:rPr>
              <a:t></a:t>
            </a:r>
            <a:r>
              <a:rPr dirty="0" baseline="25000" sz="1500" spc="-179">
                <a:latin typeface="Arial"/>
                <a:cs typeface="Arial"/>
              </a:rPr>
              <a:t>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98560" y="1815577"/>
            <a:ext cx="440055" cy="245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" sz="1500" spc="-1514">
                <a:latin typeface="Arial"/>
                <a:cs typeface="Arial"/>
              </a:rPr>
              <a:t></a:t>
            </a:r>
            <a:r>
              <a:rPr dirty="0" baseline="-11111" sz="1500" spc="-179">
                <a:latin typeface="Arial"/>
                <a:cs typeface="Arial"/>
              </a:rPr>
              <a:t>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98560" y="1946835"/>
            <a:ext cx="50355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2777" sz="1500" spc="-1514">
                <a:latin typeface="Arial"/>
                <a:cs typeface="Arial"/>
              </a:rPr>
              <a:t></a:t>
            </a:r>
            <a:r>
              <a:rPr dirty="0" baseline="36111" sz="1500" spc="-179">
                <a:latin typeface="Arial"/>
                <a:cs typeface="Arial"/>
              </a:rPr>
              <a:t>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3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18/27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 Agnese Di Castro</dc:creator>
  <dc:title>ESPONENZIALE &amp; LOGARITMO    Parte 3  Equazioni esponenziali e logaritmiche</dc:title>
  <dcterms:created xsi:type="dcterms:W3CDTF">2023-04-06T11:40:24Z</dcterms:created>
  <dcterms:modified xsi:type="dcterms:W3CDTF">2023-04-06T11:40:24Z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2017-09-13T00:00:00Z</vt:filetime>
  </property>
  <property fmtid="{D5CDD505-2E9C-101B-9397-08002B2CF9AE}" pid="3" name="LastSaved">
    <vt:filetime>2023-04-06T00:00:00Z</vt:filetime>
  </property>
</Properties>
</file>