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s/slide1.xml" ContentType="application/vnd.openxmlformats-officedocument.presentationml.slide+xml"/>
  <Default Extension="png" ContentType="image/png"/>
  <Override PartName="/ppt/notesSlides/notesSlide1.xml" ContentType="application/vnd.openxmlformats-officedocument.presentationml.notesSlide+xml"/>
  <Override PartName="/ppt/slides/slide2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3.xml" ContentType="application/vnd.openxmlformats-officedocument.presentationml.slide+xml"/>
  <Override PartName="/ppt/notesSlides/notesSlide3.xml" ContentType="application/vnd.openxmlformats-officedocument.presentationml.notesSlide+xml"/>
  <Override PartName="/ppt/slides/slide4.xml" ContentType="application/vnd.openxmlformats-officedocument.presentationml.slide+xml"/>
  <Override PartName="/ppt/notesSlides/notesSlide4.xml" ContentType="application/vnd.openxmlformats-officedocument.presentationml.notesSlide+xml"/>
  <Override PartName="/ppt/slides/slide5.xml" ContentType="application/vnd.openxmlformats-officedocument.presentationml.slide+xml"/>
  <Override PartName="/ppt/notesSlides/notesSlide5.xml" ContentType="application/vnd.openxmlformats-officedocument.presentationml.notesSlide+xml"/>
  <Override PartName="/ppt/slides/slide6.xml" ContentType="application/vnd.openxmlformats-officedocument.presentationml.slide+xml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notesSlides/notesSlide7.xml" ContentType="application/vnd.openxmlformats-officedocument.presentationml.notesSlide+xml"/>
  <Override PartName="/ppt/slides/slide8.xml" ContentType="application/vnd.openxmlformats-officedocument.presentationml.slide+xml"/>
  <Override PartName="/ppt/notesSlides/notesSlide8.xml" ContentType="application/vnd.openxmlformats-officedocument.presentationml.notesSlide+xml"/>
  <Override PartName="/ppt/slides/slide9.xml" ContentType="application/vnd.openxmlformats-officedocument.presentationml.slide+xml"/>
  <Override PartName="/ppt/notesSlides/notesSlide9.xml" ContentType="application/vnd.openxmlformats-officedocument.presentationml.notesSlide+xml"/>
  <Override PartName="/ppt/slides/slide10.xml" ContentType="application/vnd.openxmlformats-officedocument.presentationml.slide+xml"/>
  <Override PartName="/ppt/notesSlides/notesSlide10.xml" ContentType="application/vnd.openxmlformats-officedocument.presentationml.notesSlide+xml"/>
  <Override PartName="/ppt/slides/slide11.xml" ContentType="application/vnd.openxmlformats-officedocument.presentationml.slide+xml"/>
  <Override PartName="/ppt/notesSlides/notesSlide11.xml" ContentType="application/vnd.openxmlformats-officedocument.presentationml.notesSlide+xml"/>
  <Override PartName="/ppt/slides/slide12.xml" ContentType="application/vnd.openxmlformats-officedocument.presentationml.slide+xml"/>
  <Override PartName="/ppt/notesSlides/notesSlide12.xml" ContentType="application/vnd.openxmlformats-officedocument.presentationml.notesSlide+xml"/>
  <Override PartName="/ppt/slides/slide13.xml" ContentType="application/vnd.openxmlformats-officedocument.presentationml.slide+xml"/>
  <Override PartName="/ppt/notesSlides/notesSlide13.xml" ContentType="application/vnd.openxmlformats-officedocument.presentationml.notesSlide+xml"/>
  <Override PartName="/ppt/slides/slide14.xml" ContentType="application/vnd.openxmlformats-officedocument.presentationml.slide+xml"/>
  <Override PartName="/ppt/notesSlides/notesSlide14.xml" ContentType="application/vnd.openxmlformats-officedocument.presentationml.notesSlide+xml"/>
  <Override PartName="/ppt/slides/slide15.xml" ContentType="application/vnd.openxmlformats-officedocument.presentationml.slide+xml"/>
  <Override PartName="/ppt/notesSlides/notesSlide15.xml" ContentType="application/vnd.openxmlformats-officedocument.presentationml.notesSlide+xml"/>
  <Override PartName="/ppt/slides/slide16.xml" ContentType="application/vnd.openxmlformats-officedocument.presentationml.slide+xml"/>
  <Override PartName="/ppt/notesSlides/notesSlide16.xml" ContentType="application/vnd.openxmlformats-officedocument.presentationml.notesSlide+xml"/>
  <Override PartName="/ppt/slides/slide17.xml" ContentType="application/vnd.openxmlformats-officedocument.presentationml.slide+xml"/>
  <Override PartName="/ppt/notesSlides/notesSlide17.xml" ContentType="application/vnd.openxmlformats-officedocument.presentationml.notesSlide+xml"/>
  <Override PartName="/ppt/slides/slide18.xml" ContentType="application/vnd.openxmlformats-officedocument.presentationml.slide+xml"/>
  <Override PartName="/ppt/notesSlides/notesSlide18.xml" ContentType="application/vnd.openxmlformats-officedocument.presentationml.notesSlide+xml"/>
  <Override PartName="/ppt/slides/slide19.xml" ContentType="application/vnd.openxmlformats-officedocument.presentationml.slide+xml"/>
  <Override PartName="/ppt/notesSlides/notesSlide19.xml" ContentType="application/vnd.openxmlformats-officedocument.presentationml.notesSlide+xml"/>
  <Override PartName="/ppt/slides/slide20.xml" ContentType="application/vnd.openxmlformats-officedocument.presentationml.slide+xml"/>
  <Override PartName="/ppt/notesSlides/notesSlide20.xml" ContentType="application/vnd.openxmlformats-officedocument.presentationml.notesSlide+xml"/>
  <Override PartName="/ppt/slides/slide21.xml" ContentType="application/vnd.openxmlformats-officedocument.presentationml.slide+xml"/>
  <Override PartName="/ppt/notesSlides/notesSlide21.xml" ContentType="application/vnd.openxmlformats-officedocument.presentationml.notesSlide+xml"/>
  <Override PartName="/ppt/slides/slide22.xml" ContentType="application/vnd.openxmlformats-officedocument.presentationml.slide+xml"/>
  <Override PartName="/ppt/notesSlides/notesSlide22.xml" ContentType="application/vnd.openxmlformats-officedocument.presentationml.notesSlide+xml"/>
  <Override PartName="/ppt/slides/slide23.xml" ContentType="application/vnd.openxmlformats-officedocument.presentationml.slide+xml"/>
  <Override PartName="/ppt/notesSlides/notesSlide23.xml" ContentType="application/vnd.openxmlformats-officedocument.presentationml.notesSlide+xml"/>
  <Override PartName="/ppt/slides/slide24.xml" ContentType="application/vnd.openxmlformats-officedocument.presentationml.slide+xml"/>
  <Override PartName="/ppt/notesSlides/notesSlide24.xml" ContentType="application/vnd.openxmlformats-officedocument.presentationml.notesSlide+xml"/>
  <Override PartName="/ppt/slides/slide25.xml" ContentType="application/vnd.openxmlformats-officedocument.presentationml.slide+xml"/>
  <Override PartName="/ppt/notesSlides/notesSlide25.xml" ContentType="application/vnd.openxmlformats-officedocument.presentationml.notesSlide+xml"/>
  <Override PartName="/ppt/slides/slide26.xml" ContentType="application/vnd.openxmlformats-officedocument.presentationml.slide+xml"/>
  <Override PartName="/ppt/notesSlides/notesSlide26.xml" ContentType="application/vnd.openxmlformats-officedocument.presentationml.notesSlide+xml"/>
  <Override PartName="/ppt/slides/slide27.xml" ContentType="application/vnd.openxmlformats-officedocument.presentationml.slide+xml"/>
  <Override PartName="/ppt/notesSlides/notesSlide27.xml" ContentType="application/vnd.openxmlformats-officedocument.presentationml.notesSlide+xml"/>
  <Override PartName="/ppt/slides/slide28.xml" ContentType="application/vnd.openxmlformats-officedocument.presentationml.slide+xml"/>
  <Override PartName="/ppt/notesSlides/notesSlide28.xml" ContentType="application/vnd.openxmlformats-officedocument.presentationml.notesSlide+xml"/>
  <Override PartName="/ppt/slides/slide29.xml" ContentType="application/vnd.openxmlformats-officedocument.presentationml.slide+xml"/>
  <Override PartName="/ppt/notesSlides/notesSlide29.xml" ContentType="application/vnd.openxmlformats-officedocument.presentationml.notesSlide+xml"/>
  <Override PartName="/ppt/slides/slide30.xml" ContentType="application/vnd.openxmlformats-officedocument.presentationml.slide+xml"/>
  <Override PartName="/ppt/notesSlides/notesSlide30.xml" ContentType="application/vnd.openxmlformats-officedocument.presentationml.notesSlide+xml"/>
  <Override PartName="/ppt/slides/slide31.xml" ContentType="application/vnd.openxmlformats-officedocument.presentationml.slide+xml"/>
  <Override PartName="/ppt/notesSlides/notesSlide31.xml" ContentType="application/vnd.openxmlformats-officedocument.presentationml.notesSlide+xml"/>
  <Override PartName="/ppt/slides/slide32.xml" ContentType="application/vnd.openxmlformats-officedocument.presentationml.slide+xml"/>
  <Override PartName="/ppt/notesSlides/notesSlide32.xml" ContentType="application/vnd.openxmlformats-officedocument.presentationml.notesSlide+xml"/>
  <Override PartName="/ppt/slides/slide33.xml" ContentType="application/vnd.openxmlformats-officedocument.presentationml.slide+xml"/>
  <Override PartName="/ppt/notesSlides/notesSlide33.xml" ContentType="application/vnd.openxmlformats-officedocument.presentationml.notesSlide+xml"/>
  <Override PartName="/ppt/slides/slide34.xml" ContentType="application/vnd.openxmlformats-officedocument.presentationml.slide+xml"/>
  <Override PartName="/ppt/notesSlides/notesSlide34.xml" ContentType="application/vnd.openxmlformats-officedocument.presentationml.notesSlide+xml"/>
  <Override PartName="/ppt/slides/slide35.xml" ContentType="application/vnd.openxmlformats-officedocument.presentationml.slide+xml"/>
  <Override PartName="/ppt/notesSlides/notesSlide35.xml" ContentType="application/vnd.openxmlformats-officedocument.presentationml.notesSlide+xml"/>
  <Override PartName="/ppt/slides/slide36.xml" ContentType="application/vnd.openxmlformats-officedocument.presentationml.slide+xml"/>
  <Override PartName="/ppt/notesSlides/notesSlide36.xml" ContentType="application/vnd.openxmlformats-officedocument.presentationml.notesSlide+xml"/>
  <Override PartName="/ppt/slides/slide37.xml" ContentType="application/vnd.openxmlformats-officedocument.presentationml.slide+xml"/>
  <Override PartName="/ppt/notesSlides/notesSlide37.xml" ContentType="application/vnd.openxmlformats-officedocument.presentationml.notesSlide+xml"/>
  <Override PartName="/ppt/slides/slide38.xml" ContentType="application/vnd.openxmlformats-officedocument.presentationml.slide+xml"/>
  <Override PartName="/ppt/notesSlides/notesSlide38.xml" ContentType="application/vnd.openxmlformats-officedocument.presentationml.notesSlide+xml"/>
  <Override PartName="/ppt/slides/slide39.xml" ContentType="application/vnd.openxmlformats-officedocument.presentationml.slide+xml"/>
  <Override PartName="/ppt/notesSlides/notesSlide39.xml" ContentType="application/vnd.openxmlformats-officedocument.presentationml.notesSlide+xml"/>
  <Override PartName="/ppt/slides/slide40.xml" ContentType="application/vnd.openxmlformats-officedocument.presentationml.slide+xml"/>
  <Override PartName="/ppt/notesSlides/notesSlide40.xml" ContentType="application/vnd.openxmlformats-officedocument.presentationml.notesSlide+xml"/>
  <Override PartName="/ppt/slides/slide41.xml" ContentType="application/vnd.openxmlformats-officedocument.presentationml.slide+xml"/>
  <Override PartName="/ppt/notesSlides/notesSlide41.xml" ContentType="application/vnd.openxmlformats-officedocument.presentationml.notesSlide+xml"/>
  <Override PartName="/ppt/slides/slide42.xml" ContentType="application/vnd.openxmlformats-officedocument.presentationml.slide+xml"/>
  <Override PartName="/ppt/notesSlides/notesSlide42.xml" ContentType="application/vnd.openxmlformats-officedocument.presentationml.notesSlide+xml"/>
  <Override PartName="/ppt/slides/slide43.xml" ContentType="application/vnd.openxmlformats-officedocument.presentationml.slide+xml"/>
  <Override PartName="/ppt/notesSlides/notesSlide43.xml" ContentType="application/vnd.openxmlformats-officedocument.presentationml.notesSlide+xml"/>
  <Override PartName="/ppt/slides/slide44.xml" ContentType="application/vnd.openxmlformats-officedocument.presentationml.slide+xml"/>
  <Override PartName="/ppt/notesSlides/notesSlide44.xml" ContentType="application/vnd.openxmlformats-officedocument.presentationml.notesSlide+xml"/>
  <Override PartName="/ppt/slides/slide45.xml" ContentType="application/vnd.openxmlformats-officedocument.presentationml.slide+xml"/>
  <Override PartName="/ppt/notesSlides/notesSlide45.xml" ContentType="application/vnd.openxmlformats-officedocument.presentationml.notesSlide+xml"/>
  <Override PartName="/ppt/slides/slide46.xml" ContentType="application/vnd.openxmlformats-officedocument.presentationml.slide+xml"/>
  <Override PartName="/ppt/notesSlides/notesSlide46.xml" ContentType="application/vnd.openxmlformats-officedocument.presentationml.notesSlide+xml"/>
  <Override PartName="/ppt/slides/slide47.xml" ContentType="application/vnd.openxmlformats-officedocument.presentationml.slide+xml"/>
  <Override PartName="/ppt/notesSlides/notesSlide47.xml" ContentType="application/vnd.openxmlformats-officedocument.presentationml.notesSlide+xml"/>
  <Override PartName="/ppt/slides/slide48.xml" ContentType="application/vnd.openxmlformats-officedocument.presentationml.slide+xml"/>
  <Override PartName="/ppt/notesSlides/notesSlide48.xml" ContentType="application/vnd.openxmlformats-officedocument.presentationml.notesSlide+xml"/>
  <Override PartName="/ppt/slides/slide49.xml" ContentType="application/vnd.openxmlformats-officedocument.presentationml.slide+xml"/>
  <Override PartName="/ppt/notesSlides/notesSlide49.xml" ContentType="application/vnd.openxmlformats-officedocument.presentationml.notesSlide+xml"/>
  <Override PartName="/ppt/slides/slide50.xml" ContentType="application/vnd.openxmlformats-officedocument.presentationml.slide+xml"/>
  <Override PartName="/ppt/notesSlides/notesSlide50.xml" ContentType="application/vnd.openxmlformats-officedocument.presentationml.notesSlide+xml"/>
  <Override PartName="/ppt/slides/slide51.xml" ContentType="application/vnd.openxmlformats-officedocument.presentationml.slide+xml"/>
  <Override PartName="/ppt/notesSlides/notesSlide51.xml" ContentType="application/vnd.openxmlformats-officedocument.presentationml.notesSlide+xml"/>
  <Override PartName="/ppt/slides/slide52.xml" ContentType="application/vnd.openxmlformats-officedocument.presentationml.slide+xml"/>
  <Override PartName="/ppt/notesSlides/notesSlide52.xml" ContentType="application/vnd.openxmlformats-officedocument.presentationml.notesSlide+xml"/>
  <Override PartName="/ppt/slides/slide53.xml" ContentType="application/vnd.openxmlformats-officedocument.presentationml.slide+xml"/>
  <Override PartName="/ppt/notesSlides/notesSlide53.xml" ContentType="application/vnd.openxmlformats-officedocument.presentationml.notesSlide+xml"/>
  <Override PartName="/ppt/slides/slide54.xml" ContentType="application/vnd.openxmlformats-officedocument.presentationml.slide+xml"/>
  <Override PartName="/ppt/notesSlides/notesSlide54.xml" ContentType="application/vnd.openxmlformats-officedocument.presentationml.notesSlide+xml"/>
  <Override PartName="/ppt/slides/slide55.xml" ContentType="application/vnd.openxmlformats-officedocument.presentationml.slide+xml"/>
  <Override PartName="/ppt/notesSlides/notesSlide55.xml" ContentType="application/vnd.openxmlformats-officedocument.presentationml.notesSlide+xml"/>
  <Override PartName="/ppt/slides/slide56.xml" ContentType="application/vnd.openxmlformats-officedocument.presentationml.slide+xml"/>
  <Override PartName="/ppt/notesSlides/notesSlide56.xml" ContentType="application/vnd.openxmlformats-officedocument.presentationml.notesSlide+xml"/>
  <Override PartName="/ppt/slides/slide57.xml" ContentType="application/vnd.openxmlformats-officedocument.presentationml.slide+xml"/>
  <Override PartName="/ppt/notesSlides/notesSlide57.xml" ContentType="application/vnd.openxmlformats-officedocument.presentationml.notesSlide+xml"/>
  <Override PartName="/ppt/slides/slide58.xml" ContentType="application/vnd.openxmlformats-officedocument.presentationml.slide+xml"/>
  <Override PartName="/ppt/notesSlides/notesSlide58.xml" ContentType="application/vnd.openxmlformats-officedocument.presentationml.notesSlide+xml"/>
  <Override PartName="/ppt/slides/slide59.xml" ContentType="application/vnd.openxmlformats-officedocument.presentationml.slide+xml"/>
  <Override PartName="/ppt/notesSlides/notesSlide59.xml" ContentType="application/vnd.openxmlformats-officedocument.presentationml.notesSlide+xml"/>
  <Override PartName="/ppt/slides/slide60.xml" ContentType="application/vnd.openxmlformats-officedocument.presentationml.slide+xml"/>
  <Override PartName="/ppt/notesSlides/notesSlide60.xml" ContentType="application/vnd.openxmlformats-officedocument.presentationml.notesSlide+xml"/>
  <Override PartName="/ppt/slides/slide61.xml" ContentType="application/vnd.openxmlformats-officedocument.presentationml.slide+xml"/>
  <Override PartName="/ppt/notesSlides/notesSlide61.xml" ContentType="application/vnd.openxmlformats-officedocument.presentationml.notesSlide+xml"/>
  <Override PartName="/ppt/slides/slide62.xml" ContentType="application/vnd.openxmlformats-officedocument.presentationml.slide+xml"/>
  <Override PartName="/ppt/notesSlides/notesSlide62.xml" ContentType="application/vnd.openxmlformats-officedocument.presentationml.notesSlide+xml"/>
  <Override PartName="/ppt/slides/slide63.xml" ContentType="application/vnd.openxmlformats-officedocument.presentationml.slide+xml"/>
  <Override PartName="/ppt/notesSlides/notesSlide63.xml" ContentType="application/vnd.openxmlformats-officedocument.presentationml.notesSlide+xml"/>
  <Override PartName="/ppt/slides/slide64.xml" ContentType="application/vnd.openxmlformats-officedocument.presentationml.slide+xml"/>
  <Override PartName="/ppt/notesSlides/notesSlide64.xml" ContentType="application/vnd.openxmlformats-officedocument.presentationml.notesSlide+xml"/>
  <Override PartName="/ppt/slides/slide65.xml" ContentType="application/vnd.openxmlformats-officedocument.presentationml.slide+xml"/>
  <Override PartName="/ppt/notesSlides/notesSlide65.xml" ContentType="application/vnd.openxmlformats-officedocument.presentationml.notesSlide+xml"/>
  <Override PartName="/ppt/slides/slide66.xml" ContentType="application/vnd.openxmlformats-officedocument.presentationml.slide+xml"/>
  <Override PartName="/ppt/notesSlides/notesSlide66.xml" ContentType="application/vnd.openxmlformats-officedocument.presentationml.notesSlide+xml"/>
  <Override PartName="/ppt/slides/slide67.xml" ContentType="application/vnd.openxmlformats-officedocument.presentationml.slide+xml"/>
  <Override PartName="/ppt/notesSlides/notesSlide67.xml" ContentType="application/vnd.openxmlformats-officedocument.presentationml.notesSlide+xml"/>
  <Override PartName="/ppt/slides/slide68.xml" ContentType="application/vnd.openxmlformats-officedocument.presentationml.slide+xml"/>
  <Override PartName="/ppt/notesSlides/notesSlide68.xml" ContentType="application/vnd.openxmlformats-officedocument.presentationml.notesSlide+xml"/>
  <Override PartName="/ppt/slides/slide69.xml" ContentType="application/vnd.openxmlformats-officedocument.presentationml.slide+xml"/>
  <Override PartName="/ppt/notesSlides/notesSlide69.xml" ContentType="application/vnd.openxmlformats-officedocument.presentationml.notesSlide+xml"/>
  <Override PartName="/ppt/slides/slide70.xml" ContentType="application/vnd.openxmlformats-officedocument.presentationml.slide+xml"/>
  <Override PartName="/ppt/notesSlides/notesSlide70.xml" ContentType="application/vnd.openxmlformats-officedocument.presentationml.notesSlide+xml"/>
  <Override PartName="/ppt/slides/slide71.xml" ContentType="application/vnd.openxmlformats-officedocument.presentationml.slide+xml"/>
  <Override PartName="/ppt/notesSlides/notesSlide71.xml" ContentType="application/vnd.openxmlformats-officedocument.presentationml.notesSlide+xml"/>
  <Override PartName="/ppt/slides/slide72.xml" ContentType="application/vnd.openxmlformats-officedocument.presentationml.slide+xml"/>
  <Override PartName="/ppt/notesSlides/notesSlide72.xml" ContentType="application/vnd.openxmlformats-officedocument.presentationml.notesSlide+xml"/>
  <Override PartName="/ppt/slides/slide73.xml" ContentType="application/vnd.openxmlformats-officedocument.presentationml.slide+xml"/>
  <Override PartName="/ppt/notesSlides/notesSlide73.xml" ContentType="application/vnd.openxmlformats-officedocument.presentationml.notesSlide+xml"/>
  <Override PartName="/ppt/slides/slide74.xml" ContentType="application/vnd.openxmlformats-officedocument.presentationml.slide+xml"/>
  <Override PartName="/ppt/notesSlides/notesSlide74.xml" ContentType="application/vnd.openxmlformats-officedocument.presentationml.notesSlide+xml"/>
  <Override PartName="/ppt/slides/slide75.xml" ContentType="application/vnd.openxmlformats-officedocument.presentationml.slide+xml"/>
  <Override PartName="/ppt/notesSlides/notesSlide75.xml" ContentType="application/vnd.openxmlformats-officedocument.presentationml.notesSlide+xml"/>
  <Override PartName="/ppt/slides/slide76.xml" ContentType="application/vnd.openxmlformats-officedocument.presentationml.slide+xml"/>
  <Override PartName="/ppt/notesSlides/notesSlide76.xml" ContentType="application/vnd.openxmlformats-officedocument.presentationml.notesSlide+xml"/>
  <Override PartName="/ppt/slides/slide77.xml" ContentType="application/vnd.openxmlformats-officedocument.presentationml.slide+xml"/>
  <Override PartName="/ppt/notesSlides/notesSlide77.xml" ContentType="application/vnd.openxmlformats-officedocument.presentationml.notesSlide+xml"/>
  <Override PartName="/ppt/slides/slide78.xml" ContentType="application/vnd.openxmlformats-officedocument.presentationml.slide+xml"/>
  <Override PartName="/ppt/notesSlides/notesSlide78.xml" ContentType="application/vnd.openxmlformats-officedocument.presentationml.notesSlide+xml"/>
  <Override PartName="/ppt/slides/slide79.xml" ContentType="application/vnd.openxmlformats-officedocument.presentationml.slide+xml"/>
  <Override PartName="/ppt/notesSlides/notesSlide79.xml" ContentType="application/vnd.openxmlformats-officedocument.presentationml.notesSlide+xml"/>
  <Override PartName="/ppt/slides/slide80.xml" ContentType="application/vnd.openxmlformats-officedocument.presentationml.slide+xml"/>
  <Override PartName="/ppt/notesSlides/notesSlide80.xml" ContentType="application/vnd.openxmlformats-officedocument.presentationml.notesSlide+xml"/>
  <Override PartName="/ppt/slides/slide81.xml" ContentType="application/vnd.openxmlformats-officedocument.presentationml.slide+xml"/>
  <Override PartName="/ppt/notesSlides/notesSlide81.xml" ContentType="application/vnd.openxmlformats-officedocument.presentationml.notesSlide+xml"/>
  <Override PartName="/ppt/slides/slide82.xml" ContentType="application/vnd.openxmlformats-officedocument.presentationml.slide+xml"/>
  <Override PartName="/ppt/notesSlides/notesSlide82.xml" ContentType="application/vnd.openxmlformats-officedocument.presentationml.notesSlide+xml"/>
  <Override PartName="/ppt/slides/slide83.xml" ContentType="application/vnd.openxmlformats-officedocument.presentationml.slide+xml"/>
  <Override PartName="/ppt/notesSlides/notesSlide83.xml" ContentType="application/vnd.openxmlformats-officedocument.presentationml.notesSlide+xml"/>
  <Override PartName="/ppt/slides/slide84.xml" ContentType="application/vnd.openxmlformats-officedocument.presentationml.slide+xml"/>
  <Override PartName="/ppt/notesSlides/notesSlide84.xml" ContentType="application/vnd.openxmlformats-officedocument.presentationml.notesSlide+xml"/>
  <Override PartName="/ppt/slides/slide85.xml" ContentType="application/vnd.openxmlformats-officedocument.presentationml.slide+xml"/>
  <Override PartName="/ppt/notesSlides/notesSlide85.xml" ContentType="application/vnd.openxmlformats-officedocument.presentationml.notesSlide+xml"/>
  <Override PartName="/ppt/slides/slide86.xml" ContentType="application/vnd.openxmlformats-officedocument.presentationml.slide+xml"/>
  <Override PartName="/ppt/notesSlides/notesSlide86.xml" ContentType="application/vnd.openxmlformats-officedocument.presentationml.notesSlide+xml"/>
  <Override PartName="/ppt/slides/slide87.xml" ContentType="application/vnd.openxmlformats-officedocument.presentationml.slide+xml"/>
  <Override PartName="/ppt/notesSlides/notesSlide87.xml" ContentType="application/vnd.openxmlformats-officedocument.presentationml.notesSlide+xml"/>
  <Override PartName="/ppt/slides/slide88.xml" ContentType="application/vnd.openxmlformats-officedocument.presentationml.slide+xml"/>
  <Override PartName="/ppt/notesSlides/notesSlide88.xml" ContentType="application/vnd.openxmlformats-officedocument.presentationml.notesSlide+xml"/>
  <Override PartName="/ppt/slides/slide89.xml" ContentType="application/vnd.openxmlformats-officedocument.presentationml.slide+xml"/>
  <Override PartName="/ppt/notesSlides/notesSlide89.xml" ContentType="application/vnd.openxmlformats-officedocument.presentationml.notesSlide+xml"/>
  <Override PartName="/ppt/slides/slide90.xml" ContentType="application/vnd.openxmlformats-officedocument.presentationml.slide+xml"/>
  <Override PartName="/ppt/notesSlides/notesSlide90.xml" ContentType="application/vnd.openxmlformats-officedocument.presentationml.notesSlide+xml"/>
  <Override PartName="/ppt/slides/slide91.xml" ContentType="application/vnd.openxmlformats-officedocument.presentationml.slide+xml"/>
  <Override PartName="/ppt/notesSlides/notesSlide91.xml" ContentType="application/vnd.openxmlformats-officedocument.presentationml.notesSlide+xml"/>
  <Override PartName="/ppt/slides/slide92.xml" ContentType="application/vnd.openxmlformats-officedocument.presentationml.slide+xml"/>
  <Override PartName="/ppt/notesSlides/notesSlide92.xml" ContentType="application/vnd.openxmlformats-officedocument.presentationml.notesSlide+xml"/>
  <Override PartName="/ppt/slides/slide93.xml" ContentType="application/vnd.openxmlformats-officedocument.presentationml.slide+xml"/>
  <Override PartName="/ppt/notesSlides/notesSlide93.xml" ContentType="application/vnd.openxmlformats-officedocument.presentationml.notesSlide+xml"/>
  <Override PartName="/ppt/slides/slide94.xml" ContentType="application/vnd.openxmlformats-officedocument.presentationml.slide+xml"/>
  <Override PartName="/ppt/notesSlides/notesSlide94.xml" ContentType="application/vnd.openxmlformats-officedocument.presentationml.notesSlide+xml"/>
  <Override PartName="/ppt/slides/slide95.xml" ContentType="application/vnd.openxmlformats-officedocument.presentationml.slide+xml"/>
  <Override PartName="/ppt/notesSlides/notesSlide95.xml" ContentType="application/vnd.openxmlformats-officedocument.presentationml.notesSlide+xml"/>
  <Override PartName="/ppt/slides/slide96.xml" ContentType="application/vnd.openxmlformats-officedocument.presentationml.slide+xml"/>
  <Override PartName="/ppt/notesSlides/notesSlide96.xml" ContentType="application/vnd.openxmlformats-officedocument.presentationml.notesSlide+xml"/>
  <Override PartName="/ppt/slides/slide97.xml" ContentType="application/vnd.openxmlformats-officedocument.presentationml.slide+xml"/>
  <Override PartName="/ppt/notesSlides/notesSlide97.xml" ContentType="application/vnd.openxmlformats-officedocument.presentationml.notesSlide+xml"/>
  <Override PartName="/ppt/slides/slide98.xml" ContentType="application/vnd.openxmlformats-officedocument.presentationml.slide+xml"/>
  <Override PartName="/ppt/notesSlides/notesSlide98.xml" ContentType="application/vnd.openxmlformats-officedocument.presentationml.notesSlide+xml"/>
  <Override PartName="/ppt/slides/slide99.xml" ContentType="application/vnd.openxmlformats-officedocument.presentationml.slide+xml"/>
  <Override PartName="/ppt/notesSlides/notesSlide99.xml" ContentType="application/vnd.openxmlformats-officedocument.presentationml.notesSlide+xml"/>
  <Override PartName="/ppt/slides/slide100.xml" ContentType="application/vnd.openxmlformats-officedocument.presentationml.slide+xml"/>
  <Override PartName="/ppt/notesSlides/notesSlide100.xml" ContentType="application/vnd.openxmlformats-officedocument.presentationml.notesSlide+xml"/>
  <Override PartName="/ppt/slides/slide101.xml" ContentType="application/vnd.openxmlformats-officedocument.presentationml.slide+xml"/>
  <Override PartName="/ppt/notesSlides/notesSlide101.xml" ContentType="application/vnd.openxmlformats-officedocument.presentationml.notesSlide+xml"/>
  <Override PartName="/ppt/slides/slide102.xml" ContentType="application/vnd.openxmlformats-officedocument.presentationml.slide+xml"/>
  <Override PartName="/ppt/notesSlides/notesSlide102.xml" ContentType="application/vnd.openxmlformats-officedocument.presentationml.notesSlide+xml"/>
  <Override PartName="/ppt/slides/slide103.xml" ContentType="application/vnd.openxmlformats-officedocument.presentationml.slide+xml"/>
  <Override PartName="/ppt/notesSlides/notesSlide103.xml" ContentType="application/vnd.openxmlformats-officedocument.presentationml.notesSlide+xml"/>
  <Override PartName="/ppt/slides/slide104.xml" ContentType="application/vnd.openxmlformats-officedocument.presentationml.slide+xml"/>
  <Override PartName="/ppt/notesSlides/notesSlide104.xml" ContentType="application/vnd.openxmlformats-officedocument.presentationml.notesSlide+xml"/>
  <Override PartName="/ppt/slides/slide105.xml" ContentType="application/vnd.openxmlformats-officedocument.presentationml.slide+xml"/>
  <Override PartName="/ppt/notesSlides/notesSlide105.xml" ContentType="application/vnd.openxmlformats-officedocument.presentationml.notesSlide+xml"/>
  <Override PartName="/ppt/slides/slide106.xml" ContentType="application/vnd.openxmlformats-officedocument.presentationml.slide+xml"/>
  <Override PartName="/ppt/notesSlides/notesSlide106.xml" ContentType="application/vnd.openxmlformats-officedocument.presentationml.notesSlide+xml"/>
  <Override PartName="/ppt/slides/slide107.xml" ContentType="application/vnd.openxmlformats-officedocument.presentationml.slide+xml"/>
  <Override PartName="/ppt/notesSlides/notesSlide107.xml" ContentType="application/vnd.openxmlformats-officedocument.presentationml.notesSlide+xml"/>
  <Override PartName="/ppt/slides/slide108.xml" ContentType="application/vnd.openxmlformats-officedocument.presentationml.slide+xml"/>
  <Override PartName="/ppt/notesSlides/notesSlide108.xml" ContentType="application/vnd.openxmlformats-officedocument.presentationml.notesSlide+xml"/>
  <Override PartName="/ppt/slides/slide109.xml" ContentType="application/vnd.openxmlformats-officedocument.presentationml.slide+xml"/>
  <Override PartName="/ppt/notesSlides/notesSlide109.xml" ContentType="application/vnd.openxmlformats-officedocument.presentationml.notesSlide+xml"/>
  <Override PartName="/ppt/slides/slide110.xml" ContentType="application/vnd.openxmlformats-officedocument.presentationml.slide+xml"/>
  <Override PartName="/ppt/notesSlides/notesSlide110.xml" ContentType="application/vnd.openxmlformats-officedocument.presentationml.notesSlide+xml"/>
  <Override PartName="/ppt/slides/slide111.xml" ContentType="application/vnd.openxmlformats-officedocument.presentationml.slide+xml"/>
  <Override PartName="/ppt/notesSlides/notesSlide111.xml" ContentType="application/vnd.openxmlformats-officedocument.presentationml.notesSlide+xml"/>
  <Override PartName="/ppt/slides/slide112.xml" ContentType="application/vnd.openxmlformats-officedocument.presentationml.slide+xml"/>
  <Override PartName="/ppt/notesSlides/notesSlide112.xml" ContentType="application/vnd.openxmlformats-officedocument.presentationml.notesSlide+xml"/>
  <Override PartName="/ppt/slides/slide113.xml" ContentType="application/vnd.openxmlformats-officedocument.presentationml.slide+xml"/>
  <Override PartName="/ppt/notesSlides/notesSlide113.xml" ContentType="application/vnd.openxmlformats-officedocument.presentationml.notesSlide+xml"/>
  <Override PartName="/ppt/slides/slide114.xml" ContentType="application/vnd.openxmlformats-officedocument.presentationml.slide+xml"/>
  <Override PartName="/ppt/notesSlides/notesSlide114.xml" ContentType="application/vnd.openxmlformats-officedocument.presentationml.notesSlide+xml"/>
  <Override PartName="/ppt/slides/slide115.xml" ContentType="application/vnd.openxmlformats-officedocument.presentationml.slide+xml"/>
  <Override PartName="/ppt/notesSlides/notesSlide115.xml" ContentType="application/vnd.openxmlformats-officedocument.presentationml.notesSlide+xml"/>
  <Override PartName="/ppt/slides/slide116.xml" ContentType="application/vnd.openxmlformats-officedocument.presentationml.slide+xml"/>
  <Override PartName="/ppt/notesSlides/notesSlide116.xml" ContentType="application/vnd.openxmlformats-officedocument.presentationml.notesSlide+xml"/>
  <Override PartName="/ppt/slides/slide117.xml" ContentType="application/vnd.openxmlformats-officedocument.presentationml.slide+xml"/>
  <Override PartName="/ppt/notesSlides/notesSlide117.xml" ContentType="application/vnd.openxmlformats-officedocument.presentationml.notesSlide+xml"/>
  <Override PartName="/ppt/slides/slide118.xml" ContentType="application/vnd.openxmlformats-officedocument.presentationml.slide+xml"/>
  <Override PartName="/ppt/notesSlides/notesSlide118.xml" ContentType="application/vnd.openxmlformats-officedocument.presentationml.notesSlide+xml"/>
  <Override PartName="/ppt/slides/slide119.xml" ContentType="application/vnd.openxmlformats-officedocument.presentationml.slide+xml"/>
  <Override PartName="/ppt/notesSlides/notesSlide119.xml" ContentType="application/vnd.openxmlformats-officedocument.presentationml.notesSlide+xml"/>
  <Override PartName="/ppt/slides/slide120.xml" ContentType="application/vnd.openxmlformats-officedocument.presentationml.slide+xml"/>
  <Override PartName="/ppt/notesSlides/notesSlide120.xml" ContentType="application/vnd.openxmlformats-officedocument.presentationml.notesSlide+xml"/>
  <Override PartName="/ppt/slides/slide121.xml" ContentType="application/vnd.openxmlformats-officedocument.presentationml.slide+xml"/>
  <Override PartName="/ppt/notesSlides/notesSlide121.xml" ContentType="application/vnd.openxmlformats-officedocument.presentationml.notesSlide+xml"/>
  <Override PartName="/ppt/slides/slide122.xml" ContentType="application/vnd.openxmlformats-officedocument.presentationml.slide+xml"/>
  <Override PartName="/ppt/notesSlides/notesSlide122.xml" ContentType="application/vnd.openxmlformats-officedocument.presentationml.notesSlide+xml"/>
  <Override PartName="/ppt/slides/slide123.xml" ContentType="application/vnd.openxmlformats-officedocument.presentationml.slide+xml"/>
  <Override PartName="/ppt/notesSlides/notesSlide123.xml" ContentType="application/vnd.openxmlformats-officedocument.presentationml.notesSlide+xml"/>
  <Override PartName="/ppt/slides/slide124.xml" ContentType="application/vnd.openxmlformats-officedocument.presentationml.slide+xml"/>
  <Override PartName="/ppt/notesSlides/notesSlide124.xml" ContentType="application/vnd.openxmlformats-officedocument.presentationml.notesSlide+xml"/>
  <Override PartName="/ppt/slides/slide125.xml" ContentType="application/vnd.openxmlformats-officedocument.presentationml.slide+xml"/>
  <Override PartName="/ppt/notesSlides/notesSlide125.xml" ContentType="application/vnd.openxmlformats-officedocument.presentationml.notesSlide+xml"/>
  <Override PartName="/ppt/slides/slide126.xml" ContentType="application/vnd.openxmlformats-officedocument.presentationml.slide+xml"/>
  <Override PartName="/ppt/notesSlides/notesSlide126.xml" ContentType="application/vnd.openxmlformats-officedocument.presentationml.notesSlide+xml"/>
  <Override PartName="/ppt/slides/slide127.xml" ContentType="application/vnd.openxmlformats-officedocument.presentationml.slide+xml"/>
  <Override PartName="/ppt/notesSlides/notesSlide127.xml" ContentType="application/vnd.openxmlformats-officedocument.presentationml.notesSlide+xml"/>
  <Override PartName="/ppt/slides/slide128.xml" ContentType="application/vnd.openxmlformats-officedocument.presentationml.slide+xml"/>
  <Override PartName="/ppt/notesSlides/notesSlide128.xml" ContentType="application/vnd.openxmlformats-officedocument.presentationml.notesSlide+xml"/>
  <Override PartName="/ppt/slides/slide129.xml" ContentType="application/vnd.openxmlformats-officedocument.presentationml.slide+xml"/>
  <Override PartName="/ppt/notesSlides/notesSlide129.xml" ContentType="application/vnd.openxmlformats-officedocument.presentationml.notesSlide+xml"/>
  <Override PartName="/ppt/slides/slide130.xml" ContentType="application/vnd.openxmlformats-officedocument.presentationml.slide+xml"/>
  <Override PartName="/ppt/notesSlides/notesSlide130.xml" ContentType="application/vnd.openxmlformats-officedocument.presentationml.notesSlide+xml"/>
  <Override PartName="/ppt/slides/slide131.xml" ContentType="application/vnd.openxmlformats-officedocument.presentationml.slide+xml"/>
  <Override PartName="/ppt/notesSlides/notesSlide131.xml" ContentType="application/vnd.openxmlformats-officedocument.presentationml.notesSlide+xml"/>
  <Override PartName="/ppt/slides/slide132.xml" ContentType="application/vnd.openxmlformats-officedocument.presentationml.slide+xml"/>
  <Override PartName="/ppt/notesSlides/notesSlide132.xml" ContentType="application/vnd.openxmlformats-officedocument.presentationml.notesSlide+xml"/>
  <Override PartName="/ppt/slides/slide133.xml" ContentType="application/vnd.openxmlformats-officedocument.presentationml.slide+xml"/>
  <Override PartName="/ppt/notesSlides/notesSlide133.xml" ContentType="application/vnd.openxmlformats-officedocument.presentationml.notesSlide+xml"/>
  <Override PartName="/ppt/slides/slide134.xml" ContentType="application/vnd.openxmlformats-officedocument.presentationml.slide+xml"/>
  <Override PartName="/ppt/notesSlides/notesSlide134.xml" ContentType="application/vnd.openxmlformats-officedocument.presentationml.notesSlide+xml"/>
  <Override PartName="/ppt/slides/slide135.xml" ContentType="application/vnd.openxmlformats-officedocument.presentationml.slide+xml"/>
  <Override PartName="/ppt/notesSlides/notesSlide135.xml" ContentType="application/vnd.openxmlformats-officedocument.presentationml.notesSlide+xml"/>
  <Override PartName="/ppt/slides/slide136.xml" ContentType="application/vnd.openxmlformats-officedocument.presentationml.slide+xml"/>
  <Override PartName="/ppt/notesSlides/notesSlide136.xml" ContentType="application/vnd.openxmlformats-officedocument.presentationml.notesSlide+xml"/>
  <Override PartName="/ppt/slides/slide137.xml" ContentType="application/vnd.openxmlformats-officedocument.presentationml.slide+xml"/>
  <Override PartName="/ppt/notesSlides/notesSlide137.xml" ContentType="application/vnd.openxmlformats-officedocument.presentationml.notesSlide+xml"/>
  <Override PartName="/ppt/slides/slide138.xml" ContentType="application/vnd.openxmlformats-officedocument.presentationml.slide+xml"/>
  <Override PartName="/ppt/notesSlides/notesSlide138.xml" ContentType="application/vnd.openxmlformats-officedocument.presentationml.notesSlide+xml"/>
  <Override PartName="/ppt/slides/slide139.xml" ContentType="application/vnd.openxmlformats-officedocument.presentationml.slide+xml"/>
  <Override PartName="/ppt/notesSlides/notesSlide139.xml" ContentType="application/vnd.openxmlformats-officedocument.presentationml.notesSlide+xml"/>
  <Override PartName="/ppt/slides/slide140.xml" ContentType="application/vnd.openxmlformats-officedocument.presentationml.slide+xml"/>
  <Override PartName="/ppt/notesSlides/notesSlide140.xml" ContentType="application/vnd.openxmlformats-officedocument.presentationml.notesSlide+xml"/>
  <Override PartName="/ppt/slides/slide141.xml" ContentType="application/vnd.openxmlformats-officedocument.presentationml.slide+xml"/>
  <Override PartName="/ppt/notesSlides/notesSlide141.xml" ContentType="application/vnd.openxmlformats-officedocument.presentationml.notesSlide+xml"/>
  <Override PartName="/ppt/slides/slide142.xml" ContentType="application/vnd.openxmlformats-officedocument.presentationml.slide+xml"/>
  <Override PartName="/ppt/notesSlides/notesSlide142.xml" ContentType="application/vnd.openxmlformats-officedocument.presentationml.notesSlide+xml"/>
  <Override PartName="/ppt/slides/slide143.xml" ContentType="application/vnd.openxmlformats-officedocument.presentationml.slide+xml"/>
  <Override PartName="/ppt/notesSlides/notesSlide143.xml" ContentType="application/vnd.openxmlformats-officedocument.presentationml.notesSlide+xml"/>
  <Override PartName="/ppt/slides/slide144.xml" ContentType="application/vnd.openxmlformats-officedocument.presentationml.slide+xml"/>
  <Override PartName="/ppt/notesSlides/notesSlide144.xml" ContentType="application/vnd.openxmlformats-officedocument.presentationml.notesSlide+xml"/>
  <Override PartName="/ppt/slides/slide145.xml" ContentType="application/vnd.openxmlformats-officedocument.presentationml.slide+xml"/>
  <Override PartName="/ppt/notesSlides/notesSlide145.xml" ContentType="application/vnd.openxmlformats-officedocument.presentationml.notesSlide+xml"/>
  <Override PartName="/ppt/slides/slide146.xml" ContentType="application/vnd.openxmlformats-officedocument.presentationml.slide+xml"/>
  <Override PartName="/ppt/notesSlides/notesSlide146.xml" ContentType="application/vnd.openxmlformats-officedocument.presentationml.notesSlide+xml"/>
  <Override PartName="/ppt/slides/slide147.xml" ContentType="application/vnd.openxmlformats-officedocument.presentationml.slide+xml"/>
  <Override PartName="/ppt/notesSlides/notesSlide147.xml" ContentType="application/vnd.openxmlformats-officedocument.presentationml.notesSlide+xml"/>
  <Override PartName="/ppt/slides/slide148.xml" ContentType="application/vnd.openxmlformats-officedocument.presentationml.slide+xml"/>
  <Override PartName="/ppt/notesSlides/notesSlide148.xml" ContentType="application/vnd.openxmlformats-officedocument.presentationml.notesSlide+xml"/>
  <Override PartName="/ppt/slides/slide149.xml" ContentType="application/vnd.openxmlformats-officedocument.presentationml.slide+xml"/>
  <Override PartName="/ppt/notesSlides/notesSlide149.xml" ContentType="application/vnd.openxmlformats-officedocument.presentationml.notesSlide+xml"/>
  <Override PartName="/ppt/slides/slide150.xml" ContentType="application/vnd.openxmlformats-officedocument.presentationml.slide+xml"/>
  <Override PartName="/ppt/notesSlides/notesSlide150.xml" ContentType="application/vnd.openxmlformats-officedocument.presentationml.notes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  <p:sldId id="282" r:id="rId32"/>
    <p:sldId id="283" r:id="rId33"/>
    <p:sldId id="284" r:id="rId34"/>
    <p:sldId id="285" r:id="rId35"/>
    <p:sldId id="286" r:id="rId36"/>
    <p:sldId id="287" r:id="rId37"/>
    <p:sldId id="288" r:id="rId38"/>
    <p:sldId id="289" r:id="rId39"/>
    <p:sldId id="290" r:id="rId40"/>
    <p:sldId id="291" r:id="rId41"/>
    <p:sldId id="292" r:id="rId42"/>
    <p:sldId id="293" r:id="rId43"/>
    <p:sldId id="294" r:id="rId44"/>
    <p:sldId id="295" r:id="rId45"/>
    <p:sldId id="296" r:id="rId46"/>
    <p:sldId id="297" r:id="rId47"/>
    <p:sldId id="298" r:id="rId48"/>
    <p:sldId id="299" r:id="rId49"/>
    <p:sldId id="300" r:id="rId50"/>
    <p:sldId id="301" r:id="rId51"/>
    <p:sldId id="302" r:id="rId52"/>
    <p:sldId id="303" r:id="rId53"/>
    <p:sldId id="304" r:id="rId54"/>
    <p:sldId id="305" r:id="rId55"/>
    <p:sldId id="306" r:id="rId56"/>
    <p:sldId id="307" r:id="rId57"/>
    <p:sldId id="308" r:id="rId58"/>
    <p:sldId id="309" r:id="rId59"/>
    <p:sldId id="310" r:id="rId60"/>
    <p:sldId id="311" r:id="rId61"/>
    <p:sldId id="312" r:id="rId62"/>
    <p:sldId id="313" r:id="rId63"/>
    <p:sldId id="314" r:id="rId64"/>
    <p:sldId id="315" r:id="rId65"/>
    <p:sldId id="316" r:id="rId66"/>
    <p:sldId id="317" r:id="rId67"/>
    <p:sldId id="318" r:id="rId68"/>
    <p:sldId id="319" r:id="rId69"/>
    <p:sldId id="320" r:id="rId70"/>
    <p:sldId id="321" r:id="rId71"/>
    <p:sldId id="322" r:id="rId72"/>
    <p:sldId id="323" r:id="rId73"/>
    <p:sldId id="324" r:id="rId74"/>
    <p:sldId id="325" r:id="rId75"/>
    <p:sldId id="326" r:id="rId76"/>
    <p:sldId id="327" r:id="rId77"/>
    <p:sldId id="328" r:id="rId78"/>
    <p:sldId id="329" r:id="rId79"/>
    <p:sldId id="330" r:id="rId80"/>
    <p:sldId id="331" r:id="rId81"/>
    <p:sldId id="332" r:id="rId82"/>
    <p:sldId id="333" r:id="rId83"/>
    <p:sldId id="334" r:id="rId84"/>
    <p:sldId id="335" r:id="rId85"/>
    <p:sldId id="336" r:id="rId86"/>
    <p:sldId id="337" r:id="rId87"/>
    <p:sldId id="338" r:id="rId88"/>
    <p:sldId id="339" r:id="rId89"/>
    <p:sldId id="340" r:id="rId90"/>
    <p:sldId id="341" r:id="rId91"/>
    <p:sldId id="342" r:id="rId92"/>
    <p:sldId id="343" r:id="rId93"/>
    <p:sldId id="344" r:id="rId94"/>
    <p:sldId id="345" r:id="rId95"/>
    <p:sldId id="346" r:id="rId96"/>
    <p:sldId id="347" r:id="rId97"/>
    <p:sldId id="348" r:id="rId98"/>
    <p:sldId id="349" r:id="rId99"/>
    <p:sldId id="350" r:id="rId100"/>
    <p:sldId id="351" r:id="rId101"/>
    <p:sldId id="352" r:id="rId102"/>
    <p:sldId id="353" r:id="rId103"/>
    <p:sldId id="354" r:id="rId104"/>
    <p:sldId id="355" r:id="rId105"/>
    <p:sldId id="356" r:id="rId106"/>
    <p:sldId id="357" r:id="rId107"/>
    <p:sldId id="358" r:id="rId108"/>
    <p:sldId id="359" r:id="rId109"/>
    <p:sldId id="360" r:id="rId110"/>
    <p:sldId id="361" r:id="rId111"/>
    <p:sldId id="362" r:id="rId112"/>
    <p:sldId id="363" r:id="rId113"/>
    <p:sldId id="364" r:id="rId114"/>
    <p:sldId id="365" r:id="rId115"/>
    <p:sldId id="366" r:id="rId116"/>
    <p:sldId id="367" r:id="rId117"/>
    <p:sldId id="368" r:id="rId118"/>
    <p:sldId id="369" r:id="rId119"/>
    <p:sldId id="370" r:id="rId120"/>
    <p:sldId id="371" r:id="rId121"/>
    <p:sldId id="372" r:id="rId122"/>
    <p:sldId id="373" r:id="rId123"/>
    <p:sldId id="374" r:id="rId124"/>
    <p:sldId id="375" r:id="rId125"/>
    <p:sldId id="376" r:id="rId126"/>
    <p:sldId id="377" r:id="rId127"/>
    <p:sldId id="378" r:id="rId128"/>
    <p:sldId id="379" r:id="rId129"/>
    <p:sldId id="380" r:id="rId130"/>
    <p:sldId id="381" r:id="rId131"/>
    <p:sldId id="382" r:id="rId132"/>
    <p:sldId id="383" r:id="rId133"/>
    <p:sldId id="384" r:id="rId134"/>
    <p:sldId id="385" r:id="rId135"/>
    <p:sldId id="386" r:id="rId136"/>
    <p:sldId id="387" r:id="rId137"/>
    <p:sldId id="388" r:id="rId138"/>
    <p:sldId id="389" r:id="rId139"/>
    <p:sldId id="390" r:id="rId140"/>
    <p:sldId id="391" r:id="rId141"/>
    <p:sldId id="392" r:id="rId142"/>
    <p:sldId id="393" r:id="rId143"/>
    <p:sldId id="394" r:id="rId144"/>
    <p:sldId id="395" r:id="rId145"/>
    <p:sldId id="396" r:id="rId146"/>
    <p:sldId id="397" r:id="rId147"/>
    <p:sldId id="398" r:id="rId148"/>
    <p:sldId id="399" r:id="rId149"/>
    <p:sldId id="400" r:id="rId150"/>
    <p:sldId id="401" r:id="rId151"/>
    <p:sldId id="402" r:id="rId152"/>
    <p:sldId id="403" r:id="rId153"/>
    <p:sldId id="404" r:id="rId154"/>
    <p:sldId id="405" r:id="rId155"/>
  </p:sldIdLst>
  <p:sldSz cx="4610100" cy="3460750"/>
  <p:notesSz cx="4610100" cy="346075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Relationship Id="rId20" Type="http://schemas.openxmlformats.org/officeDocument/2006/relationships/slide" Target="slides/slide15.xml"/><Relationship Id="rId21" Type="http://schemas.openxmlformats.org/officeDocument/2006/relationships/slide" Target="slides/slide16.xml"/><Relationship Id="rId22" Type="http://schemas.openxmlformats.org/officeDocument/2006/relationships/slide" Target="slides/slide17.xml"/><Relationship Id="rId23" Type="http://schemas.openxmlformats.org/officeDocument/2006/relationships/slide" Target="slides/slide18.xml"/><Relationship Id="rId24" Type="http://schemas.openxmlformats.org/officeDocument/2006/relationships/slide" Target="slides/slide19.xml"/><Relationship Id="rId25" Type="http://schemas.openxmlformats.org/officeDocument/2006/relationships/slide" Target="slides/slide20.xml"/><Relationship Id="rId26" Type="http://schemas.openxmlformats.org/officeDocument/2006/relationships/slide" Target="slides/slide21.xml"/><Relationship Id="rId27" Type="http://schemas.openxmlformats.org/officeDocument/2006/relationships/slide" Target="slides/slide22.xml"/><Relationship Id="rId28" Type="http://schemas.openxmlformats.org/officeDocument/2006/relationships/slide" Target="slides/slide23.xml"/><Relationship Id="rId29" Type="http://schemas.openxmlformats.org/officeDocument/2006/relationships/slide" Target="slides/slide24.xml"/><Relationship Id="rId30" Type="http://schemas.openxmlformats.org/officeDocument/2006/relationships/slide" Target="slides/slide25.xml"/><Relationship Id="rId31" Type="http://schemas.openxmlformats.org/officeDocument/2006/relationships/slide" Target="slides/slide26.xml"/><Relationship Id="rId32" Type="http://schemas.openxmlformats.org/officeDocument/2006/relationships/slide" Target="slides/slide27.xml"/><Relationship Id="rId33" Type="http://schemas.openxmlformats.org/officeDocument/2006/relationships/slide" Target="slides/slide28.xml"/><Relationship Id="rId34" Type="http://schemas.openxmlformats.org/officeDocument/2006/relationships/slide" Target="slides/slide29.xml"/><Relationship Id="rId35" Type="http://schemas.openxmlformats.org/officeDocument/2006/relationships/slide" Target="slides/slide30.xml"/><Relationship Id="rId36" Type="http://schemas.openxmlformats.org/officeDocument/2006/relationships/slide" Target="slides/slide31.xml"/><Relationship Id="rId37" Type="http://schemas.openxmlformats.org/officeDocument/2006/relationships/slide" Target="slides/slide32.xml"/><Relationship Id="rId38" Type="http://schemas.openxmlformats.org/officeDocument/2006/relationships/slide" Target="slides/slide33.xml"/><Relationship Id="rId39" Type="http://schemas.openxmlformats.org/officeDocument/2006/relationships/slide" Target="slides/slide34.xml"/><Relationship Id="rId40" Type="http://schemas.openxmlformats.org/officeDocument/2006/relationships/slide" Target="slides/slide35.xml"/><Relationship Id="rId41" Type="http://schemas.openxmlformats.org/officeDocument/2006/relationships/slide" Target="slides/slide36.xml"/><Relationship Id="rId42" Type="http://schemas.openxmlformats.org/officeDocument/2006/relationships/slide" Target="slides/slide37.xml"/><Relationship Id="rId43" Type="http://schemas.openxmlformats.org/officeDocument/2006/relationships/slide" Target="slides/slide38.xml"/><Relationship Id="rId44" Type="http://schemas.openxmlformats.org/officeDocument/2006/relationships/slide" Target="slides/slide39.xml"/><Relationship Id="rId45" Type="http://schemas.openxmlformats.org/officeDocument/2006/relationships/slide" Target="slides/slide40.xml"/><Relationship Id="rId46" Type="http://schemas.openxmlformats.org/officeDocument/2006/relationships/slide" Target="slides/slide41.xml"/><Relationship Id="rId47" Type="http://schemas.openxmlformats.org/officeDocument/2006/relationships/slide" Target="slides/slide42.xml"/><Relationship Id="rId48" Type="http://schemas.openxmlformats.org/officeDocument/2006/relationships/slide" Target="slides/slide43.xml"/><Relationship Id="rId49" Type="http://schemas.openxmlformats.org/officeDocument/2006/relationships/slide" Target="slides/slide44.xml"/><Relationship Id="rId50" Type="http://schemas.openxmlformats.org/officeDocument/2006/relationships/slide" Target="slides/slide45.xml"/><Relationship Id="rId51" Type="http://schemas.openxmlformats.org/officeDocument/2006/relationships/slide" Target="slides/slide46.xml"/><Relationship Id="rId52" Type="http://schemas.openxmlformats.org/officeDocument/2006/relationships/slide" Target="slides/slide47.xml"/><Relationship Id="rId53" Type="http://schemas.openxmlformats.org/officeDocument/2006/relationships/slide" Target="slides/slide48.xml"/><Relationship Id="rId54" Type="http://schemas.openxmlformats.org/officeDocument/2006/relationships/slide" Target="slides/slide49.xml"/><Relationship Id="rId55" Type="http://schemas.openxmlformats.org/officeDocument/2006/relationships/slide" Target="slides/slide50.xml"/><Relationship Id="rId56" Type="http://schemas.openxmlformats.org/officeDocument/2006/relationships/slide" Target="slides/slide51.xml"/><Relationship Id="rId57" Type="http://schemas.openxmlformats.org/officeDocument/2006/relationships/slide" Target="slides/slide52.xml"/><Relationship Id="rId58" Type="http://schemas.openxmlformats.org/officeDocument/2006/relationships/slide" Target="slides/slide53.xml"/><Relationship Id="rId59" Type="http://schemas.openxmlformats.org/officeDocument/2006/relationships/slide" Target="slides/slide54.xml"/><Relationship Id="rId60" Type="http://schemas.openxmlformats.org/officeDocument/2006/relationships/slide" Target="slides/slide55.xml"/><Relationship Id="rId61" Type="http://schemas.openxmlformats.org/officeDocument/2006/relationships/slide" Target="slides/slide56.xml"/><Relationship Id="rId62" Type="http://schemas.openxmlformats.org/officeDocument/2006/relationships/slide" Target="slides/slide57.xml"/><Relationship Id="rId63" Type="http://schemas.openxmlformats.org/officeDocument/2006/relationships/slide" Target="slides/slide58.xml"/><Relationship Id="rId64" Type="http://schemas.openxmlformats.org/officeDocument/2006/relationships/slide" Target="slides/slide59.xml"/><Relationship Id="rId65" Type="http://schemas.openxmlformats.org/officeDocument/2006/relationships/slide" Target="slides/slide60.xml"/><Relationship Id="rId66" Type="http://schemas.openxmlformats.org/officeDocument/2006/relationships/slide" Target="slides/slide61.xml"/><Relationship Id="rId67" Type="http://schemas.openxmlformats.org/officeDocument/2006/relationships/slide" Target="slides/slide62.xml"/><Relationship Id="rId68" Type="http://schemas.openxmlformats.org/officeDocument/2006/relationships/slide" Target="slides/slide63.xml"/><Relationship Id="rId69" Type="http://schemas.openxmlformats.org/officeDocument/2006/relationships/slide" Target="slides/slide64.xml"/><Relationship Id="rId70" Type="http://schemas.openxmlformats.org/officeDocument/2006/relationships/slide" Target="slides/slide65.xml"/><Relationship Id="rId71" Type="http://schemas.openxmlformats.org/officeDocument/2006/relationships/slide" Target="slides/slide66.xml"/><Relationship Id="rId72" Type="http://schemas.openxmlformats.org/officeDocument/2006/relationships/slide" Target="slides/slide67.xml"/><Relationship Id="rId73" Type="http://schemas.openxmlformats.org/officeDocument/2006/relationships/slide" Target="slides/slide68.xml"/><Relationship Id="rId74" Type="http://schemas.openxmlformats.org/officeDocument/2006/relationships/slide" Target="slides/slide69.xml"/><Relationship Id="rId75" Type="http://schemas.openxmlformats.org/officeDocument/2006/relationships/slide" Target="slides/slide70.xml"/><Relationship Id="rId76" Type="http://schemas.openxmlformats.org/officeDocument/2006/relationships/slide" Target="slides/slide71.xml"/><Relationship Id="rId77" Type="http://schemas.openxmlformats.org/officeDocument/2006/relationships/slide" Target="slides/slide72.xml"/><Relationship Id="rId78" Type="http://schemas.openxmlformats.org/officeDocument/2006/relationships/slide" Target="slides/slide73.xml"/><Relationship Id="rId79" Type="http://schemas.openxmlformats.org/officeDocument/2006/relationships/slide" Target="slides/slide74.xml"/><Relationship Id="rId80" Type="http://schemas.openxmlformats.org/officeDocument/2006/relationships/slide" Target="slides/slide75.xml"/><Relationship Id="rId81" Type="http://schemas.openxmlformats.org/officeDocument/2006/relationships/slide" Target="slides/slide76.xml"/><Relationship Id="rId82" Type="http://schemas.openxmlformats.org/officeDocument/2006/relationships/slide" Target="slides/slide77.xml"/><Relationship Id="rId83" Type="http://schemas.openxmlformats.org/officeDocument/2006/relationships/slide" Target="slides/slide78.xml"/><Relationship Id="rId84" Type="http://schemas.openxmlformats.org/officeDocument/2006/relationships/slide" Target="slides/slide79.xml"/><Relationship Id="rId85" Type="http://schemas.openxmlformats.org/officeDocument/2006/relationships/slide" Target="slides/slide80.xml"/><Relationship Id="rId86" Type="http://schemas.openxmlformats.org/officeDocument/2006/relationships/slide" Target="slides/slide81.xml"/><Relationship Id="rId87" Type="http://schemas.openxmlformats.org/officeDocument/2006/relationships/slide" Target="slides/slide82.xml"/><Relationship Id="rId88" Type="http://schemas.openxmlformats.org/officeDocument/2006/relationships/slide" Target="slides/slide83.xml"/><Relationship Id="rId89" Type="http://schemas.openxmlformats.org/officeDocument/2006/relationships/slide" Target="slides/slide84.xml"/><Relationship Id="rId90" Type="http://schemas.openxmlformats.org/officeDocument/2006/relationships/slide" Target="slides/slide85.xml"/><Relationship Id="rId91" Type="http://schemas.openxmlformats.org/officeDocument/2006/relationships/slide" Target="slides/slide86.xml"/><Relationship Id="rId92" Type="http://schemas.openxmlformats.org/officeDocument/2006/relationships/slide" Target="slides/slide87.xml"/><Relationship Id="rId93" Type="http://schemas.openxmlformats.org/officeDocument/2006/relationships/slide" Target="slides/slide88.xml"/><Relationship Id="rId94" Type="http://schemas.openxmlformats.org/officeDocument/2006/relationships/slide" Target="slides/slide89.xml"/><Relationship Id="rId95" Type="http://schemas.openxmlformats.org/officeDocument/2006/relationships/slide" Target="slides/slide90.xml"/><Relationship Id="rId96" Type="http://schemas.openxmlformats.org/officeDocument/2006/relationships/slide" Target="slides/slide91.xml"/><Relationship Id="rId97" Type="http://schemas.openxmlformats.org/officeDocument/2006/relationships/slide" Target="slides/slide92.xml"/><Relationship Id="rId98" Type="http://schemas.openxmlformats.org/officeDocument/2006/relationships/slide" Target="slides/slide93.xml"/><Relationship Id="rId99" Type="http://schemas.openxmlformats.org/officeDocument/2006/relationships/slide" Target="slides/slide94.xml"/><Relationship Id="rId100" Type="http://schemas.openxmlformats.org/officeDocument/2006/relationships/slide" Target="slides/slide95.xml"/><Relationship Id="rId101" Type="http://schemas.openxmlformats.org/officeDocument/2006/relationships/slide" Target="slides/slide96.xml"/><Relationship Id="rId102" Type="http://schemas.openxmlformats.org/officeDocument/2006/relationships/slide" Target="slides/slide97.xml"/><Relationship Id="rId103" Type="http://schemas.openxmlformats.org/officeDocument/2006/relationships/slide" Target="slides/slide98.xml"/><Relationship Id="rId104" Type="http://schemas.openxmlformats.org/officeDocument/2006/relationships/slide" Target="slides/slide99.xml"/><Relationship Id="rId105" Type="http://schemas.openxmlformats.org/officeDocument/2006/relationships/slide" Target="slides/slide100.xml"/><Relationship Id="rId106" Type="http://schemas.openxmlformats.org/officeDocument/2006/relationships/slide" Target="slides/slide101.xml"/><Relationship Id="rId107" Type="http://schemas.openxmlformats.org/officeDocument/2006/relationships/slide" Target="slides/slide102.xml"/><Relationship Id="rId108" Type="http://schemas.openxmlformats.org/officeDocument/2006/relationships/slide" Target="slides/slide103.xml"/><Relationship Id="rId109" Type="http://schemas.openxmlformats.org/officeDocument/2006/relationships/slide" Target="slides/slide104.xml"/><Relationship Id="rId110" Type="http://schemas.openxmlformats.org/officeDocument/2006/relationships/slide" Target="slides/slide105.xml"/><Relationship Id="rId111" Type="http://schemas.openxmlformats.org/officeDocument/2006/relationships/slide" Target="slides/slide106.xml"/><Relationship Id="rId112" Type="http://schemas.openxmlformats.org/officeDocument/2006/relationships/slide" Target="slides/slide107.xml"/><Relationship Id="rId113" Type="http://schemas.openxmlformats.org/officeDocument/2006/relationships/slide" Target="slides/slide108.xml"/><Relationship Id="rId114" Type="http://schemas.openxmlformats.org/officeDocument/2006/relationships/slide" Target="slides/slide109.xml"/><Relationship Id="rId115" Type="http://schemas.openxmlformats.org/officeDocument/2006/relationships/slide" Target="slides/slide110.xml"/><Relationship Id="rId116" Type="http://schemas.openxmlformats.org/officeDocument/2006/relationships/slide" Target="slides/slide111.xml"/><Relationship Id="rId117" Type="http://schemas.openxmlformats.org/officeDocument/2006/relationships/slide" Target="slides/slide112.xml"/><Relationship Id="rId118" Type="http://schemas.openxmlformats.org/officeDocument/2006/relationships/slide" Target="slides/slide113.xml"/><Relationship Id="rId119" Type="http://schemas.openxmlformats.org/officeDocument/2006/relationships/slide" Target="slides/slide114.xml"/><Relationship Id="rId120" Type="http://schemas.openxmlformats.org/officeDocument/2006/relationships/slide" Target="slides/slide115.xml"/><Relationship Id="rId121" Type="http://schemas.openxmlformats.org/officeDocument/2006/relationships/slide" Target="slides/slide116.xml"/><Relationship Id="rId122" Type="http://schemas.openxmlformats.org/officeDocument/2006/relationships/slide" Target="slides/slide117.xml"/><Relationship Id="rId123" Type="http://schemas.openxmlformats.org/officeDocument/2006/relationships/slide" Target="slides/slide118.xml"/><Relationship Id="rId124" Type="http://schemas.openxmlformats.org/officeDocument/2006/relationships/slide" Target="slides/slide119.xml"/><Relationship Id="rId125" Type="http://schemas.openxmlformats.org/officeDocument/2006/relationships/slide" Target="slides/slide120.xml"/><Relationship Id="rId126" Type="http://schemas.openxmlformats.org/officeDocument/2006/relationships/slide" Target="slides/slide121.xml"/><Relationship Id="rId127" Type="http://schemas.openxmlformats.org/officeDocument/2006/relationships/slide" Target="slides/slide122.xml"/><Relationship Id="rId128" Type="http://schemas.openxmlformats.org/officeDocument/2006/relationships/slide" Target="slides/slide123.xml"/><Relationship Id="rId129" Type="http://schemas.openxmlformats.org/officeDocument/2006/relationships/slide" Target="slides/slide124.xml"/><Relationship Id="rId130" Type="http://schemas.openxmlformats.org/officeDocument/2006/relationships/slide" Target="slides/slide125.xml"/><Relationship Id="rId131" Type="http://schemas.openxmlformats.org/officeDocument/2006/relationships/slide" Target="slides/slide126.xml"/><Relationship Id="rId132" Type="http://schemas.openxmlformats.org/officeDocument/2006/relationships/slide" Target="slides/slide127.xml"/><Relationship Id="rId133" Type="http://schemas.openxmlformats.org/officeDocument/2006/relationships/slide" Target="slides/slide128.xml"/><Relationship Id="rId134" Type="http://schemas.openxmlformats.org/officeDocument/2006/relationships/slide" Target="slides/slide129.xml"/><Relationship Id="rId135" Type="http://schemas.openxmlformats.org/officeDocument/2006/relationships/slide" Target="slides/slide130.xml"/><Relationship Id="rId136" Type="http://schemas.openxmlformats.org/officeDocument/2006/relationships/slide" Target="slides/slide131.xml"/><Relationship Id="rId137" Type="http://schemas.openxmlformats.org/officeDocument/2006/relationships/slide" Target="slides/slide132.xml"/><Relationship Id="rId138" Type="http://schemas.openxmlformats.org/officeDocument/2006/relationships/slide" Target="slides/slide133.xml"/><Relationship Id="rId139" Type="http://schemas.openxmlformats.org/officeDocument/2006/relationships/slide" Target="slides/slide134.xml"/><Relationship Id="rId140" Type="http://schemas.openxmlformats.org/officeDocument/2006/relationships/slide" Target="slides/slide135.xml"/><Relationship Id="rId141" Type="http://schemas.openxmlformats.org/officeDocument/2006/relationships/slide" Target="slides/slide136.xml"/><Relationship Id="rId142" Type="http://schemas.openxmlformats.org/officeDocument/2006/relationships/slide" Target="slides/slide137.xml"/><Relationship Id="rId143" Type="http://schemas.openxmlformats.org/officeDocument/2006/relationships/slide" Target="slides/slide138.xml"/><Relationship Id="rId144" Type="http://schemas.openxmlformats.org/officeDocument/2006/relationships/slide" Target="slides/slide139.xml"/><Relationship Id="rId145" Type="http://schemas.openxmlformats.org/officeDocument/2006/relationships/slide" Target="slides/slide140.xml"/><Relationship Id="rId146" Type="http://schemas.openxmlformats.org/officeDocument/2006/relationships/slide" Target="slides/slide141.xml"/><Relationship Id="rId147" Type="http://schemas.openxmlformats.org/officeDocument/2006/relationships/slide" Target="slides/slide142.xml"/><Relationship Id="rId148" Type="http://schemas.openxmlformats.org/officeDocument/2006/relationships/slide" Target="slides/slide143.xml"/><Relationship Id="rId149" Type="http://schemas.openxmlformats.org/officeDocument/2006/relationships/slide" Target="slides/slide144.xml"/><Relationship Id="rId150" Type="http://schemas.openxmlformats.org/officeDocument/2006/relationships/slide" Target="slides/slide145.xml"/><Relationship Id="rId151" Type="http://schemas.openxmlformats.org/officeDocument/2006/relationships/slide" Target="slides/slide146.xml"/><Relationship Id="rId152" Type="http://schemas.openxmlformats.org/officeDocument/2006/relationships/slide" Target="slides/slide147.xml"/><Relationship Id="rId153" Type="http://schemas.openxmlformats.org/officeDocument/2006/relationships/slide" Target="slides/slide148.xml"/><Relationship Id="rId154" Type="http://schemas.openxmlformats.org/officeDocument/2006/relationships/slide" Target="slides/slide149.xml"/><Relationship Id="rId155" Type="http://schemas.openxmlformats.org/officeDocument/2006/relationships/slide" Target="slides/slide150.xml"/></Relationships>
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.xml"/></Relationships>
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0.xml"/></Relationships>

</file>

<file path=ppt/notesSlides/_rels/notesSlide100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00.xml"/></Relationships>

</file>

<file path=ppt/notesSlides/_rels/notesSlide101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01.xml"/></Relationships>

</file>

<file path=ppt/notesSlides/_rels/notesSlide102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02.xml"/></Relationships>

</file>

<file path=ppt/notesSlides/_rels/notesSlide103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03.xml"/></Relationships>

</file>

<file path=ppt/notesSlides/_rels/notesSlide104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04.xml"/></Relationships>

</file>

<file path=ppt/notesSlides/_rels/notesSlide105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05.xml"/></Relationships>

</file>

<file path=ppt/notesSlides/_rels/notesSlide106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06.xml"/></Relationships>

</file>

<file path=ppt/notesSlides/_rels/notesSlide107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07.xml"/></Relationships>

</file>

<file path=ppt/notesSlides/_rels/notesSlide108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08.xml"/></Relationships>

</file>

<file path=ppt/notesSlides/_rels/notesSlide109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09.xml"/></Relationships>
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1.xml"/></Relationships>

</file>

<file path=ppt/notesSlides/_rels/notesSlide110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10.xml"/></Relationships>

</file>

<file path=ppt/notesSlides/_rels/notesSlide111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11.xml"/></Relationships>

</file>

<file path=ppt/notesSlides/_rels/notesSlide112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12.xml"/></Relationships>

</file>

<file path=ppt/notesSlides/_rels/notesSlide113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13.xml"/></Relationships>

</file>

<file path=ppt/notesSlides/_rels/notesSlide114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14.xml"/></Relationships>

</file>

<file path=ppt/notesSlides/_rels/notesSlide115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15.xml"/></Relationships>

</file>

<file path=ppt/notesSlides/_rels/notesSlide116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16.xml"/></Relationships>

</file>

<file path=ppt/notesSlides/_rels/notesSlide117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17.xml"/></Relationships>

</file>

<file path=ppt/notesSlides/_rels/notesSlide118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18.xml"/></Relationships>

</file>

<file path=ppt/notesSlides/_rels/notesSlide119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19.xml"/></Relationships>
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2.xml"/></Relationships>

</file>

<file path=ppt/notesSlides/_rels/notesSlide120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20.xml"/></Relationships>

</file>

<file path=ppt/notesSlides/_rels/notesSlide121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21.xml"/></Relationships>

</file>

<file path=ppt/notesSlides/_rels/notesSlide122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22.xml"/></Relationships>

</file>

<file path=ppt/notesSlides/_rels/notesSlide123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23.xml"/></Relationships>

</file>

<file path=ppt/notesSlides/_rels/notesSlide124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24.xml"/></Relationships>

</file>

<file path=ppt/notesSlides/_rels/notesSlide125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25.xml"/></Relationships>

</file>

<file path=ppt/notesSlides/_rels/notesSlide126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26.xml"/></Relationships>

</file>

<file path=ppt/notesSlides/_rels/notesSlide127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27.xml"/></Relationships>

</file>

<file path=ppt/notesSlides/_rels/notesSlide128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28.xml"/></Relationships>

</file>

<file path=ppt/notesSlides/_rels/notesSlide129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29.xml"/></Relationships>
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3.xml"/></Relationships>

</file>

<file path=ppt/notesSlides/_rels/notesSlide130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30.xml"/></Relationships>

</file>

<file path=ppt/notesSlides/_rels/notesSlide131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31.xml"/></Relationships>

</file>

<file path=ppt/notesSlides/_rels/notesSlide132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32.xml"/></Relationships>

</file>

<file path=ppt/notesSlides/_rels/notesSlide133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33.xml"/></Relationships>

</file>

<file path=ppt/notesSlides/_rels/notesSlide134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34.xml"/></Relationships>

</file>

<file path=ppt/notesSlides/_rels/notesSlide135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35.xml"/></Relationships>

</file>

<file path=ppt/notesSlides/_rels/notesSlide136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36.xml"/></Relationships>

</file>

<file path=ppt/notesSlides/_rels/notesSlide137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37.xml"/></Relationships>

</file>

<file path=ppt/notesSlides/_rels/notesSlide138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38.xml"/></Relationships>

</file>

<file path=ppt/notesSlides/_rels/notesSlide139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39.xml"/></Relationships>
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4.xml"/></Relationships>

</file>

<file path=ppt/notesSlides/_rels/notesSlide140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40.xml"/></Relationships>

</file>

<file path=ppt/notesSlides/_rels/notesSlide141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41.xml"/></Relationships>

</file>

<file path=ppt/notesSlides/_rels/notesSlide142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42.xml"/></Relationships>

</file>

<file path=ppt/notesSlides/_rels/notesSlide143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43.xml"/></Relationships>

</file>

<file path=ppt/notesSlides/_rels/notesSlide144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44.xml"/></Relationships>

</file>

<file path=ppt/notesSlides/_rels/notesSlide145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45.xml"/></Relationships>

</file>

<file path=ppt/notesSlides/_rels/notesSlide146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46.xml"/></Relationships>

</file>

<file path=ppt/notesSlides/_rels/notesSlide147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47.xml"/></Relationships>

</file>

<file path=ppt/notesSlides/_rels/notesSlide148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48.xml"/></Relationships>

</file>

<file path=ppt/notesSlides/_rels/notesSlide149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49.xml"/></Relationships>
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5.xml"/></Relationships>

</file>

<file path=ppt/notesSlides/_rels/notesSlide150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50.xml"/></Relationships>
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6.xml"/></Relationships>
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7.xml"/></Relationships>
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8.xml"/></Relationships>
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9.xml"/></Relationships>
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slide" Target="../slides/slide2.xml"/></Relationships>
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slide" Target="../slides/slide20.xml"/></Relationships>
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slide" Target="../slides/slide21.xml"/></Relationships>
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slide" Target="../slides/slide22.xml"/></Relationships>
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slide" Target="../slides/slide23.xml"/></Relationships>
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slide" Target="../slides/slide24.xml"/></Relationships>
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slide" Target="../slides/slide25.xml"/></Relationships>
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slide" Target="../slides/slide26.xml"/></Relationships>

</file>

<file path=ppt/notesSlides/_rels/notesSlide27.xml.rels><?xml version="1.0" encoding="UTF-8" standalone="yes"?>
<Relationships xmlns="http://schemas.openxmlformats.org/package/2006/relationships"><Relationship Id="rId1" Type="http://schemas.openxmlformats.org/officeDocument/2006/relationships/slide" Target="../slides/slide27.xml"/></Relationships>

</file>

<file path=ppt/notesSlides/_rels/notesSlide28.xml.rels><?xml version="1.0" encoding="UTF-8" standalone="yes"?>
<Relationships xmlns="http://schemas.openxmlformats.org/package/2006/relationships"><Relationship Id="rId1" Type="http://schemas.openxmlformats.org/officeDocument/2006/relationships/slide" Target="../slides/slide28.xml"/></Relationships>

</file>

<file path=ppt/notesSlides/_rels/notesSlide29.xml.rels><?xml version="1.0" encoding="UTF-8" standalone="yes"?>
<Relationships xmlns="http://schemas.openxmlformats.org/package/2006/relationships"><Relationship Id="rId1" Type="http://schemas.openxmlformats.org/officeDocument/2006/relationships/slide" Target="../slides/slide29.xml"/></Relationships>
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slide" Target="../slides/slide3.xml"/></Relationships>

</file>

<file path=ppt/notesSlides/_rels/notesSlide30.xml.rels><?xml version="1.0" encoding="UTF-8" standalone="yes"?>
<Relationships xmlns="http://schemas.openxmlformats.org/package/2006/relationships"><Relationship Id="rId1" Type="http://schemas.openxmlformats.org/officeDocument/2006/relationships/slide" Target="../slides/slide30.xml"/></Relationships>

</file>

<file path=ppt/notesSlides/_rels/notesSlide31.xml.rels><?xml version="1.0" encoding="UTF-8" standalone="yes"?>
<Relationships xmlns="http://schemas.openxmlformats.org/package/2006/relationships"><Relationship Id="rId1" Type="http://schemas.openxmlformats.org/officeDocument/2006/relationships/slide" Target="../slides/slide31.xml"/></Relationships>

</file>

<file path=ppt/notesSlides/_rels/notesSlide32.xml.rels><?xml version="1.0" encoding="UTF-8" standalone="yes"?>
<Relationships xmlns="http://schemas.openxmlformats.org/package/2006/relationships"><Relationship Id="rId1" Type="http://schemas.openxmlformats.org/officeDocument/2006/relationships/slide" Target="../slides/slide32.xml"/></Relationships>

</file>

<file path=ppt/notesSlides/_rels/notesSlide33.xml.rels><?xml version="1.0" encoding="UTF-8" standalone="yes"?>
<Relationships xmlns="http://schemas.openxmlformats.org/package/2006/relationships"><Relationship Id="rId1" Type="http://schemas.openxmlformats.org/officeDocument/2006/relationships/slide" Target="../slides/slide33.xml"/></Relationships>

</file>

<file path=ppt/notesSlides/_rels/notesSlide34.xml.rels><?xml version="1.0" encoding="UTF-8" standalone="yes"?>
<Relationships xmlns="http://schemas.openxmlformats.org/package/2006/relationships"><Relationship Id="rId1" Type="http://schemas.openxmlformats.org/officeDocument/2006/relationships/slide" Target="../slides/slide34.xml"/></Relationships>

</file>

<file path=ppt/notesSlides/_rels/notesSlide35.xml.rels><?xml version="1.0" encoding="UTF-8" standalone="yes"?>
<Relationships xmlns="http://schemas.openxmlformats.org/package/2006/relationships"><Relationship Id="rId1" Type="http://schemas.openxmlformats.org/officeDocument/2006/relationships/slide" Target="../slides/slide35.xml"/></Relationships>

</file>

<file path=ppt/notesSlides/_rels/notesSlide36.xml.rels><?xml version="1.0" encoding="UTF-8" standalone="yes"?>
<Relationships xmlns="http://schemas.openxmlformats.org/package/2006/relationships"><Relationship Id="rId1" Type="http://schemas.openxmlformats.org/officeDocument/2006/relationships/slide" Target="../slides/slide36.xml"/></Relationships>

</file>

<file path=ppt/notesSlides/_rels/notesSlide37.xml.rels><?xml version="1.0" encoding="UTF-8" standalone="yes"?>
<Relationships xmlns="http://schemas.openxmlformats.org/package/2006/relationships"><Relationship Id="rId1" Type="http://schemas.openxmlformats.org/officeDocument/2006/relationships/slide" Target="../slides/slide37.xml"/></Relationships>

</file>

<file path=ppt/notesSlides/_rels/notesSlide38.xml.rels><?xml version="1.0" encoding="UTF-8" standalone="yes"?>
<Relationships xmlns="http://schemas.openxmlformats.org/package/2006/relationships"><Relationship Id="rId1" Type="http://schemas.openxmlformats.org/officeDocument/2006/relationships/slide" Target="../slides/slide38.xml"/></Relationships>

</file>

<file path=ppt/notesSlides/_rels/notesSlide39.xml.rels><?xml version="1.0" encoding="UTF-8" standalone="yes"?>
<Relationships xmlns="http://schemas.openxmlformats.org/package/2006/relationships"><Relationship Id="rId1" Type="http://schemas.openxmlformats.org/officeDocument/2006/relationships/slide" Target="../slides/slide39.xml"/></Relationships>
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slide" Target="../slides/slide4.xml"/></Relationships>

</file>

<file path=ppt/notesSlides/_rels/notesSlide40.xml.rels><?xml version="1.0" encoding="UTF-8" standalone="yes"?>
<Relationships xmlns="http://schemas.openxmlformats.org/package/2006/relationships"><Relationship Id="rId1" Type="http://schemas.openxmlformats.org/officeDocument/2006/relationships/slide" Target="../slides/slide40.xml"/></Relationships>

</file>

<file path=ppt/notesSlides/_rels/notesSlide41.xml.rels><?xml version="1.0" encoding="UTF-8" standalone="yes"?>
<Relationships xmlns="http://schemas.openxmlformats.org/package/2006/relationships"><Relationship Id="rId1" Type="http://schemas.openxmlformats.org/officeDocument/2006/relationships/slide" Target="../slides/slide41.xml"/></Relationships>

</file>

<file path=ppt/notesSlides/_rels/notesSlide42.xml.rels><?xml version="1.0" encoding="UTF-8" standalone="yes"?>
<Relationships xmlns="http://schemas.openxmlformats.org/package/2006/relationships"><Relationship Id="rId1" Type="http://schemas.openxmlformats.org/officeDocument/2006/relationships/slide" Target="../slides/slide42.xml"/></Relationships>

</file>

<file path=ppt/notesSlides/_rels/notesSlide43.xml.rels><?xml version="1.0" encoding="UTF-8" standalone="yes"?>
<Relationships xmlns="http://schemas.openxmlformats.org/package/2006/relationships"><Relationship Id="rId1" Type="http://schemas.openxmlformats.org/officeDocument/2006/relationships/slide" Target="../slides/slide43.xml"/></Relationships>

</file>

<file path=ppt/notesSlides/_rels/notesSlide44.xml.rels><?xml version="1.0" encoding="UTF-8" standalone="yes"?>
<Relationships xmlns="http://schemas.openxmlformats.org/package/2006/relationships"><Relationship Id="rId1" Type="http://schemas.openxmlformats.org/officeDocument/2006/relationships/slide" Target="../slides/slide44.xml"/></Relationships>

</file>

<file path=ppt/notesSlides/_rels/notesSlide45.xml.rels><?xml version="1.0" encoding="UTF-8" standalone="yes"?>
<Relationships xmlns="http://schemas.openxmlformats.org/package/2006/relationships"><Relationship Id="rId1" Type="http://schemas.openxmlformats.org/officeDocument/2006/relationships/slide" Target="../slides/slide45.xml"/></Relationships>

</file>

<file path=ppt/notesSlides/_rels/notesSlide46.xml.rels><?xml version="1.0" encoding="UTF-8" standalone="yes"?>
<Relationships xmlns="http://schemas.openxmlformats.org/package/2006/relationships"><Relationship Id="rId1" Type="http://schemas.openxmlformats.org/officeDocument/2006/relationships/slide" Target="../slides/slide46.xml"/></Relationships>

</file>

<file path=ppt/notesSlides/_rels/notesSlide47.xml.rels><?xml version="1.0" encoding="UTF-8" standalone="yes"?>
<Relationships xmlns="http://schemas.openxmlformats.org/package/2006/relationships"><Relationship Id="rId1" Type="http://schemas.openxmlformats.org/officeDocument/2006/relationships/slide" Target="../slides/slide47.xml"/></Relationships>

</file>

<file path=ppt/notesSlides/_rels/notesSlide48.xml.rels><?xml version="1.0" encoding="UTF-8" standalone="yes"?>
<Relationships xmlns="http://schemas.openxmlformats.org/package/2006/relationships"><Relationship Id="rId1" Type="http://schemas.openxmlformats.org/officeDocument/2006/relationships/slide" Target="../slides/slide48.xml"/></Relationships>

</file>

<file path=ppt/notesSlides/_rels/notesSlide49.xml.rels><?xml version="1.0" encoding="UTF-8" standalone="yes"?>
<Relationships xmlns="http://schemas.openxmlformats.org/package/2006/relationships"><Relationship Id="rId1" Type="http://schemas.openxmlformats.org/officeDocument/2006/relationships/slide" Target="../slides/slide49.xml"/></Relationships>
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slide" Target="../slides/slide5.xml"/></Relationships>

</file>

<file path=ppt/notesSlides/_rels/notesSlide50.xml.rels><?xml version="1.0" encoding="UTF-8" standalone="yes"?>
<Relationships xmlns="http://schemas.openxmlformats.org/package/2006/relationships"><Relationship Id="rId1" Type="http://schemas.openxmlformats.org/officeDocument/2006/relationships/slide" Target="../slides/slide50.xml"/></Relationships>

</file>

<file path=ppt/notesSlides/_rels/notesSlide51.xml.rels><?xml version="1.0" encoding="UTF-8" standalone="yes"?>
<Relationships xmlns="http://schemas.openxmlformats.org/package/2006/relationships"><Relationship Id="rId1" Type="http://schemas.openxmlformats.org/officeDocument/2006/relationships/slide" Target="../slides/slide51.xml"/></Relationships>

</file>

<file path=ppt/notesSlides/_rels/notesSlide52.xml.rels><?xml version="1.0" encoding="UTF-8" standalone="yes"?>
<Relationships xmlns="http://schemas.openxmlformats.org/package/2006/relationships"><Relationship Id="rId1" Type="http://schemas.openxmlformats.org/officeDocument/2006/relationships/slide" Target="../slides/slide52.xml"/></Relationships>

</file>

<file path=ppt/notesSlides/_rels/notesSlide53.xml.rels><?xml version="1.0" encoding="UTF-8" standalone="yes"?>
<Relationships xmlns="http://schemas.openxmlformats.org/package/2006/relationships"><Relationship Id="rId1" Type="http://schemas.openxmlformats.org/officeDocument/2006/relationships/slide" Target="../slides/slide53.xml"/></Relationships>

</file>

<file path=ppt/notesSlides/_rels/notesSlide54.xml.rels><?xml version="1.0" encoding="UTF-8" standalone="yes"?>
<Relationships xmlns="http://schemas.openxmlformats.org/package/2006/relationships"><Relationship Id="rId1" Type="http://schemas.openxmlformats.org/officeDocument/2006/relationships/slide" Target="../slides/slide54.xml"/></Relationships>

</file>

<file path=ppt/notesSlides/_rels/notesSlide55.xml.rels><?xml version="1.0" encoding="UTF-8" standalone="yes"?>
<Relationships xmlns="http://schemas.openxmlformats.org/package/2006/relationships"><Relationship Id="rId1" Type="http://schemas.openxmlformats.org/officeDocument/2006/relationships/slide" Target="../slides/slide55.xml"/></Relationships>

</file>

<file path=ppt/notesSlides/_rels/notesSlide56.xml.rels><?xml version="1.0" encoding="UTF-8" standalone="yes"?>
<Relationships xmlns="http://schemas.openxmlformats.org/package/2006/relationships"><Relationship Id="rId1" Type="http://schemas.openxmlformats.org/officeDocument/2006/relationships/slide" Target="../slides/slide56.xml"/></Relationships>

</file>

<file path=ppt/notesSlides/_rels/notesSlide57.xml.rels><?xml version="1.0" encoding="UTF-8" standalone="yes"?>
<Relationships xmlns="http://schemas.openxmlformats.org/package/2006/relationships"><Relationship Id="rId1" Type="http://schemas.openxmlformats.org/officeDocument/2006/relationships/slide" Target="../slides/slide57.xml"/></Relationships>

</file>

<file path=ppt/notesSlides/_rels/notesSlide58.xml.rels><?xml version="1.0" encoding="UTF-8" standalone="yes"?>
<Relationships xmlns="http://schemas.openxmlformats.org/package/2006/relationships"><Relationship Id="rId1" Type="http://schemas.openxmlformats.org/officeDocument/2006/relationships/slide" Target="../slides/slide58.xml"/></Relationships>

</file>

<file path=ppt/notesSlides/_rels/notesSlide59.xml.rels><?xml version="1.0" encoding="UTF-8" standalone="yes"?>
<Relationships xmlns="http://schemas.openxmlformats.org/package/2006/relationships"><Relationship Id="rId1" Type="http://schemas.openxmlformats.org/officeDocument/2006/relationships/slide" Target="../slides/slide59.xml"/></Relationships>
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slide" Target="../slides/slide6.xml"/></Relationships>

</file>

<file path=ppt/notesSlides/_rels/notesSlide60.xml.rels><?xml version="1.0" encoding="UTF-8" standalone="yes"?>
<Relationships xmlns="http://schemas.openxmlformats.org/package/2006/relationships"><Relationship Id="rId1" Type="http://schemas.openxmlformats.org/officeDocument/2006/relationships/slide" Target="../slides/slide60.xml"/></Relationships>

</file>

<file path=ppt/notesSlides/_rels/notesSlide61.xml.rels><?xml version="1.0" encoding="UTF-8" standalone="yes"?>
<Relationships xmlns="http://schemas.openxmlformats.org/package/2006/relationships"><Relationship Id="rId1" Type="http://schemas.openxmlformats.org/officeDocument/2006/relationships/slide" Target="../slides/slide61.xml"/></Relationships>

</file>

<file path=ppt/notesSlides/_rels/notesSlide62.xml.rels><?xml version="1.0" encoding="UTF-8" standalone="yes"?>
<Relationships xmlns="http://schemas.openxmlformats.org/package/2006/relationships"><Relationship Id="rId1" Type="http://schemas.openxmlformats.org/officeDocument/2006/relationships/slide" Target="../slides/slide62.xml"/></Relationships>

</file>

<file path=ppt/notesSlides/_rels/notesSlide63.xml.rels><?xml version="1.0" encoding="UTF-8" standalone="yes"?>
<Relationships xmlns="http://schemas.openxmlformats.org/package/2006/relationships"><Relationship Id="rId1" Type="http://schemas.openxmlformats.org/officeDocument/2006/relationships/slide" Target="../slides/slide63.xml"/></Relationships>

</file>

<file path=ppt/notesSlides/_rels/notesSlide64.xml.rels><?xml version="1.0" encoding="UTF-8" standalone="yes"?>
<Relationships xmlns="http://schemas.openxmlformats.org/package/2006/relationships"><Relationship Id="rId1" Type="http://schemas.openxmlformats.org/officeDocument/2006/relationships/slide" Target="../slides/slide64.xml"/></Relationships>

</file>

<file path=ppt/notesSlides/_rels/notesSlide65.xml.rels><?xml version="1.0" encoding="UTF-8" standalone="yes"?>
<Relationships xmlns="http://schemas.openxmlformats.org/package/2006/relationships"><Relationship Id="rId1" Type="http://schemas.openxmlformats.org/officeDocument/2006/relationships/slide" Target="../slides/slide65.xml"/></Relationships>

</file>

<file path=ppt/notesSlides/_rels/notesSlide66.xml.rels><?xml version="1.0" encoding="UTF-8" standalone="yes"?>
<Relationships xmlns="http://schemas.openxmlformats.org/package/2006/relationships"><Relationship Id="rId1" Type="http://schemas.openxmlformats.org/officeDocument/2006/relationships/slide" Target="../slides/slide66.xml"/></Relationships>

</file>

<file path=ppt/notesSlides/_rels/notesSlide67.xml.rels><?xml version="1.0" encoding="UTF-8" standalone="yes"?>
<Relationships xmlns="http://schemas.openxmlformats.org/package/2006/relationships"><Relationship Id="rId1" Type="http://schemas.openxmlformats.org/officeDocument/2006/relationships/slide" Target="../slides/slide67.xml"/></Relationships>

</file>

<file path=ppt/notesSlides/_rels/notesSlide68.xml.rels><?xml version="1.0" encoding="UTF-8" standalone="yes"?>
<Relationships xmlns="http://schemas.openxmlformats.org/package/2006/relationships"><Relationship Id="rId1" Type="http://schemas.openxmlformats.org/officeDocument/2006/relationships/slide" Target="../slides/slide68.xml"/></Relationships>

</file>

<file path=ppt/notesSlides/_rels/notesSlide69.xml.rels><?xml version="1.0" encoding="UTF-8" standalone="yes"?>
<Relationships xmlns="http://schemas.openxmlformats.org/package/2006/relationships"><Relationship Id="rId1" Type="http://schemas.openxmlformats.org/officeDocument/2006/relationships/slide" Target="../slides/slide69.xml"/></Relationships>
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slide" Target="../slides/slide7.xml"/></Relationships>

</file>

<file path=ppt/notesSlides/_rels/notesSlide70.xml.rels><?xml version="1.0" encoding="UTF-8" standalone="yes"?>
<Relationships xmlns="http://schemas.openxmlformats.org/package/2006/relationships"><Relationship Id="rId1" Type="http://schemas.openxmlformats.org/officeDocument/2006/relationships/slide" Target="../slides/slide70.xml"/></Relationships>

</file>

<file path=ppt/notesSlides/_rels/notesSlide71.xml.rels><?xml version="1.0" encoding="UTF-8" standalone="yes"?>
<Relationships xmlns="http://schemas.openxmlformats.org/package/2006/relationships"><Relationship Id="rId1" Type="http://schemas.openxmlformats.org/officeDocument/2006/relationships/slide" Target="../slides/slide71.xml"/></Relationships>

</file>

<file path=ppt/notesSlides/_rels/notesSlide72.xml.rels><?xml version="1.0" encoding="UTF-8" standalone="yes"?>
<Relationships xmlns="http://schemas.openxmlformats.org/package/2006/relationships"><Relationship Id="rId1" Type="http://schemas.openxmlformats.org/officeDocument/2006/relationships/slide" Target="../slides/slide72.xml"/></Relationships>

</file>

<file path=ppt/notesSlides/_rels/notesSlide73.xml.rels><?xml version="1.0" encoding="UTF-8" standalone="yes"?>
<Relationships xmlns="http://schemas.openxmlformats.org/package/2006/relationships"><Relationship Id="rId1" Type="http://schemas.openxmlformats.org/officeDocument/2006/relationships/slide" Target="../slides/slide73.xml"/></Relationships>

</file>

<file path=ppt/notesSlides/_rels/notesSlide74.xml.rels><?xml version="1.0" encoding="UTF-8" standalone="yes"?>
<Relationships xmlns="http://schemas.openxmlformats.org/package/2006/relationships"><Relationship Id="rId1" Type="http://schemas.openxmlformats.org/officeDocument/2006/relationships/slide" Target="../slides/slide74.xml"/></Relationships>

</file>

<file path=ppt/notesSlides/_rels/notesSlide75.xml.rels><?xml version="1.0" encoding="UTF-8" standalone="yes"?>
<Relationships xmlns="http://schemas.openxmlformats.org/package/2006/relationships"><Relationship Id="rId1" Type="http://schemas.openxmlformats.org/officeDocument/2006/relationships/slide" Target="../slides/slide75.xml"/></Relationships>

</file>

<file path=ppt/notesSlides/_rels/notesSlide76.xml.rels><?xml version="1.0" encoding="UTF-8" standalone="yes"?>
<Relationships xmlns="http://schemas.openxmlformats.org/package/2006/relationships"><Relationship Id="rId1" Type="http://schemas.openxmlformats.org/officeDocument/2006/relationships/slide" Target="../slides/slide76.xml"/></Relationships>

</file>

<file path=ppt/notesSlides/_rels/notesSlide77.xml.rels><?xml version="1.0" encoding="UTF-8" standalone="yes"?>
<Relationships xmlns="http://schemas.openxmlformats.org/package/2006/relationships"><Relationship Id="rId1" Type="http://schemas.openxmlformats.org/officeDocument/2006/relationships/slide" Target="../slides/slide77.xml"/></Relationships>

</file>

<file path=ppt/notesSlides/_rels/notesSlide78.xml.rels><?xml version="1.0" encoding="UTF-8" standalone="yes"?>
<Relationships xmlns="http://schemas.openxmlformats.org/package/2006/relationships"><Relationship Id="rId1" Type="http://schemas.openxmlformats.org/officeDocument/2006/relationships/slide" Target="../slides/slide78.xml"/></Relationships>

</file>

<file path=ppt/notesSlides/_rels/notesSlide79.xml.rels><?xml version="1.0" encoding="UTF-8" standalone="yes"?>
<Relationships xmlns="http://schemas.openxmlformats.org/package/2006/relationships"><Relationship Id="rId1" Type="http://schemas.openxmlformats.org/officeDocument/2006/relationships/slide" Target="../slides/slide79.xml"/></Relationships>
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slide" Target="../slides/slide8.xml"/></Relationships>

</file>

<file path=ppt/notesSlides/_rels/notesSlide80.xml.rels><?xml version="1.0" encoding="UTF-8" standalone="yes"?>
<Relationships xmlns="http://schemas.openxmlformats.org/package/2006/relationships"><Relationship Id="rId1" Type="http://schemas.openxmlformats.org/officeDocument/2006/relationships/slide" Target="../slides/slide80.xml"/></Relationships>

</file>

<file path=ppt/notesSlides/_rels/notesSlide81.xml.rels><?xml version="1.0" encoding="UTF-8" standalone="yes"?>
<Relationships xmlns="http://schemas.openxmlformats.org/package/2006/relationships"><Relationship Id="rId1" Type="http://schemas.openxmlformats.org/officeDocument/2006/relationships/slide" Target="../slides/slide81.xml"/></Relationships>

</file>

<file path=ppt/notesSlides/_rels/notesSlide82.xml.rels><?xml version="1.0" encoding="UTF-8" standalone="yes"?>
<Relationships xmlns="http://schemas.openxmlformats.org/package/2006/relationships"><Relationship Id="rId1" Type="http://schemas.openxmlformats.org/officeDocument/2006/relationships/slide" Target="../slides/slide82.xml"/></Relationships>

</file>

<file path=ppt/notesSlides/_rels/notesSlide83.xml.rels><?xml version="1.0" encoding="UTF-8" standalone="yes"?>
<Relationships xmlns="http://schemas.openxmlformats.org/package/2006/relationships"><Relationship Id="rId1" Type="http://schemas.openxmlformats.org/officeDocument/2006/relationships/slide" Target="../slides/slide83.xml"/></Relationships>

</file>

<file path=ppt/notesSlides/_rels/notesSlide84.xml.rels><?xml version="1.0" encoding="UTF-8" standalone="yes"?>
<Relationships xmlns="http://schemas.openxmlformats.org/package/2006/relationships"><Relationship Id="rId1" Type="http://schemas.openxmlformats.org/officeDocument/2006/relationships/slide" Target="../slides/slide84.xml"/></Relationships>

</file>

<file path=ppt/notesSlides/_rels/notesSlide85.xml.rels><?xml version="1.0" encoding="UTF-8" standalone="yes"?>
<Relationships xmlns="http://schemas.openxmlformats.org/package/2006/relationships"><Relationship Id="rId1" Type="http://schemas.openxmlformats.org/officeDocument/2006/relationships/slide" Target="../slides/slide85.xml"/></Relationships>

</file>

<file path=ppt/notesSlides/_rels/notesSlide86.xml.rels><?xml version="1.0" encoding="UTF-8" standalone="yes"?>
<Relationships xmlns="http://schemas.openxmlformats.org/package/2006/relationships"><Relationship Id="rId1" Type="http://schemas.openxmlformats.org/officeDocument/2006/relationships/slide" Target="../slides/slide86.xml"/></Relationships>

</file>

<file path=ppt/notesSlides/_rels/notesSlide87.xml.rels><?xml version="1.0" encoding="UTF-8" standalone="yes"?>
<Relationships xmlns="http://schemas.openxmlformats.org/package/2006/relationships"><Relationship Id="rId1" Type="http://schemas.openxmlformats.org/officeDocument/2006/relationships/slide" Target="../slides/slide87.xml"/></Relationships>

</file>

<file path=ppt/notesSlides/_rels/notesSlide88.xml.rels><?xml version="1.0" encoding="UTF-8" standalone="yes"?>
<Relationships xmlns="http://schemas.openxmlformats.org/package/2006/relationships"><Relationship Id="rId1" Type="http://schemas.openxmlformats.org/officeDocument/2006/relationships/slide" Target="../slides/slide88.xml"/></Relationships>

</file>

<file path=ppt/notesSlides/_rels/notesSlide89.xml.rels><?xml version="1.0" encoding="UTF-8" standalone="yes"?>
<Relationships xmlns="http://schemas.openxmlformats.org/package/2006/relationships"><Relationship Id="rId1" Type="http://schemas.openxmlformats.org/officeDocument/2006/relationships/slide" Target="../slides/slide89.xml"/></Relationships>
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slide" Target="../slides/slide9.xml"/></Relationships>

</file>

<file path=ppt/notesSlides/_rels/notesSlide90.xml.rels><?xml version="1.0" encoding="UTF-8" standalone="yes"?>
<Relationships xmlns="http://schemas.openxmlformats.org/package/2006/relationships"><Relationship Id="rId1" Type="http://schemas.openxmlformats.org/officeDocument/2006/relationships/slide" Target="../slides/slide90.xml"/></Relationships>

</file>

<file path=ppt/notesSlides/_rels/notesSlide91.xml.rels><?xml version="1.0" encoding="UTF-8" standalone="yes"?>
<Relationships xmlns="http://schemas.openxmlformats.org/package/2006/relationships"><Relationship Id="rId1" Type="http://schemas.openxmlformats.org/officeDocument/2006/relationships/slide" Target="../slides/slide91.xml"/></Relationships>

</file>

<file path=ppt/notesSlides/_rels/notesSlide92.xml.rels><?xml version="1.0" encoding="UTF-8" standalone="yes"?>
<Relationships xmlns="http://schemas.openxmlformats.org/package/2006/relationships"><Relationship Id="rId1" Type="http://schemas.openxmlformats.org/officeDocument/2006/relationships/slide" Target="../slides/slide92.xml"/></Relationships>

</file>

<file path=ppt/notesSlides/_rels/notesSlide93.xml.rels><?xml version="1.0" encoding="UTF-8" standalone="yes"?>
<Relationships xmlns="http://schemas.openxmlformats.org/package/2006/relationships"><Relationship Id="rId1" Type="http://schemas.openxmlformats.org/officeDocument/2006/relationships/slide" Target="../slides/slide93.xml"/></Relationships>

</file>

<file path=ppt/notesSlides/_rels/notesSlide94.xml.rels><?xml version="1.0" encoding="UTF-8" standalone="yes"?>
<Relationships xmlns="http://schemas.openxmlformats.org/package/2006/relationships"><Relationship Id="rId1" Type="http://schemas.openxmlformats.org/officeDocument/2006/relationships/slide" Target="../slides/slide94.xml"/></Relationships>

</file>

<file path=ppt/notesSlides/_rels/notesSlide95.xml.rels><?xml version="1.0" encoding="UTF-8" standalone="yes"?>
<Relationships xmlns="http://schemas.openxmlformats.org/package/2006/relationships"><Relationship Id="rId1" Type="http://schemas.openxmlformats.org/officeDocument/2006/relationships/slide" Target="../slides/slide95.xml"/></Relationships>

</file>

<file path=ppt/notesSlides/_rels/notesSlide96.xml.rels><?xml version="1.0" encoding="UTF-8" standalone="yes"?>
<Relationships xmlns="http://schemas.openxmlformats.org/package/2006/relationships"><Relationship Id="rId1" Type="http://schemas.openxmlformats.org/officeDocument/2006/relationships/slide" Target="../slides/slide96.xml"/></Relationships>

</file>

<file path=ppt/notesSlides/_rels/notesSlide97.xml.rels><?xml version="1.0" encoding="UTF-8" standalone="yes"?>
<Relationships xmlns="http://schemas.openxmlformats.org/package/2006/relationships"><Relationship Id="rId1" Type="http://schemas.openxmlformats.org/officeDocument/2006/relationships/slide" Target="../slides/slide97.xml"/></Relationships>

</file>

<file path=ppt/notesSlides/_rels/notesSlide98.xml.rels><?xml version="1.0" encoding="UTF-8" standalone="yes"?>
<Relationships xmlns="http://schemas.openxmlformats.org/package/2006/relationships"><Relationship Id="rId1" Type="http://schemas.openxmlformats.org/officeDocument/2006/relationships/slide" Target="../slides/slide98.xml"/></Relationships>

</file>

<file path=ppt/notesSlides/_rels/notesSlide99.xml.rels><?xml version="1.0" encoding="UTF-8" standalone="yes"?>
<Relationships xmlns="http://schemas.openxmlformats.org/package/2006/relationships"><Relationship Id="rId1" Type="http://schemas.openxmlformats.org/officeDocument/2006/relationships/slide" Target="../slides/slide99.xml"/></Relationships>
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0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0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0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0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0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0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0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0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0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0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6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6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6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6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6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6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6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6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6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7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7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7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7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7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7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7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7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7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7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8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8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8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8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8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8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8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8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8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8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9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9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9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9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9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9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9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9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9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9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345757" y="1072832"/>
            <a:ext cx="3918585" cy="72675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691515" y="1938020"/>
            <a:ext cx="3227069" cy="8651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500" b="0" i="0">
                <a:solidFill>
                  <a:srgbClr val="7A0000"/>
                </a:solidFill>
                <a:latin typeface="Lucida Sans Unicode"/>
                <a:cs typeface="Lucida Sans Unicode"/>
              </a:defRPr>
            </a:lvl1pPr>
          </a:lstStyle>
          <a:p>
            <a:pPr marL="12700">
              <a:lnSpc>
                <a:spcPct val="100000"/>
              </a:lnSpc>
            </a:pPr>
            <a:r>
              <a:rPr dirty="0" spc="-40"/>
              <a:t>Agnese</a:t>
            </a:r>
            <a:r>
              <a:rPr dirty="0" spc="15"/>
              <a:t> </a:t>
            </a:r>
            <a:r>
              <a:rPr dirty="0" spc="-10"/>
              <a:t>Di</a:t>
            </a:r>
            <a:r>
              <a:rPr dirty="0" spc="15"/>
              <a:t> </a:t>
            </a:r>
            <a:r>
              <a:rPr dirty="0" spc="-30"/>
              <a:t>Castro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>
              <a:defRPr sz="500" b="0" i="0">
                <a:solidFill>
                  <a:schemeClr val="bg1"/>
                </a:solidFill>
                <a:latin typeface="Lucida Sans Unicode"/>
                <a:cs typeface="Lucida Sans Unicode"/>
              </a:defRPr>
            </a:lvl1pPr>
          </a:lstStyle>
          <a:p>
            <a:pPr marL="12700">
              <a:lnSpc>
                <a:spcPct val="100000"/>
              </a:lnSpc>
            </a:pPr>
            <a:r>
              <a:rPr dirty="0" spc="-20"/>
              <a:t>Es</a:t>
            </a:r>
            <a:r>
              <a:rPr dirty="0" spc="-5"/>
              <a:t>p</a:t>
            </a:r>
            <a:r>
              <a:rPr dirty="0" spc="-40"/>
              <a:t>onenziale</a:t>
            </a:r>
            <a:r>
              <a:rPr dirty="0" spc="15"/>
              <a:t> </a:t>
            </a:r>
            <a:r>
              <a:rPr dirty="0" spc="50"/>
              <a:t>&amp;</a:t>
            </a:r>
            <a:r>
              <a:rPr dirty="0" spc="15"/>
              <a:t> </a:t>
            </a:r>
            <a:r>
              <a:rPr dirty="0" spc="-25"/>
              <a:t>Log</a:t>
            </a:r>
            <a:r>
              <a:rPr dirty="0" spc="-40"/>
              <a:t>a</a:t>
            </a:r>
            <a:r>
              <a:rPr dirty="0" spc="-25"/>
              <a:t>ritmo:</a:t>
            </a:r>
            <a:r>
              <a:rPr dirty="0" spc="75"/>
              <a:t> </a:t>
            </a:r>
            <a:r>
              <a:rPr dirty="0" spc="-45"/>
              <a:t>p</a:t>
            </a:r>
            <a:r>
              <a:rPr dirty="0" spc="-40"/>
              <a:t>a</a:t>
            </a:r>
            <a:r>
              <a:rPr dirty="0" spc="-25"/>
              <a:t>rte</a:t>
            </a:r>
            <a:r>
              <a:rPr dirty="0" spc="15"/>
              <a:t> </a:t>
            </a:r>
            <a:r>
              <a:rPr dirty="0" spc="-55"/>
              <a:t>3</a:t>
            </a:r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500" b="0" i="0">
                <a:solidFill>
                  <a:schemeClr val="bg1"/>
                </a:solidFill>
                <a:latin typeface="Lucida Sans Unicode"/>
                <a:cs typeface="Lucida Sans Unicode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dirty="0" spc="-55"/>
              <a:t>#</a:t>
            </a:fld>
            <a:r>
              <a:rPr dirty="0" spc="-40"/>
              <a:t>/27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400" b="1" i="0">
                <a:solidFill>
                  <a:srgbClr val="CC0000"/>
                </a:solidFill>
                <a:latin typeface="Gill Sans MT"/>
                <a:cs typeface="Gill Sans MT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500" b="0" i="0">
                <a:solidFill>
                  <a:srgbClr val="7A0000"/>
                </a:solidFill>
                <a:latin typeface="Lucida Sans Unicode"/>
                <a:cs typeface="Lucida Sans Unicode"/>
              </a:defRPr>
            </a:lvl1pPr>
          </a:lstStyle>
          <a:p>
            <a:pPr marL="12700">
              <a:lnSpc>
                <a:spcPct val="100000"/>
              </a:lnSpc>
            </a:pPr>
            <a:r>
              <a:rPr dirty="0" spc="-40"/>
              <a:t>Agnese</a:t>
            </a:r>
            <a:r>
              <a:rPr dirty="0" spc="15"/>
              <a:t> </a:t>
            </a:r>
            <a:r>
              <a:rPr dirty="0" spc="-10"/>
              <a:t>Di</a:t>
            </a:r>
            <a:r>
              <a:rPr dirty="0" spc="15"/>
              <a:t> </a:t>
            </a:r>
            <a:r>
              <a:rPr dirty="0" spc="-30"/>
              <a:t>Castro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>
              <a:defRPr sz="500" b="0" i="0">
                <a:solidFill>
                  <a:schemeClr val="bg1"/>
                </a:solidFill>
                <a:latin typeface="Lucida Sans Unicode"/>
                <a:cs typeface="Lucida Sans Unicode"/>
              </a:defRPr>
            </a:lvl1pPr>
          </a:lstStyle>
          <a:p>
            <a:pPr marL="12700">
              <a:lnSpc>
                <a:spcPct val="100000"/>
              </a:lnSpc>
            </a:pPr>
            <a:r>
              <a:rPr dirty="0" spc="-20"/>
              <a:t>Es</a:t>
            </a:r>
            <a:r>
              <a:rPr dirty="0" spc="-5"/>
              <a:t>p</a:t>
            </a:r>
            <a:r>
              <a:rPr dirty="0" spc="-40"/>
              <a:t>onenziale</a:t>
            </a:r>
            <a:r>
              <a:rPr dirty="0" spc="15"/>
              <a:t> </a:t>
            </a:r>
            <a:r>
              <a:rPr dirty="0" spc="50"/>
              <a:t>&amp;</a:t>
            </a:r>
            <a:r>
              <a:rPr dirty="0" spc="15"/>
              <a:t> </a:t>
            </a:r>
            <a:r>
              <a:rPr dirty="0" spc="-25"/>
              <a:t>Log</a:t>
            </a:r>
            <a:r>
              <a:rPr dirty="0" spc="-40"/>
              <a:t>a</a:t>
            </a:r>
            <a:r>
              <a:rPr dirty="0" spc="-25"/>
              <a:t>ritmo:</a:t>
            </a:r>
            <a:r>
              <a:rPr dirty="0" spc="75"/>
              <a:t> </a:t>
            </a:r>
            <a:r>
              <a:rPr dirty="0" spc="-45"/>
              <a:t>p</a:t>
            </a:r>
            <a:r>
              <a:rPr dirty="0" spc="-40"/>
              <a:t>a</a:t>
            </a:r>
            <a:r>
              <a:rPr dirty="0" spc="-25"/>
              <a:t>rte</a:t>
            </a:r>
            <a:r>
              <a:rPr dirty="0" spc="15"/>
              <a:t> </a:t>
            </a:r>
            <a:r>
              <a:rPr dirty="0" spc="-55"/>
              <a:t>3</a:t>
            </a:r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500" b="0" i="0">
                <a:solidFill>
                  <a:schemeClr val="bg1"/>
                </a:solidFill>
                <a:latin typeface="Lucida Sans Unicode"/>
                <a:cs typeface="Lucida Sans Unicode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dirty="0" spc="-55"/>
              <a:t>#</a:t>
            </a:fld>
            <a:r>
              <a:rPr dirty="0" spc="-40"/>
              <a:t>/27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400" b="1" i="0">
                <a:solidFill>
                  <a:srgbClr val="CC0000"/>
                </a:solidFill>
                <a:latin typeface="Gill Sans MT"/>
                <a:cs typeface="Gill Sans MT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230505" y="795972"/>
            <a:ext cx="2005393" cy="22840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2374201" y="795972"/>
            <a:ext cx="2005393" cy="22840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500" b="0" i="0">
                <a:solidFill>
                  <a:srgbClr val="7A0000"/>
                </a:solidFill>
                <a:latin typeface="Lucida Sans Unicode"/>
                <a:cs typeface="Lucida Sans Unicode"/>
              </a:defRPr>
            </a:lvl1pPr>
          </a:lstStyle>
          <a:p>
            <a:pPr marL="12700">
              <a:lnSpc>
                <a:spcPct val="100000"/>
              </a:lnSpc>
            </a:pPr>
            <a:r>
              <a:rPr dirty="0" spc="-40"/>
              <a:t>Agnese</a:t>
            </a:r>
            <a:r>
              <a:rPr dirty="0" spc="15"/>
              <a:t> </a:t>
            </a:r>
            <a:r>
              <a:rPr dirty="0" spc="-10"/>
              <a:t>Di</a:t>
            </a:r>
            <a:r>
              <a:rPr dirty="0" spc="15"/>
              <a:t> </a:t>
            </a:r>
            <a:r>
              <a:rPr dirty="0" spc="-30"/>
              <a:t>Castro</a:t>
            </a:r>
          </a:p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>
              <a:defRPr sz="500" b="0" i="0">
                <a:solidFill>
                  <a:schemeClr val="bg1"/>
                </a:solidFill>
                <a:latin typeface="Lucida Sans Unicode"/>
                <a:cs typeface="Lucida Sans Unicode"/>
              </a:defRPr>
            </a:lvl1pPr>
          </a:lstStyle>
          <a:p>
            <a:pPr marL="12700">
              <a:lnSpc>
                <a:spcPct val="100000"/>
              </a:lnSpc>
            </a:pPr>
            <a:r>
              <a:rPr dirty="0" spc="-20"/>
              <a:t>Es</a:t>
            </a:r>
            <a:r>
              <a:rPr dirty="0" spc="-5"/>
              <a:t>p</a:t>
            </a:r>
            <a:r>
              <a:rPr dirty="0" spc="-40"/>
              <a:t>onenziale</a:t>
            </a:r>
            <a:r>
              <a:rPr dirty="0" spc="15"/>
              <a:t> </a:t>
            </a:r>
            <a:r>
              <a:rPr dirty="0" spc="50"/>
              <a:t>&amp;</a:t>
            </a:r>
            <a:r>
              <a:rPr dirty="0" spc="15"/>
              <a:t> </a:t>
            </a:r>
            <a:r>
              <a:rPr dirty="0" spc="-25"/>
              <a:t>Log</a:t>
            </a:r>
            <a:r>
              <a:rPr dirty="0" spc="-40"/>
              <a:t>a</a:t>
            </a:r>
            <a:r>
              <a:rPr dirty="0" spc="-25"/>
              <a:t>ritmo:</a:t>
            </a:r>
            <a:r>
              <a:rPr dirty="0" spc="75"/>
              <a:t> </a:t>
            </a:r>
            <a:r>
              <a:rPr dirty="0" spc="-45"/>
              <a:t>p</a:t>
            </a:r>
            <a:r>
              <a:rPr dirty="0" spc="-40"/>
              <a:t>a</a:t>
            </a:r>
            <a:r>
              <a:rPr dirty="0" spc="-25"/>
              <a:t>rte</a:t>
            </a:r>
            <a:r>
              <a:rPr dirty="0" spc="15"/>
              <a:t> </a:t>
            </a:r>
            <a:r>
              <a:rPr dirty="0" spc="-55"/>
              <a:t>3</a:t>
            </a:r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500" b="0" i="0">
                <a:solidFill>
                  <a:schemeClr val="bg1"/>
                </a:solidFill>
                <a:latin typeface="Lucida Sans Unicode"/>
                <a:cs typeface="Lucida Sans Unicode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dirty="0" spc="-55"/>
              <a:t>#</a:t>
            </a:fld>
            <a:r>
              <a:rPr dirty="0" spc="-40"/>
              <a:t>/27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400" b="1" i="0">
                <a:solidFill>
                  <a:srgbClr val="CC0000"/>
                </a:solidFill>
                <a:latin typeface="Gill Sans MT"/>
                <a:cs typeface="Gill Sans MT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500" b="0" i="0">
                <a:solidFill>
                  <a:srgbClr val="7A0000"/>
                </a:solidFill>
                <a:latin typeface="Lucida Sans Unicode"/>
                <a:cs typeface="Lucida Sans Unicode"/>
              </a:defRPr>
            </a:lvl1pPr>
          </a:lstStyle>
          <a:p>
            <a:pPr marL="12700">
              <a:lnSpc>
                <a:spcPct val="100000"/>
              </a:lnSpc>
            </a:pPr>
            <a:r>
              <a:rPr dirty="0" spc="-40"/>
              <a:t>Agnese</a:t>
            </a:r>
            <a:r>
              <a:rPr dirty="0" spc="15"/>
              <a:t> </a:t>
            </a:r>
            <a:r>
              <a:rPr dirty="0" spc="-10"/>
              <a:t>Di</a:t>
            </a:r>
            <a:r>
              <a:rPr dirty="0" spc="15"/>
              <a:t> </a:t>
            </a:r>
            <a:r>
              <a:rPr dirty="0" spc="-30"/>
              <a:t>Castro</a:t>
            </a:r>
          </a:p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>
              <a:defRPr sz="500" b="0" i="0">
                <a:solidFill>
                  <a:schemeClr val="bg1"/>
                </a:solidFill>
                <a:latin typeface="Lucida Sans Unicode"/>
                <a:cs typeface="Lucida Sans Unicode"/>
              </a:defRPr>
            </a:lvl1pPr>
          </a:lstStyle>
          <a:p>
            <a:pPr marL="12700">
              <a:lnSpc>
                <a:spcPct val="100000"/>
              </a:lnSpc>
            </a:pPr>
            <a:r>
              <a:rPr dirty="0" spc="-20"/>
              <a:t>Es</a:t>
            </a:r>
            <a:r>
              <a:rPr dirty="0" spc="-5"/>
              <a:t>p</a:t>
            </a:r>
            <a:r>
              <a:rPr dirty="0" spc="-40"/>
              <a:t>onenziale</a:t>
            </a:r>
            <a:r>
              <a:rPr dirty="0" spc="15"/>
              <a:t> </a:t>
            </a:r>
            <a:r>
              <a:rPr dirty="0" spc="50"/>
              <a:t>&amp;</a:t>
            </a:r>
            <a:r>
              <a:rPr dirty="0" spc="15"/>
              <a:t> </a:t>
            </a:r>
            <a:r>
              <a:rPr dirty="0" spc="-25"/>
              <a:t>Log</a:t>
            </a:r>
            <a:r>
              <a:rPr dirty="0" spc="-40"/>
              <a:t>a</a:t>
            </a:r>
            <a:r>
              <a:rPr dirty="0" spc="-25"/>
              <a:t>ritmo:</a:t>
            </a:r>
            <a:r>
              <a:rPr dirty="0" spc="75"/>
              <a:t> </a:t>
            </a:r>
            <a:r>
              <a:rPr dirty="0" spc="-45"/>
              <a:t>p</a:t>
            </a:r>
            <a:r>
              <a:rPr dirty="0" spc="-40"/>
              <a:t>a</a:t>
            </a:r>
            <a:r>
              <a:rPr dirty="0" spc="-25"/>
              <a:t>rte</a:t>
            </a:r>
            <a:r>
              <a:rPr dirty="0" spc="15"/>
              <a:t> </a:t>
            </a:r>
            <a:r>
              <a:rPr dirty="0" spc="-55"/>
              <a:t>3</a:t>
            </a:r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500" b="0" i="0">
                <a:solidFill>
                  <a:schemeClr val="bg1"/>
                </a:solidFill>
                <a:latin typeface="Lucida Sans Unicode"/>
                <a:cs typeface="Lucida Sans Unicode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dirty="0" spc="-55"/>
              <a:t>#</a:t>
            </a:fld>
            <a:r>
              <a:rPr dirty="0" spc="-40"/>
              <a:t>/27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500" b="0" i="0">
                <a:solidFill>
                  <a:srgbClr val="7A0000"/>
                </a:solidFill>
                <a:latin typeface="Lucida Sans Unicode"/>
                <a:cs typeface="Lucida Sans Unicode"/>
              </a:defRPr>
            </a:lvl1pPr>
          </a:lstStyle>
          <a:p>
            <a:pPr marL="12700">
              <a:lnSpc>
                <a:spcPct val="100000"/>
              </a:lnSpc>
            </a:pPr>
            <a:r>
              <a:rPr dirty="0" spc="-40"/>
              <a:t>Agnese</a:t>
            </a:r>
            <a:r>
              <a:rPr dirty="0" spc="15"/>
              <a:t> </a:t>
            </a:r>
            <a:r>
              <a:rPr dirty="0" spc="-10"/>
              <a:t>Di</a:t>
            </a:r>
            <a:r>
              <a:rPr dirty="0" spc="15"/>
              <a:t> </a:t>
            </a:r>
            <a:r>
              <a:rPr dirty="0" spc="-30"/>
              <a:t>Castro</a:t>
            </a:r>
          </a:p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>
              <a:defRPr sz="500" b="0" i="0">
                <a:solidFill>
                  <a:schemeClr val="bg1"/>
                </a:solidFill>
                <a:latin typeface="Lucida Sans Unicode"/>
                <a:cs typeface="Lucida Sans Unicode"/>
              </a:defRPr>
            </a:lvl1pPr>
          </a:lstStyle>
          <a:p>
            <a:pPr marL="12700">
              <a:lnSpc>
                <a:spcPct val="100000"/>
              </a:lnSpc>
            </a:pPr>
            <a:r>
              <a:rPr dirty="0" spc="-20"/>
              <a:t>Es</a:t>
            </a:r>
            <a:r>
              <a:rPr dirty="0" spc="-5"/>
              <a:t>p</a:t>
            </a:r>
            <a:r>
              <a:rPr dirty="0" spc="-40"/>
              <a:t>onenziale</a:t>
            </a:r>
            <a:r>
              <a:rPr dirty="0" spc="15"/>
              <a:t> </a:t>
            </a:r>
            <a:r>
              <a:rPr dirty="0" spc="50"/>
              <a:t>&amp;</a:t>
            </a:r>
            <a:r>
              <a:rPr dirty="0" spc="15"/>
              <a:t> </a:t>
            </a:r>
            <a:r>
              <a:rPr dirty="0" spc="-25"/>
              <a:t>Log</a:t>
            </a:r>
            <a:r>
              <a:rPr dirty="0" spc="-40"/>
              <a:t>a</a:t>
            </a:r>
            <a:r>
              <a:rPr dirty="0" spc="-25"/>
              <a:t>ritmo:</a:t>
            </a:r>
            <a:r>
              <a:rPr dirty="0" spc="75"/>
              <a:t> </a:t>
            </a:r>
            <a:r>
              <a:rPr dirty="0" spc="-45"/>
              <a:t>p</a:t>
            </a:r>
            <a:r>
              <a:rPr dirty="0" spc="-40"/>
              <a:t>a</a:t>
            </a:r>
            <a:r>
              <a:rPr dirty="0" spc="-25"/>
              <a:t>rte</a:t>
            </a:r>
            <a:r>
              <a:rPr dirty="0" spc="15"/>
              <a:t> </a:t>
            </a:r>
            <a:r>
              <a:rPr dirty="0" spc="-55"/>
              <a:t>3</a:t>
            </a:r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500" b="0" i="0">
                <a:solidFill>
                  <a:schemeClr val="bg1"/>
                </a:solidFill>
                <a:latin typeface="Lucida Sans Unicode"/>
                <a:cs typeface="Lucida Sans Unicode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dirty="0" spc="-55"/>
              <a:t>#</a:t>
            </a:fld>
            <a:r>
              <a:rPr dirty="0" spc="-40"/>
              <a:t>/27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4.xml"/><Relationship Id="rId4" Type="http://schemas.openxmlformats.org/officeDocument/2006/relationships/slideLayout" Target="../slideLayouts/slideLayout6.xml"/><Relationship Id="rId5" Type="http://schemas.openxmlformats.org/officeDocument/2006/relationships/slideLayout" Target="../slideLayouts/slideLayout7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3046680" y="3279850"/>
            <a:ext cx="43180" cy="30480"/>
          </a:xfrm>
          <a:custGeom>
            <a:avLst/>
            <a:gdLst/>
            <a:ahLst/>
            <a:cxnLst/>
            <a:rect l="l" t="t" r="r" b="b"/>
            <a:pathLst>
              <a:path w="43180" h="30479">
                <a:moveTo>
                  <a:pt x="0" y="30366"/>
                </a:moveTo>
                <a:lnTo>
                  <a:pt x="43019" y="30366"/>
                </a:lnTo>
                <a:lnTo>
                  <a:pt x="43019" y="0"/>
                </a:lnTo>
                <a:lnTo>
                  <a:pt x="0" y="0"/>
                </a:lnTo>
                <a:lnTo>
                  <a:pt x="0" y="30366"/>
                </a:lnTo>
                <a:close/>
              </a:path>
            </a:pathLst>
          </a:custGeom>
          <a:ln w="5060">
            <a:solidFill>
              <a:srgbClr val="ADADE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bk object 17"/>
          <p:cNvSpPr/>
          <p:nvPr/>
        </p:nvSpPr>
        <p:spPr>
          <a:xfrm>
            <a:off x="2967063" y="3275888"/>
            <a:ext cx="25400" cy="38100"/>
          </a:xfrm>
          <a:custGeom>
            <a:avLst/>
            <a:gdLst/>
            <a:ahLst/>
            <a:cxnLst/>
            <a:rect l="l" t="t" r="r" b="b"/>
            <a:pathLst>
              <a:path w="25400" h="38100">
                <a:moveTo>
                  <a:pt x="25400" y="0"/>
                </a:moveTo>
                <a:lnTo>
                  <a:pt x="0" y="19050"/>
                </a:lnTo>
                <a:lnTo>
                  <a:pt x="25400" y="38100"/>
                </a:lnTo>
                <a:lnTo>
                  <a:pt x="25400" y="0"/>
                </a:lnTo>
                <a:close/>
              </a:path>
            </a:pathLst>
          </a:custGeom>
          <a:solidFill>
            <a:srgbClr val="D6D6E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bk object 18"/>
          <p:cNvSpPr/>
          <p:nvPr/>
        </p:nvSpPr>
        <p:spPr>
          <a:xfrm>
            <a:off x="3144865" y="3275888"/>
            <a:ext cx="25400" cy="38100"/>
          </a:xfrm>
          <a:custGeom>
            <a:avLst/>
            <a:gdLst/>
            <a:ahLst/>
            <a:cxnLst/>
            <a:rect l="l" t="t" r="r" b="b"/>
            <a:pathLst>
              <a:path w="25400" h="38100">
                <a:moveTo>
                  <a:pt x="0" y="0"/>
                </a:moveTo>
                <a:lnTo>
                  <a:pt x="0" y="38100"/>
                </a:lnTo>
                <a:lnTo>
                  <a:pt x="25400" y="19050"/>
                </a:lnTo>
                <a:lnTo>
                  <a:pt x="0" y="0"/>
                </a:lnTo>
                <a:close/>
              </a:path>
            </a:pathLst>
          </a:custGeom>
          <a:solidFill>
            <a:srgbClr val="D6D6E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bk object 19"/>
          <p:cNvSpPr/>
          <p:nvPr/>
        </p:nvSpPr>
        <p:spPr>
          <a:xfrm>
            <a:off x="3305695" y="3289972"/>
            <a:ext cx="43180" cy="30480"/>
          </a:xfrm>
          <a:custGeom>
            <a:avLst/>
            <a:gdLst/>
            <a:ahLst/>
            <a:cxnLst/>
            <a:rect l="l" t="t" r="r" b="b"/>
            <a:pathLst>
              <a:path w="43179" h="30479">
                <a:moveTo>
                  <a:pt x="0" y="30366"/>
                </a:moveTo>
                <a:lnTo>
                  <a:pt x="43019" y="30366"/>
                </a:lnTo>
                <a:lnTo>
                  <a:pt x="43019" y="0"/>
                </a:lnTo>
                <a:lnTo>
                  <a:pt x="0" y="0"/>
                </a:lnTo>
                <a:lnTo>
                  <a:pt x="0" y="30366"/>
                </a:lnTo>
                <a:close/>
              </a:path>
            </a:pathLst>
          </a:custGeom>
          <a:ln w="5060">
            <a:solidFill>
              <a:srgbClr val="ADADE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bk object 20"/>
          <p:cNvSpPr/>
          <p:nvPr/>
        </p:nvSpPr>
        <p:spPr>
          <a:xfrm>
            <a:off x="3316186" y="3279698"/>
            <a:ext cx="43180" cy="30480"/>
          </a:xfrm>
          <a:custGeom>
            <a:avLst/>
            <a:gdLst/>
            <a:ahLst/>
            <a:cxnLst/>
            <a:rect l="l" t="t" r="r" b="b"/>
            <a:pathLst>
              <a:path w="43179" h="30479">
                <a:moveTo>
                  <a:pt x="0" y="10160"/>
                </a:moveTo>
                <a:lnTo>
                  <a:pt x="0" y="0"/>
                </a:lnTo>
                <a:lnTo>
                  <a:pt x="43180" y="0"/>
                </a:lnTo>
                <a:lnTo>
                  <a:pt x="43180" y="30480"/>
                </a:lnTo>
                <a:lnTo>
                  <a:pt x="33020" y="30480"/>
                </a:lnTo>
              </a:path>
            </a:pathLst>
          </a:custGeom>
          <a:ln w="5060">
            <a:solidFill>
              <a:srgbClr val="ADADE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bk object 21"/>
          <p:cNvSpPr/>
          <p:nvPr/>
        </p:nvSpPr>
        <p:spPr>
          <a:xfrm>
            <a:off x="3326347" y="3269538"/>
            <a:ext cx="43180" cy="30480"/>
          </a:xfrm>
          <a:custGeom>
            <a:avLst/>
            <a:gdLst/>
            <a:ahLst/>
            <a:cxnLst/>
            <a:rect l="l" t="t" r="r" b="b"/>
            <a:pathLst>
              <a:path w="43179" h="30479">
                <a:moveTo>
                  <a:pt x="0" y="10160"/>
                </a:moveTo>
                <a:lnTo>
                  <a:pt x="0" y="0"/>
                </a:lnTo>
                <a:lnTo>
                  <a:pt x="43180" y="0"/>
                </a:lnTo>
                <a:lnTo>
                  <a:pt x="43180" y="30480"/>
                </a:lnTo>
                <a:lnTo>
                  <a:pt x="33020" y="30480"/>
                </a:lnTo>
              </a:path>
            </a:pathLst>
          </a:custGeom>
          <a:ln w="5060">
            <a:solidFill>
              <a:srgbClr val="ADADE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bk object 22"/>
          <p:cNvSpPr/>
          <p:nvPr/>
        </p:nvSpPr>
        <p:spPr>
          <a:xfrm>
            <a:off x="3242526" y="3275888"/>
            <a:ext cx="203200" cy="38100"/>
          </a:xfrm>
          <a:custGeom>
            <a:avLst/>
            <a:gdLst/>
            <a:ahLst/>
            <a:cxnLst/>
            <a:rect l="l" t="t" r="r" b="b"/>
            <a:pathLst>
              <a:path w="203200" h="38100">
                <a:moveTo>
                  <a:pt x="25400" y="0"/>
                </a:moveTo>
                <a:lnTo>
                  <a:pt x="0" y="19050"/>
                </a:lnTo>
                <a:lnTo>
                  <a:pt x="25400" y="38100"/>
                </a:lnTo>
                <a:lnTo>
                  <a:pt x="25400" y="0"/>
                </a:lnTo>
                <a:close/>
              </a:path>
              <a:path w="203200" h="38100">
                <a:moveTo>
                  <a:pt x="177802" y="0"/>
                </a:moveTo>
                <a:lnTo>
                  <a:pt x="177802" y="38100"/>
                </a:lnTo>
                <a:lnTo>
                  <a:pt x="203202" y="19050"/>
                </a:lnTo>
                <a:lnTo>
                  <a:pt x="177802" y="0"/>
                </a:lnTo>
                <a:close/>
              </a:path>
            </a:pathLst>
          </a:custGeom>
          <a:solidFill>
            <a:srgbClr val="D6D6E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bk object 23"/>
          <p:cNvSpPr/>
          <p:nvPr/>
        </p:nvSpPr>
        <p:spPr>
          <a:xfrm>
            <a:off x="3606877" y="3282238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 h="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7591">
            <a:solidFill>
              <a:srgbClr val="ADADE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" name="bk object 24"/>
          <p:cNvSpPr/>
          <p:nvPr/>
        </p:nvSpPr>
        <p:spPr>
          <a:xfrm>
            <a:off x="3517976" y="3275888"/>
            <a:ext cx="203200" cy="38100"/>
          </a:xfrm>
          <a:custGeom>
            <a:avLst/>
            <a:gdLst/>
            <a:ahLst/>
            <a:cxnLst/>
            <a:rect l="l" t="t" r="r" b="b"/>
            <a:pathLst>
              <a:path w="203200" h="38100">
                <a:moveTo>
                  <a:pt x="25400" y="0"/>
                </a:moveTo>
                <a:lnTo>
                  <a:pt x="0" y="19050"/>
                </a:lnTo>
                <a:lnTo>
                  <a:pt x="25400" y="38100"/>
                </a:lnTo>
                <a:lnTo>
                  <a:pt x="25400" y="0"/>
                </a:lnTo>
                <a:close/>
              </a:path>
              <a:path w="203200" h="38100">
                <a:moveTo>
                  <a:pt x="177802" y="0"/>
                </a:moveTo>
                <a:lnTo>
                  <a:pt x="177802" y="38100"/>
                </a:lnTo>
                <a:lnTo>
                  <a:pt x="203202" y="19050"/>
                </a:lnTo>
                <a:lnTo>
                  <a:pt x="177802" y="0"/>
                </a:lnTo>
                <a:close/>
              </a:path>
            </a:pathLst>
          </a:custGeom>
          <a:solidFill>
            <a:srgbClr val="D6D6E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" name="bk object 25"/>
          <p:cNvSpPr/>
          <p:nvPr/>
        </p:nvSpPr>
        <p:spPr>
          <a:xfrm>
            <a:off x="3594177" y="3269538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 h="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7591">
            <a:solidFill>
              <a:srgbClr val="D6D6E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" name="bk object 26"/>
          <p:cNvSpPr/>
          <p:nvPr/>
        </p:nvSpPr>
        <p:spPr>
          <a:xfrm>
            <a:off x="3606877" y="3294938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 h="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7591">
            <a:solidFill>
              <a:srgbClr val="D6D6E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" name="bk object 27"/>
          <p:cNvSpPr/>
          <p:nvPr/>
        </p:nvSpPr>
        <p:spPr>
          <a:xfrm>
            <a:off x="3594177" y="3307638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 h="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7591">
            <a:solidFill>
              <a:srgbClr val="D6D6E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" name="bk object 28"/>
          <p:cNvSpPr/>
          <p:nvPr/>
        </p:nvSpPr>
        <p:spPr>
          <a:xfrm>
            <a:off x="3606877" y="3320338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 h="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7591">
            <a:solidFill>
              <a:srgbClr val="D6D6E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9" name="bk object 29"/>
          <p:cNvSpPr/>
          <p:nvPr/>
        </p:nvSpPr>
        <p:spPr>
          <a:xfrm>
            <a:off x="3869640" y="3269538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 h="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7591">
            <a:solidFill>
              <a:srgbClr val="ADADE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0" name="bk object 30"/>
          <p:cNvSpPr/>
          <p:nvPr/>
        </p:nvSpPr>
        <p:spPr>
          <a:xfrm>
            <a:off x="3882340" y="3288588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 h="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20291">
            <a:solidFill>
              <a:srgbClr val="ADADE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1" name="bk object 31"/>
          <p:cNvSpPr/>
          <p:nvPr/>
        </p:nvSpPr>
        <p:spPr>
          <a:xfrm>
            <a:off x="3793439" y="3275888"/>
            <a:ext cx="203200" cy="38100"/>
          </a:xfrm>
          <a:custGeom>
            <a:avLst/>
            <a:gdLst/>
            <a:ahLst/>
            <a:cxnLst/>
            <a:rect l="l" t="t" r="r" b="b"/>
            <a:pathLst>
              <a:path w="203200" h="38100">
                <a:moveTo>
                  <a:pt x="25400" y="0"/>
                </a:moveTo>
                <a:lnTo>
                  <a:pt x="0" y="19050"/>
                </a:lnTo>
                <a:lnTo>
                  <a:pt x="25400" y="38100"/>
                </a:lnTo>
                <a:lnTo>
                  <a:pt x="25400" y="0"/>
                </a:lnTo>
                <a:close/>
              </a:path>
              <a:path w="203200" h="38100">
                <a:moveTo>
                  <a:pt x="177802" y="0"/>
                </a:moveTo>
                <a:lnTo>
                  <a:pt x="177802" y="38100"/>
                </a:lnTo>
                <a:lnTo>
                  <a:pt x="203202" y="19050"/>
                </a:lnTo>
                <a:lnTo>
                  <a:pt x="177802" y="0"/>
                </a:lnTo>
                <a:close/>
              </a:path>
            </a:pathLst>
          </a:custGeom>
          <a:solidFill>
            <a:srgbClr val="D6D6E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2" name="bk object 32"/>
          <p:cNvSpPr/>
          <p:nvPr/>
        </p:nvSpPr>
        <p:spPr>
          <a:xfrm>
            <a:off x="3869640" y="3307638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 h="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7591">
            <a:solidFill>
              <a:srgbClr val="D6D6E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3" name="bk object 33"/>
          <p:cNvSpPr/>
          <p:nvPr/>
        </p:nvSpPr>
        <p:spPr>
          <a:xfrm>
            <a:off x="3882340" y="3320338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 h="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7591">
            <a:solidFill>
              <a:srgbClr val="D6D6E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4" name="bk object 34"/>
          <p:cNvSpPr/>
          <p:nvPr/>
        </p:nvSpPr>
        <p:spPr>
          <a:xfrm>
            <a:off x="4145090" y="3269538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 h="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7591">
            <a:solidFill>
              <a:srgbClr val="ADADE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5" name="bk object 35"/>
          <p:cNvSpPr/>
          <p:nvPr/>
        </p:nvSpPr>
        <p:spPr>
          <a:xfrm>
            <a:off x="4157790" y="3288588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 h="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20291">
            <a:solidFill>
              <a:srgbClr val="ADADE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6" name="bk object 36"/>
          <p:cNvSpPr/>
          <p:nvPr/>
        </p:nvSpPr>
        <p:spPr>
          <a:xfrm>
            <a:off x="4145090" y="3307638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 h="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7591">
            <a:solidFill>
              <a:srgbClr val="ADADE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7" name="bk object 37"/>
          <p:cNvSpPr/>
          <p:nvPr/>
        </p:nvSpPr>
        <p:spPr>
          <a:xfrm>
            <a:off x="4157790" y="3320338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 h="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7591">
            <a:solidFill>
              <a:srgbClr val="ADADE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8" name="bk object 38"/>
          <p:cNvSpPr/>
          <p:nvPr/>
        </p:nvSpPr>
        <p:spPr>
          <a:xfrm>
            <a:off x="4451033" y="3300018"/>
            <a:ext cx="20320" cy="20320"/>
          </a:xfrm>
          <a:custGeom>
            <a:avLst/>
            <a:gdLst/>
            <a:ahLst/>
            <a:cxnLst/>
            <a:rect l="l" t="t" r="r" b="b"/>
            <a:pathLst>
              <a:path w="20320" h="20320">
                <a:moveTo>
                  <a:pt x="0" y="0"/>
                </a:moveTo>
                <a:lnTo>
                  <a:pt x="20320" y="20320"/>
                </a:lnTo>
              </a:path>
            </a:pathLst>
          </a:custGeom>
          <a:ln w="7591">
            <a:solidFill>
              <a:srgbClr val="ADADE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9" name="bk object 39"/>
          <p:cNvSpPr/>
          <p:nvPr/>
        </p:nvSpPr>
        <p:spPr>
          <a:xfrm>
            <a:off x="4423969" y="3273523"/>
            <a:ext cx="30480" cy="30480"/>
          </a:xfrm>
          <a:custGeom>
            <a:avLst/>
            <a:gdLst/>
            <a:ahLst/>
            <a:cxnLst/>
            <a:rect l="l" t="t" r="r" b="b"/>
            <a:pathLst>
              <a:path w="30479" h="30479">
                <a:moveTo>
                  <a:pt x="30366" y="15183"/>
                </a:moveTo>
                <a:lnTo>
                  <a:pt x="30366" y="6756"/>
                </a:lnTo>
                <a:lnTo>
                  <a:pt x="23609" y="0"/>
                </a:lnTo>
                <a:lnTo>
                  <a:pt x="15183" y="0"/>
                </a:lnTo>
                <a:lnTo>
                  <a:pt x="6756" y="0"/>
                </a:lnTo>
                <a:lnTo>
                  <a:pt x="0" y="6756"/>
                </a:lnTo>
                <a:lnTo>
                  <a:pt x="0" y="15183"/>
                </a:lnTo>
                <a:lnTo>
                  <a:pt x="0" y="23609"/>
                </a:lnTo>
                <a:lnTo>
                  <a:pt x="6756" y="30366"/>
                </a:lnTo>
                <a:lnTo>
                  <a:pt x="15183" y="30366"/>
                </a:lnTo>
                <a:lnTo>
                  <a:pt x="23609" y="30366"/>
                </a:lnTo>
                <a:lnTo>
                  <a:pt x="30366" y="23609"/>
                </a:lnTo>
                <a:lnTo>
                  <a:pt x="30366" y="15183"/>
                </a:lnTo>
                <a:close/>
              </a:path>
            </a:pathLst>
          </a:custGeom>
          <a:ln w="5060">
            <a:solidFill>
              <a:srgbClr val="ADADE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0" name="bk object 40"/>
          <p:cNvSpPr/>
          <p:nvPr/>
        </p:nvSpPr>
        <p:spPr>
          <a:xfrm>
            <a:off x="4344642" y="3270636"/>
            <a:ext cx="48260" cy="50165"/>
          </a:xfrm>
          <a:custGeom>
            <a:avLst/>
            <a:gdLst/>
            <a:ahLst/>
            <a:cxnLst/>
            <a:rect l="l" t="t" r="r" b="b"/>
            <a:pathLst>
              <a:path w="48260" h="50164">
                <a:moveTo>
                  <a:pt x="25110" y="49702"/>
                </a:moveTo>
                <a:lnTo>
                  <a:pt x="38475" y="45809"/>
                </a:lnTo>
                <a:lnTo>
                  <a:pt x="47748" y="35700"/>
                </a:lnTo>
                <a:lnTo>
                  <a:pt x="47061" y="17931"/>
                </a:lnTo>
                <a:lnTo>
                  <a:pt x="41417" y="6134"/>
                </a:lnTo>
                <a:lnTo>
                  <a:pt x="32255" y="0"/>
                </a:lnTo>
                <a:lnTo>
                  <a:pt x="15795" y="2168"/>
                </a:lnTo>
                <a:lnTo>
                  <a:pt x="4946" y="9558"/>
                </a:lnTo>
                <a:lnTo>
                  <a:pt x="0" y="20511"/>
                </a:lnTo>
              </a:path>
            </a:pathLst>
          </a:custGeom>
          <a:ln w="5060">
            <a:solidFill>
              <a:srgbClr val="ADADE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1" name="bk object 41"/>
          <p:cNvSpPr/>
          <p:nvPr/>
        </p:nvSpPr>
        <p:spPr>
          <a:xfrm>
            <a:off x="4329112" y="3287318"/>
            <a:ext cx="30480" cy="12700"/>
          </a:xfrm>
          <a:custGeom>
            <a:avLst/>
            <a:gdLst/>
            <a:ahLst/>
            <a:cxnLst/>
            <a:rect l="l" t="t" r="r" b="b"/>
            <a:pathLst>
              <a:path w="30479" h="12700">
                <a:moveTo>
                  <a:pt x="30480" y="0"/>
                </a:moveTo>
                <a:lnTo>
                  <a:pt x="15240" y="12699"/>
                </a:lnTo>
                <a:lnTo>
                  <a:pt x="0" y="0"/>
                </a:lnTo>
              </a:path>
            </a:pathLst>
          </a:custGeom>
          <a:ln w="5060">
            <a:solidFill>
              <a:srgbClr val="ADADE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2" name="bk object 42"/>
          <p:cNvSpPr/>
          <p:nvPr/>
        </p:nvSpPr>
        <p:spPr>
          <a:xfrm>
            <a:off x="4499473" y="3270630"/>
            <a:ext cx="48260" cy="50165"/>
          </a:xfrm>
          <a:custGeom>
            <a:avLst/>
            <a:gdLst/>
            <a:ahLst/>
            <a:cxnLst/>
            <a:rect l="l" t="t" r="r" b="b"/>
            <a:pathLst>
              <a:path w="48260" h="50164">
                <a:moveTo>
                  <a:pt x="22681" y="49708"/>
                </a:moveTo>
                <a:lnTo>
                  <a:pt x="9209" y="45815"/>
                </a:lnTo>
                <a:lnTo>
                  <a:pt x="0" y="35706"/>
                </a:lnTo>
                <a:lnTo>
                  <a:pt x="716" y="17929"/>
                </a:lnTo>
                <a:lnTo>
                  <a:pt x="6379" y="6130"/>
                </a:lnTo>
                <a:lnTo>
                  <a:pt x="15554" y="0"/>
                </a:lnTo>
                <a:lnTo>
                  <a:pt x="32008" y="2174"/>
                </a:lnTo>
                <a:lnTo>
                  <a:pt x="42852" y="9572"/>
                </a:lnTo>
                <a:lnTo>
                  <a:pt x="47794" y="20532"/>
                </a:lnTo>
              </a:path>
            </a:pathLst>
          </a:custGeom>
          <a:ln w="5060">
            <a:solidFill>
              <a:srgbClr val="ADADE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3" name="bk object 43"/>
          <p:cNvSpPr/>
          <p:nvPr/>
        </p:nvSpPr>
        <p:spPr>
          <a:xfrm>
            <a:off x="4532315" y="3287318"/>
            <a:ext cx="30480" cy="12700"/>
          </a:xfrm>
          <a:custGeom>
            <a:avLst/>
            <a:gdLst/>
            <a:ahLst/>
            <a:cxnLst/>
            <a:rect l="l" t="t" r="r" b="b"/>
            <a:pathLst>
              <a:path w="30479" h="12700">
                <a:moveTo>
                  <a:pt x="30480" y="0"/>
                </a:moveTo>
                <a:lnTo>
                  <a:pt x="15240" y="12699"/>
                </a:lnTo>
                <a:lnTo>
                  <a:pt x="0" y="0"/>
                </a:lnTo>
              </a:path>
            </a:pathLst>
          </a:custGeom>
          <a:ln w="5060">
            <a:solidFill>
              <a:srgbClr val="ADADE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4" name="bk object 44"/>
          <p:cNvSpPr/>
          <p:nvPr/>
        </p:nvSpPr>
        <p:spPr>
          <a:xfrm>
            <a:off x="0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95300" y="230617"/>
            <a:ext cx="4419498" cy="20764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1" i="0">
                <a:solidFill>
                  <a:srgbClr val="CC0000"/>
                </a:solidFill>
                <a:latin typeface="Gill Sans MT"/>
                <a:cs typeface="Gill Sans MT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13830" y="704174"/>
            <a:ext cx="4382439" cy="86931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433565" y="3367563"/>
            <a:ext cx="515619" cy="88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500" b="0" i="0">
                <a:solidFill>
                  <a:srgbClr val="7A0000"/>
                </a:solidFill>
                <a:latin typeface="Lucida Sans Unicode"/>
                <a:cs typeface="Lucida Sans Unicode"/>
              </a:defRPr>
            </a:lvl1pPr>
          </a:lstStyle>
          <a:p>
            <a:pPr marL="12700">
              <a:lnSpc>
                <a:spcPct val="100000"/>
              </a:lnSpc>
            </a:pPr>
            <a:r>
              <a:rPr dirty="0" spc="-40"/>
              <a:t>Agnese</a:t>
            </a:r>
            <a:r>
              <a:rPr dirty="0" spc="15"/>
              <a:t> </a:t>
            </a:r>
            <a:r>
              <a:rPr dirty="0" spc="-10"/>
              <a:t>Di</a:t>
            </a:r>
            <a:r>
              <a:rPr dirty="0" spc="15"/>
              <a:t> </a:t>
            </a:r>
            <a:r>
              <a:rPr dirty="0" spc="-30"/>
              <a:t>Castro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1844370" y="3367563"/>
            <a:ext cx="1011555" cy="88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500" b="0" i="0">
                <a:solidFill>
                  <a:schemeClr val="bg1"/>
                </a:solidFill>
                <a:latin typeface="Lucida Sans Unicode"/>
                <a:cs typeface="Lucida Sans Unicode"/>
              </a:defRPr>
            </a:lvl1pPr>
          </a:lstStyle>
          <a:p>
            <a:pPr marL="12700">
              <a:lnSpc>
                <a:spcPct val="100000"/>
              </a:lnSpc>
            </a:pPr>
            <a:r>
              <a:rPr dirty="0" spc="-20"/>
              <a:t>Es</a:t>
            </a:r>
            <a:r>
              <a:rPr dirty="0" spc="-5"/>
              <a:t>p</a:t>
            </a:r>
            <a:r>
              <a:rPr dirty="0" spc="-40"/>
              <a:t>onenziale</a:t>
            </a:r>
            <a:r>
              <a:rPr dirty="0" spc="15"/>
              <a:t> </a:t>
            </a:r>
            <a:r>
              <a:rPr dirty="0" spc="50"/>
              <a:t>&amp;</a:t>
            </a:r>
            <a:r>
              <a:rPr dirty="0" spc="15"/>
              <a:t> </a:t>
            </a:r>
            <a:r>
              <a:rPr dirty="0" spc="-25"/>
              <a:t>Log</a:t>
            </a:r>
            <a:r>
              <a:rPr dirty="0" spc="-40"/>
              <a:t>a</a:t>
            </a:r>
            <a:r>
              <a:rPr dirty="0" spc="-25"/>
              <a:t>ritmo:</a:t>
            </a:r>
            <a:r>
              <a:rPr dirty="0" spc="75"/>
              <a:t> </a:t>
            </a:r>
            <a:r>
              <a:rPr dirty="0" spc="-45"/>
              <a:t>p</a:t>
            </a:r>
            <a:r>
              <a:rPr dirty="0" spc="-40"/>
              <a:t>a</a:t>
            </a:r>
            <a:r>
              <a:rPr dirty="0" spc="-25"/>
              <a:t>rte</a:t>
            </a:r>
            <a:r>
              <a:rPr dirty="0" spc="15"/>
              <a:t> </a:t>
            </a:r>
            <a:r>
              <a:rPr dirty="0" spc="-55"/>
              <a:t>3</a:t>
            </a:r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4268165" y="3367563"/>
            <a:ext cx="206375" cy="88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500" b="0" i="0">
                <a:solidFill>
                  <a:schemeClr val="bg1"/>
                </a:solidFill>
                <a:latin typeface="Lucida Sans Unicode"/>
                <a:cs typeface="Lucida Sans Unicode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dirty="0" spc="-55"/>
              <a:t>#</a:t>
            </a:fld>
            <a:r>
              <a:rPr dirty="0" spc="-40"/>
              <a:t>/27</a:t>
            </a:r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6" Type="http://schemas.openxmlformats.org/officeDocument/2006/relationships/image" Target="../media/image5.png"/><Relationship Id="rId7" Type="http://schemas.openxmlformats.org/officeDocument/2006/relationships/notesSlide" Target="../notesSlides/notesSlide1.xml"/><Relationship Id="rId8" Type="http://schemas.openxmlformats.org/officeDocument/2006/relationships/slide" Target="slide1.xml"/></Relationships>
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9.png"/><Relationship Id="rId3" Type="http://schemas.openxmlformats.org/officeDocument/2006/relationships/image" Target="../media/image50.png"/><Relationship Id="rId4" Type="http://schemas.openxmlformats.org/officeDocument/2006/relationships/image" Target="../media/image51.png"/><Relationship Id="rId5" Type="http://schemas.openxmlformats.org/officeDocument/2006/relationships/image" Target="../media/image52.png"/><Relationship Id="rId6" Type="http://schemas.openxmlformats.org/officeDocument/2006/relationships/image" Target="../media/image53.png"/><Relationship Id="rId7" Type="http://schemas.openxmlformats.org/officeDocument/2006/relationships/image" Target="../media/image54.png"/><Relationship Id="rId8" Type="http://schemas.openxmlformats.org/officeDocument/2006/relationships/notesSlide" Target="../notesSlides/notesSlide10.xml"/><Relationship Id="rId9" Type="http://schemas.openxmlformats.org/officeDocument/2006/relationships/slide" Target="slide10.xml"/></Relationships>
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38.png"/><Relationship Id="rId3" Type="http://schemas.openxmlformats.org/officeDocument/2006/relationships/image" Target="../media/image339.png"/><Relationship Id="rId4" Type="http://schemas.openxmlformats.org/officeDocument/2006/relationships/image" Target="../media/image340.png"/><Relationship Id="rId5" Type="http://schemas.openxmlformats.org/officeDocument/2006/relationships/image" Target="../media/image341.png"/><Relationship Id="rId6" Type="http://schemas.openxmlformats.org/officeDocument/2006/relationships/image" Target="../media/image342.png"/><Relationship Id="rId7" Type="http://schemas.openxmlformats.org/officeDocument/2006/relationships/image" Target="../media/image343.png"/><Relationship Id="rId8" Type="http://schemas.openxmlformats.org/officeDocument/2006/relationships/notesSlide" Target="../notesSlides/notesSlide100.xml"/><Relationship Id="rId9" Type="http://schemas.openxmlformats.org/officeDocument/2006/relationships/slide" Target="slide100.xml"/></Relationships>
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44.png"/><Relationship Id="rId3" Type="http://schemas.openxmlformats.org/officeDocument/2006/relationships/image" Target="../media/image345.png"/><Relationship Id="rId4" Type="http://schemas.openxmlformats.org/officeDocument/2006/relationships/image" Target="../media/image346.png"/><Relationship Id="rId5" Type="http://schemas.openxmlformats.org/officeDocument/2006/relationships/image" Target="../media/image347.png"/><Relationship Id="rId6" Type="http://schemas.openxmlformats.org/officeDocument/2006/relationships/image" Target="../media/image348.png"/><Relationship Id="rId7" Type="http://schemas.openxmlformats.org/officeDocument/2006/relationships/image" Target="../media/image349.png"/><Relationship Id="rId8" Type="http://schemas.openxmlformats.org/officeDocument/2006/relationships/notesSlide" Target="../notesSlides/notesSlide101.xml"/><Relationship Id="rId9" Type="http://schemas.openxmlformats.org/officeDocument/2006/relationships/slide" Target="slide101.xml"/></Relationships>
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2.xml"/><Relationship Id="rId3" Type="http://schemas.openxmlformats.org/officeDocument/2006/relationships/slide" Target="slide102.xml"/></Relationships>
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3.xml"/><Relationship Id="rId3" Type="http://schemas.openxmlformats.org/officeDocument/2006/relationships/slide" Target="slide103.xml"/></Relationships>
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4.xml"/><Relationship Id="rId3" Type="http://schemas.openxmlformats.org/officeDocument/2006/relationships/slide" Target="slide104.xml"/></Relationships>
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5.xml"/><Relationship Id="rId3" Type="http://schemas.openxmlformats.org/officeDocument/2006/relationships/slide" Target="slide105.xml"/></Relationships>

</file>

<file path=ppt/slides/_rels/slide1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6.xml"/><Relationship Id="rId3" Type="http://schemas.openxmlformats.org/officeDocument/2006/relationships/slide" Target="slide106.xml"/></Relationships>

</file>

<file path=ppt/slides/_rels/slide1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7.xml"/><Relationship Id="rId3" Type="http://schemas.openxmlformats.org/officeDocument/2006/relationships/slide" Target="slide107.xml"/></Relationships>

</file>

<file path=ppt/slides/_rels/slide1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8.xml"/><Relationship Id="rId3" Type="http://schemas.openxmlformats.org/officeDocument/2006/relationships/slide" Target="slide108.xml"/></Relationships>

</file>

<file path=ppt/slides/_rels/slide1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9.xml"/><Relationship Id="rId3" Type="http://schemas.openxmlformats.org/officeDocument/2006/relationships/slide" Target="slide109.xml"/></Relationships>
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Relationship Id="rId3" Type="http://schemas.openxmlformats.org/officeDocument/2006/relationships/slide" Target="slide11.xml"/></Relationships>

</file>

<file path=ppt/slides/_rels/slide1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50.png"/><Relationship Id="rId3" Type="http://schemas.openxmlformats.org/officeDocument/2006/relationships/image" Target="../media/image351.png"/><Relationship Id="rId4" Type="http://schemas.openxmlformats.org/officeDocument/2006/relationships/image" Target="../media/image352.png"/><Relationship Id="rId5" Type="http://schemas.openxmlformats.org/officeDocument/2006/relationships/image" Target="../media/image353.png"/><Relationship Id="rId6" Type="http://schemas.openxmlformats.org/officeDocument/2006/relationships/image" Target="../media/image354.png"/><Relationship Id="rId7" Type="http://schemas.openxmlformats.org/officeDocument/2006/relationships/image" Target="../media/image355.png"/><Relationship Id="rId8" Type="http://schemas.openxmlformats.org/officeDocument/2006/relationships/notesSlide" Target="../notesSlides/notesSlide110.xml"/><Relationship Id="rId9" Type="http://schemas.openxmlformats.org/officeDocument/2006/relationships/slide" Target="slide110.xml"/></Relationships>

</file>

<file path=ppt/slides/_rels/slide1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56.png"/><Relationship Id="rId3" Type="http://schemas.openxmlformats.org/officeDocument/2006/relationships/image" Target="../media/image357.png"/><Relationship Id="rId4" Type="http://schemas.openxmlformats.org/officeDocument/2006/relationships/image" Target="../media/image358.png"/><Relationship Id="rId5" Type="http://schemas.openxmlformats.org/officeDocument/2006/relationships/image" Target="../media/image359.png"/><Relationship Id="rId6" Type="http://schemas.openxmlformats.org/officeDocument/2006/relationships/image" Target="../media/image360.png"/><Relationship Id="rId7" Type="http://schemas.openxmlformats.org/officeDocument/2006/relationships/image" Target="../media/image361.png"/><Relationship Id="rId8" Type="http://schemas.openxmlformats.org/officeDocument/2006/relationships/notesSlide" Target="../notesSlides/notesSlide111.xml"/><Relationship Id="rId9" Type="http://schemas.openxmlformats.org/officeDocument/2006/relationships/slide" Target="slide111.xml"/></Relationships>

</file>

<file path=ppt/slides/_rels/slide1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62.png"/><Relationship Id="rId3" Type="http://schemas.openxmlformats.org/officeDocument/2006/relationships/image" Target="../media/image363.png"/><Relationship Id="rId4" Type="http://schemas.openxmlformats.org/officeDocument/2006/relationships/image" Target="../media/image364.png"/><Relationship Id="rId5" Type="http://schemas.openxmlformats.org/officeDocument/2006/relationships/image" Target="../media/image365.png"/><Relationship Id="rId6" Type="http://schemas.openxmlformats.org/officeDocument/2006/relationships/image" Target="../media/image366.png"/><Relationship Id="rId7" Type="http://schemas.openxmlformats.org/officeDocument/2006/relationships/image" Target="../media/image367.png"/><Relationship Id="rId8" Type="http://schemas.openxmlformats.org/officeDocument/2006/relationships/notesSlide" Target="../notesSlides/notesSlide112.xml"/><Relationship Id="rId9" Type="http://schemas.openxmlformats.org/officeDocument/2006/relationships/slide" Target="slide112.xml"/></Relationships>

</file>

<file path=ppt/slides/_rels/slide1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3.xml"/><Relationship Id="rId3" Type="http://schemas.openxmlformats.org/officeDocument/2006/relationships/slide" Target="slide113.xml"/></Relationships>

</file>

<file path=ppt/slides/_rels/slide1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4.xml"/><Relationship Id="rId3" Type="http://schemas.openxmlformats.org/officeDocument/2006/relationships/slide" Target="slide114.xml"/></Relationships>

</file>

<file path=ppt/slides/_rels/slide1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15.xml"/><Relationship Id="rId3" Type="http://schemas.openxmlformats.org/officeDocument/2006/relationships/slide" Target="slide115.xml"/></Relationships>

</file>

<file path=ppt/slides/_rels/slide1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16.xml"/><Relationship Id="rId3" Type="http://schemas.openxmlformats.org/officeDocument/2006/relationships/slide" Target="slide116.xml"/></Relationships>

</file>

<file path=ppt/slides/_rels/slide1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7.xml"/><Relationship Id="rId3" Type="http://schemas.openxmlformats.org/officeDocument/2006/relationships/slide" Target="slide117.xml"/></Relationships>

</file>

<file path=ppt/slides/_rels/slide1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8.xml"/><Relationship Id="rId3" Type="http://schemas.openxmlformats.org/officeDocument/2006/relationships/slide" Target="slide118.xml"/></Relationships>

</file>

<file path=ppt/slides/_rels/slide1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68.png"/><Relationship Id="rId3" Type="http://schemas.openxmlformats.org/officeDocument/2006/relationships/image" Target="../media/image369.png"/><Relationship Id="rId4" Type="http://schemas.openxmlformats.org/officeDocument/2006/relationships/image" Target="../media/image370.png"/><Relationship Id="rId5" Type="http://schemas.openxmlformats.org/officeDocument/2006/relationships/image" Target="../media/image371.png"/><Relationship Id="rId6" Type="http://schemas.openxmlformats.org/officeDocument/2006/relationships/image" Target="../media/image372.png"/><Relationship Id="rId7" Type="http://schemas.openxmlformats.org/officeDocument/2006/relationships/image" Target="../media/image373.png"/><Relationship Id="rId8" Type="http://schemas.openxmlformats.org/officeDocument/2006/relationships/notesSlide" Target="../notesSlides/notesSlide119.xml"/><Relationship Id="rId9" Type="http://schemas.openxmlformats.org/officeDocument/2006/relationships/slide" Target="slide119.xml"/></Relationships>
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55.png"/><Relationship Id="rId3" Type="http://schemas.openxmlformats.org/officeDocument/2006/relationships/image" Target="../media/image56.png"/><Relationship Id="rId4" Type="http://schemas.openxmlformats.org/officeDocument/2006/relationships/image" Target="../media/image57.png"/><Relationship Id="rId5" Type="http://schemas.openxmlformats.org/officeDocument/2006/relationships/image" Target="../media/image58.png"/><Relationship Id="rId6" Type="http://schemas.openxmlformats.org/officeDocument/2006/relationships/image" Target="../media/image59.png"/><Relationship Id="rId7" Type="http://schemas.openxmlformats.org/officeDocument/2006/relationships/image" Target="../media/image60.png"/><Relationship Id="rId8" Type="http://schemas.openxmlformats.org/officeDocument/2006/relationships/notesSlide" Target="../notesSlides/notesSlide12.xml"/><Relationship Id="rId9" Type="http://schemas.openxmlformats.org/officeDocument/2006/relationships/slide" Target="slide12.xml"/></Relationships>

</file>

<file path=ppt/slides/_rels/slide1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74.png"/><Relationship Id="rId3" Type="http://schemas.openxmlformats.org/officeDocument/2006/relationships/image" Target="../media/image375.png"/><Relationship Id="rId4" Type="http://schemas.openxmlformats.org/officeDocument/2006/relationships/image" Target="../media/image376.png"/><Relationship Id="rId5" Type="http://schemas.openxmlformats.org/officeDocument/2006/relationships/image" Target="../media/image377.png"/><Relationship Id="rId6" Type="http://schemas.openxmlformats.org/officeDocument/2006/relationships/image" Target="../media/image378.png"/><Relationship Id="rId7" Type="http://schemas.openxmlformats.org/officeDocument/2006/relationships/image" Target="../media/image379.png"/><Relationship Id="rId8" Type="http://schemas.openxmlformats.org/officeDocument/2006/relationships/notesSlide" Target="../notesSlides/notesSlide120.xml"/><Relationship Id="rId9" Type="http://schemas.openxmlformats.org/officeDocument/2006/relationships/slide" Target="slide120.xml"/></Relationships>

</file>

<file path=ppt/slides/_rels/slide1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80.png"/><Relationship Id="rId3" Type="http://schemas.openxmlformats.org/officeDocument/2006/relationships/image" Target="../media/image381.png"/><Relationship Id="rId4" Type="http://schemas.openxmlformats.org/officeDocument/2006/relationships/image" Target="../media/image382.png"/><Relationship Id="rId5" Type="http://schemas.openxmlformats.org/officeDocument/2006/relationships/image" Target="../media/image383.png"/><Relationship Id="rId6" Type="http://schemas.openxmlformats.org/officeDocument/2006/relationships/image" Target="../media/image384.png"/><Relationship Id="rId7" Type="http://schemas.openxmlformats.org/officeDocument/2006/relationships/image" Target="../media/image385.png"/><Relationship Id="rId8" Type="http://schemas.openxmlformats.org/officeDocument/2006/relationships/notesSlide" Target="../notesSlides/notesSlide121.xml"/><Relationship Id="rId9" Type="http://schemas.openxmlformats.org/officeDocument/2006/relationships/slide" Target="slide121.xml"/></Relationships>

</file>

<file path=ppt/slides/_rels/slide1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86.png"/><Relationship Id="rId3" Type="http://schemas.openxmlformats.org/officeDocument/2006/relationships/image" Target="../media/image387.png"/><Relationship Id="rId4" Type="http://schemas.openxmlformats.org/officeDocument/2006/relationships/image" Target="../media/image388.png"/><Relationship Id="rId5" Type="http://schemas.openxmlformats.org/officeDocument/2006/relationships/image" Target="../media/image389.png"/><Relationship Id="rId6" Type="http://schemas.openxmlformats.org/officeDocument/2006/relationships/image" Target="../media/image390.png"/><Relationship Id="rId7" Type="http://schemas.openxmlformats.org/officeDocument/2006/relationships/image" Target="../media/image391.png"/><Relationship Id="rId8" Type="http://schemas.openxmlformats.org/officeDocument/2006/relationships/notesSlide" Target="../notesSlides/notesSlide122.xml"/><Relationship Id="rId9" Type="http://schemas.openxmlformats.org/officeDocument/2006/relationships/slide" Target="slide122.xml"/></Relationships>

</file>

<file path=ppt/slides/_rels/slide1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92.png"/><Relationship Id="rId3" Type="http://schemas.openxmlformats.org/officeDocument/2006/relationships/image" Target="../media/image393.png"/><Relationship Id="rId4" Type="http://schemas.openxmlformats.org/officeDocument/2006/relationships/image" Target="../media/image394.png"/><Relationship Id="rId5" Type="http://schemas.openxmlformats.org/officeDocument/2006/relationships/image" Target="../media/image395.png"/><Relationship Id="rId6" Type="http://schemas.openxmlformats.org/officeDocument/2006/relationships/image" Target="../media/image396.png"/><Relationship Id="rId7" Type="http://schemas.openxmlformats.org/officeDocument/2006/relationships/image" Target="../media/image397.png"/><Relationship Id="rId8" Type="http://schemas.openxmlformats.org/officeDocument/2006/relationships/notesSlide" Target="../notesSlides/notesSlide123.xml"/><Relationship Id="rId9" Type="http://schemas.openxmlformats.org/officeDocument/2006/relationships/slide" Target="slide123.xml"/></Relationships>

</file>

<file path=ppt/slides/_rels/slide1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98.png"/><Relationship Id="rId3" Type="http://schemas.openxmlformats.org/officeDocument/2006/relationships/image" Target="../media/image399.png"/><Relationship Id="rId4" Type="http://schemas.openxmlformats.org/officeDocument/2006/relationships/image" Target="../media/image400.png"/><Relationship Id="rId5" Type="http://schemas.openxmlformats.org/officeDocument/2006/relationships/image" Target="../media/image401.png"/><Relationship Id="rId6" Type="http://schemas.openxmlformats.org/officeDocument/2006/relationships/image" Target="../media/image402.png"/><Relationship Id="rId7" Type="http://schemas.openxmlformats.org/officeDocument/2006/relationships/image" Target="../media/image403.png"/><Relationship Id="rId8" Type="http://schemas.openxmlformats.org/officeDocument/2006/relationships/notesSlide" Target="../notesSlides/notesSlide124.xml"/><Relationship Id="rId9" Type="http://schemas.openxmlformats.org/officeDocument/2006/relationships/slide" Target="slide124.xml"/></Relationships>

</file>

<file path=ppt/slides/_rels/slide1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04.png"/><Relationship Id="rId3" Type="http://schemas.openxmlformats.org/officeDocument/2006/relationships/image" Target="../media/image405.png"/><Relationship Id="rId4" Type="http://schemas.openxmlformats.org/officeDocument/2006/relationships/image" Target="../media/image406.png"/><Relationship Id="rId5" Type="http://schemas.openxmlformats.org/officeDocument/2006/relationships/image" Target="../media/image407.png"/><Relationship Id="rId6" Type="http://schemas.openxmlformats.org/officeDocument/2006/relationships/image" Target="../media/image408.png"/><Relationship Id="rId7" Type="http://schemas.openxmlformats.org/officeDocument/2006/relationships/image" Target="../media/image409.png"/><Relationship Id="rId8" Type="http://schemas.openxmlformats.org/officeDocument/2006/relationships/notesSlide" Target="../notesSlides/notesSlide125.xml"/><Relationship Id="rId9" Type="http://schemas.openxmlformats.org/officeDocument/2006/relationships/slide" Target="slide125.xml"/></Relationships>

</file>

<file path=ppt/slides/_rels/slide1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10.png"/><Relationship Id="rId3" Type="http://schemas.openxmlformats.org/officeDocument/2006/relationships/image" Target="../media/image411.png"/><Relationship Id="rId4" Type="http://schemas.openxmlformats.org/officeDocument/2006/relationships/image" Target="../media/image412.png"/><Relationship Id="rId5" Type="http://schemas.openxmlformats.org/officeDocument/2006/relationships/image" Target="../media/image413.png"/><Relationship Id="rId6" Type="http://schemas.openxmlformats.org/officeDocument/2006/relationships/image" Target="../media/image414.png"/><Relationship Id="rId7" Type="http://schemas.openxmlformats.org/officeDocument/2006/relationships/image" Target="../media/image415.png"/><Relationship Id="rId8" Type="http://schemas.openxmlformats.org/officeDocument/2006/relationships/notesSlide" Target="../notesSlides/notesSlide126.xml"/><Relationship Id="rId9" Type="http://schemas.openxmlformats.org/officeDocument/2006/relationships/slide" Target="slide126.xml"/></Relationships>

</file>

<file path=ppt/slides/_rels/slide1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16.png"/><Relationship Id="rId3" Type="http://schemas.openxmlformats.org/officeDocument/2006/relationships/image" Target="../media/image417.png"/><Relationship Id="rId4" Type="http://schemas.openxmlformats.org/officeDocument/2006/relationships/image" Target="../media/image418.png"/><Relationship Id="rId5" Type="http://schemas.openxmlformats.org/officeDocument/2006/relationships/image" Target="../media/image419.png"/><Relationship Id="rId6" Type="http://schemas.openxmlformats.org/officeDocument/2006/relationships/image" Target="../media/image420.png"/><Relationship Id="rId7" Type="http://schemas.openxmlformats.org/officeDocument/2006/relationships/image" Target="../media/image421.png"/><Relationship Id="rId8" Type="http://schemas.openxmlformats.org/officeDocument/2006/relationships/notesSlide" Target="../notesSlides/notesSlide127.xml"/><Relationship Id="rId9" Type="http://schemas.openxmlformats.org/officeDocument/2006/relationships/slide" Target="slide127.xml"/></Relationships>

</file>

<file path=ppt/slides/_rels/slide1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22.png"/><Relationship Id="rId3" Type="http://schemas.openxmlformats.org/officeDocument/2006/relationships/image" Target="../media/image423.png"/><Relationship Id="rId4" Type="http://schemas.openxmlformats.org/officeDocument/2006/relationships/image" Target="../media/image424.png"/><Relationship Id="rId5" Type="http://schemas.openxmlformats.org/officeDocument/2006/relationships/image" Target="../media/image425.png"/><Relationship Id="rId6" Type="http://schemas.openxmlformats.org/officeDocument/2006/relationships/image" Target="../media/image426.png"/><Relationship Id="rId7" Type="http://schemas.openxmlformats.org/officeDocument/2006/relationships/image" Target="../media/image427.png"/><Relationship Id="rId8" Type="http://schemas.openxmlformats.org/officeDocument/2006/relationships/notesSlide" Target="../notesSlides/notesSlide128.xml"/><Relationship Id="rId9" Type="http://schemas.openxmlformats.org/officeDocument/2006/relationships/slide" Target="slide128.xml"/></Relationships>

</file>

<file path=ppt/slides/_rels/slide1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28.png"/><Relationship Id="rId3" Type="http://schemas.openxmlformats.org/officeDocument/2006/relationships/image" Target="../media/image429.png"/><Relationship Id="rId4" Type="http://schemas.openxmlformats.org/officeDocument/2006/relationships/image" Target="../media/image430.png"/><Relationship Id="rId5" Type="http://schemas.openxmlformats.org/officeDocument/2006/relationships/image" Target="../media/image431.png"/><Relationship Id="rId6" Type="http://schemas.openxmlformats.org/officeDocument/2006/relationships/image" Target="../media/image432.png"/><Relationship Id="rId7" Type="http://schemas.openxmlformats.org/officeDocument/2006/relationships/image" Target="../media/image433.png"/><Relationship Id="rId8" Type="http://schemas.openxmlformats.org/officeDocument/2006/relationships/notesSlide" Target="../notesSlides/notesSlide129.xml"/><Relationship Id="rId9" Type="http://schemas.openxmlformats.org/officeDocument/2006/relationships/slide" Target="slide129.xml"/></Relationships>
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61.png"/><Relationship Id="rId3" Type="http://schemas.openxmlformats.org/officeDocument/2006/relationships/image" Target="../media/image62.png"/><Relationship Id="rId4" Type="http://schemas.openxmlformats.org/officeDocument/2006/relationships/image" Target="../media/image63.png"/><Relationship Id="rId5" Type="http://schemas.openxmlformats.org/officeDocument/2006/relationships/image" Target="../media/image64.png"/><Relationship Id="rId6" Type="http://schemas.openxmlformats.org/officeDocument/2006/relationships/image" Target="../media/image65.png"/><Relationship Id="rId7" Type="http://schemas.openxmlformats.org/officeDocument/2006/relationships/image" Target="../media/image66.png"/><Relationship Id="rId8" Type="http://schemas.openxmlformats.org/officeDocument/2006/relationships/notesSlide" Target="../notesSlides/notesSlide13.xml"/><Relationship Id="rId9" Type="http://schemas.openxmlformats.org/officeDocument/2006/relationships/slide" Target="slide13.xml"/></Relationships>

</file>

<file path=ppt/slides/_rels/slide1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34.png"/><Relationship Id="rId3" Type="http://schemas.openxmlformats.org/officeDocument/2006/relationships/image" Target="../media/image435.png"/><Relationship Id="rId4" Type="http://schemas.openxmlformats.org/officeDocument/2006/relationships/image" Target="../media/image436.png"/><Relationship Id="rId5" Type="http://schemas.openxmlformats.org/officeDocument/2006/relationships/image" Target="../media/image437.png"/><Relationship Id="rId6" Type="http://schemas.openxmlformats.org/officeDocument/2006/relationships/image" Target="../media/image438.png"/><Relationship Id="rId7" Type="http://schemas.openxmlformats.org/officeDocument/2006/relationships/image" Target="../media/image439.png"/><Relationship Id="rId8" Type="http://schemas.openxmlformats.org/officeDocument/2006/relationships/notesSlide" Target="../notesSlides/notesSlide130.xml"/><Relationship Id="rId9" Type="http://schemas.openxmlformats.org/officeDocument/2006/relationships/slide" Target="slide130.xml"/></Relationships>

</file>

<file path=ppt/slides/_rels/slide1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40.png"/><Relationship Id="rId3" Type="http://schemas.openxmlformats.org/officeDocument/2006/relationships/image" Target="../media/image441.png"/><Relationship Id="rId4" Type="http://schemas.openxmlformats.org/officeDocument/2006/relationships/image" Target="../media/image442.png"/><Relationship Id="rId5" Type="http://schemas.openxmlformats.org/officeDocument/2006/relationships/image" Target="../media/image443.png"/><Relationship Id="rId6" Type="http://schemas.openxmlformats.org/officeDocument/2006/relationships/image" Target="../media/image444.png"/><Relationship Id="rId7" Type="http://schemas.openxmlformats.org/officeDocument/2006/relationships/image" Target="../media/image445.png"/><Relationship Id="rId8" Type="http://schemas.openxmlformats.org/officeDocument/2006/relationships/notesSlide" Target="../notesSlides/notesSlide131.xml"/><Relationship Id="rId9" Type="http://schemas.openxmlformats.org/officeDocument/2006/relationships/slide" Target="slide131.xml"/></Relationships>

</file>

<file path=ppt/slides/_rels/slide1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46.png"/><Relationship Id="rId3" Type="http://schemas.openxmlformats.org/officeDocument/2006/relationships/image" Target="../media/image447.png"/><Relationship Id="rId4" Type="http://schemas.openxmlformats.org/officeDocument/2006/relationships/image" Target="../media/image448.png"/><Relationship Id="rId5" Type="http://schemas.openxmlformats.org/officeDocument/2006/relationships/image" Target="../media/image449.png"/><Relationship Id="rId6" Type="http://schemas.openxmlformats.org/officeDocument/2006/relationships/image" Target="../media/image450.png"/><Relationship Id="rId7" Type="http://schemas.openxmlformats.org/officeDocument/2006/relationships/image" Target="../media/image451.png"/><Relationship Id="rId8" Type="http://schemas.openxmlformats.org/officeDocument/2006/relationships/notesSlide" Target="../notesSlides/notesSlide132.xml"/><Relationship Id="rId9" Type="http://schemas.openxmlformats.org/officeDocument/2006/relationships/slide" Target="slide132.xml"/></Relationships>

</file>

<file path=ppt/slides/_rels/slide1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52.png"/><Relationship Id="rId3" Type="http://schemas.openxmlformats.org/officeDocument/2006/relationships/image" Target="../media/image453.png"/><Relationship Id="rId4" Type="http://schemas.openxmlformats.org/officeDocument/2006/relationships/image" Target="../media/image454.png"/><Relationship Id="rId5" Type="http://schemas.openxmlformats.org/officeDocument/2006/relationships/image" Target="../media/image455.png"/><Relationship Id="rId6" Type="http://schemas.openxmlformats.org/officeDocument/2006/relationships/image" Target="../media/image456.png"/><Relationship Id="rId7" Type="http://schemas.openxmlformats.org/officeDocument/2006/relationships/image" Target="../media/image457.png"/><Relationship Id="rId8" Type="http://schemas.openxmlformats.org/officeDocument/2006/relationships/notesSlide" Target="../notesSlides/notesSlide133.xml"/><Relationship Id="rId9" Type="http://schemas.openxmlformats.org/officeDocument/2006/relationships/slide" Target="slide133.xml"/></Relationships>

</file>

<file path=ppt/slides/_rels/slide1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58.png"/><Relationship Id="rId3" Type="http://schemas.openxmlformats.org/officeDocument/2006/relationships/image" Target="../media/image459.png"/><Relationship Id="rId4" Type="http://schemas.openxmlformats.org/officeDocument/2006/relationships/image" Target="../media/image460.png"/><Relationship Id="rId5" Type="http://schemas.openxmlformats.org/officeDocument/2006/relationships/image" Target="../media/image461.png"/><Relationship Id="rId6" Type="http://schemas.openxmlformats.org/officeDocument/2006/relationships/image" Target="../media/image462.png"/><Relationship Id="rId7" Type="http://schemas.openxmlformats.org/officeDocument/2006/relationships/image" Target="../media/image463.png"/><Relationship Id="rId8" Type="http://schemas.openxmlformats.org/officeDocument/2006/relationships/notesSlide" Target="../notesSlides/notesSlide134.xml"/><Relationship Id="rId9" Type="http://schemas.openxmlformats.org/officeDocument/2006/relationships/slide" Target="slide134.xml"/></Relationships>

</file>

<file path=ppt/slides/_rels/slide1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64.png"/><Relationship Id="rId3" Type="http://schemas.openxmlformats.org/officeDocument/2006/relationships/image" Target="../media/image465.png"/><Relationship Id="rId4" Type="http://schemas.openxmlformats.org/officeDocument/2006/relationships/image" Target="../media/image466.png"/><Relationship Id="rId5" Type="http://schemas.openxmlformats.org/officeDocument/2006/relationships/image" Target="../media/image467.png"/><Relationship Id="rId6" Type="http://schemas.openxmlformats.org/officeDocument/2006/relationships/image" Target="../media/image468.png"/><Relationship Id="rId7" Type="http://schemas.openxmlformats.org/officeDocument/2006/relationships/image" Target="../media/image469.png"/><Relationship Id="rId8" Type="http://schemas.openxmlformats.org/officeDocument/2006/relationships/notesSlide" Target="../notesSlides/notesSlide135.xml"/><Relationship Id="rId9" Type="http://schemas.openxmlformats.org/officeDocument/2006/relationships/slide" Target="slide135.xml"/></Relationships>

</file>

<file path=ppt/slides/_rels/slide1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70.png"/><Relationship Id="rId3" Type="http://schemas.openxmlformats.org/officeDocument/2006/relationships/image" Target="../media/image471.png"/><Relationship Id="rId4" Type="http://schemas.openxmlformats.org/officeDocument/2006/relationships/image" Target="../media/image472.png"/><Relationship Id="rId5" Type="http://schemas.openxmlformats.org/officeDocument/2006/relationships/image" Target="../media/image473.png"/><Relationship Id="rId6" Type="http://schemas.openxmlformats.org/officeDocument/2006/relationships/image" Target="../media/image474.png"/><Relationship Id="rId7" Type="http://schemas.openxmlformats.org/officeDocument/2006/relationships/image" Target="../media/image475.png"/><Relationship Id="rId8" Type="http://schemas.openxmlformats.org/officeDocument/2006/relationships/notesSlide" Target="../notesSlides/notesSlide136.xml"/><Relationship Id="rId9" Type="http://schemas.openxmlformats.org/officeDocument/2006/relationships/slide" Target="slide136.xml"/></Relationships>

</file>

<file path=ppt/slides/_rels/slide1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76.png"/><Relationship Id="rId3" Type="http://schemas.openxmlformats.org/officeDocument/2006/relationships/image" Target="../media/image477.png"/><Relationship Id="rId4" Type="http://schemas.openxmlformats.org/officeDocument/2006/relationships/image" Target="../media/image478.png"/><Relationship Id="rId5" Type="http://schemas.openxmlformats.org/officeDocument/2006/relationships/image" Target="../media/image479.png"/><Relationship Id="rId6" Type="http://schemas.openxmlformats.org/officeDocument/2006/relationships/image" Target="../media/image480.png"/><Relationship Id="rId7" Type="http://schemas.openxmlformats.org/officeDocument/2006/relationships/image" Target="../media/image481.png"/><Relationship Id="rId8" Type="http://schemas.openxmlformats.org/officeDocument/2006/relationships/notesSlide" Target="../notesSlides/notesSlide137.xml"/><Relationship Id="rId9" Type="http://schemas.openxmlformats.org/officeDocument/2006/relationships/slide" Target="slide137.xml"/></Relationships>

</file>

<file path=ppt/slides/_rels/slide1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8.xml"/><Relationship Id="rId3" Type="http://schemas.openxmlformats.org/officeDocument/2006/relationships/slide" Target="slide138.xml"/></Relationships>

</file>

<file path=ppt/slides/_rels/slide1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9.xml"/><Relationship Id="rId3" Type="http://schemas.openxmlformats.org/officeDocument/2006/relationships/slide" Target="slide139.xml"/></Relationships>
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67.png"/><Relationship Id="rId3" Type="http://schemas.openxmlformats.org/officeDocument/2006/relationships/image" Target="../media/image68.png"/><Relationship Id="rId4" Type="http://schemas.openxmlformats.org/officeDocument/2006/relationships/image" Target="../media/image69.png"/><Relationship Id="rId5" Type="http://schemas.openxmlformats.org/officeDocument/2006/relationships/image" Target="../media/image70.png"/><Relationship Id="rId6" Type="http://schemas.openxmlformats.org/officeDocument/2006/relationships/image" Target="../media/image71.png"/><Relationship Id="rId7" Type="http://schemas.openxmlformats.org/officeDocument/2006/relationships/image" Target="../media/image72.png"/><Relationship Id="rId8" Type="http://schemas.openxmlformats.org/officeDocument/2006/relationships/notesSlide" Target="../notesSlides/notesSlide14.xml"/><Relationship Id="rId9" Type="http://schemas.openxmlformats.org/officeDocument/2006/relationships/slide" Target="slide14.xml"/></Relationships>

</file>

<file path=ppt/slides/_rels/slide1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0.xml"/><Relationship Id="rId3" Type="http://schemas.openxmlformats.org/officeDocument/2006/relationships/slide" Target="slide140.xml"/></Relationships>

</file>

<file path=ppt/slides/_rels/slide1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1.xml"/><Relationship Id="rId3" Type="http://schemas.openxmlformats.org/officeDocument/2006/relationships/slide" Target="slide141.xml"/></Relationships>

</file>

<file path=ppt/slides/_rels/slide1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2.xml"/><Relationship Id="rId3" Type="http://schemas.openxmlformats.org/officeDocument/2006/relationships/slide" Target="slide142.xml"/></Relationships>

</file>

<file path=ppt/slides/_rels/slide1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3.xml"/><Relationship Id="rId3" Type="http://schemas.openxmlformats.org/officeDocument/2006/relationships/slide" Target="slide143.xml"/></Relationships>

</file>

<file path=ppt/slides/_rels/slide1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4.xml"/><Relationship Id="rId3" Type="http://schemas.openxmlformats.org/officeDocument/2006/relationships/slide" Target="slide144.xml"/></Relationships>

</file>

<file path=ppt/slides/_rels/slide1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5.xml"/><Relationship Id="rId3" Type="http://schemas.openxmlformats.org/officeDocument/2006/relationships/slide" Target="slide145.xml"/></Relationships>

</file>

<file path=ppt/slides/_rels/slide1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46.xml"/><Relationship Id="rId3" Type="http://schemas.openxmlformats.org/officeDocument/2006/relationships/slide" Target="slide146.xml"/></Relationships>

</file>

<file path=ppt/slides/_rels/slide1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47.xml"/><Relationship Id="rId3" Type="http://schemas.openxmlformats.org/officeDocument/2006/relationships/slide" Target="slide147.xml"/></Relationships>

</file>

<file path=ppt/slides/_rels/slide1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48.xml"/><Relationship Id="rId3" Type="http://schemas.openxmlformats.org/officeDocument/2006/relationships/slide" Target="slide148.xml"/></Relationships>

</file>

<file path=ppt/slides/_rels/slide1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9.xml"/><Relationship Id="rId3" Type="http://schemas.openxmlformats.org/officeDocument/2006/relationships/slide" Target="slide149.xml"/></Relationships>
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73.png"/><Relationship Id="rId3" Type="http://schemas.openxmlformats.org/officeDocument/2006/relationships/image" Target="../media/image74.png"/><Relationship Id="rId4" Type="http://schemas.openxmlformats.org/officeDocument/2006/relationships/image" Target="../media/image75.png"/><Relationship Id="rId5" Type="http://schemas.openxmlformats.org/officeDocument/2006/relationships/image" Target="../media/image76.png"/><Relationship Id="rId6" Type="http://schemas.openxmlformats.org/officeDocument/2006/relationships/image" Target="../media/image77.png"/><Relationship Id="rId7" Type="http://schemas.openxmlformats.org/officeDocument/2006/relationships/image" Target="../media/image78.png"/><Relationship Id="rId8" Type="http://schemas.openxmlformats.org/officeDocument/2006/relationships/notesSlide" Target="../notesSlides/notesSlide15.xml"/><Relationship Id="rId9" Type="http://schemas.openxmlformats.org/officeDocument/2006/relationships/slide" Target="slide15.xml"/></Relationships>

</file>

<file path=ppt/slides/_rels/slide1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0.xml"/><Relationship Id="rId3" Type="http://schemas.openxmlformats.org/officeDocument/2006/relationships/slide" Target="slide150.xml"/></Relationships>
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79.png"/><Relationship Id="rId3" Type="http://schemas.openxmlformats.org/officeDocument/2006/relationships/image" Target="../media/image80.png"/><Relationship Id="rId4" Type="http://schemas.openxmlformats.org/officeDocument/2006/relationships/image" Target="../media/image81.png"/><Relationship Id="rId5" Type="http://schemas.openxmlformats.org/officeDocument/2006/relationships/image" Target="../media/image82.png"/><Relationship Id="rId6" Type="http://schemas.openxmlformats.org/officeDocument/2006/relationships/image" Target="../media/image83.png"/><Relationship Id="rId7" Type="http://schemas.openxmlformats.org/officeDocument/2006/relationships/image" Target="../media/image84.png"/><Relationship Id="rId8" Type="http://schemas.openxmlformats.org/officeDocument/2006/relationships/notesSlide" Target="../notesSlides/notesSlide16.xml"/><Relationship Id="rId9" Type="http://schemas.openxmlformats.org/officeDocument/2006/relationships/slide" Target="slide16.xml"/></Relationships>
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5.png"/><Relationship Id="rId3" Type="http://schemas.openxmlformats.org/officeDocument/2006/relationships/image" Target="../media/image86.png"/><Relationship Id="rId4" Type="http://schemas.openxmlformats.org/officeDocument/2006/relationships/image" Target="../media/image87.png"/><Relationship Id="rId5" Type="http://schemas.openxmlformats.org/officeDocument/2006/relationships/image" Target="../media/image88.png"/><Relationship Id="rId6" Type="http://schemas.openxmlformats.org/officeDocument/2006/relationships/image" Target="../media/image89.png"/><Relationship Id="rId7" Type="http://schemas.openxmlformats.org/officeDocument/2006/relationships/image" Target="../media/image90.png"/><Relationship Id="rId8" Type="http://schemas.openxmlformats.org/officeDocument/2006/relationships/notesSlide" Target="../notesSlides/notesSlide17.xml"/><Relationship Id="rId9" Type="http://schemas.openxmlformats.org/officeDocument/2006/relationships/slide" Target="slide17.xml"/></Relationships>
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91.png"/><Relationship Id="rId3" Type="http://schemas.openxmlformats.org/officeDocument/2006/relationships/image" Target="../media/image92.png"/><Relationship Id="rId4" Type="http://schemas.openxmlformats.org/officeDocument/2006/relationships/image" Target="../media/image93.png"/><Relationship Id="rId5" Type="http://schemas.openxmlformats.org/officeDocument/2006/relationships/image" Target="../media/image94.png"/><Relationship Id="rId6" Type="http://schemas.openxmlformats.org/officeDocument/2006/relationships/image" Target="../media/image95.png"/><Relationship Id="rId7" Type="http://schemas.openxmlformats.org/officeDocument/2006/relationships/image" Target="../media/image96.png"/><Relationship Id="rId8" Type="http://schemas.openxmlformats.org/officeDocument/2006/relationships/notesSlide" Target="../notesSlides/notesSlide18.xml"/><Relationship Id="rId9" Type="http://schemas.openxmlformats.org/officeDocument/2006/relationships/slide" Target="slide18.xml"/></Relationships>
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97.png"/><Relationship Id="rId3" Type="http://schemas.openxmlformats.org/officeDocument/2006/relationships/image" Target="../media/image98.png"/><Relationship Id="rId4" Type="http://schemas.openxmlformats.org/officeDocument/2006/relationships/image" Target="../media/image99.png"/><Relationship Id="rId5" Type="http://schemas.openxmlformats.org/officeDocument/2006/relationships/image" Target="../media/image100.png"/><Relationship Id="rId6" Type="http://schemas.openxmlformats.org/officeDocument/2006/relationships/image" Target="../media/image101.png"/><Relationship Id="rId7" Type="http://schemas.openxmlformats.org/officeDocument/2006/relationships/image" Target="../media/image102.png"/><Relationship Id="rId8" Type="http://schemas.openxmlformats.org/officeDocument/2006/relationships/notesSlide" Target="../notesSlides/notesSlide19.xml"/><Relationship Id="rId9" Type="http://schemas.openxmlformats.org/officeDocument/2006/relationships/slide" Target="slide19.xml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Relationship Id="rId3" Type="http://schemas.openxmlformats.org/officeDocument/2006/relationships/notesSlide" Target="../notesSlides/notesSlide2.xml"/><Relationship Id="rId4" Type="http://schemas.openxmlformats.org/officeDocument/2006/relationships/slide" Target="slide2.xml"/></Relationships>
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03.png"/><Relationship Id="rId3" Type="http://schemas.openxmlformats.org/officeDocument/2006/relationships/image" Target="../media/image104.png"/><Relationship Id="rId4" Type="http://schemas.openxmlformats.org/officeDocument/2006/relationships/image" Target="../media/image105.png"/><Relationship Id="rId5" Type="http://schemas.openxmlformats.org/officeDocument/2006/relationships/image" Target="../media/image106.png"/><Relationship Id="rId6" Type="http://schemas.openxmlformats.org/officeDocument/2006/relationships/image" Target="../media/image107.png"/><Relationship Id="rId7" Type="http://schemas.openxmlformats.org/officeDocument/2006/relationships/image" Target="../media/image108.png"/><Relationship Id="rId8" Type="http://schemas.openxmlformats.org/officeDocument/2006/relationships/notesSlide" Target="../notesSlides/notesSlide20.xml"/><Relationship Id="rId9" Type="http://schemas.openxmlformats.org/officeDocument/2006/relationships/slide" Target="slide20.xml"/></Relationships>
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9.png"/><Relationship Id="rId3" Type="http://schemas.openxmlformats.org/officeDocument/2006/relationships/image" Target="../media/image110.png"/><Relationship Id="rId4" Type="http://schemas.openxmlformats.org/officeDocument/2006/relationships/image" Target="../media/image111.png"/><Relationship Id="rId5" Type="http://schemas.openxmlformats.org/officeDocument/2006/relationships/image" Target="../media/image112.png"/><Relationship Id="rId6" Type="http://schemas.openxmlformats.org/officeDocument/2006/relationships/image" Target="../media/image113.png"/><Relationship Id="rId7" Type="http://schemas.openxmlformats.org/officeDocument/2006/relationships/image" Target="../media/image114.png"/><Relationship Id="rId8" Type="http://schemas.openxmlformats.org/officeDocument/2006/relationships/notesSlide" Target="../notesSlides/notesSlide21.xml"/><Relationship Id="rId9" Type="http://schemas.openxmlformats.org/officeDocument/2006/relationships/slide" Target="slide21.xml"/></Relationships>
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5.png"/><Relationship Id="rId3" Type="http://schemas.openxmlformats.org/officeDocument/2006/relationships/image" Target="../media/image116.png"/><Relationship Id="rId4" Type="http://schemas.openxmlformats.org/officeDocument/2006/relationships/image" Target="../media/image117.png"/><Relationship Id="rId5" Type="http://schemas.openxmlformats.org/officeDocument/2006/relationships/image" Target="../media/image118.png"/><Relationship Id="rId6" Type="http://schemas.openxmlformats.org/officeDocument/2006/relationships/image" Target="../media/image119.png"/><Relationship Id="rId7" Type="http://schemas.openxmlformats.org/officeDocument/2006/relationships/image" Target="../media/image120.png"/><Relationship Id="rId8" Type="http://schemas.openxmlformats.org/officeDocument/2006/relationships/notesSlide" Target="../notesSlides/notesSlide22.xml"/><Relationship Id="rId9" Type="http://schemas.openxmlformats.org/officeDocument/2006/relationships/slide" Target="slide22.xml"/></Relationships>
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21.png"/><Relationship Id="rId3" Type="http://schemas.openxmlformats.org/officeDocument/2006/relationships/notesSlide" Target="../notesSlides/notesSlide23.xml"/><Relationship Id="rId4" Type="http://schemas.openxmlformats.org/officeDocument/2006/relationships/slide" Target="slide23.xml"/></Relationships>
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22.png"/><Relationship Id="rId3" Type="http://schemas.openxmlformats.org/officeDocument/2006/relationships/image" Target="../media/image123.png"/><Relationship Id="rId4" Type="http://schemas.openxmlformats.org/officeDocument/2006/relationships/image" Target="../media/image124.png"/><Relationship Id="rId5" Type="http://schemas.openxmlformats.org/officeDocument/2006/relationships/image" Target="../media/image125.png"/><Relationship Id="rId6" Type="http://schemas.openxmlformats.org/officeDocument/2006/relationships/image" Target="../media/image126.png"/><Relationship Id="rId7" Type="http://schemas.openxmlformats.org/officeDocument/2006/relationships/image" Target="../media/image127.png"/><Relationship Id="rId8" Type="http://schemas.openxmlformats.org/officeDocument/2006/relationships/notesSlide" Target="../notesSlides/notesSlide24.xml"/><Relationship Id="rId9" Type="http://schemas.openxmlformats.org/officeDocument/2006/relationships/slide" Target="slide24.xml"/></Relationships>
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28.png"/><Relationship Id="rId3" Type="http://schemas.openxmlformats.org/officeDocument/2006/relationships/image" Target="../media/image129.png"/><Relationship Id="rId4" Type="http://schemas.openxmlformats.org/officeDocument/2006/relationships/image" Target="../media/image130.png"/><Relationship Id="rId5" Type="http://schemas.openxmlformats.org/officeDocument/2006/relationships/image" Target="../media/image131.png"/><Relationship Id="rId6" Type="http://schemas.openxmlformats.org/officeDocument/2006/relationships/image" Target="../media/image132.png"/><Relationship Id="rId7" Type="http://schemas.openxmlformats.org/officeDocument/2006/relationships/image" Target="../media/image133.png"/><Relationship Id="rId8" Type="http://schemas.openxmlformats.org/officeDocument/2006/relationships/notesSlide" Target="../notesSlides/notesSlide25.xml"/><Relationship Id="rId9" Type="http://schemas.openxmlformats.org/officeDocument/2006/relationships/slide" Target="slide25.xml"/></Relationships>
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34.png"/><Relationship Id="rId3" Type="http://schemas.openxmlformats.org/officeDocument/2006/relationships/image" Target="../media/image135.png"/><Relationship Id="rId4" Type="http://schemas.openxmlformats.org/officeDocument/2006/relationships/image" Target="../media/image136.png"/><Relationship Id="rId5" Type="http://schemas.openxmlformats.org/officeDocument/2006/relationships/image" Target="../media/image137.png"/><Relationship Id="rId6" Type="http://schemas.openxmlformats.org/officeDocument/2006/relationships/image" Target="../media/image138.png"/><Relationship Id="rId7" Type="http://schemas.openxmlformats.org/officeDocument/2006/relationships/image" Target="../media/image139.png"/><Relationship Id="rId8" Type="http://schemas.openxmlformats.org/officeDocument/2006/relationships/notesSlide" Target="../notesSlides/notesSlide26.xml"/><Relationship Id="rId9" Type="http://schemas.openxmlformats.org/officeDocument/2006/relationships/slide" Target="slide26.xml"/></Relationships>
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40.png"/><Relationship Id="rId3" Type="http://schemas.openxmlformats.org/officeDocument/2006/relationships/image" Target="../media/image141.png"/><Relationship Id="rId4" Type="http://schemas.openxmlformats.org/officeDocument/2006/relationships/image" Target="../media/image142.png"/><Relationship Id="rId5" Type="http://schemas.openxmlformats.org/officeDocument/2006/relationships/image" Target="../media/image143.png"/><Relationship Id="rId6" Type="http://schemas.openxmlformats.org/officeDocument/2006/relationships/image" Target="../media/image144.png"/><Relationship Id="rId7" Type="http://schemas.openxmlformats.org/officeDocument/2006/relationships/image" Target="../media/image145.png"/><Relationship Id="rId8" Type="http://schemas.openxmlformats.org/officeDocument/2006/relationships/notesSlide" Target="../notesSlides/notesSlide27.xml"/><Relationship Id="rId9" Type="http://schemas.openxmlformats.org/officeDocument/2006/relationships/slide" Target="slide27.xml"/></Relationships>
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46.png"/><Relationship Id="rId3" Type="http://schemas.openxmlformats.org/officeDocument/2006/relationships/image" Target="../media/image147.png"/><Relationship Id="rId4" Type="http://schemas.openxmlformats.org/officeDocument/2006/relationships/image" Target="../media/image148.png"/><Relationship Id="rId5" Type="http://schemas.openxmlformats.org/officeDocument/2006/relationships/image" Target="../media/image149.png"/><Relationship Id="rId6" Type="http://schemas.openxmlformats.org/officeDocument/2006/relationships/image" Target="../media/image150.png"/><Relationship Id="rId7" Type="http://schemas.openxmlformats.org/officeDocument/2006/relationships/image" Target="../media/image151.png"/><Relationship Id="rId8" Type="http://schemas.openxmlformats.org/officeDocument/2006/relationships/notesSlide" Target="../notesSlides/notesSlide28.xml"/><Relationship Id="rId9" Type="http://schemas.openxmlformats.org/officeDocument/2006/relationships/slide" Target="slide28.xml"/></Relationships>
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52.png"/><Relationship Id="rId3" Type="http://schemas.openxmlformats.org/officeDocument/2006/relationships/image" Target="../media/image153.png"/><Relationship Id="rId4" Type="http://schemas.openxmlformats.org/officeDocument/2006/relationships/image" Target="../media/image154.png"/><Relationship Id="rId5" Type="http://schemas.openxmlformats.org/officeDocument/2006/relationships/image" Target="../media/image155.png"/><Relationship Id="rId6" Type="http://schemas.openxmlformats.org/officeDocument/2006/relationships/image" Target="../media/image156.png"/><Relationship Id="rId7" Type="http://schemas.openxmlformats.org/officeDocument/2006/relationships/image" Target="../media/image157.png"/><Relationship Id="rId8" Type="http://schemas.openxmlformats.org/officeDocument/2006/relationships/notesSlide" Target="../notesSlides/notesSlide29.xml"/><Relationship Id="rId9" Type="http://schemas.openxmlformats.org/officeDocument/2006/relationships/slide" Target="slide29.xml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Relationship Id="rId3" Type="http://schemas.openxmlformats.org/officeDocument/2006/relationships/image" Target="../media/image8.png"/><Relationship Id="rId4" Type="http://schemas.openxmlformats.org/officeDocument/2006/relationships/image" Target="../media/image9.png"/><Relationship Id="rId5" Type="http://schemas.openxmlformats.org/officeDocument/2006/relationships/image" Target="../media/image10.png"/><Relationship Id="rId6" Type="http://schemas.openxmlformats.org/officeDocument/2006/relationships/image" Target="../media/image11.png"/><Relationship Id="rId7" Type="http://schemas.openxmlformats.org/officeDocument/2006/relationships/image" Target="../media/image12.png"/><Relationship Id="rId8" Type="http://schemas.openxmlformats.org/officeDocument/2006/relationships/notesSlide" Target="../notesSlides/notesSlide3.xml"/><Relationship Id="rId9" Type="http://schemas.openxmlformats.org/officeDocument/2006/relationships/slide" Target="slide3.xml"/></Relationships>
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0.xml"/><Relationship Id="rId3" Type="http://schemas.openxmlformats.org/officeDocument/2006/relationships/slide" Target="slide30.xml"/></Relationships>
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58.png"/><Relationship Id="rId3" Type="http://schemas.openxmlformats.org/officeDocument/2006/relationships/image" Target="../media/image159.png"/><Relationship Id="rId4" Type="http://schemas.openxmlformats.org/officeDocument/2006/relationships/image" Target="../media/image160.png"/><Relationship Id="rId5" Type="http://schemas.openxmlformats.org/officeDocument/2006/relationships/image" Target="../media/image161.png"/><Relationship Id="rId6" Type="http://schemas.openxmlformats.org/officeDocument/2006/relationships/image" Target="../media/image162.png"/><Relationship Id="rId7" Type="http://schemas.openxmlformats.org/officeDocument/2006/relationships/image" Target="../media/image163.png"/><Relationship Id="rId8" Type="http://schemas.openxmlformats.org/officeDocument/2006/relationships/notesSlide" Target="../notesSlides/notesSlide31.xml"/><Relationship Id="rId9" Type="http://schemas.openxmlformats.org/officeDocument/2006/relationships/slide" Target="slide31.xml"/></Relationships>
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64.png"/><Relationship Id="rId3" Type="http://schemas.openxmlformats.org/officeDocument/2006/relationships/image" Target="../media/image165.png"/><Relationship Id="rId4" Type="http://schemas.openxmlformats.org/officeDocument/2006/relationships/image" Target="../media/image166.png"/><Relationship Id="rId5" Type="http://schemas.openxmlformats.org/officeDocument/2006/relationships/image" Target="../media/image167.png"/><Relationship Id="rId6" Type="http://schemas.openxmlformats.org/officeDocument/2006/relationships/image" Target="../media/image168.png"/><Relationship Id="rId7" Type="http://schemas.openxmlformats.org/officeDocument/2006/relationships/image" Target="../media/image169.png"/><Relationship Id="rId8" Type="http://schemas.openxmlformats.org/officeDocument/2006/relationships/notesSlide" Target="../notesSlides/notesSlide32.xml"/><Relationship Id="rId9" Type="http://schemas.openxmlformats.org/officeDocument/2006/relationships/slide" Target="slide32.xml"/></Relationships>
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70.png"/><Relationship Id="rId3" Type="http://schemas.openxmlformats.org/officeDocument/2006/relationships/image" Target="../media/image171.png"/><Relationship Id="rId4" Type="http://schemas.openxmlformats.org/officeDocument/2006/relationships/image" Target="../media/image172.png"/><Relationship Id="rId5" Type="http://schemas.openxmlformats.org/officeDocument/2006/relationships/image" Target="../media/image173.png"/><Relationship Id="rId6" Type="http://schemas.openxmlformats.org/officeDocument/2006/relationships/image" Target="../media/image174.png"/><Relationship Id="rId7" Type="http://schemas.openxmlformats.org/officeDocument/2006/relationships/image" Target="../media/image175.png"/><Relationship Id="rId8" Type="http://schemas.openxmlformats.org/officeDocument/2006/relationships/notesSlide" Target="../notesSlides/notesSlide33.xml"/><Relationship Id="rId9" Type="http://schemas.openxmlformats.org/officeDocument/2006/relationships/slide" Target="slide33.xml"/></Relationships>
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76.png"/><Relationship Id="rId3" Type="http://schemas.openxmlformats.org/officeDocument/2006/relationships/image" Target="../media/image177.png"/><Relationship Id="rId4" Type="http://schemas.openxmlformats.org/officeDocument/2006/relationships/image" Target="../media/image178.png"/><Relationship Id="rId5" Type="http://schemas.openxmlformats.org/officeDocument/2006/relationships/image" Target="../media/image179.png"/><Relationship Id="rId6" Type="http://schemas.openxmlformats.org/officeDocument/2006/relationships/image" Target="../media/image180.png"/><Relationship Id="rId7" Type="http://schemas.openxmlformats.org/officeDocument/2006/relationships/image" Target="../media/image181.png"/><Relationship Id="rId8" Type="http://schemas.openxmlformats.org/officeDocument/2006/relationships/notesSlide" Target="../notesSlides/notesSlide34.xml"/><Relationship Id="rId9" Type="http://schemas.openxmlformats.org/officeDocument/2006/relationships/slide" Target="slide34.xml"/></Relationships>
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5.xml"/><Relationship Id="rId3" Type="http://schemas.openxmlformats.org/officeDocument/2006/relationships/slide" Target="slide35.xml"/></Relationships>
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6.xml"/><Relationship Id="rId3" Type="http://schemas.openxmlformats.org/officeDocument/2006/relationships/slide" Target="slide36.xml"/></Relationships>
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7.xml"/><Relationship Id="rId3" Type="http://schemas.openxmlformats.org/officeDocument/2006/relationships/slide" Target="slide37.xml"/></Relationships>
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8.xml"/><Relationship Id="rId3" Type="http://schemas.openxmlformats.org/officeDocument/2006/relationships/slide" Target="slide38.xml"/></Relationships>
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9.xml"/><Relationship Id="rId3" Type="http://schemas.openxmlformats.org/officeDocument/2006/relationships/slide" Target="slide39.xml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3.png"/><Relationship Id="rId3" Type="http://schemas.openxmlformats.org/officeDocument/2006/relationships/image" Target="../media/image14.png"/><Relationship Id="rId4" Type="http://schemas.openxmlformats.org/officeDocument/2006/relationships/image" Target="../media/image15.png"/><Relationship Id="rId5" Type="http://schemas.openxmlformats.org/officeDocument/2006/relationships/image" Target="../media/image16.png"/><Relationship Id="rId6" Type="http://schemas.openxmlformats.org/officeDocument/2006/relationships/image" Target="../media/image17.png"/><Relationship Id="rId7" Type="http://schemas.openxmlformats.org/officeDocument/2006/relationships/image" Target="../media/image18.png"/><Relationship Id="rId8" Type="http://schemas.openxmlformats.org/officeDocument/2006/relationships/notesSlide" Target="../notesSlides/notesSlide4.xml"/><Relationship Id="rId9" Type="http://schemas.openxmlformats.org/officeDocument/2006/relationships/slide" Target="slide4.xml"/></Relationships>
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0.xml"/><Relationship Id="rId3" Type="http://schemas.openxmlformats.org/officeDocument/2006/relationships/slide" Target="slide40.xml"/></Relationships>
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41.xml"/><Relationship Id="rId3" Type="http://schemas.openxmlformats.org/officeDocument/2006/relationships/slide" Target="slide41.xml"/></Relationships>
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2.xml"/><Relationship Id="rId3" Type="http://schemas.openxmlformats.org/officeDocument/2006/relationships/slide" Target="slide42.xml"/></Relationships>
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3.xml"/><Relationship Id="rId3" Type="http://schemas.openxmlformats.org/officeDocument/2006/relationships/slide" Target="slide43.xml"/></Relationships>
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4.xml"/><Relationship Id="rId3" Type="http://schemas.openxmlformats.org/officeDocument/2006/relationships/slide" Target="slide44.xml"/></Relationships>
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5.xml"/><Relationship Id="rId3" Type="http://schemas.openxmlformats.org/officeDocument/2006/relationships/slide" Target="slide45.xml"/></Relationships>
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6.xml"/><Relationship Id="rId3" Type="http://schemas.openxmlformats.org/officeDocument/2006/relationships/slide" Target="slide46.xml"/></Relationships>
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7.xml"/><Relationship Id="rId3" Type="http://schemas.openxmlformats.org/officeDocument/2006/relationships/slide" Target="slide47.xml"/></Relationships>
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8.xml"/><Relationship Id="rId3" Type="http://schemas.openxmlformats.org/officeDocument/2006/relationships/slide" Target="slide48.xml"/></Relationships>
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9.xml"/><Relationship Id="rId3" Type="http://schemas.openxmlformats.org/officeDocument/2006/relationships/slide" Target="slide49.xml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9.png"/><Relationship Id="rId3" Type="http://schemas.openxmlformats.org/officeDocument/2006/relationships/image" Target="../media/image20.png"/><Relationship Id="rId4" Type="http://schemas.openxmlformats.org/officeDocument/2006/relationships/image" Target="../media/image21.png"/><Relationship Id="rId5" Type="http://schemas.openxmlformats.org/officeDocument/2006/relationships/image" Target="../media/image22.png"/><Relationship Id="rId6" Type="http://schemas.openxmlformats.org/officeDocument/2006/relationships/image" Target="../media/image23.png"/><Relationship Id="rId7" Type="http://schemas.openxmlformats.org/officeDocument/2006/relationships/image" Target="../media/image24.png"/><Relationship Id="rId8" Type="http://schemas.openxmlformats.org/officeDocument/2006/relationships/notesSlide" Target="../notesSlides/notesSlide5.xml"/><Relationship Id="rId9" Type="http://schemas.openxmlformats.org/officeDocument/2006/relationships/slide" Target="slide5.xml"/></Relationships>
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0.xml"/><Relationship Id="rId3" Type="http://schemas.openxmlformats.org/officeDocument/2006/relationships/slide" Target="slide50.xml"/></Relationships>
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1.xml"/><Relationship Id="rId3" Type="http://schemas.openxmlformats.org/officeDocument/2006/relationships/slide" Target="slide51.xml"/></Relationships>
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2.xml"/><Relationship Id="rId3" Type="http://schemas.openxmlformats.org/officeDocument/2006/relationships/slide" Target="slide52.xml"/></Relationships>
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3.xml"/><Relationship Id="rId3" Type="http://schemas.openxmlformats.org/officeDocument/2006/relationships/slide" Target="slide53.xml"/></Relationships>
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4.xml"/><Relationship Id="rId3" Type="http://schemas.openxmlformats.org/officeDocument/2006/relationships/slide" Target="slide54.xml"/></Relationships>
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5.xml"/><Relationship Id="rId3" Type="http://schemas.openxmlformats.org/officeDocument/2006/relationships/slide" Target="slide55.xml"/></Relationships>
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6.xml"/><Relationship Id="rId3" Type="http://schemas.openxmlformats.org/officeDocument/2006/relationships/slide" Target="slide56.xml"/></Relationships>
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7.xml"/><Relationship Id="rId3" Type="http://schemas.openxmlformats.org/officeDocument/2006/relationships/slide" Target="slide57.xml"/></Relationships>
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8.xml"/><Relationship Id="rId3" Type="http://schemas.openxmlformats.org/officeDocument/2006/relationships/slide" Target="slide58.xml"/></Relationships>
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9.xml"/><Relationship Id="rId3" Type="http://schemas.openxmlformats.org/officeDocument/2006/relationships/slide" Target="slide59.xml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5.png"/><Relationship Id="rId3" Type="http://schemas.openxmlformats.org/officeDocument/2006/relationships/image" Target="../media/image26.png"/><Relationship Id="rId4" Type="http://schemas.openxmlformats.org/officeDocument/2006/relationships/image" Target="../media/image27.png"/><Relationship Id="rId5" Type="http://schemas.openxmlformats.org/officeDocument/2006/relationships/image" Target="../media/image28.png"/><Relationship Id="rId6" Type="http://schemas.openxmlformats.org/officeDocument/2006/relationships/image" Target="../media/image29.png"/><Relationship Id="rId7" Type="http://schemas.openxmlformats.org/officeDocument/2006/relationships/image" Target="../media/image30.png"/><Relationship Id="rId8" Type="http://schemas.openxmlformats.org/officeDocument/2006/relationships/notesSlide" Target="../notesSlides/notesSlide6.xml"/><Relationship Id="rId9" Type="http://schemas.openxmlformats.org/officeDocument/2006/relationships/slide" Target="slide6.xml"/></Relationships>
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0.xml"/><Relationship Id="rId3" Type="http://schemas.openxmlformats.org/officeDocument/2006/relationships/slide" Target="slide60.xml"/></Relationships>
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1.xml"/><Relationship Id="rId3" Type="http://schemas.openxmlformats.org/officeDocument/2006/relationships/slide" Target="slide61.xml"/></Relationships>
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62.xml"/><Relationship Id="rId3" Type="http://schemas.openxmlformats.org/officeDocument/2006/relationships/slide" Target="slide62.xml"/></Relationships>
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63.xml"/><Relationship Id="rId3" Type="http://schemas.openxmlformats.org/officeDocument/2006/relationships/slide" Target="slide63.xml"/></Relationships>
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64.xml"/><Relationship Id="rId3" Type="http://schemas.openxmlformats.org/officeDocument/2006/relationships/slide" Target="slide64.xml"/></Relationships>
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65.xml"/><Relationship Id="rId3" Type="http://schemas.openxmlformats.org/officeDocument/2006/relationships/slide" Target="slide65.xml"/></Relationships>
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66.xml"/><Relationship Id="rId3" Type="http://schemas.openxmlformats.org/officeDocument/2006/relationships/slide" Target="slide66.xml"/></Relationships>
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67.xml"/><Relationship Id="rId3" Type="http://schemas.openxmlformats.org/officeDocument/2006/relationships/slide" Target="slide67.xml"/></Relationships>
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68.xml"/><Relationship Id="rId3" Type="http://schemas.openxmlformats.org/officeDocument/2006/relationships/slide" Target="slide68.xml"/></Relationships>
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82.png"/><Relationship Id="rId3" Type="http://schemas.openxmlformats.org/officeDocument/2006/relationships/image" Target="../media/image183.png"/><Relationship Id="rId4" Type="http://schemas.openxmlformats.org/officeDocument/2006/relationships/image" Target="../media/image184.png"/><Relationship Id="rId5" Type="http://schemas.openxmlformats.org/officeDocument/2006/relationships/image" Target="../media/image185.png"/><Relationship Id="rId6" Type="http://schemas.openxmlformats.org/officeDocument/2006/relationships/image" Target="../media/image186.png"/><Relationship Id="rId7" Type="http://schemas.openxmlformats.org/officeDocument/2006/relationships/image" Target="../media/image187.png"/><Relationship Id="rId8" Type="http://schemas.openxmlformats.org/officeDocument/2006/relationships/notesSlide" Target="../notesSlides/notesSlide69.xml"/><Relationship Id="rId9" Type="http://schemas.openxmlformats.org/officeDocument/2006/relationships/slide" Target="slide69.xml"/></Relationships>
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1.png"/><Relationship Id="rId3" Type="http://schemas.openxmlformats.org/officeDocument/2006/relationships/image" Target="../media/image32.png"/><Relationship Id="rId4" Type="http://schemas.openxmlformats.org/officeDocument/2006/relationships/image" Target="../media/image33.png"/><Relationship Id="rId5" Type="http://schemas.openxmlformats.org/officeDocument/2006/relationships/image" Target="../media/image34.png"/><Relationship Id="rId6" Type="http://schemas.openxmlformats.org/officeDocument/2006/relationships/image" Target="../media/image35.png"/><Relationship Id="rId7" Type="http://schemas.openxmlformats.org/officeDocument/2006/relationships/image" Target="../media/image36.png"/><Relationship Id="rId8" Type="http://schemas.openxmlformats.org/officeDocument/2006/relationships/notesSlide" Target="../notesSlides/notesSlide7.xml"/><Relationship Id="rId9" Type="http://schemas.openxmlformats.org/officeDocument/2006/relationships/slide" Target="slide7.xml"/></Relationships>
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88.png"/><Relationship Id="rId3" Type="http://schemas.openxmlformats.org/officeDocument/2006/relationships/image" Target="../media/image189.png"/><Relationship Id="rId4" Type="http://schemas.openxmlformats.org/officeDocument/2006/relationships/image" Target="../media/image190.png"/><Relationship Id="rId5" Type="http://schemas.openxmlformats.org/officeDocument/2006/relationships/image" Target="../media/image191.png"/><Relationship Id="rId6" Type="http://schemas.openxmlformats.org/officeDocument/2006/relationships/image" Target="../media/image192.png"/><Relationship Id="rId7" Type="http://schemas.openxmlformats.org/officeDocument/2006/relationships/image" Target="../media/image193.png"/><Relationship Id="rId8" Type="http://schemas.openxmlformats.org/officeDocument/2006/relationships/notesSlide" Target="../notesSlides/notesSlide70.xml"/><Relationship Id="rId9" Type="http://schemas.openxmlformats.org/officeDocument/2006/relationships/slide" Target="slide70.xml"/></Relationships>
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94.png"/><Relationship Id="rId3" Type="http://schemas.openxmlformats.org/officeDocument/2006/relationships/image" Target="../media/image195.png"/><Relationship Id="rId4" Type="http://schemas.openxmlformats.org/officeDocument/2006/relationships/image" Target="../media/image196.png"/><Relationship Id="rId5" Type="http://schemas.openxmlformats.org/officeDocument/2006/relationships/image" Target="../media/image197.png"/><Relationship Id="rId6" Type="http://schemas.openxmlformats.org/officeDocument/2006/relationships/image" Target="../media/image198.png"/><Relationship Id="rId7" Type="http://schemas.openxmlformats.org/officeDocument/2006/relationships/image" Target="../media/image199.png"/><Relationship Id="rId8" Type="http://schemas.openxmlformats.org/officeDocument/2006/relationships/notesSlide" Target="../notesSlides/notesSlide71.xml"/><Relationship Id="rId9" Type="http://schemas.openxmlformats.org/officeDocument/2006/relationships/slide" Target="slide71.xml"/></Relationships>
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00.png"/><Relationship Id="rId3" Type="http://schemas.openxmlformats.org/officeDocument/2006/relationships/image" Target="../media/image201.png"/><Relationship Id="rId4" Type="http://schemas.openxmlformats.org/officeDocument/2006/relationships/image" Target="../media/image202.png"/><Relationship Id="rId5" Type="http://schemas.openxmlformats.org/officeDocument/2006/relationships/image" Target="../media/image203.png"/><Relationship Id="rId6" Type="http://schemas.openxmlformats.org/officeDocument/2006/relationships/image" Target="../media/image204.png"/><Relationship Id="rId7" Type="http://schemas.openxmlformats.org/officeDocument/2006/relationships/image" Target="../media/image205.png"/><Relationship Id="rId8" Type="http://schemas.openxmlformats.org/officeDocument/2006/relationships/notesSlide" Target="../notesSlides/notesSlide72.xml"/><Relationship Id="rId9" Type="http://schemas.openxmlformats.org/officeDocument/2006/relationships/slide" Target="slide72.xml"/></Relationships>
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06.png"/><Relationship Id="rId3" Type="http://schemas.openxmlformats.org/officeDocument/2006/relationships/image" Target="../media/image207.png"/><Relationship Id="rId4" Type="http://schemas.openxmlformats.org/officeDocument/2006/relationships/image" Target="../media/image208.png"/><Relationship Id="rId5" Type="http://schemas.openxmlformats.org/officeDocument/2006/relationships/image" Target="../media/image209.png"/><Relationship Id="rId6" Type="http://schemas.openxmlformats.org/officeDocument/2006/relationships/image" Target="../media/image210.png"/><Relationship Id="rId7" Type="http://schemas.openxmlformats.org/officeDocument/2006/relationships/image" Target="../media/image211.png"/><Relationship Id="rId8" Type="http://schemas.openxmlformats.org/officeDocument/2006/relationships/notesSlide" Target="../notesSlides/notesSlide73.xml"/><Relationship Id="rId9" Type="http://schemas.openxmlformats.org/officeDocument/2006/relationships/slide" Target="slide73.xml"/></Relationships>
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12.png"/><Relationship Id="rId3" Type="http://schemas.openxmlformats.org/officeDocument/2006/relationships/image" Target="../media/image213.png"/><Relationship Id="rId4" Type="http://schemas.openxmlformats.org/officeDocument/2006/relationships/image" Target="../media/image214.png"/><Relationship Id="rId5" Type="http://schemas.openxmlformats.org/officeDocument/2006/relationships/image" Target="../media/image215.png"/><Relationship Id="rId6" Type="http://schemas.openxmlformats.org/officeDocument/2006/relationships/image" Target="../media/image216.png"/><Relationship Id="rId7" Type="http://schemas.openxmlformats.org/officeDocument/2006/relationships/image" Target="../media/image217.png"/><Relationship Id="rId8" Type="http://schemas.openxmlformats.org/officeDocument/2006/relationships/notesSlide" Target="../notesSlides/notesSlide74.xml"/><Relationship Id="rId9" Type="http://schemas.openxmlformats.org/officeDocument/2006/relationships/slide" Target="slide74.xml"/></Relationships>
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18.png"/><Relationship Id="rId3" Type="http://schemas.openxmlformats.org/officeDocument/2006/relationships/image" Target="../media/image219.png"/><Relationship Id="rId4" Type="http://schemas.openxmlformats.org/officeDocument/2006/relationships/image" Target="../media/image220.png"/><Relationship Id="rId5" Type="http://schemas.openxmlformats.org/officeDocument/2006/relationships/image" Target="../media/image221.png"/><Relationship Id="rId6" Type="http://schemas.openxmlformats.org/officeDocument/2006/relationships/image" Target="../media/image222.png"/><Relationship Id="rId7" Type="http://schemas.openxmlformats.org/officeDocument/2006/relationships/image" Target="../media/image223.png"/><Relationship Id="rId8" Type="http://schemas.openxmlformats.org/officeDocument/2006/relationships/notesSlide" Target="../notesSlides/notesSlide75.xml"/><Relationship Id="rId9" Type="http://schemas.openxmlformats.org/officeDocument/2006/relationships/slide" Target="slide75.xml"/></Relationships>
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24.png"/><Relationship Id="rId3" Type="http://schemas.openxmlformats.org/officeDocument/2006/relationships/image" Target="../media/image225.png"/><Relationship Id="rId4" Type="http://schemas.openxmlformats.org/officeDocument/2006/relationships/image" Target="../media/image226.png"/><Relationship Id="rId5" Type="http://schemas.openxmlformats.org/officeDocument/2006/relationships/image" Target="../media/image227.png"/><Relationship Id="rId6" Type="http://schemas.openxmlformats.org/officeDocument/2006/relationships/image" Target="../media/image228.png"/><Relationship Id="rId7" Type="http://schemas.openxmlformats.org/officeDocument/2006/relationships/image" Target="../media/image229.png"/><Relationship Id="rId8" Type="http://schemas.openxmlformats.org/officeDocument/2006/relationships/notesSlide" Target="../notesSlides/notesSlide76.xml"/><Relationship Id="rId9" Type="http://schemas.openxmlformats.org/officeDocument/2006/relationships/slide" Target="slide76.xml"/></Relationships>
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30.png"/><Relationship Id="rId3" Type="http://schemas.openxmlformats.org/officeDocument/2006/relationships/image" Target="../media/image231.png"/><Relationship Id="rId4" Type="http://schemas.openxmlformats.org/officeDocument/2006/relationships/image" Target="../media/image232.png"/><Relationship Id="rId5" Type="http://schemas.openxmlformats.org/officeDocument/2006/relationships/image" Target="../media/image233.png"/><Relationship Id="rId6" Type="http://schemas.openxmlformats.org/officeDocument/2006/relationships/image" Target="../media/image234.png"/><Relationship Id="rId7" Type="http://schemas.openxmlformats.org/officeDocument/2006/relationships/image" Target="../media/image235.png"/><Relationship Id="rId8" Type="http://schemas.openxmlformats.org/officeDocument/2006/relationships/notesSlide" Target="../notesSlides/notesSlide77.xml"/><Relationship Id="rId9" Type="http://schemas.openxmlformats.org/officeDocument/2006/relationships/slide" Target="slide77.xml"/></Relationships>
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36.png"/><Relationship Id="rId3" Type="http://schemas.openxmlformats.org/officeDocument/2006/relationships/image" Target="../media/image237.png"/><Relationship Id="rId4" Type="http://schemas.openxmlformats.org/officeDocument/2006/relationships/image" Target="../media/image238.png"/><Relationship Id="rId5" Type="http://schemas.openxmlformats.org/officeDocument/2006/relationships/image" Target="../media/image239.png"/><Relationship Id="rId6" Type="http://schemas.openxmlformats.org/officeDocument/2006/relationships/image" Target="../media/image240.png"/><Relationship Id="rId7" Type="http://schemas.openxmlformats.org/officeDocument/2006/relationships/image" Target="../media/image241.png"/><Relationship Id="rId8" Type="http://schemas.openxmlformats.org/officeDocument/2006/relationships/notesSlide" Target="../notesSlides/notesSlide78.xml"/><Relationship Id="rId9" Type="http://schemas.openxmlformats.org/officeDocument/2006/relationships/slide" Target="slide78.xml"/></Relationships>
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42.png"/><Relationship Id="rId3" Type="http://schemas.openxmlformats.org/officeDocument/2006/relationships/image" Target="../media/image243.png"/><Relationship Id="rId4" Type="http://schemas.openxmlformats.org/officeDocument/2006/relationships/image" Target="../media/image244.png"/><Relationship Id="rId5" Type="http://schemas.openxmlformats.org/officeDocument/2006/relationships/image" Target="../media/image245.png"/><Relationship Id="rId6" Type="http://schemas.openxmlformats.org/officeDocument/2006/relationships/image" Target="../media/image246.png"/><Relationship Id="rId7" Type="http://schemas.openxmlformats.org/officeDocument/2006/relationships/image" Target="../media/image247.png"/><Relationship Id="rId8" Type="http://schemas.openxmlformats.org/officeDocument/2006/relationships/notesSlide" Target="../notesSlides/notesSlide79.xml"/><Relationship Id="rId9" Type="http://schemas.openxmlformats.org/officeDocument/2006/relationships/slide" Target="slide79.xml"/></Relationships>
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7.png"/><Relationship Id="rId3" Type="http://schemas.openxmlformats.org/officeDocument/2006/relationships/image" Target="../media/image38.png"/><Relationship Id="rId4" Type="http://schemas.openxmlformats.org/officeDocument/2006/relationships/image" Target="../media/image39.png"/><Relationship Id="rId5" Type="http://schemas.openxmlformats.org/officeDocument/2006/relationships/image" Target="../media/image40.png"/><Relationship Id="rId6" Type="http://schemas.openxmlformats.org/officeDocument/2006/relationships/image" Target="../media/image41.png"/><Relationship Id="rId7" Type="http://schemas.openxmlformats.org/officeDocument/2006/relationships/image" Target="../media/image42.png"/><Relationship Id="rId8" Type="http://schemas.openxmlformats.org/officeDocument/2006/relationships/notesSlide" Target="../notesSlides/notesSlide8.xml"/><Relationship Id="rId9" Type="http://schemas.openxmlformats.org/officeDocument/2006/relationships/slide" Target="slide8.xml"/></Relationships>
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48.png"/><Relationship Id="rId3" Type="http://schemas.openxmlformats.org/officeDocument/2006/relationships/image" Target="../media/image249.png"/><Relationship Id="rId4" Type="http://schemas.openxmlformats.org/officeDocument/2006/relationships/image" Target="../media/image250.png"/><Relationship Id="rId5" Type="http://schemas.openxmlformats.org/officeDocument/2006/relationships/image" Target="../media/image251.png"/><Relationship Id="rId6" Type="http://schemas.openxmlformats.org/officeDocument/2006/relationships/image" Target="../media/image252.png"/><Relationship Id="rId7" Type="http://schemas.openxmlformats.org/officeDocument/2006/relationships/image" Target="../media/image253.png"/><Relationship Id="rId8" Type="http://schemas.openxmlformats.org/officeDocument/2006/relationships/notesSlide" Target="../notesSlides/notesSlide80.xml"/><Relationship Id="rId9" Type="http://schemas.openxmlformats.org/officeDocument/2006/relationships/slide" Target="slide80.xml"/></Relationships>
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54.png"/><Relationship Id="rId3" Type="http://schemas.openxmlformats.org/officeDocument/2006/relationships/image" Target="../media/image255.png"/><Relationship Id="rId4" Type="http://schemas.openxmlformats.org/officeDocument/2006/relationships/image" Target="../media/image256.png"/><Relationship Id="rId5" Type="http://schemas.openxmlformats.org/officeDocument/2006/relationships/image" Target="../media/image257.png"/><Relationship Id="rId6" Type="http://schemas.openxmlformats.org/officeDocument/2006/relationships/image" Target="../media/image258.png"/><Relationship Id="rId7" Type="http://schemas.openxmlformats.org/officeDocument/2006/relationships/image" Target="../media/image259.png"/><Relationship Id="rId8" Type="http://schemas.openxmlformats.org/officeDocument/2006/relationships/notesSlide" Target="../notesSlides/notesSlide81.xml"/><Relationship Id="rId9" Type="http://schemas.openxmlformats.org/officeDocument/2006/relationships/slide" Target="slide81.xml"/></Relationships>
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60.png"/><Relationship Id="rId3" Type="http://schemas.openxmlformats.org/officeDocument/2006/relationships/image" Target="../media/image261.png"/><Relationship Id="rId4" Type="http://schemas.openxmlformats.org/officeDocument/2006/relationships/image" Target="../media/image262.png"/><Relationship Id="rId5" Type="http://schemas.openxmlformats.org/officeDocument/2006/relationships/image" Target="../media/image263.png"/><Relationship Id="rId6" Type="http://schemas.openxmlformats.org/officeDocument/2006/relationships/image" Target="../media/image264.png"/><Relationship Id="rId7" Type="http://schemas.openxmlformats.org/officeDocument/2006/relationships/image" Target="../media/image265.png"/><Relationship Id="rId8" Type="http://schemas.openxmlformats.org/officeDocument/2006/relationships/notesSlide" Target="../notesSlides/notesSlide82.xml"/><Relationship Id="rId9" Type="http://schemas.openxmlformats.org/officeDocument/2006/relationships/slide" Target="slide82.xml"/></Relationships>
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66.png"/><Relationship Id="rId3" Type="http://schemas.openxmlformats.org/officeDocument/2006/relationships/image" Target="../media/image267.png"/><Relationship Id="rId4" Type="http://schemas.openxmlformats.org/officeDocument/2006/relationships/image" Target="../media/image268.png"/><Relationship Id="rId5" Type="http://schemas.openxmlformats.org/officeDocument/2006/relationships/image" Target="../media/image269.png"/><Relationship Id="rId6" Type="http://schemas.openxmlformats.org/officeDocument/2006/relationships/image" Target="../media/image270.png"/><Relationship Id="rId7" Type="http://schemas.openxmlformats.org/officeDocument/2006/relationships/image" Target="../media/image271.png"/><Relationship Id="rId8" Type="http://schemas.openxmlformats.org/officeDocument/2006/relationships/notesSlide" Target="../notesSlides/notesSlide83.xml"/><Relationship Id="rId9" Type="http://schemas.openxmlformats.org/officeDocument/2006/relationships/slide" Target="slide83.xml"/></Relationships>
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72.png"/><Relationship Id="rId3" Type="http://schemas.openxmlformats.org/officeDocument/2006/relationships/image" Target="../media/image273.png"/><Relationship Id="rId4" Type="http://schemas.openxmlformats.org/officeDocument/2006/relationships/image" Target="../media/image274.png"/><Relationship Id="rId5" Type="http://schemas.openxmlformats.org/officeDocument/2006/relationships/image" Target="../media/image275.png"/><Relationship Id="rId6" Type="http://schemas.openxmlformats.org/officeDocument/2006/relationships/image" Target="../media/image276.png"/><Relationship Id="rId7" Type="http://schemas.openxmlformats.org/officeDocument/2006/relationships/image" Target="../media/image277.png"/><Relationship Id="rId8" Type="http://schemas.openxmlformats.org/officeDocument/2006/relationships/notesSlide" Target="../notesSlides/notesSlide84.xml"/><Relationship Id="rId9" Type="http://schemas.openxmlformats.org/officeDocument/2006/relationships/slide" Target="slide84.xml"/></Relationships>
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78.png"/><Relationship Id="rId3" Type="http://schemas.openxmlformats.org/officeDocument/2006/relationships/image" Target="../media/image279.png"/><Relationship Id="rId4" Type="http://schemas.openxmlformats.org/officeDocument/2006/relationships/image" Target="../media/image280.png"/><Relationship Id="rId5" Type="http://schemas.openxmlformats.org/officeDocument/2006/relationships/image" Target="../media/image281.png"/><Relationship Id="rId6" Type="http://schemas.openxmlformats.org/officeDocument/2006/relationships/image" Target="../media/image282.png"/><Relationship Id="rId7" Type="http://schemas.openxmlformats.org/officeDocument/2006/relationships/image" Target="../media/image283.png"/><Relationship Id="rId8" Type="http://schemas.openxmlformats.org/officeDocument/2006/relationships/notesSlide" Target="../notesSlides/notesSlide85.xml"/><Relationship Id="rId9" Type="http://schemas.openxmlformats.org/officeDocument/2006/relationships/slide" Target="slide85.xml"/></Relationships>
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84.png"/><Relationship Id="rId3" Type="http://schemas.openxmlformats.org/officeDocument/2006/relationships/image" Target="../media/image285.png"/><Relationship Id="rId4" Type="http://schemas.openxmlformats.org/officeDocument/2006/relationships/image" Target="../media/image286.png"/><Relationship Id="rId5" Type="http://schemas.openxmlformats.org/officeDocument/2006/relationships/image" Target="../media/image287.png"/><Relationship Id="rId6" Type="http://schemas.openxmlformats.org/officeDocument/2006/relationships/image" Target="../media/image288.png"/><Relationship Id="rId7" Type="http://schemas.openxmlformats.org/officeDocument/2006/relationships/image" Target="../media/image289.png"/><Relationship Id="rId8" Type="http://schemas.openxmlformats.org/officeDocument/2006/relationships/notesSlide" Target="../notesSlides/notesSlide86.xml"/><Relationship Id="rId9" Type="http://schemas.openxmlformats.org/officeDocument/2006/relationships/slide" Target="slide86.xml"/></Relationships>
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7.xml"/><Relationship Id="rId3" Type="http://schemas.openxmlformats.org/officeDocument/2006/relationships/slide" Target="slide87.xml"/></Relationships>
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8.xml"/><Relationship Id="rId3" Type="http://schemas.openxmlformats.org/officeDocument/2006/relationships/slide" Target="slide88.xml"/></Relationships>
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9.xml"/><Relationship Id="rId3" Type="http://schemas.openxmlformats.org/officeDocument/2006/relationships/slide" Target="slide89.xml"/></Relationships>
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3.png"/><Relationship Id="rId3" Type="http://schemas.openxmlformats.org/officeDocument/2006/relationships/image" Target="../media/image44.png"/><Relationship Id="rId4" Type="http://schemas.openxmlformats.org/officeDocument/2006/relationships/image" Target="../media/image45.png"/><Relationship Id="rId5" Type="http://schemas.openxmlformats.org/officeDocument/2006/relationships/image" Target="../media/image46.png"/><Relationship Id="rId6" Type="http://schemas.openxmlformats.org/officeDocument/2006/relationships/image" Target="../media/image47.png"/><Relationship Id="rId7" Type="http://schemas.openxmlformats.org/officeDocument/2006/relationships/image" Target="../media/image48.png"/><Relationship Id="rId8" Type="http://schemas.openxmlformats.org/officeDocument/2006/relationships/notesSlide" Target="../notesSlides/notesSlide9.xml"/><Relationship Id="rId9" Type="http://schemas.openxmlformats.org/officeDocument/2006/relationships/slide" Target="slide9.xml"/></Relationships>
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0.xml"/><Relationship Id="rId3" Type="http://schemas.openxmlformats.org/officeDocument/2006/relationships/slide" Target="slide90.xml"/></Relationships>
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1.xml"/><Relationship Id="rId3" Type="http://schemas.openxmlformats.org/officeDocument/2006/relationships/slide" Target="slide91.xml"/></Relationships>
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90.png"/><Relationship Id="rId3" Type="http://schemas.openxmlformats.org/officeDocument/2006/relationships/image" Target="../media/image291.png"/><Relationship Id="rId4" Type="http://schemas.openxmlformats.org/officeDocument/2006/relationships/image" Target="../media/image292.png"/><Relationship Id="rId5" Type="http://schemas.openxmlformats.org/officeDocument/2006/relationships/image" Target="../media/image293.png"/><Relationship Id="rId6" Type="http://schemas.openxmlformats.org/officeDocument/2006/relationships/image" Target="../media/image294.png"/><Relationship Id="rId7" Type="http://schemas.openxmlformats.org/officeDocument/2006/relationships/image" Target="../media/image295.png"/><Relationship Id="rId8" Type="http://schemas.openxmlformats.org/officeDocument/2006/relationships/notesSlide" Target="../notesSlides/notesSlide92.xml"/><Relationship Id="rId9" Type="http://schemas.openxmlformats.org/officeDocument/2006/relationships/slide" Target="slide92.xml"/></Relationships>
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96.png"/><Relationship Id="rId3" Type="http://schemas.openxmlformats.org/officeDocument/2006/relationships/image" Target="../media/image297.png"/><Relationship Id="rId4" Type="http://schemas.openxmlformats.org/officeDocument/2006/relationships/image" Target="../media/image298.png"/><Relationship Id="rId5" Type="http://schemas.openxmlformats.org/officeDocument/2006/relationships/image" Target="../media/image299.png"/><Relationship Id="rId6" Type="http://schemas.openxmlformats.org/officeDocument/2006/relationships/image" Target="../media/image300.png"/><Relationship Id="rId7" Type="http://schemas.openxmlformats.org/officeDocument/2006/relationships/image" Target="../media/image301.png"/><Relationship Id="rId8" Type="http://schemas.openxmlformats.org/officeDocument/2006/relationships/notesSlide" Target="../notesSlides/notesSlide93.xml"/><Relationship Id="rId9" Type="http://schemas.openxmlformats.org/officeDocument/2006/relationships/slide" Target="slide93.xml"/></Relationships>
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02.png"/><Relationship Id="rId3" Type="http://schemas.openxmlformats.org/officeDocument/2006/relationships/image" Target="../media/image303.png"/><Relationship Id="rId4" Type="http://schemas.openxmlformats.org/officeDocument/2006/relationships/image" Target="../media/image304.png"/><Relationship Id="rId5" Type="http://schemas.openxmlformats.org/officeDocument/2006/relationships/image" Target="../media/image305.png"/><Relationship Id="rId6" Type="http://schemas.openxmlformats.org/officeDocument/2006/relationships/image" Target="../media/image306.png"/><Relationship Id="rId7" Type="http://schemas.openxmlformats.org/officeDocument/2006/relationships/image" Target="../media/image307.png"/><Relationship Id="rId8" Type="http://schemas.openxmlformats.org/officeDocument/2006/relationships/notesSlide" Target="../notesSlides/notesSlide94.xml"/><Relationship Id="rId9" Type="http://schemas.openxmlformats.org/officeDocument/2006/relationships/slide" Target="slide94.xml"/></Relationships>
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08.png"/><Relationship Id="rId3" Type="http://schemas.openxmlformats.org/officeDocument/2006/relationships/image" Target="../media/image309.png"/><Relationship Id="rId4" Type="http://schemas.openxmlformats.org/officeDocument/2006/relationships/image" Target="../media/image310.png"/><Relationship Id="rId5" Type="http://schemas.openxmlformats.org/officeDocument/2006/relationships/image" Target="../media/image311.png"/><Relationship Id="rId6" Type="http://schemas.openxmlformats.org/officeDocument/2006/relationships/image" Target="../media/image312.png"/><Relationship Id="rId7" Type="http://schemas.openxmlformats.org/officeDocument/2006/relationships/image" Target="../media/image313.png"/><Relationship Id="rId8" Type="http://schemas.openxmlformats.org/officeDocument/2006/relationships/notesSlide" Target="../notesSlides/notesSlide95.xml"/><Relationship Id="rId9" Type="http://schemas.openxmlformats.org/officeDocument/2006/relationships/slide" Target="slide95.xml"/></Relationships>
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14.png"/><Relationship Id="rId3" Type="http://schemas.openxmlformats.org/officeDocument/2006/relationships/image" Target="../media/image315.png"/><Relationship Id="rId4" Type="http://schemas.openxmlformats.org/officeDocument/2006/relationships/image" Target="../media/image316.png"/><Relationship Id="rId5" Type="http://schemas.openxmlformats.org/officeDocument/2006/relationships/image" Target="../media/image317.png"/><Relationship Id="rId6" Type="http://schemas.openxmlformats.org/officeDocument/2006/relationships/image" Target="../media/image318.png"/><Relationship Id="rId7" Type="http://schemas.openxmlformats.org/officeDocument/2006/relationships/image" Target="../media/image319.png"/><Relationship Id="rId8" Type="http://schemas.openxmlformats.org/officeDocument/2006/relationships/notesSlide" Target="../notesSlides/notesSlide96.xml"/><Relationship Id="rId9" Type="http://schemas.openxmlformats.org/officeDocument/2006/relationships/slide" Target="slide96.xml"/></Relationships>
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20.png"/><Relationship Id="rId3" Type="http://schemas.openxmlformats.org/officeDocument/2006/relationships/image" Target="../media/image321.png"/><Relationship Id="rId4" Type="http://schemas.openxmlformats.org/officeDocument/2006/relationships/image" Target="../media/image322.png"/><Relationship Id="rId5" Type="http://schemas.openxmlformats.org/officeDocument/2006/relationships/image" Target="../media/image323.png"/><Relationship Id="rId6" Type="http://schemas.openxmlformats.org/officeDocument/2006/relationships/image" Target="../media/image324.png"/><Relationship Id="rId7" Type="http://schemas.openxmlformats.org/officeDocument/2006/relationships/image" Target="../media/image325.png"/><Relationship Id="rId8" Type="http://schemas.openxmlformats.org/officeDocument/2006/relationships/notesSlide" Target="../notesSlides/notesSlide97.xml"/><Relationship Id="rId9" Type="http://schemas.openxmlformats.org/officeDocument/2006/relationships/slide" Target="slide97.xml"/></Relationships>
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26.png"/><Relationship Id="rId3" Type="http://schemas.openxmlformats.org/officeDocument/2006/relationships/image" Target="../media/image327.png"/><Relationship Id="rId4" Type="http://schemas.openxmlformats.org/officeDocument/2006/relationships/image" Target="../media/image328.png"/><Relationship Id="rId5" Type="http://schemas.openxmlformats.org/officeDocument/2006/relationships/image" Target="../media/image329.png"/><Relationship Id="rId6" Type="http://schemas.openxmlformats.org/officeDocument/2006/relationships/image" Target="../media/image330.png"/><Relationship Id="rId7" Type="http://schemas.openxmlformats.org/officeDocument/2006/relationships/image" Target="../media/image331.png"/><Relationship Id="rId8" Type="http://schemas.openxmlformats.org/officeDocument/2006/relationships/notesSlide" Target="../notesSlides/notesSlide98.xml"/><Relationship Id="rId9" Type="http://schemas.openxmlformats.org/officeDocument/2006/relationships/slide" Target="slide98.xml"/></Relationships>
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32.png"/><Relationship Id="rId3" Type="http://schemas.openxmlformats.org/officeDocument/2006/relationships/image" Target="../media/image333.png"/><Relationship Id="rId4" Type="http://schemas.openxmlformats.org/officeDocument/2006/relationships/image" Target="../media/image334.png"/><Relationship Id="rId5" Type="http://schemas.openxmlformats.org/officeDocument/2006/relationships/image" Target="../media/image335.png"/><Relationship Id="rId6" Type="http://schemas.openxmlformats.org/officeDocument/2006/relationships/image" Target="../media/image336.png"/><Relationship Id="rId7" Type="http://schemas.openxmlformats.org/officeDocument/2006/relationships/image" Target="../media/image337.png"/><Relationship Id="rId8" Type="http://schemas.openxmlformats.org/officeDocument/2006/relationships/notesSlide" Target="../notesSlides/notesSlide99.xml"/><Relationship Id="rId9" Type="http://schemas.openxmlformats.org/officeDocument/2006/relationships/slide" Target="slide99.xm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303995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0" y="0"/>
            <a:ext cx="4608004" cy="3456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4468835" y="1469643"/>
            <a:ext cx="114301" cy="11430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177330" y="1520444"/>
            <a:ext cx="4304204" cy="635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4532336" y="744459"/>
            <a:ext cx="50800" cy="737884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4532336" y="807960"/>
            <a:ext cx="50800" cy="674383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75729" y="751022"/>
            <a:ext cx="4457065" cy="782320"/>
          </a:xfrm>
          <a:custGeom>
            <a:avLst/>
            <a:gdLst/>
            <a:ahLst/>
            <a:cxnLst/>
            <a:rect l="l" t="t" r="r" b="b"/>
            <a:pathLst>
              <a:path w="4457065" h="782319">
                <a:moveTo>
                  <a:pt x="4456606" y="0"/>
                </a:moveTo>
                <a:lnTo>
                  <a:pt x="0" y="0"/>
                </a:lnTo>
                <a:lnTo>
                  <a:pt x="0" y="731321"/>
                </a:lnTo>
                <a:lnTo>
                  <a:pt x="16636" y="768835"/>
                </a:lnTo>
                <a:lnTo>
                  <a:pt x="4405806" y="782121"/>
                </a:lnTo>
                <a:lnTo>
                  <a:pt x="4420049" y="780076"/>
                </a:lnTo>
                <a:lnTo>
                  <a:pt x="4451170" y="754118"/>
                </a:lnTo>
                <a:lnTo>
                  <a:pt x="445660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4532336" y="795259"/>
            <a:ext cx="0" cy="706755"/>
          </a:xfrm>
          <a:custGeom>
            <a:avLst/>
            <a:gdLst/>
            <a:ahLst/>
            <a:cxnLst/>
            <a:rect l="l" t="t" r="r" b="b"/>
            <a:pathLst>
              <a:path w="0" h="706755">
                <a:moveTo>
                  <a:pt x="0" y="706133"/>
                </a:moveTo>
                <a:lnTo>
                  <a:pt x="0" y="0"/>
                </a:lnTo>
              </a:path>
            </a:pathLst>
          </a:custGeom>
          <a:ln w="3175">
            <a:solidFill>
              <a:srgbClr val="7F7F7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532336" y="782559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AFAFA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4532336" y="769859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CECEC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4532336" y="757159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EFEFE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4532336" y="738109"/>
            <a:ext cx="0" cy="19050"/>
          </a:xfrm>
          <a:custGeom>
            <a:avLst/>
            <a:gdLst/>
            <a:ahLst/>
            <a:cxnLst/>
            <a:rect l="l" t="t" r="r" b="b"/>
            <a:pathLst>
              <a:path w="0" h="19050">
                <a:moveTo>
                  <a:pt x="0" y="19050"/>
                </a:moveTo>
                <a:lnTo>
                  <a:pt x="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 txBox="1"/>
          <p:nvPr/>
        </p:nvSpPr>
        <p:spPr>
          <a:xfrm>
            <a:off x="844346" y="815300"/>
            <a:ext cx="2919730" cy="41020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>
              <a:lnSpc>
                <a:spcPct val="100000"/>
              </a:lnSpc>
            </a:pPr>
            <a:r>
              <a:rPr dirty="0" sz="1400" spc="-10" b="1">
                <a:solidFill>
                  <a:srgbClr val="CC0000"/>
                </a:solidFill>
                <a:latin typeface="Gill Sans MT"/>
                <a:cs typeface="Gill Sans MT"/>
              </a:rPr>
              <a:t>ESPONENZIALE</a:t>
            </a:r>
            <a:r>
              <a:rPr dirty="0" sz="1400" spc="130" b="1">
                <a:solidFill>
                  <a:srgbClr val="CC0000"/>
                </a:solidFill>
                <a:latin typeface="Gill Sans MT"/>
                <a:cs typeface="Gill Sans MT"/>
              </a:rPr>
              <a:t> </a:t>
            </a:r>
            <a:r>
              <a:rPr dirty="0" sz="1400" spc="135" b="1">
                <a:solidFill>
                  <a:srgbClr val="CC0000"/>
                </a:solidFill>
                <a:latin typeface="Gill Sans MT"/>
                <a:cs typeface="Gill Sans MT"/>
              </a:rPr>
              <a:t>&amp;</a:t>
            </a:r>
            <a:r>
              <a:rPr dirty="0" sz="1400" spc="135" b="1">
                <a:solidFill>
                  <a:srgbClr val="CC0000"/>
                </a:solidFill>
                <a:latin typeface="Gill Sans MT"/>
                <a:cs typeface="Gill Sans MT"/>
              </a:rPr>
              <a:t> </a:t>
            </a:r>
            <a:r>
              <a:rPr dirty="0" sz="1400" spc="-15" b="1">
                <a:solidFill>
                  <a:srgbClr val="CC0000"/>
                </a:solidFill>
                <a:latin typeface="Gill Sans MT"/>
                <a:cs typeface="Gill Sans MT"/>
              </a:rPr>
              <a:t>LOGARITMO</a:t>
            </a:r>
            <a:endParaRPr sz="1400">
              <a:latin typeface="Gill Sans MT"/>
              <a:cs typeface="Gill Sans MT"/>
            </a:endParaRPr>
          </a:p>
          <a:p>
            <a:pPr algn="ctr">
              <a:lnSpc>
                <a:spcPct val="100000"/>
              </a:lnSpc>
              <a:spcBef>
                <a:spcPts val="110"/>
              </a:spcBef>
            </a:pPr>
            <a:r>
              <a:rPr dirty="0" sz="1400" spc="35" b="1">
                <a:solidFill>
                  <a:srgbClr val="CC0000"/>
                </a:solidFill>
                <a:latin typeface="Gill Sans MT"/>
                <a:cs typeface="Gill Sans MT"/>
              </a:rPr>
              <a:t>P</a:t>
            </a:r>
            <a:r>
              <a:rPr dirty="0" sz="1400" spc="-40" b="1">
                <a:solidFill>
                  <a:srgbClr val="CC0000"/>
                </a:solidFill>
                <a:latin typeface="Gill Sans MT"/>
                <a:cs typeface="Gill Sans MT"/>
              </a:rPr>
              <a:t>a</a:t>
            </a:r>
            <a:r>
              <a:rPr dirty="0" sz="1400" spc="-50" b="1">
                <a:solidFill>
                  <a:srgbClr val="CC0000"/>
                </a:solidFill>
                <a:latin typeface="Gill Sans MT"/>
                <a:cs typeface="Gill Sans MT"/>
              </a:rPr>
              <a:t>rte</a:t>
            </a:r>
            <a:r>
              <a:rPr dirty="0" sz="1400" spc="135" b="1">
                <a:solidFill>
                  <a:srgbClr val="CC0000"/>
                </a:solidFill>
                <a:latin typeface="Gill Sans MT"/>
                <a:cs typeface="Gill Sans MT"/>
              </a:rPr>
              <a:t> </a:t>
            </a:r>
            <a:r>
              <a:rPr dirty="0" sz="1400" spc="15" b="1">
                <a:solidFill>
                  <a:srgbClr val="CC0000"/>
                </a:solidFill>
                <a:latin typeface="Gill Sans MT"/>
                <a:cs typeface="Gill Sans MT"/>
              </a:rPr>
              <a:t>3</a:t>
            </a:r>
            <a:endParaRPr sz="1400">
              <a:latin typeface="Gill Sans MT"/>
              <a:cs typeface="Gill Sans MT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141399" y="1294711"/>
            <a:ext cx="2326005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25" i="1">
                <a:solidFill>
                  <a:srgbClr val="CC0000"/>
                </a:solidFill>
                <a:latin typeface="Gill Sans MT"/>
                <a:cs typeface="Gill Sans MT"/>
              </a:rPr>
              <a:t>Equazioni</a:t>
            </a:r>
            <a:r>
              <a:rPr dirty="0" sz="1200" spc="55" i="1">
                <a:solidFill>
                  <a:srgbClr val="CC0000"/>
                </a:solidFill>
                <a:latin typeface="Gill Sans MT"/>
                <a:cs typeface="Gill Sans MT"/>
              </a:rPr>
              <a:t> </a:t>
            </a:r>
            <a:r>
              <a:rPr dirty="0" sz="1200" i="1">
                <a:solidFill>
                  <a:srgbClr val="CC0000"/>
                </a:solidFill>
                <a:latin typeface="Gill Sans MT"/>
                <a:cs typeface="Gill Sans MT"/>
              </a:rPr>
              <a:t>es</a:t>
            </a:r>
            <a:r>
              <a:rPr dirty="0" sz="1200" spc="35" i="1">
                <a:solidFill>
                  <a:srgbClr val="CC0000"/>
                </a:solidFill>
                <a:latin typeface="Gill Sans MT"/>
                <a:cs typeface="Gill Sans MT"/>
              </a:rPr>
              <a:t>p</a:t>
            </a:r>
            <a:r>
              <a:rPr dirty="0" sz="1200" spc="20" i="1">
                <a:solidFill>
                  <a:srgbClr val="CC0000"/>
                </a:solidFill>
                <a:latin typeface="Gill Sans MT"/>
                <a:cs typeface="Gill Sans MT"/>
              </a:rPr>
              <a:t>onenziali</a:t>
            </a:r>
            <a:r>
              <a:rPr dirty="0" sz="1200" spc="55" i="1">
                <a:solidFill>
                  <a:srgbClr val="CC0000"/>
                </a:solidFill>
                <a:latin typeface="Gill Sans MT"/>
                <a:cs typeface="Gill Sans MT"/>
              </a:rPr>
              <a:t> </a:t>
            </a:r>
            <a:r>
              <a:rPr dirty="0" sz="1200" spc="-15" i="1">
                <a:solidFill>
                  <a:srgbClr val="CC0000"/>
                </a:solidFill>
                <a:latin typeface="Gill Sans MT"/>
                <a:cs typeface="Gill Sans MT"/>
              </a:rPr>
              <a:t>e</a:t>
            </a:r>
            <a:r>
              <a:rPr dirty="0" sz="1200" spc="55" i="1">
                <a:solidFill>
                  <a:srgbClr val="CC0000"/>
                </a:solidFill>
                <a:latin typeface="Gill Sans MT"/>
                <a:cs typeface="Gill Sans MT"/>
              </a:rPr>
              <a:t> </a:t>
            </a:r>
            <a:r>
              <a:rPr dirty="0" sz="1200" spc="30" i="1">
                <a:solidFill>
                  <a:srgbClr val="CC0000"/>
                </a:solidFill>
                <a:latin typeface="Gill Sans MT"/>
                <a:cs typeface="Gill Sans MT"/>
              </a:rPr>
              <a:t>log</a:t>
            </a:r>
            <a:r>
              <a:rPr dirty="0" sz="1200" spc="10" i="1">
                <a:solidFill>
                  <a:srgbClr val="CC0000"/>
                </a:solidFill>
                <a:latin typeface="Gill Sans MT"/>
                <a:cs typeface="Gill Sans MT"/>
              </a:rPr>
              <a:t>a</a:t>
            </a:r>
            <a:r>
              <a:rPr dirty="0" sz="1200" spc="40" i="1">
                <a:solidFill>
                  <a:srgbClr val="CC0000"/>
                </a:solidFill>
                <a:latin typeface="Gill Sans MT"/>
                <a:cs typeface="Gill Sans MT"/>
              </a:rPr>
              <a:t>ritmiche</a:t>
            </a:r>
            <a:endParaRPr sz="1200">
              <a:latin typeface="Gill Sans MT"/>
              <a:cs typeface="Gill Sans MT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830184" y="1982023"/>
            <a:ext cx="947419" cy="4679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9050" indent="-6985">
              <a:lnSpc>
                <a:spcPct val="100000"/>
              </a:lnSpc>
            </a:pPr>
            <a:r>
              <a:rPr dirty="0" sz="1000" spc="-50">
                <a:latin typeface="Tahoma"/>
                <a:cs typeface="Tahoma"/>
              </a:rPr>
              <a:t>Agnese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20">
                <a:latin typeface="Tahoma"/>
                <a:cs typeface="Tahoma"/>
              </a:rPr>
              <a:t>Di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Castro</a:t>
            </a:r>
            <a:endParaRPr sz="10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200">
              <a:latin typeface="Times New Roman"/>
              <a:cs typeface="Times New Roman"/>
            </a:endParaRPr>
          </a:p>
          <a:p>
            <a:pPr marL="19050">
              <a:lnSpc>
                <a:spcPct val="100000"/>
              </a:lnSpc>
            </a:pPr>
            <a:r>
              <a:rPr dirty="0" sz="900" spc="-10">
                <a:latin typeface="Tahoma"/>
                <a:cs typeface="Tahoma"/>
              </a:rPr>
              <a:t>Unitelma</a:t>
            </a:r>
            <a:r>
              <a:rPr dirty="0" sz="900" spc="20">
                <a:latin typeface="Tahoma"/>
                <a:cs typeface="Tahoma"/>
              </a:rPr>
              <a:t> </a:t>
            </a:r>
            <a:r>
              <a:rPr dirty="0" sz="900" spc="-10">
                <a:latin typeface="Tahoma"/>
                <a:cs typeface="Tahoma"/>
              </a:rPr>
              <a:t>Sap</a:t>
            </a:r>
            <a:r>
              <a:rPr dirty="0" sz="900" spc="-10">
                <a:latin typeface="Tahoma"/>
                <a:cs typeface="Tahoma"/>
              </a:rPr>
              <a:t>i</a:t>
            </a:r>
            <a:r>
              <a:rPr dirty="0" sz="900" spc="-35">
                <a:latin typeface="Tahoma"/>
                <a:cs typeface="Tahoma"/>
              </a:rPr>
              <a:t>enza</a:t>
            </a:r>
            <a:endParaRPr sz="900">
              <a:latin typeface="Tahoma"/>
              <a:cs typeface="Tahoma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0" y="3364623"/>
            <a:ext cx="1383030" cy="91440"/>
          </a:xfrm>
          <a:custGeom>
            <a:avLst/>
            <a:gdLst/>
            <a:ahLst/>
            <a:cxnLst/>
            <a:rect l="l" t="t" r="r" b="b"/>
            <a:pathLst>
              <a:path w="1383030" h="91439">
                <a:moveTo>
                  <a:pt x="0" y="91376"/>
                </a:moveTo>
                <a:lnTo>
                  <a:pt x="1382420" y="91376"/>
                </a:lnTo>
                <a:lnTo>
                  <a:pt x="1382420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1382420" y="3364623"/>
            <a:ext cx="1935480" cy="91440"/>
          </a:xfrm>
          <a:custGeom>
            <a:avLst/>
            <a:gdLst/>
            <a:ahLst/>
            <a:cxnLst/>
            <a:rect l="l" t="t" r="r" b="b"/>
            <a:pathLst>
              <a:path w="1935479" h="91439">
                <a:moveTo>
                  <a:pt x="0" y="91376"/>
                </a:moveTo>
                <a:lnTo>
                  <a:pt x="1935352" y="91376"/>
                </a:lnTo>
                <a:lnTo>
                  <a:pt x="1935352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3317760" y="3364623"/>
            <a:ext cx="829944" cy="91440"/>
          </a:xfrm>
          <a:custGeom>
            <a:avLst/>
            <a:gdLst/>
            <a:ahLst/>
            <a:cxnLst/>
            <a:rect l="l" t="t" r="r" b="b"/>
            <a:pathLst>
              <a:path w="829945" h="91439">
                <a:moveTo>
                  <a:pt x="0" y="91376"/>
                </a:moveTo>
                <a:lnTo>
                  <a:pt x="829411" y="91376"/>
                </a:lnTo>
                <a:lnTo>
                  <a:pt x="829411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4147172" y="3364623"/>
            <a:ext cx="461009" cy="91440"/>
          </a:xfrm>
          <a:custGeom>
            <a:avLst/>
            <a:gdLst/>
            <a:ahLst/>
            <a:cxnLst/>
            <a:rect l="l" t="t" r="r" b="b"/>
            <a:pathLst>
              <a:path w="461010" h="91439">
                <a:moveTo>
                  <a:pt x="0" y="91376"/>
                </a:moveTo>
                <a:lnTo>
                  <a:pt x="460832" y="91376"/>
                </a:lnTo>
                <a:lnTo>
                  <a:pt x="46083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Agnese</a:t>
            </a:r>
            <a:r>
              <a:rPr dirty="0" spc="15"/>
              <a:t> </a:t>
            </a:r>
            <a:r>
              <a:rPr dirty="0" spc="-10"/>
              <a:t>Di</a:t>
            </a:r>
            <a:r>
              <a:rPr dirty="0" spc="15"/>
              <a:t> </a:t>
            </a:r>
            <a:r>
              <a:rPr dirty="0" spc="-30"/>
              <a:t>Castro</a:t>
            </a:r>
          </a:p>
        </p:txBody>
      </p:sp>
      <p:sp>
        <p:nvSpPr>
          <p:cNvPr id="22" name="object 22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0"/>
              <a:t>Es</a:t>
            </a:r>
            <a:r>
              <a:rPr dirty="0" spc="-5"/>
              <a:t>p</a:t>
            </a:r>
            <a:r>
              <a:rPr dirty="0" spc="-40"/>
              <a:t>onenziale</a:t>
            </a:r>
            <a:r>
              <a:rPr dirty="0" spc="15"/>
              <a:t> </a:t>
            </a:r>
            <a:r>
              <a:rPr dirty="0" spc="50"/>
              <a:t>&amp;</a:t>
            </a:r>
            <a:r>
              <a:rPr dirty="0" spc="15"/>
              <a:t> </a:t>
            </a:r>
            <a:r>
              <a:rPr dirty="0" spc="-25"/>
              <a:t>Log</a:t>
            </a:r>
            <a:r>
              <a:rPr dirty="0" spc="-40"/>
              <a:t>a</a:t>
            </a:r>
            <a:r>
              <a:rPr dirty="0" spc="-25"/>
              <a:t>ritmo:</a:t>
            </a:r>
            <a:r>
              <a:rPr dirty="0" spc="75"/>
              <a:t> </a:t>
            </a:r>
            <a:r>
              <a:rPr dirty="0" spc="-45"/>
              <a:t>p</a:t>
            </a:r>
            <a:r>
              <a:rPr dirty="0" spc="-40"/>
              <a:t>a</a:t>
            </a:r>
            <a:r>
              <a:rPr dirty="0" spc="-25"/>
              <a:t>rte</a:t>
            </a:r>
            <a:r>
              <a:rPr dirty="0" spc="15"/>
              <a:t> </a:t>
            </a:r>
            <a:r>
              <a:rPr dirty="0" spc="-55"/>
              <a:t>3</a:t>
            </a:r>
          </a:p>
        </p:txBody>
      </p:sp>
      <p:sp>
        <p:nvSpPr>
          <p:cNvPr id="23" name="object 23"/>
          <p:cNvSpPr txBox="1"/>
          <p:nvPr/>
        </p:nvSpPr>
        <p:spPr>
          <a:xfrm>
            <a:off x="3458971" y="3367563"/>
            <a:ext cx="54737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25">
                <a:solidFill>
                  <a:srgbClr val="7A0000"/>
                </a:solidFill>
                <a:latin typeface="Lucida Sans Unicode"/>
                <a:cs typeface="Lucida Sans Unicode"/>
              </a:rPr>
              <a:t>Unitelma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Sapienza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24" name="object 2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pc="-55"/>
              <a:t>1</a:t>
            </a:fld>
            <a:r>
              <a:rPr dirty="0" spc="-40"/>
              <a:t>/27</a:t>
            </a:r>
          </a:p>
        </p:txBody>
      </p:sp>
    </p:spTree>
  </p:cSld>
  <p:clrMapOvr>
    <a:masterClrMapping/>
  </p:clrMapOvr>
  <p:transition spd="fast">
    <p:cut thruBlk="0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24928" y="24034"/>
            <a:ext cx="65405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Equazioni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50">
                <a:solidFill>
                  <a:srgbClr val="7A0000"/>
                </a:solidFill>
                <a:latin typeface="Lucida Sans Unicode"/>
                <a:cs typeface="Lucida Sans Unicode"/>
              </a:rPr>
              <a:t>es</a:t>
            </a:r>
            <a:r>
              <a:rPr dirty="0" sz="500" spc="-40">
                <a:solidFill>
                  <a:srgbClr val="7A0000"/>
                </a:solidFill>
                <a:latin typeface="Lucida Sans Unicode"/>
                <a:cs typeface="Lucida Sans Unicode"/>
              </a:rPr>
              <a:t>p</a:t>
            </a:r>
            <a:r>
              <a:rPr dirty="0" sz="500" spc="-35">
                <a:solidFill>
                  <a:srgbClr val="7A0000"/>
                </a:solidFill>
                <a:latin typeface="Lucida Sans Unicode"/>
                <a:cs typeface="Lucida Sans Unicode"/>
              </a:rPr>
              <a:t>onenziali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113830" y="609623"/>
            <a:ext cx="478155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5">
                <a:solidFill>
                  <a:srgbClr val="3333B2"/>
                </a:solidFill>
                <a:latin typeface="Tahoma"/>
                <a:cs typeface="Tahoma"/>
              </a:rPr>
              <a:t>T</a:t>
            </a:r>
            <a:r>
              <a:rPr dirty="0" sz="1000" spc="-70">
                <a:solidFill>
                  <a:srgbClr val="3333B2"/>
                </a:solidFill>
                <a:latin typeface="Tahoma"/>
                <a:cs typeface="Tahoma"/>
              </a:rPr>
              <a:t>e</a:t>
            </a:r>
            <a:r>
              <a:rPr dirty="0" sz="1000" spc="-105">
                <a:solidFill>
                  <a:srgbClr val="3333B2"/>
                </a:solidFill>
                <a:latin typeface="Tahoma"/>
                <a:cs typeface="Tahoma"/>
              </a:rPr>
              <a:t>o</a:t>
            </a:r>
            <a:r>
              <a:rPr dirty="0" sz="1000" spc="-55">
                <a:solidFill>
                  <a:srgbClr val="3333B2"/>
                </a:solidFill>
                <a:latin typeface="Tahoma"/>
                <a:cs typeface="Tahoma"/>
              </a:rPr>
              <a:t>rema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75729" y="698130"/>
            <a:ext cx="4456607" cy="10160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0" y="0"/>
            <a:ext cx="4608004" cy="34560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4468835" y="1026642"/>
            <a:ext cx="114301" cy="11430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77330" y="1077443"/>
            <a:ext cx="4304204" cy="635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4532336" y="610366"/>
            <a:ext cx="50800" cy="428976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532336" y="673867"/>
            <a:ext cx="50800" cy="365475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75729" y="780712"/>
            <a:ext cx="4457065" cy="309880"/>
          </a:xfrm>
          <a:custGeom>
            <a:avLst/>
            <a:gdLst/>
            <a:ahLst/>
            <a:cxnLst/>
            <a:rect l="l" t="t" r="r" b="b"/>
            <a:pathLst>
              <a:path w="4457065" h="309880">
                <a:moveTo>
                  <a:pt x="4456606" y="0"/>
                </a:moveTo>
                <a:lnTo>
                  <a:pt x="0" y="0"/>
                </a:lnTo>
                <a:lnTo>
                  <a:pt x="0" y="258630"/>
                </a:lnTo>
                <a:lnTo>
                  <a:pt x="16636" y="296144"/>
                </a:lnTo>
                <a:lnTo>
                  <a:pt x="4405806" y="309430"/>
                </a:lnTo>
                <a:lnTo>
                  <a:pt x="4420049" y="307385"/>
                </a:lnTo>
                <a:lnTo>
                  <a:pt x="4451170" y="281427"/>
                </a:lnTo>
                <a:lnTo>
                  <a:pt x="445660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4532336" y="661167"/>
            <a:ext cx="0" cy="397510"/>
          </a:xfrm>
          <a:custGeom>
            <a:avLst/>
            <a:gdLst/>
            <a:ahLst/>
            <a:cxnLst/>
            <a:rect l="l" t="t" r="r" b="b"/>
            <a:pathLst>
              <a:path w="0" h="397509">
                <a:moveTo>
                  <a:pt x="0" y="397225"/>
                </a:moveTo>
                <a:lnTo>
                  <a:pt x="0" y="0"/>
                </a:lnTo>
              </a:path>
            </a:pathLst>
          </a:custGeom>
          <a:ln w="3175">
            <a:solidFill>
              <a:srgbClr val="7F7F7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4532336" y="648467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AFAFA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4532336" y="635767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CECEC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4532336" y="623067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EFEFE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4532336" y="604016"/>
            <a:ext cx="0" cy="19050"/>
          </a:xfrm>
          <a:custGeom>
            <a:avLst/>
            <a:gdLst/>
            <a:ahLst/>
            <a:cxnLst/>
            <a:rect l="l" t="t" r="r" b="b"/>
            <a:pathLst>
              <a:path w="0" h="19050">
                <a:moveTo>
                  <a:pt x="0" y="19050"/>
                </a:moveTo>
                <a:lnTo>
                  <a:pt x="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 txBox="1"/>
          <p:nvPr/>
        </p:nvSpPr>
        <p:spPr>
          <a:xfrm>
            <a:off x="113830" y="781300"/>
            <a:ext cx="4098925" cy="3086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dirty="0" sz="1000" spc="-20" i="1">
                <a:latin typeface="Trebuchet MS"/>
                <a:cs typeface="Trebuchet MS"/>
              </a:rPr>
              <a:t>Se</a:t>
            </a:r>
            <a:r>
              <a:rPr dirty="0" sz="1000" spc="30" i="1">
                <a:latin typeface="Trebuchet MS"/>
                <a:cs typeface="Trebuchet MS"/>
              </a:rPr>
              <a:t> </a:t>
            </a:r>
            <a:r>
              <a:rPr dirty="0" sz="1000" spc="-50" i="1">
                <a:solidFill>
                  <a:srgbClr val="FF0000"/>
                </a:solidFill>
                <a:latin typeface="Trebuchet MS"/>
                <a:cs typeface="Trebuchet MS"/>
              </a:rPr>
              <a:t>a</a:t>
            </a:r>
            <a:r>
              <a:rPr dirty="0" sz="1000" spc="10" i="1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dirty="0" sz="1000" spc="-505" i="1">
                <a:latin typeface="Trebuchet MS"/>
                <a:cs typeface="Trebuchet MS"/>
              </a:rPr>
              <a:t>`</a:t>
            </a:r>
            <a:r>
              <a:rPr dirty="0" sz="1000" spc="-100" i="1">
                <a:latin typeface="Trebuchet MS"/>
                <a:cs typeface="Trebuchet MS"/>
              </a:rPr>
              <a:t>e</a:t>
            </a:r>
            <a:r>
              <a:rPr dirty="0" sz="1000" spc="30" i="1">
                <a:latin typeface="Trebuchet MS"/>
                <a:cs typeface="Trebuchet MS"/>
              </a:rPr>
              <a:t> </a:t>
            </a:r>
            <a:r>
              <a:rPr dirty="0" sz="1000" spc="-20" i="1">
                <a:solidFill>
                  <a:srgbClr val="FF0000"/>
                </a:solidFill>
                <a:latin typeface="Trebuchet MS"/>
                <a:cs typeface="Trebuchet MS"/>
              </a:rPr>
              <a:t>p</a:t>
            </a:r>
            <a:r>
              <a:rPr dirty="0" sz="1000" spc="-55" i="1">
                <a:solidFill>
                  <a:srgbClr val="FF0000"/>
                </a:solidFill>
                <a:latin typeface="Trebuchet MS"/>
                <a:cs typeface="Trebuchet MS"/>
              </a:rPr>
              <a:t>ositivo</a:t>
            </a:r>
            <a:r>
              <a:rPr dirty="0" sz="1000" spc="30" i="1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dirty="0" sz="1000" spc="-100" i="1">
                <a:latin typeface="Trebuchet MS"/>
                <a:cs typeface="Trebuchet MS"/>
              </a:rPr>
              <a:t>e</a:t>
            </a:r>
            <a:r>
              <a:rPr dirty="0" sz="1000" spc="30" i="1">
                <a:latin typeface="Trebuchet MS"/>
                <a:cs typeface="Trebuchet MS"/>
              </a:rPr>
              <a:t> </a:t>
            </a:r>
            <a:r>
              <a:rPr dirty="0" sz="1000" spc="-60" i="1">
                <a:solidFill>
                  <a:srgbClr val="FF0000"/>
                </a:solidFill>
                <a:latin typeface="Trebuchet MS"/>
                <a:cs typeface="Trebuchet MS"/>
              </a:rPr>
              <a:t>diverso</a:t>
            </a:r>
            <a:r>
              <a:rPr dirty="0" sz="1000" spc="30" i="1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dirty="0" sz="1000" spc="-50" i="1">
                <a:solidFill>
                  <a:srgbClr val="FF0000"/>
                </a:solidFill>
                <a:latin typeface="Trebuchet MS"/>
                <a:cs typeface="Trebuchet MS"/>
              </a:rPr>
              <a:t>da</a:t>
            </a:r>
            <a:r>
              <a:rPr dirty="0" sz="1000" spc="30" i="1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1</a:t>
            </a:r>
            <a:r>
              <a:rPr dirty="0" sz="1000" spc="1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100" i="1">
                <a:latin typeface="Trebuchet MS"/>
                <a:cs typeface="Trebuchet MS"/>
              </a:rPr>
              <a:t>e</a:t>
            </a:r>
            <a:r>
              <a:rPr dirty="0" sz="1000" spc="30" i="1">
                <a:latin typeface="Trebuchet MS"/>
                <a:cs typeface="Trebuchet MS"/>
              </a:rPr>
              <a:t> </a:t>
            </a:r>
            <a:r>
              <a:rPr dirty="0" sz="1000" spc="-45" i="1">
                <a:solidFill>
                  <a:srgbClr val="FF0000"/>
                </a:solidFill>
                <a:latin typeface="Trebuchet MS"/>
                <a:cs typeface="Trebuchet MS"/>
              </a:rPr>
              <a:t>b</a:t>
            </a:r>
            <a:r>
              <a:rPr dirty="0" sz="1000" spc="30" i="1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dirty="0" sz="1000" spc="-505" i="1">
                <a:latin typeface="Trebuchet MS"/>
                <a:cs typeface="Trebuchet MS"/>
              </a:rPr>
              <a:t>`</a:t>
            </a:r>
            <a:r>
              <a:rPr dirty="0" sz="1000" spc="-100" i="1">
                <a:latin typeface="Trebuchet MS"/>
                <a:cs typeface="Trebuchet MS"/>
              </a:rPr>
              <a:t>e</a:t>
            </a:r>
            <a:r>
              <a:rPr dirty="0" sz="1000" spc="30" i="1">
                <a:latin typeface="Trebuchet MS"/>
                <a:cs typeface="Trebuchet MS"/>
              </a:rPr>
              <a:t> </a:t>
            </a:r>
            <a:r>
              <a:rPr dirty="0" sz="1000" spc="-20" i="1">
                <a:solidFill>
                  <a:srgbClr val="FF0000"/>
                </a:solidFill>
                <a:latin typeface="Trebuchet MS"/>
                <a:cs typeface="Trebuchet MS"/>
              </a:rPr>
              <a:t>p</a:t>
            </a:r>
            <a:r>
              <a:rPr dirty="0" sz="1000" spc="-55" i="1">
                <a:solidFill>
                  <a:srgbClr val="FF0000"/>
                </a:solidFill>
                <a:latin typeface="Trebuchet MS"/>
                <a:cs typeface="Trebuchet MS"/>
              </a:rPr>
              <a:t>ositivo</a:t>
            </a:r>
            <a:r>
              <a:rPr dirty="0" sz="1000" spc="-95" i="1">
                <a:latin typeface="Trebuchet MS"/>
                <a:cs typeface="Trebuchet MS"/>
              </a:rPr>
              <a:t>,</a:t>
            </a:r>
            <a:r>
              <a:rPr dirty="0" sz="1000" spc="30" i="1">
                <a:latin typeface="Trebuchet MS"/>
                <a:cs typeface="Trebuchet MS"/>
              </a:rPr>
              <a:t> </a:t>
            </a:r>
            <a:r>
              <a:rPr dirty="0" sz="1000" spc="-65" i="1">
                <a:latin typeface="Trebuchet MS"/>
                <a:cs typeface="Trebuchet MS"/>
              </a:rPr>
              <a:t>l’equazione</a:t>
            </a:r>
            <a:r>
              <a:rPr dirty="0" sz="1000" spc="25" i="1">
                <a:latin typeface="Trebuchet MS"/>
                <a:cs typeface="Trebuchet MS"/>
              </a:rPr>
              <a:t> </a:t>
            </a:r>
            <a:r>
              <a:rPr dirty="0" sz="1000" spc="-55" i="1">
                <a:latin typeface="Trebuchet MS"/>
                <a:cs typeface="Trebuchet MS"/>
              </a:rPr>
              <a:t>es</a:t>
            </a:r>
            <a:r>
              <a:rPr dirty="0" sz="1000" spc="-40" i="1">
                <a:latin typeface="Trebuchet MS"/>
                <a:cs typeface="Trebuchet MS"/>
              </a:rPr>
              <a:t>p</a:t>
            </a:r>
            <a:r>
              <a:rPr dirty="0" sz="1000" spc="-65" i="1">
                <a:latin typeface="Trebuchet MS"/>
                <a:cs typeface="Trebuchet MS"/>
              </a:rPr>
              <a:t>onenziale</a:t>
            </a:r>
            <a:r>
              <a:rPr dirty="0" sz="1000" spc="35" i="1">
                <a:latin typeface="Trebuchet MS"/>
                <a:cs typeface="Trebuchet MS"/>
              </a:rPr>
              <a:t> </a:t>
            </a:r>
            <a:r>
              <a:rPr dirty="0" sz="1000" spc="-40" i="1">
                <a:solidFill>
                  <a:srgbClr val="0000FF"/>
                </a:solidFill>
                <a:latin typeface="Trebuchet MS"/>
                <a:cs typeface="Trebuchet MS"/>
              </a:rPr>
              <a:t>a</a:t>
            </a:r>
            <a:r>
              <a:rPr dirty="0" baseline="27777" sz="1050" spc="-22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r>
              <a:rPr dirty="0" baseline="27777" sz="1050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baseline="27777" sz="1050" spc="-52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35" i="1">
                <a:solidFill>
                  <a:srgbClr val="0000FF"/>
                </a:solidFill>
                <a:latin typeface="Trebuchet MS"/>
                <a:cs typeface="Trebuchet MS"/>
              </a:rPr>
              <a:t>b </a:t>
            </a:r>
            <a:r>
              <a:rPr dirty="0" sz="1000" spc="-65" i="1">
                <a:latin typeface="Trebuchet MS"/>
                <a:cs typeface="Trebuchet MS"/>
              </a:rPr>
              <a:t>ammette</a:t>
            </a:r>
            <a:r>
              <a:rPr dirty="0" sz="1000" spc="25" i="1">
                <a:latin typeface="Trebuchet MS"/>
                <a:cs typeface="Trebuchet MS"/>
              </a:rPr>
              <a:t> </a:t>
            </a:r>
            <a:r>
              <a:rPr dirty="0" sz="1000" spc="-45" i="1">
                <a:solidFill>
                  <a:srgbClr val="FF0000"/>
                </a:solidFill>
                <a:latin typeface="Trebuchet MS"/>
                <a:cs typeface="Trebuchet MS"/>
              </a:rPr>
              <a:t>una</a:t>
            </a:r>
            <a:r>
              <a:rPr dirty="0" sz="1000" spc="30" i="1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dirty="0" sz="1000" spc="-100" i="1">
                <a:solidFill>
                  <a:srgbClr val="FF0000"/>
                </a:solidFill>
                <a:latin typeface="Trebuchet MS"/>
                <a:cs typeface="Trebuchet MS"/>
              </a:rPr>
              <a:t>e</a:t>
            </a:r>
            <a:r>
              <a:rPr dirty="0" sz="1000" spc="30" i="1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dirty="0" sz="1000" spc="-45" i="1">
                <a:solidFill>
                  <a:srgbClr val="FF0000"/>
                </a:solidFill>
                <a:latin typeface="Trebuchet MS"/>
                <a:cs typeface="Trebuchet MS"/>
              </a:rPr>
              <a:t>una</a:t>
            </a:r>
            <a:r>
              <a:rPr dirty="0" sz="1000" spc="30" i="1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dirty="0" sz="1000" spc="-50" i="1">
                <a:solidFill>
                  <a:srgbClr val="FF0000"/>
                </a:solidFill>
                <a:latin typeface="Trebuchet MS"/>
                <a:cs typeface="Trebuchet MS"/>
              </a:rPr>
              <a:t>sola</a:t>
            </a:r>
            <a:r>
              <a:rPr dirty="0" sz="1000" spc="30" i="1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dirty="0" sz="1000" spc="-60" i="1">
                <a:solidFill>
                  <a:srgbClr val="FF0000"/>
                </a:solidFill>
                <a:latin typeface="Trebuchet MS"/>
                <a:cs typeface="Trebuchet MS"/>
              </a:rPr>
              <a:t>soluzione</a:t>
            </a:r>
            <a:r>
              <a:rPr dirty="0" sz="1000" spc="-95" i="1">
                <a:latin typeface="Trebuchet MS"/>
                <a:cs typeface="Trebuchet MS"/>
              </a:rPr>
              <a:t>.</a:t>
            </a:r>
            <a:endParaRPr sz="1000">
              <a:latin typeface="Trebuchet MS"/>
              <a:cs typeface="Trebuchet MS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319339" y="1458349"/>
            <a:ext cx="2062480" cy="7391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 marR="85090">
              <a:lnSpc>
                <a:spcPct val="100000"/>
              </a:lnSpc>
              <a:tabLst>
                <a:tab pos="462280" algn="l"/>
                <a:tab pos="757555" algn="l"/>
              </a:tabLst>
            </a:pPr>
            <a:r>
              <a:rPr dirty="0" sz="1000" spc="-50" i="1">
                <a:solidFill>
                  <a:srgbClr val="FF0000"/>
                </a:solidFill>
                <a:latin typeface="Trebuchet MS"/>
                <a:cs typeface="Trebuchet MS"/>
              </a:rPr>
              <a:t>a</a:t>
            </a:r>
            <a:r>
              <a:rPr dirty="0" sz="1000" spc="-15" i="1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dirty="0" sz="1000" spc="40">
                <a:solidFill>
                  <a:srgbClr val="FF0000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1</a:t>
            </a:r>
            <a:r>
              <a:rPr dirty="0" sz="1000">
                <a:solidFill>
                  <a:srgbClr val="FF0000"/>
                </a:solidFill>
                <a:latin typeface="Tahoma"/>
                <a:cs typeface="Tahoma"/>
              </a:rPr>
              <a:t>	</a:t>
            </a:r>
            <a:r>
              <a:rPr dirty="0" sz="1000" spc="55">
                <a:latin typeface="Lucida Sans Unicode"/>
                <a:cs typeface="Lucida Sans Unicode"/>
              </a:rPr>
              <a:t>⇒</a:t>
            </a:r>
            <a:r>
              <a:rPr dirty="0" sz="1000">
                <a:latin typeface="Lucida Sans Unicode"/>
                <a:cs typeface="Lucida Sans Unicode"/>
              </a:rPr>
              <a:t>	</a:t>
            </a:r>
            <a:r>
              <a:rPr dirty="0" sz="1000" spc="-50">
                <a:latin typeface="Tahoma"/>
                <a:cs typeface="Tahoma"/>
              </a:rPr>
              <a:t>1</a:t>
            </a:r>
            <a:r>
              <a:rPr dirty="0" baseline="27777" sz="1050" spc="-22" i="1">
                <a:latin typeface="Trebuchet MS"/>
                <a:cs typeface="Trebuchet MS"/>
              </a:rPr>
              <a:t>x</a:t>
            </a:r>
            <a:r>
              <a:rPr dirty="0" baseline="27777" sz="1050" i="1">
                <a:latin typeface="Trebuchet MS"/>
                <a:cs typeface="Trebuchet MS"/>
              </a:rPr>
              <a:t> </a:t>
            </a:r>
            <a:r>
              <a:rPr dirty="0" baseline="27777" sz="1050" spc="-52" i="1">
                <a:latin typeface="Trebuchet MS"/>
                <a:cs typeface="Trebuchet MS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1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p</a:t>
            </a:r>
            <a:r>
              <a:rPr dirty="0" sz="1000" spc="-55">
                <a:latin typeface="Tahoma"/>
                <a:cs typeface="Tahoma"/>
              </a:rPr>
              <a:t>er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ogni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65" i="1">
                <a:latin typeface="Trebuchet MS"/>
                <a:cs typeface="Trebuchet MS"/>
              </a:rPr>
              <a:t> </a:t>
            </a:r>
            <a:r>
              <a:rPr dirty="0" sz="1000" spc="-140">
                <a:latin typeface="Lucida Sans Unicode"/>
                <a:cs typeface="Lucida Sans Unicode"/>
              </a:rPr>
              <a:t>∈</a:t>
            </a:r>
            <a:r>
              <a:rPr dirty="0" sz="1000" spc="-40">
                <a:latin typeface="Lucida Sans Unicode"/>
                <a:cs typeface="Lucida Sans Unicode"/>
              </a:rPr>
              <a:t> </a:t>
            </a:r>
            <a:r>
              <a:rPr dirty="0" sz="1000" spc="-10">
                <a:latin typeface="Arial"/>
                <a:cs typeface="Arial"/>
              </a:rPr>
              <a:t>R</a:t>
            </a:r>
            <a:endParaRPr sz="1000">
              <a:latin typeface="Arial"/>
              <a:cs typeface="Arial"/>
            </a:endParaRPr>
          </a:p>
          <a:p>
            <a:pPr algn="ctr" marR="85090">
              <a:lnSpc>
                <a:spcPct val="100000"/>
              </a:lnSpc>
              <a:spcBef>
                <a:spcPts val="990"/>
              </a:spcBef>
            </a:pPr>
            <a:r>
              <a:rPr dirty="0" sz="1000" spc="-170">
                <a:latin typeface="Lucida Sans Unicode"/>
                <a:cs typeface="Lucida Sans Unicode"/>
              </a:rPr>
              <a:t>⇓</a:t>
            </a:r>
            <a:endParaRPr sz="1000">
              <a:latin typeface="Lucida Sans Unicode"/>
              <a:cs typeface="Lucida Sans Unicode"/>
            </a:endParaRPr>
          </a:p>
          <a:p>
            <a:pPr>
              <a:lnSpc>
                <a:spcPct val="100000"/>
              </a:lnSpc>
              <a:spcBef>
                <a:spcPts val="1"/>
              </a:spcBef>
            </a:pPr>
            <a:endParaRPr sz="950">
              <a:latin typeface="Times New Roman"/>
              <a:cs typeface="Times New Roman"/>
            </a:endParaRPr>
          </a:p>
          <a:p>
            <a:pPr marL="762635">
              <a:lnSpc>
                <a:spcPct val="100000"/>
              </a:lnSpc>
            </a:pPr>
            <a:r>
              <a:rPr dirty="0" sz="1000" spc="-45">
                <a:solidFill>
                  <a:srgbClr val="0000FF"/>
                </a:solidFill>
                <a:latin typeface="Tahoma"/>
                <a:cs typeface="Tahoma"/>
              </a:rPr>
              <a:t>equazione</a:t>
            </a:r>
            <a:r>
              <a:rPr dirty="0" sz="1000" spc="2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35">
                <a:solidFill>
                  <a:srgbClr val="0000FF"/>
                </a:solidFill>
                <a:latin typeface="Tahoma"/>
                <a:cs typeface="Tahoma"/>
              </a:rPr>
              <a:t>indeterminata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1211770" y="2199089"/>
            <a:ext cx="381000" cy="1758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0">
                <a:latin typeface="Tahoma"/>
                <a:cs typeface="Tahoma"/>
              </a:rPr>
              <a:t>1</a:t>
            </a:r>
            <a:r>
              <a:rPr dirty="0" baseline="31746" sz="1050" spc="-22" i="1">
                <a:latin typeface="Trebuchet MS"/>
                <a:cs typeface="Trebuchet MS"/>
              </a:rPr>
              <a:t>x</a:t>
            </a:r>
            <a:r>
              <a:rPr dirty="0" baseline="31746" sz="1050" spc="-22" i="1">
                <a:latin typeface="Trebuchet MS"/>
                <a:cs typeface="Trebuchet MS"/>
              </a:rPr>
              <a:t> </a:t>
            </a:r>
            <a:r>
              <a:rPr dirty="0" baseline="31746" sz="1050" spc="-52" i="1">
                <a:latin typeface="Trebuchet MS"/>
                <a:cs typeface="Trebuchet MS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45" i="1">
                <a:latin typeface="Trebuchet MS"/>
                <a:cs typeface="Trebuchet MS"/>
              </a:rPr>
              <a:t>b</a:t>
            </a:r>
            <a:endParaRPr sz="1000">
              <a:latin typeface="Trebuchet MS"/>
              <a:cs typeface="Trebuchet MS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1634020" y="1994486"/>
            <a:ext cx="137795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120">
                <a:latin typeface="Arial"/>
                <a:cs typeface="Arial"/>
              </a:rPr>
              <a:t></a:t>
            </a:r>
            <a:endParaRPr sz="1000">
              <a:latin typeface="Arial"/>
              <a:cs typeface="Aria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1633906" y="2045434"/>
            <a:ext cx="335280" cy="5549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2777" sz="1500" spc="-1514">
                <a:latin typeface="Arial"/>
                <a:cs typeface="Arial"/>
              </a:rPr>
              <a:t></a:t>
            </a:r>
            <a:r>
              <a:rPr dirty="0" baseline="-13888" sz="1500" spc="-179">
                <a:latin typeface="Arial"/>
                <a:cs typeface="Arial"/>
              </a:rPr>
              <a:t>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1</a:t>
            </a:r>
            <a:endParaRPr sz="10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1"/>
              </a:spcBef>
            </a:pPr>
            <a:endParaRPr sz="14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baseline="44444" sz="1500" spc="-1514">
                <a:latin typeface="Arial"/>
                <a:cs typeface="Arial"/>
              </a:rPr>
              <a:t></a:t>
            </a:r>
            <a:r>
              <a:rPr dirty="0" baseline="30555" sz="1500" spc="-179">
                <a:latin typeface="Arial"/>
                <a:cs typeface="Arial"/>
              </a:rPr>
              <a:t></a:t>
            </a:r>
            <a:r>
              <a:rPr dirty="0" sz="1000" spc="-20">
                <a:latin typeface="Lucida Sans Unicode"/>
                <a:cs typeface="Lucida Sans Unicode"/>
              </a:rPr>
              <a:t>/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1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2069863" y="2409823"/>
            <a:ext cx="1157605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45">
                <a:solidFill>
                  <a:srgbClr val="0000FF"/>
                </a:solidFill>
                <a:latin typeface="Tahoma"/>
                <a:cs typeface="Tahoma"/>
              </a:rPr>
              <a:t>equazione</a:t>
            </a:r>
            <a:r>
              <a:rPr dirty="0" sz="1000" spc="2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im</a:t>
            </a:r>
            <a:r>
              <a:rPr dirty="0" sz="1000" spc="-5">
                <a:solidFill>
                  <a:srgbClr val="0000FF"/>
                </a:solidFill>
                <a:latin typeface="Tahoma"/>
                <a:cs typeface="Tahoma"/>
              </a:rPr>
              <a:t>p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ossibile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0" y="3364623"/>
            <a:ext cx="1383030" cy="91440"/>
          </a:xfrm>
          <a:custGeom>
            <a:avLst/>
            <a:gdLst/>
            <a:ahLst/>
            <a:cxnLst/>
            <a:rect l="l" t="t" r="r" b="b"/>
            <a:pathLst>
              <a:path w="1383030" h="91439">
                <a:moveTo>
                  <a:pt x="0" y="91376"/>
                </a:moveTo>
                <a:lnTo>
                  <a:pt x="1382420" y="91376"/>
                </a:lnTo>
                <a:lnTo>
                  <a:pt x="1382420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1382420" y="3364623"/>
            <a:ext cx="1935480" cy="91440"/>
          </a:xfrm>
          <a:custGeom>
            <a:avLst/>
            <a:gdLst/>
            <a:ahLst/>
            <a:cxnLst/>
            <a:rect l="l" t="t" r="r" b="b"/>
            <a:pathLst>
              <a:path w="1935479" h="91439">
                <a:moveTo>
                  <a:pt x="0" y="91376"/>
                </a:moveTo>
                <a:lnTo>
                  <a:pt x="1935352" y="91376"/>
                </a:lnTo>
                <a:lnTo>
                  <a:pt x="193535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3317760" y="3364623"/>
            <a:ext cx="829944" cy="91440"/>
          </a:xfrm>
          <a:custGeom>
            <a:avLst/>
            <a:gdLst/>
            <a:ahLst/>
            <a:cxnLst/>
            <a:rect l="l" t="t" r="r" b="b"/>
            <a:pathLst>
              <a:path w="829945" h="91439">
                <a:moveTo>
                  <a:pt x="0" y="91376"/>
                </a:moveTo>
                <a:lnTo>
                  <a:pt x="829411" y="91376"/>
                </a:lnTo>
                <a:lnTo>
                  <a:pt x="829411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4147172" y="3364623"/>
            <a:ext cx="461009" cy="91440"/>
          </a:xfrm>
          <a:custGeom>
            <a:avLst/>
            <a:gdLst/>
            <a:ahLst/>
            <a:cxnLst/>
            <a:rect l="l" t="t" r="r" b="b"/>
            <a:pathLst>
              <a:path w="461010" h="91439">
                <a:moveTo>
                  <a:pt x="0" y="91376"/>
                </a:moveTo>
                <a:lnTo>
                  <a:pt x="460832" y="91376"/>
                </a:lnTo>
                <a:lnTo>
                  <a:pt x="46083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Agnese</a:t>
            </a:r>
            <a:r>
              <a:rPr dirty="0" spc="15"/>
              <a:t> </a:t>
            </a:r>
            <a:r>
              <a:rPr dirty="0" spc="-10"/>
              <a:t>Di</a:t>
            </a:r>
            <a:r>
              <a:rPr dirty="0" spc="15"/>
              <a:t> </a:t>
            </a:r>
            <a:r>
              <a:rPr dirty="0" spc="-30"/>
              <a:t>Castro</a:t>
            </a:r>
          </a:p>
        </p:txBody>
      </p:sp>
      <p:sp>
        <p:nvSpPr>
          <p:cNvPr id="28" name="object 28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0"/>
              <a:t>Es</a:t>
            </a:r>
            <a:r>
              <a:rPr dirty="0" spc="-5"/>
              <a:t>p</a:t>
            </a:r>
            <a:r>
              <a:rPr dirty="0" spc="-40"/>
              <a:t>onenziale</a:t>
            </a:r>
            <a:r>
              <a:rPr dirty="0" spc="15"/>
              <a:t> </a:t>
            </a:r>
            <a:r>
              <a:rPr dirty="0" spc="50"/>
              <a:t>&amp;</a:t>
            </a:r>
            <a:r>
              <a:rPr dirty="0" spc="15"/>
              <a:t> </a:t>
            </a:r>
            <a:r>
              <a:rPr dirty="0" spc="-25"/>
              <a:t>Log</a:t>
            </a:r>
            <a:r>
              <a:rPr dirty="0" spc="-40"/>
              <a:t>a</a:t>
            </a:r>
            <a:r>
              <a:rPr dirty="0" spc="-25"/>
              <a:t>ritmo:</a:t>
            </a:r>
            <a:r>
              <a:rPr dirty="0" spc="75"/>
              <a:t> </a:t>
            </a:r>
            <a:r>
              <a:rPr dirty="0" spc="-45"/>
              <a:t>p</a:t>
            </a:r>
            <a:r>
              <a:rPr dirty="0" spc="-40"/>
              <a:t>a</a:t>
            </a:r>
            <a:r>
              <a:rPr dirty="0" spc="-25"/>
              <a:t>rte</a:t>
            </a:r>
            <a:r>
              <a:rPr dirty="0" spc="15"/>
              <a:t> </a:t>
            </a:r>
            <a:r>
              <a:rPr dirty="0" spc="-55"/>
              <a:t>3</a:t>
            </a:r>
          </a:p>
        </p:txBody>
      </p:sp>
      <p:sp>
        <p:nvSpPr>
          <p:cNvPr id="29" name="object 29"/>
          <p:cNvSpPr txBox="1"/>
          <p:nvPr/>
        </p:nvSpPr>
        <p:spPr>
          <a:xfrm>
            <a:off x="3458971" y="3367563"/>
            <a:ext cx="54737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25">
                <a:solidFill>
                  <a:srgbClr val="7A0000"/>
                </a:solidFill>
                <a:latin typeface="Lucida Sans Unicode"/>
                <a:cs typeface="Lucida Sans Unicode"/>
              </a:rPr>
              <a:t>Unitelma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Sapienza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4297667" y="3367563"/>
            <a:ext cx="16002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0">
                <a:solidFill>
                  <a:srgbClr val="FFFFFF"/>
                </a:solidFill>
                <a:latin typeface="Lucida Sans Unicode"/>
                <a:cs typeface="Lucida Sans Unicode"/>
              </a:rPr>
              <a:t>3/27</a:t>
            </a:r>
            <a:endParaRPr sz="5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49718" y="24034"/>
            <a:ext cx="40449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Esercizi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svolti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113830" y="419754"/>
            <a:ext cx="528955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35" b="1">
                <a:solidFill>
                  <a:srgbClr val="007F00"/>
                </a:solidFill>
                <a:latin typeface="Gill Sans MT"/>
                <a:cs typeface="Gill Sans MT"/>
              </a:rPr>
              <a:t>Esercizio</a:t>
            </a:r>
            <a:endParaRPr sz="1000">
              <a:latin typeface="Gill Sans MT"/>
              <a:cs typeface="Gill Sans MT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75729" y="508913"/>
            <a:ext cx="4456607" cy="10160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0" y="0"/>
            <a:ext cx="4608004" cy="34560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4468835" y="1026363"/>
            <a:ext cx="114301" cy="11430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77330" y="1077163"/>
            <a:ext cx="4304204" cy="635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4532336" y="421136"/>
            <a:ext cx="50800" cy="617927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532336" y="484636"/>
            <a:ext cx="50800" cy="554426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75729" y="591481"/>
            <a:ext cx="4457065" cy="498475"/>
          </a:xfrm>
          <a:custGeom>
            <a:avLst/>
            <a:gdLst/>
            <a:ahLst/>
            <a:cxnLst/>
            <a:rect l="l" t="t" r="r" b="b"/>
            <a:pathLst>
              <a:path w="4457065" h="498475">
                <a:moveTo>
                  <a:pt x="4456606" y="0"/>
                </a:moveTo>
                <a:lnTo>
                  <a:pt x="0" y="0"/>
                </a:lnTo>
                <a:lnTo>
                  <a:pt x="0" y="447581"/>
                </a:lnTo>
                <a:lnTo>
                  <a:pt x="16636" y="485095"/>
                </a:lnTo>
                <a:lnTo>
                  <a:pt x="4405806" y="498381"/>
                </a:lnTo>
                <a:lnTo>
                  <a:pt x="4420049" y="496336"/>
                </a:lnTo>
                <a:lnTo>
                  <a:pt x="4451170" y="470378"/>
                </a:lnTo>
                <a:lnTo>
                  <a:pt x="445660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4532336" y="471936"/>
            <a:ext cx="0" cy="586740"/>
          </a:xfrm>
          <a:custGeom>
            <a:avLst/>
            <a:gdLst/>
            <a:ahLst/>
            <a:cxnLst/>
            <a:rect l="l" t="t" r="r" b="b"/>
            <a:pathLst>
              <a:path w="0" h="586740">
                <a:moveTo>
                  <a:pt x="0" y="586176"/>
                </a:moveTo>
                <a:lnTo>
                  <a:pt x="0" y="0"/>
                </a:lnTo>
              </a:path>
            </a:pathLst>
          </a:custGeom>
          <a:ln w="3175">
            <a:solidFill>
              <a:srgbClr val="7F7F7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4532336" y="459236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AFAFA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4532336" y="446536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CECEC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4532336" y="433836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EFEFE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4532336" y="414786"/>
            <a:ext cx="0" cy="19050"/>
          </a:xfrm>
          <a:custGeom>
            <a:avLst/>
            <a:gdLst/>
            <a:ahLst/>
            <a:cxnLst/>
            <a:rect l="l" t="t" r="r" b="b"/>
            <a:pathLst>
              <a:path w="0" h="19050">
                <a:moveTo>
                  <a:pt x="0" y="19050"/>
                </a:moveTo>
                <a:lnTo>
                  <a:pt x="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 txBox="1"/>
          <p:nvPr/>
        </p:nvSpPr>
        <p:spPr>
          <a:xfrm>
            <a:off x="113830" y="609483"/>
            <a:ext cx="1720850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40">
                <a:latin typeface="Tahoma"/>
                <a:cs typeface="Tahoma"/>
              </a:rPr>
              <a:t>Risolvere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la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60">
                <a:latin typeface="Tahoma"/>
                <a:cs typeface="Tahoma"/>
              </a:rPr>
              <a:t>seguente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equazione: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1495044" y="992809"/>
            <a:ext cx="33655" cy="0"/>
          </a:xfrm>
          <a:custGeom>
            <a:avLst/>
            <a:gdLst/>
            <a:ahLst/>
            <a:cxnLst/>
            <a:rect l="l" t="t" r="r" b="b"/>
            <a:pathLst>
              <a:path w="33655" h="0">
                <a:moveTo>
                  <a:pt x="0" y="0"/>
                </a:moveTo>
                <a:lnTo>
                  <a:pt x="33604" y="0"/>
                </a:lnTo>
              </a:path>
            </a:pathLst>
          </a:custGeom>
          <a:ln w="4305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 txBox="1"/>
          <p:nvPr/>
        </p:nvSpPr>
        <p:spPr>
          <a:xfrm>
            <a:off x="766749" y="875129"/>
            <a:ext cx="3074670" cy="1911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2</a:t>
            </a:r>
            <a:r>
              <a:rPr dirty="0" sz="1000" spc="-15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35">
                <a:solidFill>
                  <a:srgbClr val="0000FF"/>
                </a:solidFill>
                <a:latin typeface="Tahoma"/>
                <a:cs typeface="Tahoma"/>
              </a:rPr>
              <a:t>log</a:t>
            </a:r>
            <a:r>
              <a:rPr dirty="0" sz="100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45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r>
              <a:rPr dirty="0" sz="1000" spc="10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sz="1000" spc="-25">
                <a:solidFill>
                  <a:srgbClr val="0000FF"/>
                </a:solidFill>
                <a:latin typeface="Lucida Sans Unicode"/>
                <a:cs typeface="Lucida Sans Unicode"/>
              </a:rPr>
              <a:t>−</a:t>
            </a:r>
            <a:r>
              <a:rPr dirty="0" sz="1000" spc="-9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35">
                <a:solidFill>
                  <a:srgbClr val="0000FF"/>
                </a:solidFill>
                <a:latin typeface="Tahoma"/>
                <a:cs typeface="Tahoma"/>
              </a:rPr>
              <a:t>log</a:t>
            </a:r>
            <a:r>
              <a:rPr dirty="0" sz="1000" spc="-185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500" spc="-55">
                <a:solidFill>
                  <a:srgbClr val="0000FF"/>
                </a:solidFill>
                <a:latin typeface="Lucida Sans Unicode"/>
                <a:cs typeface="Lucida Sans Unicode"/>
              </a:rPr>
              <a:t>1</a:t>
            </a:r>
            <a:r>
              <a:rPr dirty="0" sz="500" spc="10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35">
                <a:solidFill>
                  <a:srgbClr val="0000FF"/>
                </a:solidFill>
                <a:latin typeface="Tahoma"/>
                <a:cs typeface="Tahoma"/>
              </a:rPr>
              <a:t>(13</a:t>
            </a:r>
            <a:r>
              <a:rPr dirty="0" sz="1000" spc="-95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25">
                <a:solidFill>
                  <a:srgbClr val="0000FF"/>
                </a:solidFill>
                <a:latin typeface="Lucida Sans Unicode"/>
                <a:cs typeface="Lucida Sans Unicode"/>
              </a:rPr>
              <a:t>−</a:t>
            </a:r>
            <a:r>
              <a:rPr dirty="0" sz="1000" spc="-9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45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r>
              <a:rPr dirty="0" sz="1000" spc="-210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sz="1000">
                <a:solidFill>
                  <a:srgbClr val="0000FF"/>
                </a:solidFill>
                <a:latin typeface="Tahoma"/>
                <a:cs typeface="Tahoma"/>
              </a:rPr>
              <a:t>)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35">
                <a:solidFill>
                  <a:srgbClr val="0000FF"/>
                </a:solidFill>
                <a:latin typeface="Tahoma"/>
                <a:cs typeface="Tahoma"/>
              </a:rPr>
              <a:t>log</a:t>
            </a:r>
            <a:r>
              <a:rPr dirty="0" sz="1000" spc="114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[(</a:t>
            </a:r>
            <a:r>
              <a:rPr dirty="0" sz="1000" spc="-45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r>
              <a:rPr dirty="0" sz="1000" spc="10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sz="1000" spc="-25">
                <a:solidFill>
                  <a:srgbClr val="0000FF"/>
                </a:solidFill>
                <a:latin typeface="Lucida Sans Unicode"/>
                <a:cs typeface="Lucida Sans Unicode"/>
              </a:rPr>
              <a:t>−</a:t>
            </a:r>
            <a:r>
              <a:rPr dirty="0" sz="1000" spc="-9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35">
                <a:solidFill>
                  <a:srgbClr val="0000FF"/>
                </a:solidFill>
                <a:latin typeface="Tahoma"/>
                <a:cs typeface="Tahoma"/>
              </a:rPr>
              <a:t>10)</a:t>
            </a:r>
            <a:r>
              <a:rPr dirty="0" sz="1000" spc="105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100">
                <a:solidFill>
                  <a:srgbClr val="0000FF"/>
                </a:solidFill>
                <a:latin typeface="Tahoma"/>
                <a:cs typeface="Tahoma"/>
              </a:rPr>
              <a:t>]</a:t>
            </a:r>
            <a:r>
              <a:rPr dirty="0" sz="1000" spc="-95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+</a:t>
            </a:r>
            <a:r>
              <a:rPr dirty="0" sz="1000" spc="-95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2</a:t>
            </a:r>
            <a:r>
              <a:rPr dirty="0" sz="1000" spc="-15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35">
                <a:solidFill>
                  <a:srgbClr val="0000FF"/>
                </a:solidFill>
                <a:latin typeface="Tahoma"/>
                <a:cs typeface="Tahoma"/>
              </a:rPr>
              <a:t>log</a:t>
            </a:r>
            <a:r>
              <a:rPr dirty="0" sz="1000" spc="12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25">
                <a:solidFill>
                  <a:srgbClr val="0000FF"/>
                </a:solidFill>
                <a:latin typeface="Tahoma"/>
                <a:cs typeface="Tahoma"/>
              </a:rPr>
              <a:t>(8</a:t>
            </a:r>
            <a:r>
              <a:rPr dirty="0" sz="1000" spc="-95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25">
                <a:solidFill>
                  <a:srgbClr val="0000FF"/>
                </a:solidFill>
                <a:latin typeface="Lucida Sans Unicode"/>
                <a:cs typeface="Lucida Sans Unicode"/>
              </a:rPr>
              <a:t>−</a:t>
            </a:r>
            <a:r>
              <a:rPr dirty="0" sz="1000" spc="-9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45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r>
              <a:rPr dirty="0" sz="1000" spc="-210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sz="1000">
                <a:solidFill>
                  <a:srgbClr val="0000FF"/>
                </a:solidFill>
                <a:latin typeface="Tahoma"/>
                <a:cs typeface="Tahoma"/>
              </a:rPr>
              <a:t>)</a:t>
            </a:r>
            <a:r>
              <a:rPr dirty="0" sz="1000" spc="-95" i="1">
                <a:latin typeface="Verdana"/>
                <a:cs typeface="Verdana"/>
              </a:rPr>
              <a:t>.</a:t>
            </a:r>
            <a:endParaRPr sz="1000">
              <a:latin typeface="Verdana"/>
              <a:cs typeface="Verdana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1009611" y="934576"/>
            <a:ext cx="2404110" cy="114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1316990" algn="l"/>
                <a:tab pos="2343785" algn="l"/>
              </a:tabLst>
            </a:pPr>
            <a:r>
              <a:rPr dirty="0" sz="700" spc="-80">
                <a:solidFill>
                  <a:srgbClr val="0000FF"/>
                </a:solidFill>
                <a:latin typeface="Lucida Sans Unicode"/>
                <a:cs typeface="Lucida Sans Unicode"/>
              </a:rPr>
              <a:t>2</a:t>
            </a:r>
            <a:r>
              <a:rPr dirty="0" sz="700" spc="-80">
                <a:solidFill>
                  <a:srgbClr val="0000FF"/>
                </a:solidFill>
                <a:latin typeface="Lucida Sans Unicode"/>
                <a:cs typeface="Lucida Sans Unicode"/>
              </a:rPr>
              <a:t>	</a:t>
            </a:r>
            <a:r>
              <a:rPr dirty="0" sz="700" spc="-80">
                <a:solidFill>
                  <a:srgbClr val="0000FF"/>
                </a:solidFill>
                <a:latin typeface="Lucida Sans Unicode"/>
                <a:cs typeface="Lucida Sans Unicode"/>
              </a:rPr>
              <a:t>2</a:t>
            </a:r>
            <a:r>
              <a:rPr dirty="0" sz="700" spc="-80">
                <a:solidFill>
                  <a:srgbClr val="0000FF"/>
                </a:solidFill>
                <a:latin typeface="Lucida Sans Unicode"/>
                <a:cs typeface="Lucida Sans Unicode"/>
              </a:rPr>
              <a:t>	</a:t>
            </a:r>
            <a:r>
              <a:rPr dirty="0" sz="700" spc="-80">
                <a:solidFill>
                  <a:srgbClr val="0000FF"/>
                </a:solidFill>
                <a:latin typeface="Lucida Sans Unicode"/>
                <a:cs typeface="Lucida Sans Unicode"/>
              </a:rPr>
              <a:t>4</a:t>
            </a:r>
            <a:endParaRPr sz="700">
              <a:latin typeface="Lucida Sans Unicode"/>
              <a:cs typeface="Lucida Sans Unicode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1482344" y="985119"/>
            <a:ext cx="5905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55">
                <a:solidFill>
                  <a:srgbClr val="0000FF"/>
                </a:solidFill>
                <a:latin typeface="Lucida Sans Unicode"/>
                <a:cs typeface="Lucida Sans Unicode"/>
              </a:rPr>
              <a:t>2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2853639" y="851404"/>
            <a:ext cx="73025" cy="114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-80">
                <a:solidFill>
                  <a:srgbClr val="0000FF"/>
                </a:solidFill>
                <a:latin typeface="Lucida Sans Unicode"/>
                <a:cs typeface="Lucida Sans Unicode"/>
              </a:rPr>
              <a:t>2</a:t>
            </a:r>
            <a:endParaRPr sz="700">
              <a:latin typeface="Lucida Sans Unicode"/>
              <a:cs typeface="Lucida Sans Unicode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113830" y="1184476"/>
            <a:ext cx="128270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30">
                <a:latin typeface="Tahoma"/>
                <a:cs typeface="Tahoma"/>
              </a:rPr>
              <a:t>Condizione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di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esistenza: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401155" y="1415416"/>
            <a:ext cx="440055" cy="3041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635"/>
              </a:lnSpc>
            </a:pPr>
            <a:r>
              <a:rPr dirty="0" baseline="44444" sz="1500" spc="-179">
                <a:latin typeface="Arial"/>
                <a:cs typeface="Arial"/>
              </a:rPr>
              <a:t>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65" i="1">
                <a:latin typeface="Trebuchet MS"/>
                <a:cs typeface="Trebuchet MS"/>
              </a:rPr>
              <a:t> </a:t>
            </a:r>
            <a:r>
              <a:rPr dirty="0" sz="1000" spc="-50" i="1">
                <a:latin typeface="Verdana"/>
                <a:cs typeface="Verdana"/>
              </a:rPr>
              <a:t>&gt;</a:t>
            </a:r>
            <a:r>
              <a:rPr dirty="0" sz="1000" spc="-75" i="1">
                <a:latin typeface="Verdana"/>
                <a:cs typeface="Verdana"/>
              </a:rPr>
              <a:t> </a:t>
            </a:r>
            <a:r>
              <a:rPr dirty="0" sz="1000" spc="-50">
                <a:latin typeface="Tahoma"/>
                <a:cs typeface="Tahoma"/>
              </a:rPr>
              <a:t>0</a:t>
            </a:r>
            <a:endParaRPr sz="1000">
              <a:latin typeface="Tahoma"/>
              <a:cs typeface="Tahoma"/>
            </a:endParaRPr>
          </a:p>
          <a:p>
            <a:pPr marL="12700">
              <a:lnSpc>
                <a:spcPts val="635"/>
              </a:lnSpc>
            </a:pPr>
            <a:r>
              <a:rPr dirty="0" sz="1000" spc="-1010">
                <a:latin typeface="Arial"/>
                <a:cs typeface="Arial"/>
              </a:rPr>
              <a:t></a:t>
            </a:r>
            <a:r>
              <a:rPr dirty="0" baseline="-16666" sz="1500" spc="-179">
                <a:latin typeface="Arial"/>
                <a:cs typeface="Arial"/>
              </a:rPr>
              <a:t></a:t>
            </a:r>
            <a:endParaRPr baseline="-16666" sz="1500">
              <a:latin typeface="Arial"/>
              <a:cs typeface="Arial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401155" y="1605218"/>
            <a:ext cx="721360" cy="45593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41666" sz="1500" spc="-1514">
                <a:latin typeface="Arial"/>
                <a:cs typeface="Arial"/>
              </a:rPr>
              <a:t></a:t>
            </a:r>
            <a:r>
              <a:rPr dirty="0" baseline="25000" sz="1500" spc="-179">
                <a:latin typeface="Arial"/>
                <a:cs typeface="Arial"/>
              </a:rPr>
              <a:t></a:t>
            </a:r>
            <a:r>
              <a:rPr dirty="0" sz="1000" spc="-50">
                <a:latin typeface="Tahoma"/>
                <a:cs typeface="Tahoma"/>
              </a:rPr>
              <a:t>13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65" i="1">
                <a:latin typeface="Trebuchet MS"/>
                <a:cs typeface="Trebuchet MS"/>
              </a:rPr>
              <a:t> </a:t>
            </a:r>
            <a:r>
              <a:rPr dirty="0" sz="1000" spc="-50" i="1">
                <a:latin typeface="Verdana"/>
                <a:cs typeface="Verdana"/>
              </a:rPr>
              <a:t>&gt;</a:t>
            </a:r>
            <a:r>
              <a:rPr dirty="0" sz="1000" spc="-75" i="1">
                <a:latin typeface="Verdana"/>
                <a:cs typeface="Verdana"/>
              </a:rPr>
              <a:t> </a:t>
            </a:r>
            <a:r>
              <a:rPr dirty="0" sz="1000" spc="-50">
                <a:latin typeface="Tahoma"/>
                <a:cs typeface="Tahoma"/>
              </a:rPr>
              <a:t>0</a:t>
            </a:r>
            <a:endParaRPr sz="10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234"/>
              </a:spcBef>
            </a:pPr>
            <a:r>
              <a:rPr dirty="0" baseline="5555" sz="1500" spc="-1514">
                <a:latin typeface="Arial"/>
                <a:cs typeface="Arial"/>
              </a:rPr>
              <a:t></a:t>
            </a:r>
            <a:r>
              <a:rPr dirty="0" baseline="-11111" sz="1500" spc="-179">
                <a:latin typeface="Arial"/>
                <a:cs typeface="Arial"/>
              </a:rPr>
              <a:t></a:t>
            </a:r>
            <a:r>
              <a:rPr dirty="0" sz="1000" spc="-50">
                <a:latin typeface="Tahoma"/>
                <a:cs typeface="Tahoma"/>
              </a:rPr>
              <a:t>8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65" i="1">
                <a:latin typeface="Trebuchet MS"/>
                <a:cs typeface="Trebuchet MS"/>
              </a:rPr>
              <a:t> </a:t>
            </a:r>
            <a:r>
              <a:rPr dirty="0" sz="1000" spc="-50" i="1">
                <a:latin typeface="Verdana"/>
                <a:cs typeface="Verdana"/>
              </a:rPr>
              <a:t>&gt;</a:t>
            </a:r>
            <a:r>
              <a:rPr dirty="0" sz="1000" spc="-75" i="1">
                <a:latin typeface="Verdana"/>
                <a:cs typeface="Verdana"/>
              </a:rPr>
              <a:t> </a:t>
            </a:r>
            <a:r>
              <a:rPr dirty="0" sz="1000" spc="-50">
                <a:latin typeface="Tahoma"/>
                <a:cs typeface="Tahoma"/>
              </a:rPr>
              <a:t>0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401155" y="1946835"/>
            <a:ext cx="873125" cy="241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52777" sz="1500" spc="-1514">
                <a:latin typeface="Arial"/>
                <a:cs typeface="Arial"/>
              </a:rPr>
              <a:t></a:t>
            </a:r>
            <a:r>
              <a:rPr dirty="0" baseline="36111" sz="1500" spc="-179">
                <a:latin typeface="Arial"/>
                <a:cs typeface="Arial"/>
              </a:rPr>
              <a:t></a:t>
            </a:r>
            <a:r>
              <a:rPr dirty="0" sz="1000">
                <a:latin typeface="Tahoma"/>
                <a:cs typeface="Tahoma"/>
              </a:rPr>
              <a:t>(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10" i="1">
                <a:latin typeface="Trebuchet MS"/>
                <a:cs typeface="Trebuchet MS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35">
                <a:latin typeface="Tahoma"/>
                <a:cs typeface="Tahoma"/>
              </a:rPr>
              <a:t>10)</a:t>
            </a:r>
            <a:r>
              <a:rPr dirty="0" baseline="27777" sz="1050" spc="-120">
                <a:latin typeface="Lucida Sans Unicode"/>
                <a:cs typeface="Lucida Sans Unicode"/>
              </a:rPr>
              <a:t>2</a:t>
            </a:r>
            <a:r>
              <a:rPr dirty="0" baseline="27777" sz="1050" spc="157">
                <a:latin typeface="Lucida Sans Unicode"/>
                <a:cs typeface="Lucida Sans Unicode"/>
              </a:rPr>
              <a:t> </a:t>
            </a:r>
            <a:r>
              <a:rPr dirty="0" sz="1000" spc="-50" i="1">
                <a:latin typeface="Verdana"/>
                <a:cs typeface="Verdana"/>
              </a:rPr>
              <a:t>&gt;</a:t>
            </a:r>
            <a:r>
              <a:rPr dirty="0" sz="1000" spc="-75" i="1">
                <a:latin typeface="Verdana"/>
                <a:cs typeface="Verdana"/>
              </a:rPr>
              <a:t> </a:t>
            </a:r>
            <a:r>
              <a:rPr dirty="0" sz="1000" spc="-50">
                <a:latin typeface="Tahoma"/>
                <a:cs typeface="Tahoma"/>
              </a:rPr>
              <a:t>0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1678508" y="1758338"/>
            <a:ext cx="25781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114">
                <a:latin typeface="Lucida Sans Unicode"/>
                <a:cs typeface="Lucida Sans Unicode"/>
              </a:rPr>
              <a:t>⇐</a:t>
            </a:r>
            <a:r>
              <a:rPr dirty="0" sz="1000" spc="55">
                <a:latin typeface="Lucida Sans Unicode"/>
                <a:cs typeface="Lucida Sans Unicode"/>
              </a:rPr>
              <a:t>⇒</a:t>
            </a:r>
            <a:endParaRPr sz="1000">
              <a:latin typeface="Lucida Sans Unicode"/>
              <a:cs typeface="Lucida Sans Unicode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2198560" y="1415416"/>
            <a:ext cx="503555" cy="37973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635"/>
              </a:lnSpc>
            </a:pPr>
            <a:r>
              <a:rPr dirty="0" baseline="44444" sz="1500" spc="-179">
                <a:latin typeface="Arial"/>
                <a:cs typeface="Arial"/>
              </a:rPr>
              <a:t>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65" i="1">
                <a:latin typeface="Trebuchet MS"/>
                <a:cs typeface="Trebuchet MS"/>
              </a:rPr>
              <a:t> </a:t>
            </a:r>
            <a:r>
              <a:rPr dirty="0" sz="1000" spc="-50" i="1">
                <a:latin typeface="Verdana"/>
                <a:cs typeface="Verdana"/>
              </a:rPr>
              <a:t>&gt;</a:t>
            </a:r>
            <a:r>
              <a:rPr dirty="0" sz="1000" spc="-75" i="1">
                <a:latin typeface="Verdana"/>
                <a:cs typeface="Verdana"/>
              </a:rPr>
              <a:t> </a:t>
            </a:r>
            <a:r>
              <a:rPr dirty="0" sz="1000" spc="-50">
                <a:latin typeface="Tahoma"/>
                <a:cs typeface="Tahoma"/>
              </a:rPr>
              <a:t>0</a:t>
            </a:r>
            <a:endParaRPr sz="1000">
              <a:latin typeface="Tahoma"/>
              <a:cs typeface="Tahoma"/>
            </a:endParaRPr>
          </a:p>
          <a:p>
            <a:pPr marL="12700">
              <a:lnSpc>
                <a:spcPts val="635"/>
              </a:lnSpc>
            </a:pPr>
            <a:r>
              <a:rPr dirty="0" sz="1000" spc="-1010">
                <a:latin typeface="Arial"/>
                <a:cs typeface="Arial"/>
              </a:rPr>
              <a:t></a:t>
            </a:r>
            <a:r>
              <a:rPr dirty="0" baseline="-16666" sz="1500" spc="-179">
                <a:latin typeface="Arial"/>
                <a:cs typeface="Arial"/>
              </a:rPr>
              <a:t></a:t>
            </a:r>
            <a:endParaRPr baseline="-16666" sz="15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60"/>
              </a:spcBef>
            </a:pPr>
            <a:r>
              <a:rPr dirty="0" baseline="41666" sz="1500" spc="-1514">
                <a:latin typeface="Arial"/>
                <a:cs typeface="Arial"/>
              </a:rPr>
              <a:t></a:t>
            </a:r>
            <a:r>
              <a:rPr dirty="0" baseline="25000" sz="1500" spc="-179">
                <a:latin typeface="Arial"/>
                <a:cs typeface="Arial"/>
              </a:rPr>
              <a:t>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65" i="1">
                <a:latin typeface="Trebuchet MS"/>
                <a:cs typeface="Trebuchet MS"/>
              </a:rPr>
              <a:t> </a:t>
            </a:r>
            <a:r>
              <a:rPr dirty="0" sz="1000" spc="-50" i="1">
                <a:latin typeface="Verdana"/>
                <a:cs typeface="Verdana"/>
              </a:rPr>
              <a:t>&lt;</a:t>
            </a:r>
            <a:r>
              <a:rPr dirty="0" sz="1000" spc="-75" i="1">
                <a:latin typeface="Verdana"/>
                <a:cs typeface="Verdana"/>
              </a:rPr>
              <a:t> </a:t>
            </a:r>
            <a:r>
              <a:rPr dirty="0" sz="1000" spc="-50">
                <a:latin typeface="Tahoma"/>
                <a:cs typeface="Tahoma"/>
              </a:rPr>
              <a:t>13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2198560" y="1815577"/>
            <a:ext cx="440055" cy="2457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5555" sz="1500" spc="-1514">
                <a:latin typeface="Arial"/>
                <a:cs typeface="Arial"/>
              </a:rPr>
              <a:t></a:t>
            </a:r>
            <a:r>
              <a:rPr dirty="0" baseline="-11111" sz="1500" spc="-179">
                <a:latin typeface="Arial"/>
                <a:cs typeface="Arial"/>
              </a:rPr>
              <a:t>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65" i="1">
                <a:latin typeface="Trebuchet MS"/>
                <a:cs typeface="Trebuchet MS"/>
              </a:rPr>
              <a:t> </a:t>
            </a:r>
            <a:r>
              <a:rPr dirty="0" sz="1000" spc="-50" i="1">
                <a:latin typeface="Verdana"/>
                <a:cs typeface="Verdana"/>
              </a:rPr>
              <a:t>&lt;</a:t>
            </a:r>
            <a:r>
              <a:rPr dirty="0" sz="1000" spc="-75" i="1">
                <a:latin typeface="Verdana"/>
                <a:cs typeface="Verdana"/>
              </a:rPr>
              <a:t> </a:t>
            </a:r>
            <a:r>
              <a:rPr dirty="0" sz="1000" spc="-50">
                <a:latin typeface="Tahoma"/>
                <a:cs typeface="Tahoma"/>
              </a:rPr>
              <a:t>8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2198560" y="1946835"/>
            <a:ext cx="503555" cy="241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52777" sz="1500" spc="-1514">
                <a:latin typeface="Arial"/>
                <a:cs typeface="Arial"/>
              </a:rPr>
              <a:t></a:t>
            </a:r>
            <a:r>
              <a:rPr dirty="0" baseline="36111" sz="1500" spc="-179">
                <a:latin typeface="Arial"/>
                <a:cs typeface="Arial"/>
              </a:rPr>
              <a:t>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65" i="1">
                <a:latin typeface="Trebuchet MS"/>
                <a:cs typeface="Trebuchet MS"/>
              </a:rPr>
              <a:t> </a:t>
            </a:r>
            <a:r>
              <a:rPr dirty="0" sz="1000" spc="-20">
                <a:latin typeface="Lucida Sans Unicode"/>
                <a:cs typeface="Lucida Sans Unicode"/>
              </a:rPr>
              <a:t>/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10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32" name="object 32"/>
          <p:cNvSpPr/>
          <p:nvPr/>
        </p:nvSpPr>
        <p:spPr>
          <a:xfrm>
            <a:off x="3780129" y="2628455"/>
            <a:ext cx="63500" cy="0"/>
          </a:xfrm>
          <a:custGeom>
            <a:avLst/>
            <a:gdLst/>
            <a:ahLst/>
            <a:cxnLst/>
            <a:rect l="l" t="t" r="r" b="b"/>
            <a:pathLst>
              <a:path w="63500" h="0">
                <a:moveTo>
                  <a:pt x="0" y="0"/>
                </a:moveTo>
                <a:lnTo>
                  <a:pt x="6325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/>
          <p:nvPr/>
        </p:nvSpPr>
        <p:spPr>
          <a:xfrm>
            <a:off x="3906659" y="2628455"/>
            <a:ext cx="63500" cy="0"/>
          </a:xfrm>
          <a:custGeom>
            <a:avLst/>
            <a:gdLst/>
            <a:ahLst/>
            <a:cxnLst/>
            <a:rect l="l" t="t" r="r" b="b"/>
            <a:pathLst>
              <a:path w="63500" h="0">
                <a:moveTo>
                  <a:pt x="0" y="0"/>
                </a:moveTo>
                <a:lnTo>
                  <a:pt x="6325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4033177" y="2628455"/>
            <a:ext cx="63500" cy="0"/>
          </a:xfrm>
          <a:custGeom>
            <a:avLst/>
            <a:gdLst/>
            <a:ahLst/>
            <a:cxnLst/>
            <a:rect l="l" t="t" r="r" b="b"/>
            <a:pathLst>
              <a:path w="63500" h="0">
                <a:moveTo>
                  <a:pt x="0" y="0"/>
                </a:moveTo>
                <a:lnTo>
                  <a:pt x="6325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/>
          <p:nvPr/>
        </p:nvSpPr>
        <p:spPr>
          <a:xfrm>
            <a:off x="553732" y="2628455"/>
            <a:ext cx="63500" cy="0"/>
          </a:xfrm>
          <a:custGeom>
            <a:avLst/>
            <a:gdLst/>
            <a:ahLst/>
            <a:cxnLst/>
            <a:rect l="l" t="t" r="r" b="b"/>
            <a:pathLst>
              <a:path w="63500" h="0">
                <a:moveTo>
                  <a:pt x="0" y="0"/>
                </a:moveTo>
                <a:lnTo>
                  <a:pt x="6325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/>
          <p:nvPr/>
        </p:nvSpPr>
        <p:spPr>
          <a:xfrm>
            <a:off x="680262" y="2628455"/>
            <a:ext cx="63500" cy="0"/>
          </a:xfrm>
          <a:custGeom>
            <a:avLst/>
            <a:gdLst/>
            <a:ahLst/>
            <a:cxnLst/>
            <a:rect l="l" t="t" r="r" b="b"/>
            <a:pathLst>
              <a:path w="63500" h="0">
                <a:moveTo>
                  <a:pt x="0" y="0"/>
                </a:moveTo>
                <a:lnTo>
                  <a:pt x="6325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/>
          <p:nvPr/>
        </p:nvSpPr>
        <p:spPr>
          <a:xfrm>
            <a:off x="806780" y="2628455"/>
            <a:ext cx="63500" cy="0"/>
          </a:xfrm>
          <a:custGeom>
            <a:avLst/>
            <a:gdLst/>
            <a:ahLst/>
            <a:cxnLst/>
            <a:rect l="l" t="t" r="r" b="b"/>
            <a:pathLst>
              <a:path w="63500" h="0">
                <a:moveTo>
                  <a:pt x="0" y="0"/>
                </a:moveTo>
                <a:lnTo>
                  <a:pt x="6325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 txBox="1"/>
          <p:nvPr/>
        </p:nvSpPr>
        <p:spPr>
          <a:xfrm>
            <a:off x="2008720" y="2447870"/>
            <a:ext cx="73025" cy="114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-80">
                <a:latin typeface="Lucida Sans Unicode"/>
                <a:cs typeface="Lucida Sans Unicode"/>
              </a:rPr>
              <a:t>0</a:t>
            </a:r>
            <a:endParaRPr sz="700">
              <a:latin typeface="Lucida Sans Unicode"/>
              <a:cs typeface="Lucida Sans Unicode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2502155" y="2447870"/>
            <a:ext cx="73025" cy="114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-80">
                <a:latin typeface="Lucida Sans Unicode"/>
                <a:cs typeface="Lucida Sans Unicode"/>
              </a:rPr>
              <a:t>8</a:t>
            </a:r>
            <a:endParaRPr sz="700">
              <a:latin typeface="Lucida Sans Unicode"/>
              <a:cs typeface="Lucida Sans Unicode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2805879" y="2447870"/>
            <a:ext cx="120014" cy="114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-85">
                <a:latin typeface="Lucida Sans Unicode"/>
                <a:cs typeface="Lucida Sans Unicode"/>
              </a:rPr>
              <a:t>1</a:t>
            </a:r>
            <a:r>
              <a:rPr dirty="0" sz="700" spc="-80">
                <a:latin typeface="Lucida Sans Unicode"/>
                <a:cs typeface="Lucida Sans Unicode"/>
              </a:rPr>
              <a:t>3</a:t>
            </a:r>
            <a:endParaRPr sz="700">
              <a:latin typeface="Lucida Sans Unicode"/>
              <a:cs typeface="Lucida Sans Unicode"/>
            </a:endParaRPr>
          </a:p>
        </p:txBody>
      </p:sp>
      <p:sp>
        <p:nvSpPr>
          <p:cNvPr id="41" name="object 41"/>
          <p:cNvSpPr/>
          <p:nvPr/>
        </p:nvSpPr>
        <p:spPr>
          <a:xfrm>
            <a:off x="0" y="3364623"/>
            <a:ext cx="1383030" cy="91440"/>
          </a:xfrm>
          <a:custGeom>
            <a:avLst/>
            <a:gdLst/>
            <a:ahLst/>
            <a:cxnLst/>
            <a:rect l="l" t="t" r="r" b="b"/>
            <a:pathLst>
              <a:path w="1383030" h="91439">
                <a:moveTo>
                  <a:pt x="0" y="91376"/>
                </a:moveTo>
                <a:lnTo>
                  <a:pt x="1382420" y="91376"/>
                </a:lnTo>
                <a:lnTo>
                  <a:pt x="1382420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2" name="object 42"/>
          <p:cNvSpPr/>
          <p:nvPr/>
        </p:nvSpPr>
        <p:spPr>
          <a:xfrm>
            <a:off x="1382420" y="3364623"/>
            <a:ext cx="1935480" cy="91440"/>
          </a:xfrm>
          <a:custGeom>
            <a:avLst/>
            <a:gdLst/>
            <a:ahLst/>
            <a:cxnLst/>
            <a:rect l="l" t="t" r="r" b="b"/>
            <a:pathLst>
              <a:path w="1935479" h="91439">
                <a:moveTo>
                  <a:pt x="0" y="91376"/>
                </a:moveTo>
                <a:lnTo>
                  <a:pt x="1935352" y="91376"/>
                </a:lnTo>
                <a:lnTo>
                  <a:pt x="1935352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3" name="object 43"/>
          <p:cNvSpPr/>
          <p:nvPr/>
        </p:nvSpPr>
        <p:spPr>
          <a:xfrm>
            <a:off x="3317760" y="3364623"/>
            <a:ext cx="829944" cy="91440"/>
          </a:xfrm>
          <a:custGeom>
            <a:avLst/>
            <a:gdLst/>
            <a:ahLst/>
            <a:cxnLst/>
            <a:rect l="l" t="t" r="r" b="b"/>
            <a:pathLst>
              <a:path w="829945" h="91439">
                <a:moveTo>
                  <a:pt x="0" y="91376"/>
                </a:moveTo>
                <a:lnTo>
                  <a:pt x="829411" y="91376"/>
                </a:lnTo>
                <a:lnTo>
                  <a:pt x="829411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4" name="object 44"/>
          <p:cNvSpPr/>
          <p:nvPr/>
        </p:nvSpPr>
        <p:spPr>
          <a:xfrm>
            <a:off x="4147172" y="3364623"/>
            <a:ext cx="461009" cy="91440"/>
          </a:xfrm>
          <a:custGeom>
            <a:avLst/>
            <a:gdLst/>
            <a:ahLst/>
            <a:cxnLst/>
            <a:rect l="l" t="t" r="r" b="b"/>
            <a:pathLst>
              <a:path w="461010" h="91439">
                <a:moveTo>
                  <a:pt x="0" y="91376"/>
                </a:moveTo>
                <a:lnTo>
                  <a:pt x="460832" y="91376"/>
                </a:lnTo>
                <a:lnTo>
                  <a:pt x="46083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5" name="object 45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Agnese</a:t>
            </a:r>
            <a:r>
              <a:rPr dirty="0" spc="15"/>
              <a:t> </a:t>
            </a:r>
            <a:r>
              <a:rPr dirty="0" spc="-10"/>
              <a:t>Di</a:t>
            </a:r>
            <a:r>
              <a:rPr dirty="0" spc="15"/>
              <a:t> </a:t>
            </a:r>
            <a:r>
              <a:rPr dirty="0" spc="-30"/>
              <a:t>Castro</a:t>
            </a:r>
          </a:p>
        </p:txBody>
      </p:sp>
      <p:sp>
        <p:nvSpPr>
          <p:cNvPr id="46" name="object 46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0"/>
              <a:t>Es</a:t>
            </a:r>
            <a:r>
              <a:rPr dirty="0" spc="-5"/>
              <a:t>p</a:t>
            </a:r>
            <a:r>
              <a:rPr dirty="0" spc="-40"/>
              <a:t>onenziale</a:t>
            </a:r>
            <a:r>
              <a:rPr dirty="0" spc="15"/>
              <a:t> </a:t>
            </a:r>
            <a:r>
              <a:rPr dirty="0" spc="50"/>
              <a:t>&amp;</a:t>
            </a:r>
            <a:r>
              <a:rPr dirty="0" spc="15"/>
              <a:t> </a:t>
            </a:r>
            <a:r>
              <a:rPr dirty="0" spc="-25"/>
              <a:t>Log</a:t>
            </a:r>
            <a:r>
              <a:rPr dirty="0" spc="-40"/>
              <a:t>a</a:t>
            </a:r>
            <a:r>
              <a:rPr dirty="0" spc="-25"/>
              <a:t>ritmo:</a:t>
            </a:r>
            <a:r>
              <a:rPr dirty="0" spc="75"/>
              <a:t> </a:t>
            </a:r>
            <a:r>
              <a:rPr dirty="0" spc="-35"/>
              <a:t>p</a:t>
            </a:r>
            <a:r>
              <a:rPr dirty="0" spc="-50"/>
              <a:t>a</a:t>
            </a:r>
            <a:r>
              <a:rPr dirty="0" spc="-25"/>
              <a:t>rte</a:t>
            </a:r>
            <a:r>
              <a:rPr dirty="0" spc="15"/>
              <a:t> </a:t>
            </a:r>
            <a:r>
              <a:rPr dirty="0" spc="-55"/>
              <a:t>3</a:t>
            </a:r>
          </a:p>
        </p:txBody>
      </p:sp>
      <p:sp>
        <p:nvSpPr>
          <p:cNvPr id="47" name="object 47"/>
          <p:cNvSpPr txBox="1"/>
          <p:nvPr/>
        </p:nvSpPr>
        <p:spPr>
          <a:xfrm>
            <a:off x="3458971" y="3367563"/>
            <a:ext cx="54737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25">
                <a:solidFill>
                  <a:srgbClr val="7A0000"/>
                </a:solidFill>
                <a:latin typeface="Lucida Sans Unicode"/>
                <a:cs typeface="Lucida Sans Unicode"/>
              </a:rPr>
              <a:t>Unitelma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Sapienza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4280865" y="3367563"/>
            <a:ext cx="19367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5">
                <a:solidFill>
                  <a:srgbClr val="FFFFFF"/>
                </a:solidFill>
                <a:latin typeface="Lucida Sans Unicode"/>
                <a:cs typeface="Lucida Sans Unicode"/>
              </a:rPr>
              <a:t>18/27</a:t>
            </a:r>
            <a:endParaRPr sz="500">
              <a:latin typeface="Lucida Sans Unicode"/>
              <a:cs typeface="Lucida Sans Unicode"/>
            </a:endParaRPr>
          </a:p>
        </p:txBody>
      </p:sp>
      <p:graphicFrame>
        <p:nvGraphicFramePr>
          <p:cNvPr id="31" name="object 31"/>
          <p:cNvGraphicFramePr>
            <a:graphicFrameLocks noGrp="1"/>
          </p:cNvGraphicFramePr>
          <p:nvPr/>
        </p:nvGraphicFramePr>
        <p:xfrm>
          <a:off x="930783" y="2625928"/>
          <a:ext cx="2791460" cy="38481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00772"/>
                <a:gridCol w="506095"/>
                <a:gridCol w="316318"/>
                <a:gridCol w="860374"/>
              </a:tblGrid>
              <a:tr h="126530">
                <a:tc>
                  <a:txBody>
                    <a:bodyPr/>
                    <a:lstStyle/>
                    <a:p>
                      <a:pPr/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B="0" marT="0"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/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26517">
                <a:tc gridSpan="2">
                  <a:txBody>
                    <a:bodyPr/>
                    <a:lstStyle/>
                    <a:p>
                      <a:pPr/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B="0" marT="0">
                    <a:lnR w="5054">
                      <a:solidFill>
                        <a:srgbClr val="000000"/>
                      </a:solidFill>
                      <a:prstDash val="solid"/>
                    </a:lnR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/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T w="5054">
                      <a:solidFill>
                        <a:srgbClr val="000000"/>
                      </a:solidFill>
                      <a:prstDash val="solid"/>
                    </a:lnT>
                  </a:tcPr>
                </a:tc>
              </a:tr>
              <a:tr h="126530">
                <a:tc gridSpan="2">
                  <a:txBody>
                    <a:bodyPr/>
                    <a:lstStyle/>
                    <a:p>
                      <a:pPr/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B="0" marT="0"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/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</a:tbl>
          </a:graphicData>
        </a:graphic>
      </p:graphicFrame>
    </p:spTree>
  </p:cSld>
  <p:clrMapOvr>
    <a:masterClrMapping/>
  </p:clrMapOvr>
  <p:transition spd="fast">
    <p:cut thruBlk="0"/>
  </p:transition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49718" y="24034"/>
            <a:ext cx="40449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Esercizi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svolti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113830" y="419754"/>
            <a:ext cx="528955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35" b="1">
                <a:solidFill>
                  <a:srgbClr val="007F00"/>
                </a:solidFill>
                <a:latin typeface="Gill Sans MT"/>
                <a:cs typeface="Gill Sans MT"/>
              </a:rPr>
              <a:t>Esercizio</a:t>
            </a:r>
            <a:endParaRPr sz="1000">
              <a:latin typeface="Gill Sans MT"/>
              <a:cs typeface="Gill Sans MT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75729" y="508913"/>
            <a:ext cx="4456607" cy="10160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0" y="0"/>
            <a:ext cx="4608004" cy="34560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4468835" y="1026363"/>
            <a:ext cx="114301" cy="11430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77330" y="1077163"/>
            <a:ext cx="4304204" cy="635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4532336" y="421136"/>
            <a:ext cx="50800" cy="617927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532336" y="484636"/>
            <a:ext cx="50800" cy="554426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75729" y="591481"/>
            <a:ext cx="4457065" cy="498475"/>
          </a:xfrm>
          <a:custGeom>
            <a:avLst/>
            <a:gdLst/>
            <a:ahLst/>
            <a:cxnLst/>
            <a:rect l="l" t="t" r="r" b="b"/>
            <a:pathLst>
              <a:path w="4457065" h="498475">
                <a:moveTo>
                  <a:pt x="4456606" y="0"/>
                </a:moveTo>
                <a:lnTo>
                  <a:pt x="0" y="0"/>
                </a:lnTo>
                <a:lnTo>
                  <a:pt x="0" y="447581"/>
                </a:lnTo>
                <a:lnTo>
                  <a:pt x="16636" y="485095"/>
                </a:lnTo>
                <a:lnTo>
                  <a:pt x="4405806" y="498381"/>
                </a:lnTo>
                <a:lnTo>
                  <a:pt x="4420049" y="496336"/>
                </a:lnTo>
                <a:lnTo>
                  <a:pt x="4451170" y="470378"/>
                </a:lnTo>
                <a:lnTo>
                  <a:pt x="445660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4532336" y="471936"/>
            <a:ext cx="0" cy="586740"/>
          </a:xfrm>
          <a:custGeom>
            <a:avLst/>
            <a:gdLst/>
            <a:ahLst/>
            <a:cxnLst/>
            <a:rect l="l" t="t" r="r" b="b"/>
            <a:pathLst>
              <a:path w="0" h="586740">
                <a:moveTo>
                  <a:pt x="0" y="586176"/>
                </a:moveTo>
                <a:lnTo>
                  <a:pt x="0" y="0"/>
                </a:lnTo>
              </a:path>
            </a:pathLst>
          </a:custGeom>
          <a:ln w="3175">
            <a:solidFill>
              <a:srgbClr val="7F7F7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4532336" y="459236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AFAFA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4532336" y="446536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CECEC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4532336" y="433836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EFEFE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4532336" y="414786"/>
            <a:ext cx="0" cy="19050"/>
          </a:xfrm>
          <a:custGeom>
            <a:avLst/>
            <a:gdLst/>
            <a:ahLst/>
            <a:cxnLst/>
            <a:rect l="l" t="t" r="r" b="b"/>
            <a:pathLst>
              <a:path w="0" h="19050">
                <a:moveTo>
                  <a:pt x="0" y="19050"/>
                </a:moveTo>
                <a:lnTo>
                  <a:pt x="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 txBox="1"/>
          <p:nvPr/>
        </p:nvSpPr>
        <p:spPr>
          <a:xfrm>
            <a:off x="113830" y="609483"/>
            <a:ext cx="1720850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40">
                <a:latin typeface="Tahoma"/>
                <a:cs typeface="Tahoma"/>
              </a:rPr>
              <a:t>Risolvere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la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60">
                <a:latin typeface="Tahoma"/>
                <a:cs typeface="Tahoma"/>
              </a:rPr>
              <a:t>seguente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equazione: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1495044" y="992809"/>
            <a:ext cx="33655" cy="0"/>
          </a:xfrm>
          <a:custGeom>
            <a:avLst/>
            <a:gdLst/>
            <a:ahLst/>
            <a:cxnLst/>
            <a:rect l="l" t="t" r="r" b="b"/>
            <a:pathLst>
              <a:path w="33655" h="0">
                <a:moveTo>
                  <a:pt x="0" y="0"/>
                </a:moveTo>
                <a:lnTo>
                  <a:pt x="33604" y="0"/>
                </a:lnTo>
              </a:path>
            </a:pathLst>
          </a:custGeom>
          <a:ln w="4305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 txBox="1"/>
          <p:nvPr/>
        </p:nvSpPr>
        <p:spPr>
          <a:xfrm>
            <a:off x="766749" y="875129"/>
            <a:ext cx="3074670" cy="1911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2</a:t>
            </a:r>
            <a:r>
              <a:rPr dirty="0" sz="1000" spc="-15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35">
                <a:solidFill>
                  <a:srgbClr val="0000FF"/>
                </a:solidFill>
                <a:latin typeface="Tahoma"/>
                <a:cs typeface="Tahoma"/>
              </a:rPr>
              <a:t>log</a:t>
            </a:r>
            <a:r>
              <a:rPr dirty="0" sz="100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45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r>
              <a:rPr dirty="0" sz="1000" spc="10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sz="1000" spc="-25">
                <a:solidFill>
                  <a:srgbClr val="0000FF"/>
                </a:solidFill>
                <a:latin typeface="Lucida Sans Unicode"/>
                <a:cs typeface="Lucida Sans Unicode"/>
              </a:rPr>
              <a:t>−</a:t>
            </a:r>
            <a:r>
              <a:rPr dirty="0" sz="1000" spc="-9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35">
                <a:solidFill>
                  <a:srgbClr val="0000FF"/>
                </a:solidFill>
                <a:latin typeface="Tahoma"/>
                <a:cs typeface="Tahoma"/>
              </a:rPr>
              <a:t>log</a:t>
            </a:r>
            <a:r>
              <a:rPr dirty="0" sz="1000" spc="-185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500" spc="-55">
                <a:solidFill>
                  <a:srgbClr val="0000FF"/>
                </a:solidFill>
                <a:latin typeface="Lucida Sans Unicode"/>
                <a:cs typeface="Lucida Sans Unicode"/>
              </a:rPr>
              <a:t>1</a:t>
            </a:r>
            <a:r>
              <a:rPr dirty="0" sz="500" spc="10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35">
                <a:solidFill>
                  <a:srgbClr val="0000FF"/>
                </a:solidFill>
                <a:latin typeface="Tahoma"/>
                <a:cs typeface="Tahoma"/>
              </a:rPr>
              <a:t>(13</a:t>
            </a:r>
            <a:r>
              <a:rPr dirty="0" sz="1000" spc="-95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25">
                <a:solidFill>
                  <a:srgbClr val="0000FF"/>
                </a:solidFill>
                <a:latin typeface="Lucida Sans Unicode"/>
                <a:cs typeface="Lucida Sans Unicode"/>
              </a:rPr>
              <a:t>−</a:t>
            </a:r>
            <a:r>
              <a:rPr dirty="0" sz="1000" spc="-9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45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r>
              <a:rPr dirty="0" sz="1000" spc="-210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sz="1000">
                <a:solidFill>
                  <a:srgbClr val="0000FF"/>
                </a:solidFill>
                <a:latin typeface="Tahoma"/>
                <a:cs typeface="Tahoma"/>
              </a:rPr>
              <a:t>)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35">
                <a:solidFill>
                  <a:srgbClr val="0000FF"/>
                </a:solidFill>
                <a:latin typeface="Tahoma"/>
                <a:cs typeface="Tahoma"/>
              </a:rPr>
              <a:t>log</a:t>
            </a:r>
            <a:r>
              <a:rPr dirty="0" sz="1000" spc="114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[(</a:t>
            </a:r>
            <a:r>
              <a:rPr dirty="0" sz="1000" spc="-45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r>
              <a:rPr dirty="0" sz="1000" spc="10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sz="1000" spc="-25">
                <a:solidFill>
                  <a:srgbClr val="0000FF"/>
                </a:solidFill>
                <a:latin typeface="Lucida Sans Unicode"/>
                <a:cs typeface="Lucida Sans Unicode"/>
              </a:rPr>
              <a:t>−</a:t>
            </a:r>
            <a:r>
              <a:rPr dirty="0" sz="1000" spc="-9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35">
                <a:solidFill>
                  <a:srgbClr val="0000FF"/>
                </a:solidFill>
                <a:latin typeface="Tahoma"/>
                <a:cs typeface="Tahoma"/>
              </a:rPr>
              <a:t>10)</a:t>
            </a:r>
            <a:r>
              <a:rPr dirty="0" sz="1000" spc="105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100">
                <a:solidFill>
                  <a:srgbClr val="0000FF"/>
                </a:solidFill>
                <a:latin typeface="Tahoma"/>
                <a:cs typeface="Tahoma"/>
              </a:rPr>
              <a:t>]</a:t>
            </a:r>
            <a:r>
              <a:rPr dirty="0" sz="1000" spc="-95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+</a:t>
            </a:r>
            <a:r>
              <a:rPr dirty="0" sz="1000" spc="-95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2</a:t>
            </a:r>
            <a:r>
              <a:rPr dirty="0" sz="1000" spc="-15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35">
                <a:solidFill>
                  <a:srgbClr val="0000FF"/>
                </a:solidFill>
                <a:latin typeface="Tahoma"/>
                <a:cs typeface="Tahoma"/>
              </a:rPr>
              <a:t>log</a:t>
            </a:r>
            <a:r>
              <a:rPr dirty="0" sz="1000" spc="12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25">
                <a:solidFill>
                  <a:srgbClr val="0000FF"/>
                </a:solidFill>
                <a:latin typeface="Tahoma"/>
                <a:cs typeface="Tahoma"/>
              </a:rPr>
              <a:t>(8</a:t>
            </a:r>
            <a:r>
              <a:rPr dirty="0" sz="1000" spc="-95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25">
                <a:solidFill>
                  <a:srgbClr val="0000FF"/>
                </a:solidFill>
                <a:latin typeface="Lucida Sans Unicode"/>
                <a:cs typeface="Lucida Sans Unicode"/>
              </a:rPr>
              <a:t>−</a:t>
            </a:r>
            <a:r>
              <a:rPr dirty="0" sz="1000" spc="-9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45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r>
              <a:rPr dirty="0" sz="1000" spc="-210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sz="1000">
                <a:solidFill>
                  <a:srgbClr val="0000FF"/>
                </a:solidFill>
                <a:latin typeface="Tahoma"/>
                <a:cs typeface="Tahoma"/>
              </a:rPr>
              <a:t>)</a:t>
            </a:r>
            <a:r>
              <a:rPr dirty="0" sz="1000" spc="-95" i="1">
                <a:latin typeface="Verdana"/>
                <a:cs typeface="Verdana"/>
              </a:rPr>
              <a:t>.</a:t>
            </a:r>
            <a:endParaRPr sz="1000">
              <a:latin typeface="Verdana"/>
              <a:cs typeface="Verdana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1009611" y="934576"/>
            <a:ext cx="2404110" cy="114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1316990" algn="l"/>
                <a:tab pos="2343785" algn="l"/>
              </a:tabLst>
            </a:pPr>
            <a:r>
              <a:rPr dirty="0" sz="700" spc="-80">
                <a:solidFill>
                  <a:srgbClr val="0000FF"/>
                </a:solidFill>
                <a:latin typeface="Lucida Sans Unicode"/>
                <a:cs typeface="Lucida Sans Unicode"/>
              </a:rPr>
              <a:t>2</a:t>
            </a:r>
            <a:r>
              <a:rPr dirty="0" sz="700" spc="-80">
                <a:solidFill>
                  <a:srgbClr val="0000FF"/>
                </a:solidFill>
                <a:latin typeface="Lucida Sans Unicode"/>
                <a:cs typeface="Lucida Sans Unicode"/>
              </a:rPr>
              <a:t>	</a:t>
            </a:r>
            <a:r>
              <a:rPr dirty="0" sz="700" spc="-80">
                <a:solidFill>
                  <a:srgbClr val="0000FF"/>
                </a:solidFill>
                <a:latin typeface="Lucida Sans Unicode"/>
                <a:cs typeface="Lucida Sans Unicode"/>
              </a:rPr>
              <a:t>2</a:t>
            </a:r>
            <a:r>
              <a:rPr dirty="0" sz="700" spc="-80">
                <a:solidFill>
                  <a:srgbClr val="0000FF"/>
                </a:solidFill>
                <a:latin typeface="Lucida Sans Unicode"/>
                <a:cs typeface="Lucida Sans Unicode"/>
              </a:rPr>
              <a:t>	</a:t>
            </a:r>
            <a:r>
              <a:rPr dirty="0" sz="700" spc="-80">
                <a:solidFill>
                  <a:srgbClr val="0000FF"/>
                </a:solidFill>
                <a:latin typeface="Lucida Sans Unicode"/>
                <a:cs typeface="Lucida Sans Unicode"/>
              </a:rPr>
              <a:t>4</a:t>
            </a:r>
            <a:endParaRPr sz="700">
              <a:latin typeface="Lucida Sans Unicode"/>
              <a:cs typeface="Lucida Sans Unicode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1482344" y="985119"/>
            <a:ext cx="5905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55">
                <a:solidFill>
                  <a:srgbClr val="0000FF"/>
                </a:solidFill>
                <a:latin typeface="Lucida Sans Unicode"/>
                <a:cs typeface="Lucida Sans Unicode"/>
              </a:rPr>
              <a:t>2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2853639" y="851404"/>
            <a:ext cx="73025" cy="114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-80">
                <a:solidFill>
                  <a:srgbClr val="0000FF"/>
                </a:solidFill>
                <a:latin typeface="Lucida Sans Unicode"/>
                <a:cs typeface="Lucida Sans Unicode"/>
              </a:rPr>
              <a:t>2</a:t>
            </a:r>
            <a:endParaRPr sz="700">
              <a:latin typeface="Lucida Sans Unicode"/>
              <a:cs typeface="Lucida Sans Unicode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113830" y="1184476"/>
            <a:ext cx="128270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30">
                <a:latin typeface="Tahoma"/>
                <a:cs typeface="Tahoma"/>
              </a:rPr>
              <a:t>Condizione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di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esistenza: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401155" y="1415416"/>
            <a:ext cx="440055" cy="3041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635"/>
              </a:lnSpc>
            </a:pPr>
            <a:r>
              <a:rPr dirty="0" baseline="44444" sz="1500" spc="-179">
                <a:latin typeface="Arial"/>
                <a:cs typeface="Arial"/>
              </a:rPr>
              <a:t>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65" i="1">
                <a:latin typeface="Trebuchet MS"/>
                <a:cs typeface="Trebuchet MS"/>
              </a:rPr>
              <a:t> </a:t>
            </a:r>
            <a:r>
              <a:rPr dirty="0" sz="1000" spc="-50" i="1">
                <a:latin typeface="Verdana"/>
                <a:cs typeface="Verdana"/>
              </a:rPr>
              <a:t>&gt;</a:t>
            </a:r>
            <a:r>
              <a:rPr dirty="0" sz="1000" spc="-75" i="1">
                <a:latin typeface="Verdana"/>
                <a:cs typeface="Verdana"/>
              </a:rPr>
              <a:t> </a:t>
            </a:r>
            <a:r>
              <a:rPr dirty="0" sz="1000" spc="-50">
                <a:latin typeface="Tahoma"/>
                <a:cs typeface="Tahoma"/>
              </a:rPr>
              <a:t>0</a:t>
            </a:r>
            <a:endParaRPr sz="1000">
              <a:latin typeface="Tahoma"/>
              <a:cs typeface="Tahoma"/>
            </a:endParaRPr>
          </a:p>
          <a:p>
            <a:pPr marL="12700">
              <a:lnSpc>
                <a:spcPts val="635"/>
              </a:lnSpc>
            </a:pPr>
            <a:r>
              <a:rPr dirty="0" sz="1000" spc="-1010">
                <a:latin typeface="Arial"/>
                <a:cs typeface="Arial"/>
              </a:rPr>
              <a:t></a:t>
            </a:r>
            <a:r>
              <a:rPr dirty="0" baseline="-16666" sz="1500" spc="-179">
                <a:latin typeface="Arial"/>
                <a:cs typeface="Arial"/>
              </a:rPr>
              <a:t></a:t>
            </a:r>
            <a:endParaRPr baseline="-16666" sz="1500">
              <a:latin typeface="Arial"/>
              <a:cs typeface="Arial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401155" y="1605218"/>
            <a:ext cx="721360" cy="45593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41666" sz="1500" spc="-1514">
                <a:latin typeface="Arial"/>
                <a:cs typeface="Arial"/>
              </a:rPr>
              <a:t></a:t>
            </a:r>
            <a:r>
              <a:rPr dirty="0" baseline="25000" sz="1500" spc="-179">
                <a:latin typeface="Arial"/>
                <a:cs typeface="Arial"/>
              </a:rPr>
              <a:t></a:t>
            </a:r>
            <a:r>
              <a:rPr dirty="0" sz="1000" spc="-50">
                <a:latin typeface="Tahoma"/>
                <a:cs typeface="Tahoma"/>
              </a:rPr>
              <a:t>13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65" i="1">
                <a:latin typeface="Trebuchet MS"/>
                <a:cs typeface="Trebuchet MS"/>
              </a:rPr>
              <a:t> </a:t>
            </a:r>
            <a:r>
              <a:rPr dirty="0" sz="1000" spc="-50" i="1">
                <a:latin typeface="Verdana"/>
                <a:cs typeface="Verdana"/>
              </a:rPr>
              <a:t>&gt;</a:t>
            </a:r>
            <a:r>
              <a:rPr dirty="0" sz="1000" spc="-75" i="1">
                <a:latin typeface="Verdana"/>
                <a:cs typeface="Verdana"/>
              </a:rPr>
              <a:t> </a:t>
            </a:r>
            <a:r>
              <a:rPr dirty="0" sz="1000" spc="-50">
                <a:latin typeface="Tahoma"/>
                <a:cs typeface="Tahoma"/>
              </a:rPr>
              <a:t>0</a:t>
            </a:r>
            <a:endParaRPr sz="10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234"/>
              </a:spcBef>
            </a:pPr>
            <a:r>
              <a:rPr dirty="0" baseline="5555" sz="1500" spc="-1514">
                <a:latin typeface="Arial"/>
                <a:cs typeface="Arial"/>
              </a:rPr>
              <a:t></a:t>
            </a:r>
            <a:r>
              <a:rPr dirty="0" baseline="-11111" sz="1500" spc="-179">
                <a:latin typeface="Arial"/>
                <a:cs typeface="Arial"/>
              </a:rPr>
              <a:t></a:t>
            </a:r>
            <a:r>
              <a:rPr dirty="0" sz="1000" spc="-50">
                <a:latin typeface="Tahoma"/>
                <a:cs typeface="Tahoma"/>
              </a:rPr>
              <a:t>8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65" i="1">
                <a:latin typeface="Trebuchet MS"/>
                <a:cs typeface="Trebuchet MS"/>
              </a:rPr>
              <a:t> </a:t>
            </a:r>
            <a:r>
              <a:rPr dirty="0" sz="1000" spc="-50" i="1">
                <a:latin typeface="Verdana"/>
                <a:cs typeface="Verdana"/>
              </a:rPr>
              <a:t>&gt;</a:t>
            </a:r>
            <a:r>
              <a:rPr dirty="0" sz="1000" spc="-75" i="1">
                <a:latin typeface="Verdana"/>
                <a:cs typeface="Verdana"/>
              </a:rPr>
              <a:t> </a:t>
            </a:r>
            <a:r>
              <a:rPr dirty="0" sz="1000" spc="-50">
                <a:latin typeface="Tahoma"/>
                <a:cs typeface="Tahoma"/>
              </a:rPr>
              <a:t>0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401155" y="1946835"/>
            <a:ext cx="873125" cy="241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52777" sz="1500" spc="-1514">
                <a:latin typeface="Arial"/>
                <a:cs typeface="Arial"/>
              </a:rPr>
              <a:t></a:t>
            </a:r>
            <a:r>
              <a:rPr dirty="0" baseline="36111" sz="1500" spc="-179">
                <a:latin typeface="Arial"/>
                <a:cs typeface="Arial"/>
              </a:rPr>
              <a:t></a:t>
            </a:r>
            <a:r>
              <a:rPr dirty="0" sz="1000">
                <a:latin typeface="Tahoma"/>
                <a:cs typeface="Tahoma"/>
              </a:rPr>
              <a:t>(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10" i="1">
                <a:latin typeface="Trebuchet MS"/>
                <a:cs typeface="Trebuchet MS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35">
                <a:latin typeface="Tahoma"/>
                <a:cs typeface="Tahoma"/>
              </a:rPr>
              <a:t>10)</a:t>
            </a:r>
            <a:r>
              <a:rPr dirty="0" baseline="27777" sz="1050" spc="-120">
                <a:latin typeface="Lucida Sans Unicode"/>
                <a:cs typeface="Lucida Sans Unicode"/>
              </a:rPr>
              <a:t>2</a:t>
            </a:r>
            <a:r>
              <a:rPr dirty="0" baseline="27777" sz="1050" spc="157">
                <a:latin typeface="Lucida Sans Unicode"/>
                <a:cs typeface="Lucida Sans Unicode"/>
              </a:rPr>
              <a:t> </a:t>
            </a:r>
            <a:r>
              <a:rPr dirty="0" sz="1000" spc="-50" i="1">
                <a:latin typeface="Verdana"/>
                <a:cs typeface="Verdana"/>
              </a:rPr>
              <a:t>&gt;</a:t>
            </a:r>
            <a:r>
              <a:rPr dirty="0" sz="1000" spc="-75" i="1">
                <a:latin typeface="Verdana"/>
                <a:cs typeface="Verdana"/>
              </a:rPr>
              <a:t> </a:t>
            </a:r>
            <a:r>
              <a:rPr dirty="0" sz="1000" spc="-50">
                <a:latin typeface="Tahoma"/>
                <a:cs typeface="Tahoma"/>
              </a:rPr>
              <a:t>0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1678508" y="1758338"/>
            <a:ext cx="25781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114">
                <a:latin typeface="Lucida Sans Unicode"/>
                <a:cs typeface="Lucida Sans Unicode"/>
              </a:rPr>
              <a:t>⇐</a:t>
            </a:r>
            <a:r>
              <a:rPr dirty="0" sz="1000" spc="55">
                <a:latin typeface="Lucida Sans Unicode"/>
                <a:cs typeface="Lucida Sans Unicode"/>
              </a:rPr>
              <a:t>⇒</a:t>
            </a:r>
            <a:endParaRPr sz="1000">
              <a:latin typeface="Lucida Sans Unicode"/>
              <a:cs typeface="Lucida Sans Unicode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2198560" y="1415416"/>
            <a:ext cx="503555" cy="37973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635"/>
              </a:lnSpc>
            </a:pPr>
            <a:r>
              <a:rPr dirty="0" baseline="44444" sz="1500" spc="-179">
                <a:latin typeface="Arial"/>
                <a:cs typeface="Arial"/>
              </a:rPr>
              <a:t>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65" i="1">
                <a:latin typeface="Trebuchet MS"/>
                <a:cs typeface="Trebuchet MS"/>
              </a:rPr>
              <a:t> </a:t>
            </a:r>
            <a:r>
              <a:rPr dirty="0" sz="1000" spc="-50" i="1">
                <a:latin typeface="Verdana"/>
                <a:cs typeface="Verdana"/>
              </a:rPr>
              <a:t>&gt;</a:t>
            </a:r>
            <a:r>
              <a:rPr dirty="0" sz="1000" spc="-75" i="1">
                <a:latin typeface="Verdana"/>
                <a:cs typeface="Verdana"/>
              </a:rPr>
              <a:t> </a:t>
            </a:r>
            <a:r>
              <a:rPr dirty="0" sz="1000" spc="-50">
                <a:latin typeface="Tahoma"/>
                <a:cs typeface="Tahoma"/>
              </a:rPr>
              <a:t>0</a:t>
            </a:r>
            <a:endParaRPr sz="1000">
              <a:latin typeface="Tahoma"/>
              <a:cs typeface="Tahoma"/>
            </a:endParaRPr>
          </a:p>
          <a:p>
            <a:pPr marL="12700">
              <a:lnSpc>
                <a:spcPts val="635"/>
              </a:lnSpc>
            </a:pPr>
            <a:r>
              <a:rPr dirty="0" sz="1000" spc="-1010">
                <a:latin typeface="Arial"/>
                <a:cs typeface="Arial"/>
              </a:rPr>
              <a:t></a:t>
            </a:r>
            <a:r>
              <a:rPr dirty="0" baseline="-16666" sz="1500" spc="-179">
                <a:latin typeface="Arial"/>
                <a:cs typeface="Arial"/>
              </a:rPr>
              <a:t></a:t>
            </a:r>
            <a:endParaRPr baseline="-16666" sz="15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60"/>
              </a:spcBef>
            </a:pPr>
            <a:r>
              <a:rPr dirty="0" baseline="41666" sz="1500" spc="-1514">
                <a:latin typeface="Arial"/>
                <a:cs typeface="Arial"/>
              </a:rPr>
              <a:t></a:t>
            </a:r>
            <a:r>
              <a:rPr dirty="0" baseline="25000" sz="1500" spc="-179">
                <a:latin typeface="Arial"/>
                <a:cs typeface="Arial"/>
              </a:rPr>
              <a:t>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65" i="1">
                <a:latin typeface="Trebuchet MS"/>
                <a:cs typeface="Trebuchet MS"/>
              </a:rPr>
              <a:t> </a:t>
            </a:r>
            <a:r>
              <a:rPr dirty="0" sz="1000" spc="-50" i="1">
                <a:latin typeface="Verdana"/>
                <a:cs typeface="Verdana"/>
              </a:rPr>
              <a:t>&lt;</a:t>
            </a:r>
            <a:r>
              <a:rPr dirty="0" sz="1000" spc="-75" i="1">
                <a:latin typeface="Verdana"/>
                <a:cs typeface="Verdana"/>
              </a:rPr>
              <a:t> </a:t>
            </a:r>
            <a:r>
              <a:rPr dirty="0" sz="1000" spc="-50">
                <a:latin typeface="Tahoma"/>
                <a:cs typeface="Tahoma"/>
              </a:rPr>
              <a:t>13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2198560" y="1815577"/>
            <a:ext cx="440055" cy="2457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5555" sz="1500" spc="-1514">
                <a:latin typeface="Arial"/>
                <a:cs typeface="Arial"/>
              </a:rPr>
              <a:t></a:t>
            </a:r>
            <a:r>
              <a:rPr dirty="0" baseline="-11111" sz="1500" spc="-179">
                <a:latin typeface="Arial"/>
                <a:cs typeface="Arial"/>
              </a:rPr>
              <a:t>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65" i="1">
                <a:latin typeface="Trebuchet MS"/>
                <a:cs typeface="Trebuchet MS"/>
              </a:rPr>
              <a:t> </a:t>
            </a:r>
            <a:r>
              <a:rPr dirty="0" sz="1000" spc="-50" i="1">
                <a:latin typeface="Verdana"/>
                <a:cs typeface="Verdana"/>
              </a:rPr>
              <a:t>&lt;</a:t>
            </a:r>
            <a:r>
              <a:rPr dirty="0" sz="1000" spc="-75" i="1">
                <a:latin typeface="Verdana"/>
                <a:cs typeface="Verdana"/>
              </a:rPr>
              <a:t> </a:t>
            </a:r>
            <a:r>
              <a:rPr dirty="0" sz="1000" spc="-50">
                <a:latin typeface="Tahoma"/>
                <a:cs typeface="Tahoma"/>
              </a:rPr>
              <a:t>8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2198560" y="1946835"/>
            <a:ext cx="503555" cy="241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52777" sz="1500" spc="-1514">
                <a:latin typeface="Arial"/>
                <a:cs typeface="Arial"/>
              </a:rPr>
              <a:t></a:t>
            </a:r>
            <a:r>
              <a:rPr dirty="0" baseline="36111" sz="1500" spc="-179">
                <a:latin typeface="Arial"/>
                <a:cs typeface="Arial"/>
              </a:rPr>
              <a:t>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65" i="1">
                <a:latin typeface="Trebuchet MS"/>
                <a:cs typeface="Trebuchet MS"/>
              </a:rPr>
              <a:t> </a:t>
            </a:r>
            <a:r>
              <a:rPr dirty="0" sz="1000" spc="-20">
                <a:latin typeface="Lucida Sans Unicode"/>
                <a:cs typeface="Lucida Sans Unicode"/>
              </a:rPr>
              <a:t>/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10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3127298" y="1719679"/>
            <a:ext cx="1079500" cy="1911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532765" algn="l"/>
              </a:tabLst>
            </a:pPr>
            <a:r>
              <a:rPr dirty="0" sz="1000" spc="-114">
                <a:latin typeface="Lucida Sans Unicode"/>
                <a:cs typeface="Lucida Sans Unicode"/>
              </a:rPr>
              <a:t>⇐</a:t>
            </a:r>
            <a:r>
              <a:rPr dirty="0" sz="1000" spc="55">
                <a:latin typeface="Lucida Sans Unicode"/>
                <a:cs typeface="Lucida Sans Unicode"/>
              </a:rPr>
              <a:t>⇒</a:t>
            </a:r>
            <a:r>
              <a:rPr dirty="0" sz="1000">
                <a:latin typeface="Lucida Sans Unicode"/>
                <a:cs typeface="Lucida Sans Unicode"/>
              </a:rPr>
              <a:t>	</a:t>
            </a:r>
            <a:r>
              <a:rPr dirty="0" sz="1000" spc="-50">
                <a:latin typeface="Tahoma"/>
                <a:cs typeface="Tahoma"/>
              </a:rPr>
              <a:t>0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50" i="1">
                <a:latin typeface="Verdana"/>
                <a:cs typeface="Verdana"/>
              </a:rPr>
              <a:t>&lt;</a:t>
            </a:r>
            <a:r>
              <a:rPr dirty="0" sz="1000" spc="-75" i="1">
                <a:latin typeface="Verdana"/>
                <a:cs typeface="Verdana"/>
              </a:rPr>
              <a:t> 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65" i="1">
                <a:latin typeface="Trebuchet MS"/>
                <a:cs typeface="Trebuchet MS"/>
              </a:rPr>
              <a:t> </a:t>
            </a:r>
            <a:r>
              <a:rPr dirty="0" sz="1000" spc="-50" i="1">
                <a:latin typeface="Verdana"/>
                <a:cs typeface="Verdana"/>
              </a:rPr>
              <a:t>&lt;</a:t>
            </a:r>
            <a:r>
              <a:rPr dirty="0" sz="1000" spc="-75" i="1">
                <a:latin typeface="Verdana"/>
                <a:cs typeface="Verdana"/>
              </a:rPr>
              <a:t> </a:t>
            </a:r>
            <a:r>
              <a:rPr dirty="0" sz="1000" spc="-50">
                <a:latin typeface="Tahoma"/>
                <a:cs typeface="Tahoma"/>
              </a:rPr>
              <a:t>8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33" name="object 33"/>
          <p:cNvSpPr/>
          <p:nvPr/>
        </p:nvSpPr>
        <p:spPr>
          <a:xfrm>
            <a:off x="3780129" y="2628455"/>
            <a:ext cx="63500" cy="0"/>
          </a:xfrm>
          <a:custGeom>
            <a:avLst/>
            <a:gdLst/>
            <a:ahLst/>
            <a:cxnLst/>
            <a:rect l="l" t="t" r="r" b="b"/>
            <a:pathLst>
              <a:path w="63500" h="0">
                <a:moveTo>
                  <a:pt x="0" y="0"/>
                </a:moveTo>
                <a:lnTo>
                  <a:pt x="6325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3906659" y="2628455"/>
            <a:ext cx="63500" cy="0"/>
          </a:xfrm>
          <a:custGeom>
            <a:avLst/>
            <a:gdLst/>
            <a:ahLst/>
            <a:cxnLst/>
            <a:rect l="l" t="t" r="r" b="b"/>
            <a:pathLst>
              <a:path w="63500" h="0">
                <a:moveTo>
                  <a:pt x="0" y="0"/>
                </a:moveTo>
                <a:lnTo>
                  <a:pt x="6325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/>
          <p:nvPr/>
        </p:nvSpPr>
        <p:spPr>
          <a:xfrm>
            <a:off x="4033177" y="2628455"/>
            <a:ext cx="63500" cy="0"/>
          </a:xfrm>
          <a:custGeom>
            <a:avLst/>
            <a:gdLst/>
            <a:ahLst/>
            <a:cxnLst/>
            <a:rect l="l" t="t" r="r" b="b"/>
            <a:pathLst>
              <a:path w="63500" h="0">
                <a:moveTo>
                  <a:pt x="0" y="0"/>
                </a:moveTo>
                <a:lnTo>
                  <a:pt x="6325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/>
          <p:nvPr/>
        </p:nvSpPr>
        <p:spPr>
          <a:xfrm>
            <a:off x="553732" y="2628455"/>
            <a:ext cx="63500" cy="0"/>
          </a:xfrm>
          <a:custGeom>
            <a:avLst/>
            <a:gdLst/>
            <a:ahLst/>
            <a:cxnLst/>
            <a:rect l="l" t="t" r="r" b="b"/>
            <a:pathLst>
              <a:path w="63500" h="0">
                <a:moveTo>
                  <a:pt x="0" y="0"/>
                </a:moveTo>
                <a:lnTo>
                  <a:pt x="6325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/>
          <p:nvPr/>
        </p:nvSpPr>
        <p:spPr>
          <a:xfrm>
            <a:off x="680262" y="2628455"/>
            <a:ext cx="63500" cy="0"/>
          </a:xfrm>
          <a:custGeom>
            <a:avLst/>
            <a:gdLst/>
            <a:ahLst/>
            <a:cxnLst/>
            <a:rect l="l" t="t" r="r" b="b"/>
            <a:pathLst>
              <a:path w="63500" h="0">
                <a:moveTo>
                  <a:pt x="0" y="0"/>
                </a:moveTo>
                <a:lnTo>
                  <a:pt x="6325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/>
          <p:nvPr/>
        </p:nvSpPr>
        <p:spPr>
          <a:xfrm>
            <a:off x="806780" y="2628455"/>
            <a:ext cx="63500" cy="0"/>
          </a:xfrm>
          <a:custGeom>
            <a:avLst/>
            <a:gdLst/>
            <a:ahLst/>
            <a:cxnLst/>
            <a:rect l="l" t="t" r="r" b="b"/>
            <a:pathLst>
              <a:path w="63500" h="0">
                <a:moveTo>
                  <a:pt x="0" y="0"/>
                </a:moveTo>
                <a:lnTo>
                  <a:pt x="6325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 txBox="1"/>
          <p:nvPr/>
        </p:nvSpPr>
        <p:spPr>
          <a:xfrm>
            <a:off x="2008720" y="2447870"/>
            <a:ext cx="73025" cy="114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-80">
                <a:latin typeface="Lucida Sans Unicode"/>
                <a:cs typeface="Lucida Sans Unicode"/>
              </a:rPr>
              <a:t>0</a:t>
            </a:r>
            <a:endParaRPr sz="700">
              <a:latin typeface="Lucida Sans Unicode"/>
              <a:cs typeface="Lucida Sans Unicode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2502155" y="2447870"/>
            <a:ext cx="73025" cy="114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-80">
                <a:latin typeface="Lucida Sans Unicode"/>
                <a:cs typeface="Lucida Sans Unicode"/>
              </a:rPr>
              <a:t>8</a:t>
            </a:r>
            <a:endParaRPr sz="700">
              <a:latin typeface="Lucida Sans Unicode"/>
              <a:cs typeface="Lucida Sans Unicode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2805879" y="2447870"/>
            <a:ext cx="120014" cy="114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-85">
                <a:latin typeface="Lucida Sans Unicode"/>
                <a:cs typeface="Lucida Sans Unicode"/>
              </a:rPr>
              <a:t>1</a:t>
            </a:r>
            <a:r>
              <a:rPr dirty="0" sz="700" spc="-80">
                <a:latin typeface="Lucida Sans Unicode"/>
                <a:cs typeface="Lucida Sans Unicode"/>
              </a:rPr>
              <a:t>3</a:t>
            </a:r>
            <a:endParaRPr sz="700">
              <a:latin typeface="Lucida Sans Unicode"/>
              <a:cs typeface="Lucida Sans Unicode"/>
            </a:endParaRPr>
          </a:p>
        </p:txBody>
      </p:sp>
      <p:sp>
        <p:nvSpPr>
          <p:cNvPr id="42" name="object 42"/>
          <p:cNvSpPr/>
          <p:nvPr/>
        </p:nvSpPr>
        <p:spPr>
          <a:xfrm>
            <a:off x="0" y="3364623"/>
            <a:ext cx="1383030" cy="91440"/>
          </a:xfrm>
          <a:custGeom>
            <a:avLst/>
            <a:gdLst/>
            <a:ahLst/>
            <a:cxnLst/>
            <a:rect l="l" t="t" r="r" b="b"/>
            <a:pathLst>
              <a:path w="1383030" h="91439">
                <a:moveTo>
                  <a:pt x="0" y="91376"/>
                </a:moveTo>
                <a:lnTo>
                  <a:pt x="1382420" y="91376"/>
                </a:lnTo>
                <a:lnTo>
                  <a:pt x="1382420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3" name="object 43"/>
          <p:cNvSpPr/>
          <p:nvPr/>
        </p:nvSpPr>
        <p:spPr>
          <a:xfrm>
            <a:off x="1382420" y="3364623"/>
            <a:ext cx="1935480" cy="91440"/>
          </a:xfrm>
          <a:custGeom>
            <a:avLst/>
            <a:gdLst/>
            <a:ahLst/>
            <a:cxnLst/>
            <a:rect l="l" t="t" r="r" b="b"/>
            <a:pathLst>
              <a:path w="1935479" h="91439">
                <a:moveTo>
                  <a:pt x="0" y="91376"/>
                </a:moveTo>
                <a:lnTo>
                  <a:pt x="1935352" y="91376"/>
                </a:lnTo>
                <a:lnTo>
                  <a:pt x="1935352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4" name="object 44"/>
          <p:cNvSpPr/>
          <p:nvPr/>
        </p:nvSpPr>
        <p:spPr>
          <a:xfrm>
            <a:off x="3317760" y="3364623"/>
            <a:ext cx="829944" cy="91440"/>
          </a:xfrm>
          <a:custGeom>
            <a:avLst/>
            <a:gdLst/>
            <a:ahLst/>
            <a:cxnLst/>
            <a:rect l="l" t="t" r="r" b="b"/>
            <a:pathLst>
              <a:path w="829945" h="91439">
                <a:moveTo>
                  <a:pt x="0" y="91376"/>
                </a:moveTo>
                <a:lnTo>
                  <a:pt x="829411" y="91376"/>
                </a:lnTo>
                <a:lnTo>
                  <a:pt x="829411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5" name="object 45"/>
          <p:cNvSpPr/>
          <p:nvPr/>
        </p:nvSpPr>
        <p:spPr>
          <a:xfrm>
            <a:off x="4147172" y="3364623"/>
            <a:ext cx="461009" cy="91440"/>
          </a:xfrm>
          <a:custGeom>
            <a:avLst/>
            <a:gdLst/>
            <a:ahLst/>
            <a:cxnLst/>
            <a:rect l="l" t="t" r="r" b="b"/>
            <a:pathLst>
              <a:path w="461010" h="91439">
                <a:moveTo>
                  <a:pt x="0" y="91376"/>
                </a:moveTo>
                <a:lnTo>
                  <a:pt x="460832" y="91376"/>
                </a:lnTo>
                <a:lnTo>
                  <a:pt x="46083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6" name="object 46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Agnese</a:t>
            </a:r>
            <a:r>
              <a:rPr dirty="0" spc="15"/>
              <a:t> </a:t>
            </a:r>
            <a:r>
              <a:rPr dirty="0" spc="-10"/>
              <a:t>Di</a:t>
            </a:r>
            <a:r>
              <a:rPr dirty="0" spc="15"/>
              <a:t> </a:t>
            </a:r>
            <a:r>
              <a:rPr dirty="0" spc="-30"/>
              <a:t>Castro</a:t>
            </a:r>
          </a:p>
        </p:txBody>
      </p:sp>
      <p:sp>
        <p:nvSpPr>
          <p:cNvPr id="47" name="object 47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0"/>
              <a:t>Es</a:t>
            </a:r>
            <a:r>
              <a:rPr dirty="0" spc="-5"/>
              <a:t>p</a:t>
            </a:r>
            <a:r>
              <a:rPr dirty="0" spc="-40"/>
              <a:t>onenziale</a:t>
            </a:r>
            <a:r>
              <a:rPr dirty="0" spc="15"/>
              <a:t> </a:t>
            </a:r>
            <a:r>
              <a:rPr dirty="0" spc="50"/>
              <a:t>&amp;</a:t>
            </a:r>
            <a:r>
              <a:rPr dirty="0" spc="15"/>
              <a:t> </a:t>
            </a:r>
            <a:r>
              <a:rPr dirty="0" spc="-25"/>
              <a:t>Log</a:t>
            </a:r>
            <a:r>
              <a:rPr dirty="0" spc="-40"/>
              <a:t>a</a:t>
            </a:r>
            <a:r>
              <a:rPr dirty="0" spc="-25"/>
              <a:t>ritmo:</a:t>
            </a:r>
            <a:r>
              <a:rPr dirty="0" spc="75"/>
              <a:t> </a:t>
            </a:r>
            <a:r>
              <a:rPr dirty="0" spc="-35"/>
              <a:t>p</a:t>
            </a:r>
            <a:r>
              <a:rPr dirty="0" spc="-50"/>
              <a:t>a</a:t>
            </a:r>
            <a:r>
              <a:rPr dirty="0" spc="-25"/>
              <a:t>rte</a:t>
            </a:r>
            <a:r>
              <a:rPr dirty="0" spc="15"/>
              <a:t> </a:t>
            </a:r>
            <a:r>
              <a:rPr dirty="0" spc="-55"/>
              <a:t>3</a:t>
            </a:r>
          </a:p>
        </p:txBody>
      </p:sp>
      <p:sp>
        <p:nvSpPr>
          <p:cNvPr id="48" name="object 48"/>
          <p:cNvSpPr txBox="1"/>
          <p:nvPr/>
        </p:nvSpPr>
        <p:spPr>
          <a:xfrm>
            <a:off x="3458971" y="3367563"/>
            <a:ext cx="54737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25">
                <a:solidFill>
                  <a:srgbClr val="7A0000"/>
                </a:solidFill>
                <a:latin typeface="Lucida Sans Unicode"/>
                <a:cs typeface="Lucida Sans Unicode"/>
              </a:rPr>
              <a:t>Unitelma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Sapienza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4280865" y="3367563"/>
            <a:ext cx="19367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5">
                <a:solidFill>
                  <a:srgbClr val="FFFFFF"/>
                </a:solidFill>
                <a:latin typeface="Lucida Sans Unicode"/>
                <a:cs typeface="Lucida Sans Unicode"/>
              </a:rPr>
              <a:t>18/27</a:t>
            </a:r>
            <a:endParaRPr sz="500">
              <a:latin typeface="Lucida Sans Unicode"/>
              <a:cs typeface="Lucida Sans Unicode"/>
            </a:endParaRPr>
          </a:p>
        </p:txBody>
      </p:sp>
      <p:graphicFrame>
        <p:nvGraphicFramePr>
          <p:cNvPr id="32" name="object 32"/>
          <p:cNvGraphicFramePr>
            <a:graphicFrameLocks noGrp="1"/>
          </p:cNvGraphicFramePr>
          <p:nvPr/>
        </p:nvGraphicFramePr>
        <p:xfrm>
          <a:off x="930783" y="2625928"/>
          <a:ext cx="2791460" cy="38481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00772"/>
                <a:gridCol w="506095"/>
                <a:gridCol w="316318"/>
                <a:gridCol w="860374"/>
              </a:tblGrid>
              <a:tr h="126530">
                <a:tc>
                  <a:txBody>
                    <a:bodyPr/>
                    <a:lstStyle/>
                    <a:p>
                      <a:pPr/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B="0" marT="0"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/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26517">
                <a:tc gridSpan="2">
                  <a:txBody>
                    <a:bodyPr/>
                    <a:lstStyle/>
                    <a:p>
                      <a:pPr/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B="0" marT="0">
                    <a:lnR w="5054">
                      <a:solidFill>
                        <a:srgbClr val="000000"/>
                      </a:solidFill>
                      <a:prstDash val="solid"/>
                    </a:lnR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/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T w="5054">
                      <a:solidFill>
                        <a:srgbClr val="000000"/>
                      </a:solidFill>
                      <a:prstDash val="solid"/>
                    </a:lnT>
                  </a:tcPr>
                </a:tc>
              </a:tr>
              <a:tr h="126530">
                <a:tc gridSpan="2">
                  <a:txBody>
                    <a:bodyPr/>
                    <a:lstStyle/>
                    <a:p>
                      <a:pPr/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B="0" marT="0"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/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</a:tbl>
          </a:graphicData>
        </a:graphic>
      </p:graphicFrame>
    </p:spTree>
  </p:cSld>
  <p:clrMapOvr>
    <a:masterClrMapping/>
  </p:clrMapOvr>
  <p:transition spd="fast">
    <p:cut thruBlk="0"/>
  </p:transition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49718" y="24034"/>
            <a:ext cx="40449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Esercizi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svolti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113830" y="962607"/>
            <a:ext cx="2696845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35">
                <a:latin typeface="Tahoma"/>
                <a:cs typeface="Tahoma"/>
              </a:rPr>
              <a:t>Grazi</a:t>
            </a:r>
            <a:r>
              <a:rPr dirty="0" sz="1000" spc="-35">
                <a:latin typeface="Tahoma"/>
                <a:cs typeface="Tahoma"/>
              </a:rPr>
              <a:t>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alla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f</a:t>
            </a:r>
            <a:r>
              <a:rPr dirty="0" sz="1000" spc="-70">
                <a:latin typeface="Tahoma"/>
                <a:cs typeface="Tahoma"/>
              </a:rPr>
              <a:t>o</a:t>
            </a:r>
            <a:r>
              <a:rPr dirty="0" sz="1000" spc="-40">
                <a:latin typeface="Tahoma"/>
                <a:cs typeface="Tahoma"/>
              </a:rPr>
              <a:t>rmula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del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cambiamento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di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60">
                <a:latin typeface="Tahoma"/>
                <a:cs typeface="Tahoma"/>
              </a:rPr>
              <a:t>base,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si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ha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233487" y="1415770"/>
            <a:ext cx="33655" cy="0"/>
          </a:xfrm>
          <a:custGeom>
            <a:avLst/>
            <a:gdLst/>
            <a:ahLst/>
            <a:cxnLst/>
            <a:rect l="l" t="t" r="r" b="b"/>
            <a:pathLst>
              <a:path w="33655" h="0">
                <a:moveTo>
                  <a:pt x="0" y="0"/>
                </a:moveTo>
                <a:lnTo>
                  <a:pt x="33604" y="0"/>
                </a:lnTo>
              </a:path>
            </a:pathLst>
          </a:custGeom>
          <a:ln w="430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1047102" y="1298090"/>
            <a:ext cx="837565" cy="1987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095"/>
              </a:lnSpc>
            </a:pPr>
            <a:r>
              <a:rPr dirty="0" sz="1000" spc="-35">
                <a:latin typeface="Tahoma"/>
                <a:cs typeface="Tahoma"/>
              </a:rPr>
              <a:t>log</a:t>
            </a:r>
            <a:r>
              <a:rPr dirty="0" sz="1000" spc="-185">
                <a:latin typeface="Tahoma"/>
                <a:cs typeface="Tahoma"/>
              </a:rPr>
              <a:t> </a:t>
            </a:r>
            <a:r>
              <a:rPr dirty="0" sz="500" spc="-55">
                <a:latin typeface="Lucida Sans Unicode"/>
                <a:cs typeface="Lucida Sans Unicode"/>
              </a:rPr>
              <a:t>1</a:t>
            </a:r>
            <a:r>
              <a:rPr dirty="0" sz="500" spc="10">
                <a:latin typeface="Lucida Sans Unicode"/>
                <a:cs typeface="Lucida Sans Unicode"/>
              </a:rPr>
              <a:t> </a:t>
            </a:r>
            <a:r>
              <a:rPr dirty="0" sz="1000" spc="-35">
                <a:latin typeface="Tahoma"/>
                <a:cs typeface="Tahoma"/>
              </a:rPr>
              <a:t>(13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-210" i="1">
                <a:latin typeface="Trebuchet MS"/>
                <a:cs typeface="Trebuchet MS"/>
              </a:rPr>
              <a:t> </a:t>
            </a:r>
            <a:r>
              <a:rPr dirty="0" sz="1000">
                <a:latin typeface="Tahoma"/>
                <a:cs typeface="Tahoma"/>
              </a:rPr>
              <a:t>)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endParaRPr sz="1000">
              <a:latin typeface="Tahoma"/>
              <a:cs typeface="Tahoma"/>
            </a:endParaRPr>
          </a:p>
          <a:p>
            <a:pPr marL="186055">
              <a:lnSpc>
                <a:spcPts val="495"/>
              </a:lnSpc>
            </a:pPr>
            <a:r>
              <a:rPr dirty="0" sz="500" spc="-55">
                <a:latin typeface="Lucida Sans Unicode"/>
                <a:cs typeface="Lucida Sans Unicode"/>
              </a:rPr>
              <a:t>2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909305" y="1212505"/>
            <a:ext cx="687070" cy="1911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30">
                <a:latin typeface="Tahoma"/>
                <a:cs typeface="Tahoma"/>
              </a:rPr>
              <a:t>lo</a:t>
            </a:r>
            <a:r>
              <a:rPr dirty="0" sz="1000" spc="-30">
                <a:latin typeface="Tahoma"/>
                <a:cs typeface="Tahoma"/>
              </a:rPr>
              <a:t>g</a:t>
            </a:r>
            <a:r>
              <a:rPr dirty="0" baseline="-19841" sz="1050" spc="-44">
                <a:latin typeface="Lucida Sans Unicode"/>
                <a:cs typeface="Lucida Sans Unicode"/>
              </a:rPr>
              <a:t>2</a:t>
            </a:r>
            <a:r>
              <a:rPr dirty="0" sz="1000" spc="-35">
                <a:latin typeface="Tahoma"/>
                <a:cs typeface="Tahoma"/>
              </a:rPr>
              <a:t>(13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-210" i="1">
                <a:latin typeface="Trebuchet MS"/>
                <a:cs typeface="Trebuchet MS"/>
              </a:rPr>
              <a:t> </a:t>
            </a:r>
            <a:r>
              <a:rPr dirty="0" sz="1000">
                <a:latin typeface="Tahoma"/>
                <a:cs typeface="Tahoma"/>
              </a:rPr>
              <a:t>)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1922005" y="1374343"/>
            <a:ext cx="661670" cy="0"/>
          </a:xfrm>
          <a:custGeom>
            <a:avLst/>
            <a:gdLst/>
            <a:ahLst/>
            <a:cxnLst/>
            <a:rect l="l" t="t" r="r" b="b"/>
            <a:pathLst>
              <a:path w="661669" h="0">
                <a:moveTo>
                  <a:pt x="0" y="0"/>
                </a:moveTo>
                <a:lnTo>
                  <a:pt x="661403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 txBox="1"/>
          <p:nvPr/>
        </p:nvSpPr>
        <p:spPr>
          <a:xfrm>
            <a:off x="2084819" y="1392121"/>
            <a:ext cx="18288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35">
                <a:latin typeface="Tahoma"/>
                <a:cs typeface="Tahoma"/>
              </a:rPr>
              <a:t>log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2345677" y="1468361"/>
            <a:ext cx="47625" cy="0"/>
          </a:xfrm>
          <a:custGeom>
            <a:avLst/>
            <a:gdLst/>
            <a:ahLst/>
            <a:cxnLst/>
            <a:rect l="l" t="t" r="r" b="b"/>
            <a:pathLst>
              <a:path w="47625" h="0">
                <a:moveTo>
                  <a:pt x="0" y="0"/>
                </a:moveTo>
                <a:lnTo>
                  <a:pt x="47053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/>
          <p:nvPr/>
        </p:nvSpPr>
        <p:spPr>
          <a:xfrm>
            <a:off x="2243327" y="1370808"/>
            <a:ext cx="162560" cy="2076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 marL="89535">
              <a:lnSpc>
                <a:spcPts val="740"/>
              </a:lnSpc>
            </a:pPr>
            <a:r>
              <a:rPr dirty="0" sz="700" spc="-80">
                <a:latin typeface="Lucida Sans Unicode"/>
                <a:cs typeface="Lucida Sans Unicode"/>
              </a:rPr>
              <a:t>1</a:t>
            </a:r>
            <a:endParaRPr sz="700">
              <a:latin typeface="Lucida Sans Unicode"/>
              <a:cs typeface="Lucida Sans Unicode"/>
            </a:endParaRPr>
          </a:p>
          <a:p>
            <a:pPr algn="ctr">
              <a:lnSpc>
                <a:spcPts val="740"/>
              </a:lnSpc>
            </a:pPr>
            <a:r>
              <a:rPr dirty="0" sz="700" spc="-80">
                <a:latin typeface="Lucida Sans Unicode"/>
                <a:cs typeface="Lucida Sans Unicode"/>
              </a:rPr>
              <a:t>2</a:t>
            </a:r>
            <a:r>
              <a:rPr dirty="0" sz="700" spc="-80">
                <a:latin typeface="Lucida Sans Unicode"/>
                <a:cs typeface="Lucida Sans Unicode"/>
              </a:rPr>
              <a:t> </a:t>
            </a:r>
            <a:r>
              <a:rPr dirty="0" sz="700" spc="-110">
                <a:latin typeface="Lucida Sans Unicode"/>
                <a:cs typeface="Lucida Sans Unicode"/>
              </a:rPr>
              <a:t> </a:t>
            </a:r>
            <a:r>
              <a:rPr dirty="0" baseline="-7936" sz="1050" spc="-120">
                <a:latin typeface="Lucida Sans Unicode"/>
                <a:cs typeface="Lucida Sans Unicode"/>
              </a:rPr>
              <a:t>2</a:t>
            </a:r>
            <a:endParaRPr baseline="-7936" sz="1050">
              <a:latin typeface="Lucida Sans Unicode"/>
              <a:cs typeface="Lucida Sans Unicode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621051" y="1298090"/>
            <a:ext cx="939800" cy="1911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150">
                <a:latin typeface="Lucida Sans Unicode"/>
                <a:cs typeface="Lucida Sans Unicode"/>
              </a:rPr>
              <a:t> </a:t>
            </a:r>
            <a:r>
              <a:rPr dirty="0" sz="1000" spc="-30">
                <a:latin typeface="Tahoma"/>
                <a:cs typeface="Tahoma"/>
              </a:rPr>
              <a:t>lo</a:t>
            </a:r>
            <a:r>
              <a:rPr dirty="0" sz="1000" spc="-30">
                <a:latin typeface="Tahoma"/>
                <a:cs typeface="Tahoma"/>
              </a:rPr>
              <a:t>g</a:t>
            </a:r>
            <a:r>
              <a:rPr dirty="0" baseline="-19841" sz="1050" spc="-44">
                <a:latin typeface="Lucida Sans Unicode"/>
                <a:cs typeface="Lucida Sans Unicode"/>
              </a:rPr>
              <a:t>2</a:t>
            </a:r>
            <a:r>
              <a:rPr dirty="0" sz="1000" spc="-35">
                <a:latin typeface="Tahoma"/>
                <a:cs typeface="Tahoma"/>
              </a:rPr>
              <a:t>(13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-210" i="1">
                <a:latin typeface="Trebuchet MS"/>
                <a:cs typeface="Trebuchet MS"/>
              </a:rPr>
              <a:t> </a:t>
            </a:r>
            <a:r>
              <a:rPr dirty="0" sz="1000">
                <a:latin typeface="Tahoma"/>
                <a:cs typeface="Tahoma"/>
              </a:rPr>
              <a:t>)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13830" y="1631160"/>
            <a:ext cx="81915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85">
                <a:latin typeface="Tahoma"/>
                <a:cs typeface="Tahoma"/>
              </a:rPr>
              <a:t>e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135278" y="1824302"/>
            <a:ext cx="757555" cy="1911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30">
                <a:latin typeface="Tahoma"/>
                <a:cs typeface="Tahoma"/>
              </a:rPr>
              <a:t>lo</a:t>
            </a:r>
            <a:r>
              <a:rPr dirty="0" sz="1000" spc="-30">
                <a:latin typeface="Tahoma"/>
                <a:cs typeface="Tahoma"/>
              </a:rPr>
              <a:t>g</a:t>
            </a:r>
            <a:r>
              <a:rPr dirty="0" baseline="-19841" sz="1050" spc="-44">
                <a:latin typeface="Lucida Sans Unicode"/>
                <a:cs typeface="Lucida Sans Unicode"/>
              </a:rPr>
              <a:t>4</a:t>
            </a:r>
            <a:r>
              <a:rPr dirty="0" sz="1000" spc="-25">
                <a:latin typeface="Tahoma"/>
                <a:cs typeface="Tahoma"/>
              </a:rPr>
              <a:t>(8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-210" i="1">
                <a:latin typeface="Trebuchet MS"/>
                <a:cs typeface="Trebuchet MS"/>
              </a:rPr>
              <a:t> </a:t>
            </a:r>
            <a:r>
              <a:rPr dirty="0" sz="1000">
                <a:latin typeface="Tahoma"/>
                <a:cs typeface="Tahoma"/>
              </a:rPr>
              <a:t>)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1929993" y="1900542"/>
            <a:ext cx="598170" cy="0"/>
          </a:xfrm>
          <a:custGeom>
            <a:avLst/>
            <a:gdLst/>
            <a:ahLst/>
            <a:cxnLst/>
            <a:rect l="l" t="t" r="r" b="b"/>
            <a:pathLst>
              <a:path w="598169" h="0">
                <a:moveTo>
                  <a:pt x="0" y="0"/>
                </a:moveTo>
                <a:lnTo>
                  <a:pt x="598144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 txBox="1"/>
          <p:nvPr/>
        </p:nvSpPr>
        <p:spPr>
          <a:xfrm>
            <a:off x="1917293" y="1738704"/>
            <a:ext cx="886460" cy="1911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809625" algn="l"/>
              </a:tabLst>
            </a:pPr>
            <a:r>
              <a:rPr dirty="0" sz="1000" spc="-30">
                <a:latin typeface="Tahoma"/>
                <a:cs typeface="Tahoma"/>
              </a:rPr>
              <a:t>lo</a:t>
            </a:r>
            <a:r>
              <a:rPr dirty="0" sz="1000" spc="-30">
                <a:latin typeface="Tahoma"/>
                <a:cs typeface="Tahoma"/>
              </a:rPr>
              <a:t>g</a:t>
            </a:r>
            <a:r>
              <a:rPr dirty="0" baseline="-19841" sz="1050" spc="-44">
                <a:latin typeface="Lucida Sans Unicode"/>
                <a:cs typeface="Lucida Sans Unicode"/>
              </a:rPr>
              <a:t>2</a:t>
            </a:r>
            <a:r>
              <a:rPr dirty="0" sz="1000" spc="-25">
                <a:latin typeface="Tahoma"/>
                <a:cs typeface="Tahoma"/>
              </a:rPr>
              <a:t>(8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-210" i="1">
                <a:latin typeface="Trebuchet MS"/>
                <a:cs typeface="Trebuchet MS"/>
              </a:rPr>
              <a:t> </a:t>
            </a:r>
            <a:r>
              <a:rPr dirty="0" sz="1000">
                <a:latin typeface="Tahoma"/>
                <a:cs typeface="Tahoma"/>
              </a:rPr>
              <a:t>)	</a:t>
            </a:r>
            <a:r>
              <a:rPr dirty="0" sz="1000" spc="-50" u="sng">
                <a:latin typeface="Tahoma"/>
                <a:cs typeface="Tahoma"/>
              </a:rPr>
              <a:t>1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2068245" y="1911094"/>
            <a:ext cx="321945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35">
                <a:latin typeface="Tahoma"/>
                <a:cs typeface="Tahoma"/>
              </a:rPr>
              <a:t>log</a:t>
            </a:r>
            <a:r>
              <a:rPr dirty="0" sz="1000" spc="-35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4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2226754" y="1970527"/>
            <a:ext cx="73025" cy="114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-80">
                <a:latin typeface="Lucida Sans Unicode"/>
                <a:cs typeface="Lucida Sans Unicode"/>
              </a:rPr>
              <a:t>2</a:t>
            </a:r>
            <a:endParaRPr sz="700">
              <a:latin typeface="Lucida Sans Unicode"/>
              <a:cs typeface="Lucida Sans Unicode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2565768" y="1824302"/>
            <a:ext cx="907415" cy="2387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940"/>
              </a:lnSpc>
              <a:tabLst>
                <a:tab pos="260350" algn="l"/>
              </a:tabLst>
            </a:pP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40">
                <a:latin typeface="Tahoma"/>
                <a:cs typeface="Tahoma"/>
              </a:rPr>
              <a:t>	</a:t>
            </a:r>
            <a:r>
              <a:rPr dirty="0" sz="1000" spc="-30">
                <a:latin typeface="Tahoma"/>
                <a:cs typeface="Tahoma"/>
              </a:rPr>
              <a:t>lo</a:t>
            </a:r>
            <a:r>
              <a:rPr dirty="0" sz="1000" spc="-30">
                <a:latin typeface="Tahoma"/>
                <a:cs typeface="Tahoma"/>
              </a:rPr>
              <a:t>g</a:t>
            </a:r>
            <a:r>
              <a:rPr dirty="0" baseline="-19841" sz="1050" spc="-44">
                <a:latin typeface="Lucida Sans Unicode"/>
                <a:cs typeface="Lucida Sans Unicode"/>
              </a:rPr>
              <a:t>2</a:t>
            </a:r>
            <a:r>
              <a:rPr dirty="0" sz="1000" spc="-25">
                <a:latin typeface="Tahoma"/>
                <a:cs typeface="Tahoma"/>
              </a:rPr>
              <a:t>(8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-210" i="1">
                <a:latin typeface="Trebuchet MS"/>
                <a:cs typeface="Trebuchet MS"/>
              </a:rPr>
              <a:t> </a:t>
            </a:r>
            <a:r>
              <a:rPr dirty="0" sz="1000">
                <a:latin typeface="Tahoma"/>
                <a:cs typeface="Tahoma"/>
              </a:rPr>
              <a:t>)</a:t>
            </a:r>
            <a:r>
              <a:rPr dirty="0" sz="1000" spc="-95" i="1">
                <a:latin typeface="Verdana"/>
                <a:cs typeface="Verdana"/>
              </a:rPr>
              <a:t>.</a:t>
            </a:r>
            <a:endParaRPr sz="1000">
              <a:latin typeface="Verdana"/>
              <a:cs typeface="Verdana"/>
            </a:endParaRPr>
          </a:p>
          <a:p>
            <a:pPr marL="161290">
              <a:lnSpc>
                <a:spcPts val="940"/>
              </a:lnSpc>
            </a:pPr>
            <a:r>
              <a:rPr dirty="0" sz="1000" spc="-50">
                <a:latin typeface="Tahoma"/>
                <a:cs typeface="Tahoma"/>
              </a:rPr>
              <a:t>2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0" y="3364623"/>
            <a:ext cx="1383030" cy="91440"/>
          </a:xfrm>
          <a:custGeom>
            <a:avLst/>
            <a:gdLst/>
            <a:ahLst/>
            <a:cxnLst/>
            <a:rect l="l" t="t" r="r" b="b"/>
            <a:pathLst>
              <a:path w="1383030" h="91439">
                <a:moveTo>
                  <a:pt x="0" y="91376"/>
                </a:moveTo>
                <a:lnTo>
                  <a:pt x="1382420" y="91376"/>
                </a:lnTo>
                <a:lnTo>
                  <a:pt x="1382420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1382420" y="3364623"/>
            <a:ext cx="1935480" cy="91440"/>
          </a:xfrm>
          <a:custGeom>
            <a:avLst/>
            <a:gdLst/>
            <a:ahLst/>
            <a:cxnLst/>
            <a:rect l="l" t="t" r="r" b="b"/>
            <a:pathLst>
              <a:path w="1935479" h="91439">
                <a:moveTo>
                  <a:pt x="0" y="91376"/>
                </a:moveTo>
                <a:lnTo>
                  <a:pt x="1935352" y="91376"/>
                </a:lnTo>
                <a:lnTo>
                  <a:pt x="1935352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3317760" y="3364623"/>
            <a:ext cx="829944" cy="91440"/>
          </a:xfrm>
          <a:custGeom>
            <a:avLst/>
            <a:gdLst/>
            <a:ahLst/>
            <a:cxnLst/>
            <a:rect l="l" t="t" r="r" b="b"/>
            <a:pathLst>
              <a:path w="829945" h="91439">
                <a:moveTo>
                  <a:pt x="0" y="91376"/>
                </a:moveTo>
                <a:lnTo>
                  <a:pt x="829411" y="91376"/>
                </a:lnTo>
                <a:lnTo>
                  <a:pt x="829411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4147172" y="3364623"/>
            <a:ext cx="461009" cy="91440"/>
          </a:xfrm>
          <a:custGeom>
            <a:avLst/>
            <a:gdLst/>
            <a:ahLst/>
            <a:cxnLst/>
            <a:rect l="l" t="t" r="r" b="b"/>
            <a:pathLst>
              <a:path w="461010" h="91439">
                <a:moveTo>
                  <a:pt x="0" y="91376"/>
                </a:moveTo>
                <a:lnTo>
                  <a:pt x="460832" y="91376"/>
                </a:lnTo>
                <a:lnTo>
                  <a:pt x="46083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Agnese</a:t>
            </a:r>
            <a:r>
              <a:rPr dirty="0" spc="15"/>
              <a:t> </a:t>
            </a:r>
            <a:r>
              <a:rPr dirty="0" spc="-10"/>
              <a:t>Di</a:t>
            </a:r>
            <a:r>
              <a:rPr dirty="0" spc="15"/>
              <a:t> </a:t>
            </a:r>
            <a:r>
              <a:rPr dirty="0" spc="-30"/>
              <a:t>Castro</a:t>
            </a:r>
          </a:p>
        </p:txBody>
      </p:sp>
      <p:sp>
        <p:nvSpPr>
          <p:cNvPr id="25" name="object 25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0"/>
              <a:t>Es</a:t>
            </a:r>
            <a:r>
              <a:rPr dirty="0" spc="-5"/>
              <a:t>p</a:t>
            </a:r>
            <a:r>
              <a:rPr dirty="0" spc="-40"/>
              <a:t>onenziale</a:t>
            </a:r>
            <a:r>
              <a:rPr dirty="0" spc="15"/>
              <a:t> </a:t>
            </a:r>
            <a:r>
              <a:rPr dirty="0" spc="50"/>
              <a:t>&amp;</a:t>
            </a:r>
            <a:r>
              <a:rPr dirty="0" spc="15"/>
              <a:t> </a:t>
            </a:r>
            <a:r>
              <a:rPr dirty="0" spc="-25"/>
              <a:t>Log</a:t>
            </a:r>
            <a:r>
              <a:rPr dirty="0" spc="-40"/>
              <a:t>a</a:t>
            </a:r>
            <a:r>
              <a:rPr dirty="0" spc="-25"/>
              <a:t>ritmo:</a:t>
            </a:r>
            <a:r>
              <a:rPr dirty="0" spc="75"/>
              <a:t> </a:t>
            </a:r>
            <a:r>
              <a:rPr dirty="0" spc="-35"/>
              <a:t>p</a:t>
            </a:r>
            <a:r>
              <a:rPr dirty="0" spc="-50"/>
              <a:t>a</a:t>
            </a:r>
            <a:r>
              <a:rPr dirty="0" spc="-25"/>
              <a:t>rte</a:t>
            </a:r>
            <a:r>
              <a:rPr dirty="0" spc="15"/>
              <a:t> </a:t>
            </a:r>
            <a:r>
              <a:rPr dirty="0" spc="-55"/>
              <a:t>3</a:t>
            </a:r>
          </a:p>
        </p:txBody>
      </p:sp>
      <p:sp>
        <p:nvSpPr>
          <p:cNvPr id="26" name="object 26"/>
          <p:cNvSpPr txBox="1"/>
          <p:nvPr/>
        </p:nvSpPr>
        <p:spPr>
          <a:xfrm>
            <a:off x="3458971" y="3367563"/>
            <a:ext cx="54737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25">
                <a:solidFill>
                  <a:srgbClr val="7A0000"/>
                </a:solidFill>
                <a:latin typeface="Lucida Sans Unicode"/>
                <a:cs typeface="Lucida Sans Unicode"/>
              </a:rPr>
              <a:t>Unitelma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Sapienza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27" name="object 27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r>
              <a:rPr dirty="0" spc="-55"/>
              <a:t>19</a:t>
            </a:r>
            <a:r>
              <a:rPr dirty="0" spc="-40"/>
              <a:t>/27</a:t>
            </a:r>
          </a:p>
        </p:txBody>
      </p:sp>
    </p:spTree>
  </p:cSld>
  <p:clrMapOvr>
    <a:masterClrMapping/>
  </p:clrMapOvr>
  <p:transition spd="fast">
    <p:cut thruBlk="0"/>
  </p:transition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49718" y="24034"/>
            <a:ext cx="40449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Esercizi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svolti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113830" y="403146"/>
            <a:ext cx="1623695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30">
                <a:latin typeface="Tahoma"/>
                <a:cs typeface="Tahoma"/>
              </a:rPr>
              <a:t>L’equazione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assegnata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d</a:t>
            </a:r>
            <a:r>
              <a:rPr dirty="0" sz="1000" spc="-20">
                <a:latin typeface="Tahoma"/>
                <a:cs typeface="Tahoma"/>
              </a:rPr>
              <a:t>iv</a:t>
            </a:r>
            <a:r>
              <a:rPr dirty="0" sz="1000" spc="-40">
                <a:latin typeface="Tahoma"/>
                <a:cs typeface="Tahoma"/>
              </a:rPr>
              <a:t>enta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08431" y="657779"/>
            <a:ext cx="3191510" cy="18923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0">
                <a:latin typeface="Tahoma"/>
                <a:cs typeface="Tahoma"/>
              </a:rPr>
              <a:t>2</a:t>
            </a:r>
            <a:r>
              <a:rPr dirty="0" sz="1000" spc="-150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lo</a:t>
            </a:r>
            <a:r>
              <a:rPr dirty="0" sz="1000" spc="-30">
                <a:latin typeface="Tahoma"/>
                <a:cs typeface="Tahoma"/>
              </a:rPr>
              <a:t>g</a:t>
            </a:r>
            <a:r>
              <a:rPr dirty="0" baseline="-19841" sz="1050" spc="-120">
                <a:latin typeface="Lucida Sans Unicode"/>
                <a:cs typeface="Lucida Sans Unicode"/>
              </a:rPr>
              <a:t>2</a:t>
            </a:r>
            <a:r>
              <a:rPr dirty="0" baseline="-19841" sz="1050" spc="-15">
                <a:latin typeface="Lucida Sans Unicode"/>
                <a:cs typeface="Lucida Sans Unicode"/>
              </a:rPr>
              <a:t> 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10" i="1">
                <a:latin typeface="Trebuchet MS"/>
                <a:cs typeface="Trebuchet MS"/>
              </a:rPr>
              <a:t> </a:t>
            </a:r>
            <a:r>
              <a:rPr dirty="0" sz="1000" spc="40">
                <a:latin typeface="Tahoma"/>
                <a:cs typeface="Tahoma"/>
              </a:rPr>
              <a:t>+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lo</a:t>
            </a:r>
            <a:r>
              <a:rPr dirty="0" sz="1000" spc="-30">
                <a:latin typeface="Tahoma"/>
                <a:cs typeface="Tahoma"/>
              </a:rPr>
              <a:t>g</a:t>
            </a:r>
            <a:r>
              <a:rPr dirty="0" baseline="-19841" sz="1050" spc="-44">
                <a:latin typeface="Lucida Sans Unicode"/>
                <a:cs typeface="Lucida Sans Unicode"/>
              </a:rPr>
              <a:t>2</a:t>
            </a:r>
            <a:r>
              <a:rPr dirty="0" sz="1000" spc="-35">
                <a:latin typeface="Tahoma"/>
                <a:cs typeface="Tahoma"/>
              </a:rPr>
              <a:t>(13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-210" i="1">
                <a:latin typeface="Trebuchet MS"/>
                <a:cs typeface="Trebuchet MS"/>
              </a:rPr>
              <a:t> </a:t>
            </a:r>
            <a:r>
              <a:rPr dirty="0" sz="1000">
                <a:latin typeface="Tahoma"/>
                <a:cs typeface="Tahoma"/>
              </a:rPr>
              <a:t>)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30">
                <a:latin typeface="Tahoma"/>
                <a:cs typeface="Tahoma"/>
              </a:rPr>
              <a:t>lo</a:t>
            </a:r>
            <a:r>
              <a:rPr dirty="0" sz="1000" spc="-30">
                <a:latin typeface="Tahoma"/>
                <a:cs typeface="Tahoma"/>
              </a:rPr>
              <a:t>g</a:t>
            </a:r>
            <a:r>
              <a:rPr dirty="0" baseline="-19841" sz="1050" spc="-44">
                <a:latin typeface="Lucida Sans Unicode"/>
                <a:cs typeface="Lucida Sans Unicode"/>
              </a:rPr>
              <a:t>2</a:t>
            </a:r>
            <a:r>
              <a:rPr dirty="0" sz="1000" spc="-50">
                <a:latin typeface="Tahoma"/>
                <a:cs typeface="Tahoma"/>
              </a:rPr>
              <a:t>[(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10" i="1">
                <a:latin typeface="Trebuchet MS"/>
                <a:cs typeface="Trebuchet MS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35">
                <a:latin typeface="Tahoma"/>
                <a:cs typeface="Tahoma"/>
              </a:rPr>
              <a:t>10)</a:t>
            </a:r>
            <a:r>
              <a:rPr dirty="0" baseline="31746" sz="1050" spc="-44">
                <a:latin typeface="Lucida Sans Unicode"/>
                <a:cs typeface="Lucida Sans Unicode"/>
              </a:rPr>
              <a:t>2</a:t>
            </a:r>
            <a:r>
              <a:rPr dirty="0" sz="1000" spc="-100">
                <a:latin typeface="Tahoma"/>
                <a:cs typeface="Tahoma"/>
              </a:rPr>
              <a:t>]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30">
                <a:latin typeface="Tahoma"/>
                <a:cs typeface="Tahoma"/>
              </a:rPr>
              <a:t>lo</a:t>
            </a:r>
            <a:r>
              <a:rPr dirty="0" sz="1000" spc="-30">
                <a:latin typeface="Tahoma"/>
                <a:cs typeface="Tahoma"/>
              </a:rPr>
              <a:t>g</a:t>
            </a:r>
            <a:r>
              <a:rPr dirty="0" baseline="-19841" sz="1050" spc="-44">
                <a:latin typeface="Lucida Sans Unicode"/>
                <a:cs typeface="Lucida Sans Unicode"/>
              </a:rPr>
              <a:t>2</a:t>
            </a:r>
            <a:r>
              <a:rPr dirty="0" sz="1000" spc="-25">
                <a:latin typeface="Tahoma"/>
                <a:cs typeface="Tahoma"/>
              </a:rPr>
              <a:t>(8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-210" i="1">
                <a:latin typeface="Trebuchet MS"/>
                <a:cs typeface="Trebuchet MS"/>
              </a:rPr>
              <a:t> </a:t>
            </a:r>
            <a:r>
              <a:rPr dirty="0" sz="1000">
                <a:latin typeface="Tahoma"/>
                <a:cs typeface="Tahoma"/>
              </a:rPr>
              <a:t>)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0</a:t>
            </a:r>
            <a:r>
              <a:rPr dirty="0" sz="1000" spc="-95" i="1">
                <a:latin typeface="Verdana"/>
                <a:cs typeface="Verdana"/>
              </a:rPr>
              <a:t>.</a:t>
            </a:r>
            <a:endParaRPr sz="1000">
              <a:latin typeface="Verdana"/>
              <a:cs typeface="Verdana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0" y="3364623"/>
            <a:ext cx="1383030" cy="91440"/>
          </a:xfrm>
          <a:custGeom>
            <a:avLst/>
            <a:gdLst/>
            <a:ahLst/>
            <a:cxnLst/>
            <a:rect l="l" t="t" r="r" b="b"/>
            <a:pathLst>
              <a:path w="1383030" h="91439">
                <a:moveTo>
                  <a:pt x="0" y="91376"/>
                </a:moveTo>
                <a:lnTo>
                  <a:pt x="1382420" y="91376"/>
                </a:lnTo>
                <a:lnTo>
                  <a:pt x="1382420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1382420" y="3364623"/>
            <a:ext cx="1935480" cy="91440"/>
          </a:xfrm>
          <a:custGeom>
            <a:avLst/>
            <a:gdLst/>
            <a:ahLst/>
            <a:cxnLst/>
            <a:rect l="l" t="t" r="r" b="b"/>
            <a:pathLst>
              <a:path w="1935479" h="91439">
                <a:moveTo>
                  <a:pt x="0" y="91376"/>
                </a:moveTo>
                <a:lnTo>
                  <a:pt x="1935352" y="91376"/>
                </a:lnTo>
                <a:lnTo>
                  <a:pt x="1935352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3317760" y="3364623"/>
            <a:ext cx="829944" cy="91440"/>
          </a:xfrm>
          <a:custGeom>
            <a:avLst/>
            <a:gdLst/>
            <a:ahLst/>
            <a:cxnLst/>
            <a:rect l="l" t="t" r="r" b="b"/>
            <a:pathLst>
              <a:path w="829945" h="91439">
                <a:moveTo>
                  <a:pt x="0" y="91376"/>
                </a:moveTo>
                <a:lnTo>
                  <a:pt x="829411" y="91376"/>
                </a:lnTo>
                <a:lnTo>
                  <a:pt x="829411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4147172" y="3364623"/>
            <a:ext cx="461009" cy="91440"/>
          </a:xfrm>
          <a:custGeom>
            <a:avLst/>
            <a:gdLst/>
            <a:ahLst/>
            <a:cxnLst/>
            <a:rect l="l" t="t" r="r" b="b"/>
            <a:pathLst>
              <a:path w="461010" h="91439">
                <a:moveTo>
                  <a:pt x="0" y="91376"/>
                </a:moveTo>
                <a:lnTo>
                  <a:pt x="460832" y="91376"/>
                </a:lnTo>
                <a:lnTo>
                  <a:pt x="46083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Agnese</a:t>
            </a:r>
            <a:r>
              <a:rPr dirty="0" spc="15"/>
              <a:t> </a:t>
            </a:r>
            <a:r>
              <a:rPr dirty="0" spc="-10"/>
              <a:t>Di</a:t>
            </a:r>
            <a:r>
              <a:rPr dirty="0" spc="15"/>
              <a:t> </a:t>
            </a:r>
            <a:r>
              <a:rPr dirty="0" spc="-30"/>
              <a:t>Castro</a:t>
            </a:r>
          </a:p>
        </p:txBody>
      </p:sp>
      <p:sp>
        <p:nvSpPr>
          <p:cNvPr id="11" name="object 11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0"/>
              <a:t>Es</a:t>
            </a:r>
            <a:r>
              <a:rPr dirty="0" spc="-5"/>
              <a:t>p</a:t>
            </a:r>
            <a:r>
              <a:rPr dirty="0" spc="-40"/>
              <a:t>onenziale</a:t>
            </a:r>
            <a:r>
              <a:rPr dirty="0" spc="15"/>
              <a:t> </a:t>
            </a:r>
            <a:r>
              <a:rPr dirty="0" spc="50"/>
              <a:t>&amp;</a:t>
            </a:r>
            <a:r>
              <a:rPr dirty="0" spc="15"/>
              <a:t> </a:t>
            </a:r>
            <a:r>
              <a:rPr dirty="0" spc="-25"/>
              <a:t>Log</a:t>
            </a:r>
            <a:r>
              <a:rPr dirty="0" spc="-40"/>
              <a:t>a</a:t>
            </a:r>
            <a:r>
              <a:rPr dirty="0" spc="-25"/>
              <a:t>ritmo:</a:t>
            </a:r>
            <a:r>
              <a:rPr dirty="0" spc="75"/>
              <a:t> </a:t>
            </a:r>
            <a:r>
              <a:rPr dirty="0" spc="-35"/>
              <a:t>p</a:t>
            </a:r>
            <a:r>
              <a:rPr dirty="0" spc="-50"/>
              <a:t>a</a:t>
            </a:r>
            <a:r>
              <a:rPr dirty="0" spc="-25"/>
              <a:t>rte</a:t>
            </a:r>
            <a:r>
              <a:rPr dirty="0" spc="15"/>
              <a:t> </a:t>
            </a:r>
            <a:r>
              <a:rPr dirty="0" spc="-55"/>
              <a:t>3</a:t>
            </a:r>
          </a:p>
        </p:txBody>
      </p:sp>
      <p:sp>
        <p:nvSpPr>
          <p:cNvPr id="12" name="object 12"/>
          <p:cNvSpPr txBox="1"/>
          <p:nvPr/>
        </p:nvSpPr>
        <p:spPr>
          <a:xfrm>
            <a:off x="3458971" y="3367563"/>
            <a:ext cx="54737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25">
                <a:solidFill>
                  <a:srgbClr val="7A0000"/>
                </a:solidFill>
                <a:latin typeface="Lucida Sans Unicode"/>
                <a:cs typeface="Lucida Sans Unicode"/>
              </a:rPr>
              <a:t>Unitelma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Sapienza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4280865" y="3367563"/>
            <a:ext cx="19367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5">
                <a:solidFill>
                  <a:srgbClr val="FFFFFF"/>
                </a:solidFill>
                <a:latin typeface="Lucida Sans Unicode"/>
                <a:cs typeface="Lucida Sans Unicode"/>
              </a:rPr>
              <a:t>20/27</a:t>
            </a:r>
            <a:endParaRPr sz="5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49718" y="24034"/>
            <a:ext cx="40449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Esercizi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svolti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113830" y="403146"/>
            <a:ext cx="1623695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30">
                <a:latin typeface="Tahoma"/>
                <a:cs typeface="Tahoma"/>
              </a:rPr>
              <a:t>L’equazione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assegnata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d</a:t>
            </a:r>
            <a:r>
              <a:rPr dirty="0" sz="1000" spc="-20">
                <a:latin typeface="Tahoma"/>
                <a:cs typeface="Tahoma"/>
              </a:rPr>
              <a:t>iv</a:t>
            </a:r>
            <a:r>
              <a:rPr dirty="0" sz="1000" spc="-40">
                <a:latin typeface="Tahoma"/>
                <a:cs typeface="Tahoma"/>
              </a:rPr>
              <a:t>enta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13830" y="657779"/>
            <a:ext cx="3785870" cy="4286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607060">
              <a:lnSpc>
                <a:spcPct val="100000"/>
              </a:lnSpc>
            </a:pPr>
            <a:r>
              <a:rPr dirty="0" sz="1000" spc="-50">
                <a:latin typeface="Tahoma"/>
                <a:cs typeface="Tahoma"/>
              </a:rPr>
              <a:t>2</a:t>
            </a:r>
            <a:r>
              <a:rPr dirty="0" sz="1000" spc="-150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lo</a:t>
            </a:r>
            <a:r>
              <a:rPr dirty="0" sz="1000" spc="-30">
                <a:latin typeface="Tahoma"/>
                <a:cs typeface="Tahoma"/>
              </a:rPr>
              <a:t>g</a:t>
            </a:r>
            <a:r>
              <a:rPr dirty="0" baseline="-19841" sz="1050" spc="-120">
                <a:latin typeface="Lucida Sans Unicode"/>
                <a:cs typeface="Lucida Sans Unicode"/>
              </a:rPr>
              <a:t>2</a:t>
            </a:r>
            <a:r>
              <a:rPr dirty="0" baseline="-19841" sz="1050" spc="-15">
                <a:latin typeface="Lucida Sans Unicode"/>
                <a:cs typeface="Lucida Sans Unicode"/>
              </a:rPr>
              <a:t> 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10" i="1">
                <a:latin typeface="Trebuchet MS"/>
                <a:cs typeface="Trebuchet MS"/>
              </a:rPr>
              <a:t> </a:t>
            </a:r>
            <a:r>
              <a:rPr dirty="0" sz="1000" spc="40">
                <a:latin typeface="Tahoma"/>
                <a:cs typeface="Tahoma"/>
              </a:rPr>
              <a:t>+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lo</a:t>
            </a:r>
            <a:r>
              <a:rPr dirty="0" sz="1000" spc="-30">
                <a:latin typeface="Tahoma"/>
                <a:cs typeface="Tahoma"/>
              </a:rPr>
              <a:t>g</a:t>
            </a:r>
            <a:r>
              <a:rPr dirty="0" baseline="-19841" sz="1050" spc="-44">
                <a:latin typeface="Lucida Sans Unicode"/>
                <a:cs typeface="Lucida Sans Unicode"/>
              </a:rPr>
              <a:t>2</a:t>
            </a:r>
            <a:r>
              <a:rPr dirty="0" sz="1000" spc="-35">
                <a:latin typeface="Tahoma"/>
                <a:cs typeface="Tahoma"/>
              </a:rPr>
              <a:t>(13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-210" i="1">
                <a:latin typeface="Trebuchet MS"/>
                <a:cs typeface="Trebuchet MS"/>
              </a:rPr>
              <a:t> </a:t>
            </a:r>
            <a:r>
              <a:rPr dirty="0" sz="1000">
                <a:latin typeface="Tahoma"/>
                <a:cs typeface="Tahoma"/>
              </a:rPr>
              <a:t>)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30">
                <a:latin typeface="Tahoma"/>
                <a:cs typeface="Tahoma"/>
              </a:rPr>
              <a:t>lo</a:t>
            </a:r>
            <a:r>
              <a:rPr dirty="0" sz="1000" spc="-30">
                <a:latin typeface="Tahoma"/>
                <a:cs typeface="Tahoma"/>
              </a:rPr>
              <a:t>g</a:t>
            </a:r>
            <a:r>
              <a:rPr dirty="0" baseline="-19841" sz="1050" spc="-44">
                <a:latin typeface="Lucida Sans Unicode"/>
                <a:cs typeface="Lucida Sans Unicode"/>
              </a:rPr>
              <a:t>2</a:t>
            </a:r>
            <a:r>
              <a:rPr dirty="0" sz="1000" spc="-50">
                <a:latin typeface="Tahoma"/>
                <a:cs typeface="Tahoma"/>
              </a:rPr>
              <a:t>[(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10" i="1">
                <a:latin typeface="Trebuchet MS"/>
                <a:cs typeface="Trebuchet MS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35">
                <a:latin typeface="Tahoma"/>
                <a:cs typeface="Tahoma"/>
              </a:rPr>
              <a:t>10)</a:t>
            </a:r>
            <a:r>
              <a:rPr dirty="0" baseline="31746" sz="1050" spc="-44">
                <a:latin typeface="Lucida Sans Unicode"/>
                <a:cs typeface="Lucida Sans Unicode"/>
              </a:rPr>
              <a:t>2</a:t>
            </a:r>
            <a:r>
              <a:rPr dirty="0" sz="1000" spc="-100">
                <a:latin typeface="Tahoma"/>
                <a:cs typeface="Tahoma"/>
              </a:rPr>
              <a:t>]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30">
                <a:latin typeface="Tahoma"/>
                <a:cs typeface="Tahoma"/>
              </a:rPr>
              <a:t>lo</a:t>
            </a:r>
            <a:r>
              <a:rPr dirty="0" sz="1000" spc="-30">
                <a:latin typeface="Tahoma"/>
                <a:cs typeface="Tahoma"/>
              </a:rPr>
              <a:t>g</a:t>
            </a:r>
            <a:r>
              <a:rPr dirty="0" baseline="-19841" sz="1050" spc="-44">
                <a:latin typeface="Lucida Sans Unicode"/>
                <a:cs typeface="Lucida Sans Unicode"/>
              </a:rPr>
              <a:t>2</a:t>
            </a:r>
            <a:r>
              <a:rPr dirty="0" sz="1000" spc="-25">
                <a:latin typeface="Tahoma"/>
                <a:cs typeface="Tahoma"/>
              </a:rPr>
              <a:t>(8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-210" i="1">
                <a:latin typeface="Trebuchet MS"/>
                <a:cs typeface="Trebuchet MS"/>
              </a:rPr>
              <a:t> </a:t>
            </a:r>
            <a:r>
              <a:rPr dirty="0" sz="1000">
                <a:latin typeface="Tahoma"/>
                <a:cs typeface="Tahoma"/>
              </a:rPr>
              <a:t>)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0</a:t>
            </a:r>
            <a:r>
              <a:rPr dirty="0" sz="1000" spc="-95" i="1">
                <a:latin typeface="Verdana"/>
                <a:cs typeface="Verdana"/>
              </a:rPr>
              <a:t>.</a:t>
            </a:r>
            <a:endParaRPr sz="10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990"/>
              </a:spcBef>
            </a:pPr>
            <a:r>
              <a:rPr dirty="0" sz="1000" spc="50">
                <a:latin typeface="Tahoma"/>
                <a:cs typeface="Tahoma"/>
              </a:rPr>
              <a:t>P</a:t>
            </a:r>
            <a:r>
              <a:rPr dirty="0" sz="1000" spc="-55">
                <a:latin typeface="Tahoma"/>
                <a:cs typeface="Tahoma"/>
              </a:rPr>
              <a:t>er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le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75">
                <a:latin typeface="Tahoma"/>
                <a:cs typeface="Tahoma"/>
              </a:rPr>
              <a:t>p</a:t>
            </a:r>
            <a:r>
              <a:rPr dirty="0" sz="1000" spc="-40">
                <a:latin typeface="Tahoma"/>
                <a:cs typeface="Tahoma"/>
              </a:rPr>
              <a:t>ro</a:t>
            </a:r>
            <a:r>
              <a:rPr dirty="0" sz="1000" spc="-75">
                <a:latin typeface="Tahoma"/>
                <a:cs typeface="Tahoma"/>
              </a:rPr>
              <a:t>p</a:t>
            </a:r>
            <a:r>
              <a:rPr dirty="0" sz="1000" spc="-20">
                <a:latin typeface="Tahoma"/>
                <a:cs typeface="Tahoma"/>
              </a:rPr>
              <a:t>rie</a:t>
            </a:r>
            <a:r>
              <a:rPr dirty="0" sz="1000" spc="-30">
                <a:latin typeface="Tahoma"/>
                <a:cs typeface="Tahoma"/>
              </a:rPr>
              <a:t>t</a:t>
            </a:r>
            <a:r>
              <a:rPr dirty="0" sz="1000" spc="-540">
                <a:latin typeface="Tahoma"/>
                <a:cs typeface="Tahoma"/>
              </a:rPr>
              <a:t>`</a:t>
            </a:r>
            <a:r>
              <a:rPr dirty="0" sz="1000" spc="-50">
                <a:latin typeface="Tahoma"/>
                <a:cs typeface="Tahoma"/>
              </a:rPr>
              <a:t>a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dei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log</a:t>
            </a:r>
            <a:r>
              <a:rPr dirty="0" sz="1000" spc="-75">
                <a:latin typeface="Tahoma"/>
                <a:cs typeface="Tahoma"/>
              </a:rPr>
              <a:t>a</a:t>
            </a:r>
            <a:r>
              <a:rPr dirty="0" sz="1000" spc="-10">
                <a:latin typeface="Tahoma"/>
                <a:cs typeface="Tahoma"/>
              </a:rPr>
              <a:t>ritmi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si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80">
                <a:latin typeface="Tahoma"/>
                <a:cs typeface="Tahoma"/>
              </a:rPr>
              <a:t>a</a:t>
            </a:r>
            <a:r>
              <a:rPr dirty="0" sz="1000" spc="-25">
                <a:latin typeface="Tahoma"/>
                <a:cs typeface="Tahoma"/>
              </a:rPr>
              <a:t>rriva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a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862431" y="1376819"/>
            <a:ext cx="889635" cy="0"/>
          </a:xfrm>
          <a:custGeom>
            <a:avLst/>
            <a:gdLst/>
            <a:ahLst/>
            <a:cxnLst/>
            <a:rect l="l" t="t" r="r" b="b"/>
            <a:pathLst>
              <a:path w="889635" h="0">
                <a:moveTo>
                  <a:pt x="0" y="0"/>
                </a:moveTo>
                <a:lnTo>
                  <a:pt x="889152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601573" y="1300579"/>
            <a:ext cx="1410335" cy="2774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38888" sz="1500" spc="-44">
                <a:latin typeface="Tahoma"/>
                <a:cs typeface="Tahoma"/>
              </a:rPr>
              <a:t>lo</a:t>
            </a:r>
            <a:r>
              <a:rPr dirty="0" baseline="38888" sz="1500" spc="-44">
                <a:latin typeface="Tahoma"/>
                <a:cs typeface="Tahoma"/>
              </a:rPr>
              <a:t>g</a:t>
            </a:r>
            <a:r>
              <a:rPr dirty="0" baseline="35714" sz="1050" spc="-120">
                <a:latin typeface="Lucida Sans Unicode"/>
                <a:cs typeface="Lucida Sans Unicode"/>
              </a:rPr>
              <a:t>2</a:t>
            </a:r>
            <a:r>
              <a:rPr dirty="0" baseline="35714" sz="1050">
                <a:latin typeface="Lucida Sans Unicode"/>
                <a:cs typeface="Lucida Sans Unicode"/>
              </a:rPr>
              <a:t> </a:t>
            </a:r>
            <a:r>
              <a:rPr dirty="0" baseline="35714" sz="1050" spc="-165">
                <a:latin typeface="Lucida Sans Unicode"/>
                <a:cs typeface="Lucida Sans Unicode"/>
              </a:rPr>
              <a:t> </a:t>
            </a:r>
            <a:r>
              <a:rPr dirty="0" sz="1000">
                <a:latin typeface="Tahoma"/>
                <a:cs typeface="Tahoma"/>
              </a:rPr>
              <a:t>(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10" i="1">
                <a:latin typeface="Trebuchet MS"/>
                <a:cs typeface="Trebuchet MS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35">
                <a:latin typeface="Tahoma"/>
                <a:cs typeface="Tahoma"/>
              </a:rPr>
              <a:t>10)</a:t>
            </a:r>
            <a:r>
              <a:rPr dirty="0" baseline="23809" sz="1050" spc="-44">
                <a:latin typeface="Lucida Sans Unicode"/>
                <a:cs typeface="Lucida Sans Unicode"/>
              </a:rPr>
              <a:t>2</a:t>
            </a:r>
            <a:r>
              <a:rPr dirty="0" sz="1000" spc="-25">
                <a:latin typeface="Tahoma"/>
                <a:cs typeface="Tahoma"/>
              </a:rPr>
              <a:t>(8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-210" i="1">
                <a:latin typeface="Trebuchet MS"/>
                <a:cs typeface="Trebuchet MS"/>
              </a:rPr>
              <a:t> </a:t>
            </a:r>
            <a:r>
              <a:rPr dirty="0" sz="1000">
                <a:latin typeface="Tahoma"/>
                <a:cs typeface="Tahoma"/>
              </a:rPr>
              <a:t>)</a:t>
            </a:r>
            <a:r>
              <a:rPr dirty="0" sz="1000" spc="80">
                <a:latin typeface="Tahoma"/>
                <a:cs typeface="Tahoma"/>
              </a:rPr>
              <a:t> </a:t>
            </a:r>
            <a:r>
              <a:rPr dirty="0" baseline="38888" sz="1500" spc="60">
                <a:latin typeface="Tahoma"/>
                <a:cs typeface="Tahoma"/>
              </a:rPr>
              <a:t>=</a:t>
            </a:r>
            <a:r>
              <a:rPr dirty="0" baseline="38888" sz="1500" spc="-60">
                <a:latin typeface="Tahoma"/>
                <a:cs typeface="Tahoma"/>
              </a:rPr>
              <a:t> </a:t>
            </a:r>
            <a:r>
              <a:rPr dirty="0" baseline="38888" sz="1500" spc="-75">
                <a:latin typeface="Tahoma"/>
                <a:cs typeface="Tahoma"/>
              </a:rPr>
              <a:t>0</a:t>
            </a:r>
            <a:endParaRPr baseline="38888" sz="1500">
              <a:latin typeface="Tahoma"/>
              <a:cs typeface="Tahoma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007897" y="1197580"/>
            <a:ext cx="598170" cy="20827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-210" i="1">
                <a:latin typeface="Trebuchet MS"/>
                <a:cs typeface="Trebuchet MS"/>
              </a:rPr>
              <a:t> </a:t>
            </a:r>
            <a:r>
              <a:rPr dirty="0" baseline="27777" sz="1050" spc="-44">
                <a:latin typeface="Lucida Sans Unicode"/>
                <a:cs typeface="Lucida Sans Unicode"/>
              </a:rPr>
              <a:t>2</a:t>
            </a:r>
            <a:r>
              <a:rPr dirty="0" sz="1000" spc="-35">
                <a:latin typeface="Tahoma"/>
                <a:cs typeface="Tahoma"/>
              </a:rPr>
              <a:t>(13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-210" i="1">
                <a:latin typeface="Trebuchet MS"/>
                <a:cs typeface="Trebuchet MS"/>
              </a:rPr>
              <a:t> </a:t>
            </a:r>
            <a:r>
              <a:rPr dirty="0" sz="1000">
                <a:latin typeface="Tahoma"/>
                <a:cs typeface="Tahoma"/>
              </a:rPr>
              <a:t>)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0" y="3364623"/>
            <a:ext cx="1383030" cy="91440"/>
          </a:xfrm>
          <a:custGeom>
            <a:avLst/>
            <a:gdLst/>
            <a:ahLst/>
            <a:cxnLst/>
            <a:rect l="l" t="t" r="r" b="b"/>
            <a:pathLst>
              <a:path w="1383030" h="91439">
                <a:moveTo>
                  <a:pt x="0" y="91376"/>
                </a:moveTo>
                <a:lnTo>
                  <a:pt x="1382420" y="91376"/>
                </a:lnTo>
                <a:lnTo>
                  <a:pt x="1382420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1382420" y="3364623"/>
            <a:ext cx="1935480" cy="91440"/>
          </a:xfrm>
          <a:custGeom>
            <a:avLst/>
            <a:gdLst/>
            <a:ahLst/>
            <a:cxnLst/>
            <a:rect l="l" t="t" r="r" b="b"/>
            <a:pathLst>
              <a:path w="1935479" h="91439">
                <a:moveTo>
                  <a:pt x="0" y="91376"/>
                </a:moveTo>
                <a:lnTo>
                  <a:pt x="1935352" y="91376"/>
                </a:lnTo>
                <a:lnTo>
                  <a:pt x="1935352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3317760" y="3364623"/>
            <a:ext cx="829944" cy="91440"/>
          </a:xfrm>
          <a:custGeom>
            <a:avLst/>
            <a:gdLst/>
            <a:ahLst/>
            <a:cxnLst/>
            <a:rect l="l" t="t" r="r" b="b"/>
            <a:pathLst>
              <a:path w="829945" h="91439">
                <a:moveTo>
                  <a:pt x="0" y="91376"/>
                </a:moveTo>
                <a:lnTo>
                  <a:pt x="829411" y="91376"/>
                </a:lnTo>
                <a:lnTo>
                  <a:pt x="829411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4147172" y="3364623"/>
            <a:ext cx="461009" cy="91440"/>
          </a:xfrm>
          <a:custGeom>
            <a:avLst/>
            <a:gdLst/>
            <a:ahLst/>
            <a:cxnLst/>
            <a:rect l="l" t="t" r="r" b="b"/>
            <a:pathLst>
              <a:path w="461010" h="91439">
                <a:moveTo>
                  <a:pt x="0" y="91376"/>
                </a:moveTo>
                <a:lnTo>
                  <a:pt x="460832" y="91376"/>
                </a:lnTo>
                <a:lnTo>
                  <a:pt x="46083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Agnese</a:t>
            </a:r>
            <a:r>
              <a:rPr dirty="0" spc="15"/>
              <a:t> </a:t>
            </a:r>
            <a:r>
              <a:rPr dirty="0" spc="-10"/>
              <a:t>Di</a:t>
            </a:r>
            <a:r>
              <a:rPr dirty="0" spc="15"/>
              <a:t> </a:t>
            </a:r>
            <a:r>
              <a:rPr dirty="0" spc="-30"/>
              <a:t>Castro</a:t>
            </a:r>
          </a:p>
        </p:txBody>
      </p:sp>
      <p:sp>
        <p:nvSpPr>
          <p:cNvPr id="14" name="object 14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0"/>
              <a:t>Es</a:t>
            </a:r>
            <a:r>
              <a:rPr dirty="0" spc="-5"/>
              <a:t>p</a:t>
            </a:r>
            <a:r>
              <a:rPr dirty="0" spc="-40"/>
              <a:t>onenziale</a:t>
            </a:r>
            <a:r>
              <a:rPr dirty="0" spc="15"/>
              <a:t> </a:t>
            </a:r>
            <a:r>
              <a:rPr dirty="0" spc="50"/>
              <a:t>&amp;</a:t>
            </a:r>
            <a:r>
              <a:rPr dirty="0" spc="15"/>
              <a:t> </a:t>
            </a:r>
            <a:r>
              <a:rPr dirty="0" spc="-25"/>
              <a:t>Log</a:t>
            </a:r>
            <a:r>
              <a:rPr dirty="0" spc="-40"/>
              <a:t>a</a:t>
            </a:r>
            <a:r>
              <a:rPr dirty="0" spc="-25"/>
              <a:t>ritmo:</a:t>
            </a:r>
            <a:r>
              <a:rPr dirty="0" spc="75"/>
              <a:t> </a:t>
            </a:r>
            <a:r>
              <a:rPr dirty="0" spc="-35"/>
              <a:t>p</a:t>
            </a:r>
            <a:r>
              <a:rPr dirty="0" spc="-50"/>
              <a:t>a</a:t>
            </a:r>
            <a:r>
              <a:rPr dirty="0" spc="-25"/>
              <a:t>rte</a:t>
            </a:r>
            <a:r>
              <a:rPr dirty="0" spc="15"/>
              <a:t> </a:t>
            </a:r>
            <a:r>
              <a:rPr dirty="0" spc="-55"/>
              <a:t>3</a:t>
            </a:r>
          </a:p>
        </p:txBody>
      </p:sp>
      <p:sp>
        <p:nvSpPr>
          <p:cNvPr id="15" name="object 15"/>
          <p:cNvSpPr txBox="1"/>
          <p:nvPr/>
        </p:nvSpPr>
        <p:spPr>
          <a:xfrm>
            <a:off x="3458971" y="3367563"/>
            <a:ext cx="54737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25">
                <a:solidFill>
                  <a:srgbClr val="7A0000"/>
                </a:solidFill>
                <a:latin typeface="Lucida Sans Unicode"/>
                <a:cs typeface="Lucida Sans Unicode"/>
              </a:rPr>
              <a:t>Unitelma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Sapienza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4280865" y="3367563"/>
            <a:ext cx="19367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5">
                <a:solidFill>
                  <a:srgbClr val="FFFFFF"/>
                </a:solidFill>
                <a:latin typeface="Lucida Sans Unicode"/>
                <a:cs typeface="Lucida Sans Unicode"/>
              </a:rPr>
              <a:t>20/27</a:t>
            </a:r>
            <a:endParaRPr sz="5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49718" y="24034"/>
            <a:ext cx="40449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Esercizi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svolti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113830" y="403146"/>
            <a:ext cx="1623695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30">
                <a:latin typeface="Tahoma"/>
                <a:cs typeface="Tahoma"/>
              </a:rPr>
              <a:t>L’equazione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assegnata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d</a:t>
            </a:r>
            <a:r>
              <a:rPr dirty="0" sz="1000" spc="-20">
                <a:latin typeface="Tahoma"/>
                <a:cs typeface="Tahoma"/>
              </a:rPr>
              <a:t>iv</a:t>
            </a:r>
            <a:r>
              <a:rPr dirty="0" sz="1000" spc="-40">
                <a:latin typeface="Tahoma"/>
                <a:cs typeface="Tahoma"/>
              </a:rPr>
              <a:t>enta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13830" y="657779"/>
            <a:ext cx="3785870" cy="4286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607060">
              <a:lnSpc>
                <a:spcPct val="100000"/>
              </a:lnSpc>
            </a:pPr>
            <a:r>
              <a:rPr dirty="0" sz="1000" spc="-50">
                <a:latin typeface="Tahoma"/>
                <a:cs typeface="Tahoma"/>
              </a:rPr>
              <a:t>2</a:t>
            </a:r>
            <a:r>
              <a:rPr dirty="0" sz="1000" spc="-150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lo</a:t>
            </a:r>
            <a:r>
              <a:rPr dirty="0" sz="1000" spc="-30">
                <a:latin typeface="Tahoma"/>
                <a:cs typeface="Tahoma"/>
              </a:rPr>
              <a:t>g</a:t>
            </a:r>
            <a:r>
              <a:rPr dirty="0" baseline="-19841" sz="1050" spc="-120">
                <a:latin typeface="Lucida Sans Unicode"/>
                <a:cs typeface="Lucida Sans Unicode"/>
              </a:rPr>
              <a:t>2</a:t>
            </a:r>
            <a:r>
              <a:rPr dirty="0" baseline="-19841" sz="1050" spc="-15">
                <a:latin typeface="Lucida Sans Unicode"/>
                <a:cs typeface="Lucida Sans Unicode"/>
              </a:rPr>
              <a:t> 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10" i="1">
                <a:latin typeface="Trebuchet MS"/>
                <a:cs typeface="Trebuchet MS"/>
              </a:rPr>
              <a:t> </a:t>
            </a:r>
            <a:r>
              <a:rPr dirty="0" sz="1000" spc="40">
                <a:latin typeface="Tahoma"/>
                <a:cs typeface="Tahoma"/>
              </a:rPr>
              <a:t>+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lo</a:t>
            </a:r>
            <a:r>
              <a:rPr dirty="0" sz="1000" spc="-30">
                <a:latin typeface="Tahoma"/>
                <a:cs typeface="Tahoma"/>
              </a:rPr>
              <a:t>g</a:t>
            </a:r>
            <a:r>
              <a:rPr dirty="0" baseline="-19841" sz="1050" spc="-44">
                <a:latin typeface="Lucida Sans Unicode"/>
                <a:cs typeface="Lucida Sans Unicode"/>
              </a:rPr>
              <a:t>2</a:t>
            </a:r>
            <a:r>
              <a:rPr dirty="0" sz="1000" spc="-35">
                <a:latin typeface="Tahoma"/>
                <a:cs typeface="Tahoma"/>
              </a:rPr>
              <a:t>(13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-210" i="1">
                <a:latin typeface="Trebuchet MS"/>
                <a:cs typeface="Trebuchet MS"/>
              </a:rPr>
              <a:t> </a:t>
            </a:r>
            <a:r>
              <a:rPr dirty="0" sz="1000">
                <a:latin typeface="Tahoma"/>
                <a:cs typeface="Tahoma"/>
              </a:rPr>
              <a:t>)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30">
                <a:latin typeface="Tahoma"/>
                <a:cs typeface="Tahoma"/>
              </a:rPr>
              <a:t>lo</a:t>
            </a:r>
            <a:r>
              <a:rPr dirty="0" sz="1000" spc="-30">
                <a:latin typeface="Tahoma"/>
                <a:cs typeface="Tahoma"/>
              </a:rPr>
              <a:t>g</a:t>
            </a:r>
            <a:r>
              <a:rPr dirty="0" baseline="-19841" sz="1050" spc="-44">
                <a:latin typeface="Lucida Sans Unicode"/>
                <a:cs typeface="Lucida Sans Unicode"/>
              </a:rPr>
              <a:t>2</a:t>
            </a:r>
            <a:r>
              <a:rPr dirty="0" sz="1000" spc="-50">
                <a:latin typeface="Tahoma"/>
                <a:cs typeface="Tahoma"/>
              </a:rPr>
              <a:t>[(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10" i="1">
                <a:latin typeface="Trebuchet MS"/>
                <a:cs typeface="Trebuchet MS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35">
                <a:latin typeface="Tahoma"/>
                <a:cs typeface="Tahoma"/>
              </a:rPr>
              <a:t>10)</a:t>
            </a:r>
            <a:r>
              <a:rPr dirty="0" baseline="31746" sz="1050" spc="-44">
                <a:latin typeface="Lucida Sans Unicode"/>
                <a:cs typeface="Lucida Sans Unicode"/>
              </a:rPr>
              <a:t>2</a:t>
            </a:r>
            <a:r>
              <a:rPr dirty="0" sz="1000" spc="-100">
                <a:latin typeface="Tahoma"/>
                <a:cs typeface="Tahoma"/>
              </a:rPr>
              <a:t>]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30">
                <a:latin typeface="Tahoma"/>
                <a:cs typeface="Tahoma"/>
              </a:rPr>
              <a:t>lo</a:t>
            </a:r>
            <a:r>
              <a:rPr dirty="0" sz="1000" spc="-30">
                <a:latin typeface="Tahoma"/>
                <a:cs typeface="Tahoma"/>
              </a:rPr>
              <a:t>g</a:t>
            </a:r>
            <a:r>
              <a:rPr dirty="0" baseline="-19841" sz="1050" spc="-44">
                <a:latin typeface="Lucida Sans Unicode"/>
                <a:cs typeface="Lucida Sans Unicode"/>
              </a:rPr>
              <a:t>2</a:t>
            </a:r>
            <a:r>
              <a:rPr dirty="0" sz="1000" spc="-25">
                <a:latin typeface="Tahoma"/>
                <a:cs typeface="Tahoma"/>
              </a:rPr>
              <a:t>(8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-210" i="1">
                <a:latin typeface="Trebuchet MS"/>
                <a:cs typeface="Trebuchet MS"/>
              </a:rPr>
              <a:t> </a:t>
            </a:r>
            <a:r>
              <a:rPr dirty="0" sz="1000">
                <a:latin typeface="Tahoma"/>
                <a:cs typeface="Tahoma"/>
              </a:rPr>
              <a:t>)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0</a:t>
            </a:r>
            <a:r>
              <a:rPr dirty="0" sz="1000" spc="-95" i="1">
                <a:latin typeface="Verdana"/>
                <a:cs typeface="Verdana"/>
              </a:rPr>
              <a:t>.</a:t>
            </a:r>
            <a:endParaRPr sz="10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990"/>
              </a:spcBef>
            </a:pPr>
            <a:r>
              <a:rPr dirty="0" sz="1000" spc="50">
                <a:latin typeface="Tahoma"/>
                <a:cs typeface="Tahoma"/>
              </a:rPr>
              <a:t>P</a:t>
            </a:r>
            <a:r>
              <a:rPr dirty="0" sz="1000" spc="-55">
                <a:latin typeface="Tahoma"/>
                <a:cs typeface="Tahoma"/>
              </a:rPr>
              <a:t>er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le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75">
                <a:latin typeface="Tahoma"/>
                <a:cs typeface="Tahoma"/>
              </a:rPr>
              <a:t>p</a:t>
            </a:r>
            <a:r>
              <a:rPr dirty="0" sz="1000" spc="-40">
                <a:latin typeface="Tahoma"/>
                <a:cs typeface="Tahoma"/>
              </a:rPr>
              <a:t>ro</a:t>
            </a:r>
            <a:r>
              <a:rPr dirty="0" sz="1000" spc="-75">
                <a:latin typeface="Tahoma"/>
                <a:cs typeface="Tahoma"/>
              </a:rPr>
              <a:t>p</a:t>
            </a:r>
            <a:r>
              <a:rPr dirty="0" sz="1000" spc="-20">
                <a:latin typeface="Tahoma"/>
                <a:cs typeface="Tahoma"/>
              </a:rPr>
              <a:t>rie</a:t>
            </a:r>
            <a:r>
              <a:rPr dirty="0" sz="1000" spc="-30">
                <a:latin typeface="Tahoma"/>
                <a:cs typeface="Tahoma"/>
              </a:rPr>
              <a:t>t</a:t>
            </a:r>
            <a:r>
              <a:rPr dirty="0" sz="1000" spc="-540">
                <a:latin typeface="Tahoma"/>
                <a:cs typeface="Tahoma"/>
              </a:rPr>
              <a:t>`</a:t>
            </a:r>
            <a:r>
              <a:rPr dirty="0" sz="1000" spc="-50">
                <a:latin typeface="Tahoma"/>
                <a:cs typeface="Tahoma"/>
              </a:rPr>
              <a:t>a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dei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log</a:t>
            </a:r>
            <a:r>
              <a:rPr dirty="0" sz="1000" spc="-75">
                <a:latin typeface="Tahoma"/>
                <a:cs typeface="Tahoma"/>
              </a:rPr>
              <a:t>a</a:t>
            </a:r>
            <a:r>
              <a:rPr dirty="0" sz="1000" spc="-10">
                <a:latin typeface="Tahoma"/>
                <a:cs typeface="Tahoma"/>
              </a:rPr>
              <a:t>ritmi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si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80">
                <a:latin typeface="Tahoma"/>
                <a:cs typeface="Tahoma"/>
              </a:rPr>
              <a:t>a</a:t>
            </a:r>
            <a:r>
              <a:rPr dirty="0" sz="1000" spc="-25">
                <a:latin typeface="Tahoma"/>
                <a:cs typeface="Tahoma"/>
              </a:rPr>
              <a:t>rriva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a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862431" y="1376819"/>
            <a:ext cx="889635" cy="0"/>
          </a:xfrm>
          <a:custGeom>
            <a:avLst/>
            <a:gdLst/>
            <a:ahLst/>
            <a:cxnLst/>
            <a:rect l="l" t="t" r="r" b="b"/>
            <a:pathLst>
              <a:path w="889635" h="0">
                <a:moveTo>
                  <a:pt x="0" y="0"/>
                </a:moveTo>
                <a:lnTo>
                  <a:pt x="889152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601573" y="1300579"/>
            <a:ext cx="1410335" cy="2774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38888" sz="1500" spc="-44">
                <a:latin typeface="Tahoma"/>
                <a:cs typeface="Tahoma"/>
              </a:rPr>
              <a:t>lo</a:t>
            </a:r>
            <a:r>
              <a:rPr dirty="0" baseline="38888" sz="1500" spc="-44">
                <a:latin typeface="Tahoma"/>
                <a:cs typeface="Tahoma"/>
              </a:rPr>
              <a:t>g</a:t>
            </a:r>
            <a:r>
              <a:rPr dirty="0" baseline="35714" sz="1050" spc="-120">
                <a:latin typeface="Lucida Sans Unicode"/>
                <a:cs typeface="Lucida Sans Unicode"/>
              </a:rPr>
              <a:t>2</a:t>
            </a:r>
            <a:r>
              <a:rPr dirty="0" baseline="35714" sz="1050">
                <a:latin typeface="Lucida Sans Unicode"/>
                <a:cs typeface="Lucida Sans Unicode"/>
              </a:rPr>
              <a:t> </a:t>
            </a:r>
            <a:r>
              <a:rPr dirty="0" baseline="35714" sz="1050" spc="-165">
                <a:latin typeface="Lucida Sans Unicode"/>
                <a:cs typeface="Lucida Sans Unicode"/>
              </a:rPr>
              <a:t> </a:t>
            </a:r>
            <a:r>
              <a:rPr dirty="0" sz="1000">
                <a:latin typeface="Tahoma"/>
                <a:cs typeface="Tahoma"/>
              </a:rPr>
              <a:t>(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10" i="1">
                <a:latin typeface="Trebuchet MS"/>
                <a:cs typeface="Trebuchet MS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35">
                <a:latin typeface="Tahoma"/>
                <a:cs typeface="Tahoma"/>
              </a:rPr>
              <a:t>10)</a:t>
            </a:r>
            <a:r>
              <a:rPr dirty="0" baseline="23809" sz="1050" spc="-44">
                <a:latin typeface="Lucida Sans Unicode"/>
                <a:cs typeface="Lucida Sans Unicode"/>
              </a:rPr>
              <a:t>2</a:t>
            </a:r>
            <a:r>
              <a:rPr dirty="0" sz="1000" spc="-25">
                <a:latin typeface="Tahoma"/>
                <a:cs typeface="Tahoma"/>
              </a:rPr>
              <a:t>(8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-210" i="1">
                <a:latin typeface="Trebuchet MS"/>
                <a:cs typeface="Trebuchet MS"/>
              </a:rPr>
              <a:t> </a:t>
            </a:r>
            <a:r>
              <a:rPr dirty="0" sz="1000">
                <a:latin typeface="Tahoma"/>
                <a:cs typeface="Tahoma"/>
              </a:rPr>
              <a:t>)</a:t>
            </a:r>
            <a:r>
              <a:rPr dirty="0" sz="1000" spc="80">
                <a:latin typeface="Tahoma"/>
                <a:cs typeface="Tahoma"/>
              </a:rPr>
              <a:t> </a:t>
            </a:r>
            <a:r>
              <a:rPr dirty="0" baseline="38888" sz="1500" spc="60">
                <a:latin typeface="Tahoma"/>
                <a:cs typeface="Tahoma"/>
              </a:rPr>
              <a:t>=</a:t>
            </a:r>
            <a:r>
              <a:rPr dirty="0" baseline="38888" sz="1500" spc="-60">
                <a:latin typeface="Tahoma"/>
                <a:cs typeface="Tahoma"/>
              </a:rPr>
              <a:t> </a:t>
            </a:r>
            <a:r>
              <a:rPr dirty="0" baseline="38888" sz="1500" spc="-75">
                <a:latin typeface="Tahoma"/>
                <a:cs typeface="Tahoma"/>
              </a:rPr>
              <a:t>0</a:t>
            </a:r>
            <a:endParaRPr baseline="38888" sz="1500">
              <a:latin typeface="Tahoma"/>
              <a:cs typeface="Tahoma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007897" y="1197567"/>
            <a:ext cx="2558415" cy="20827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1972310" algn="l"/>
              </a:tabLst>
            </a:pP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-210" i="1">
                <a:latin typeface="Trebuchet MS"/>
                <a:cs typeface="Trebuchet MS"/>
              </a:rPr>
              <a:t> </a:t>
            </a:r>
            <a:r>
              <a:rPr dirty="0" baseline="27777" sz="1050" spc="-44">
                <a:latin typeface="Lucida Sans Unicode"/>
                <a:cs typeface="Lucida Sans Unicode"/>
              </a:rPr>
              <a:t>2</a:t>
            </a:r>
            <a:r>
              <a:rPr dirty="0" sz="1000" spc="-35">
                <a:latin typeface="Tahoma"/>
                <a:cs typeface="Tahoma"/>
              </a:rPr>
              <a:t>(13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-210" i="1">
                <a:latin typeface="Trebuchet MS"/>
                <a:cs typeface="Trebuchet MS"/>
              </a:rPr>
              <a:t> </a:t>
            </a:r>
            <a:r>
              <a:rPr dirty="0" sz="1000">
                <a:latin typeface="Tahoma"/>
                <a:cs typeface="Tahoma"/>
              </a:rPr>
              <a:t>)	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-210" i="1">
                <a:latin typeface="Trebuchet MS"/>
                <a:cs typeface="Trebuchet MS"/>
              </a:rPr>
              <a:t> </a:t>
            </a:r>
            <a:r>
              <a:rPr dirty="0" baseline="27777" sz="1050" spc="-44">
                <a:latin typeface="Lucida Sans Unicode"/>
                <a:cs typeface="Lucida Sans Unicode"/>
              </a:rPr>
              <a:t>2</a:t>
            </a:r>
            <a:r>
              <a:rPr dirty="0" sz="1000" spc="-35">
                <a:latin typeface="Tahoma"/>
                <a:cs typeface="Tahoma"/>
              </a:rPr>
              <a:t>(13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-210" i="1">
                <a:latin typeface="Trebuchet MS"/>
                <a:cs typeface="Trebuchet MS"/>
              </a:rPr>
              <a:t> </a:t>
            </a:r>
            <a:r>
              <a:rPr dirty="0" sz="1000">
                <a:latin typeface="Tahoma"/>
                <a:cs typeface="Tahoma"/>
              </a:rPr>
              <a:t>)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274227" y="1339238"/>
            <a:ext cx="25781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114">
                <a:latin typeface="Lucida Sans Unicode"/>
                <a:cs typeface="Lucida Sans Unicode"/>
              </a:rPr>
              <a:t>⇐</a:t>
            </a:r>
            <a:r>
              <a:rPr dirty="0" sz="1000" spc="55">
                <a:latin typeface="Lucida Sans Unicode"/>
                <a:cs typeface="Lucida Sans Unicode"/>
              </a:rPr>
              <a:t>⇒</a:t>
            </a:r>
            <a:endParaRPr sz="1000">
              <a:latin typeface="Lucida Sans Unicode"/>
              <a:cs typeface="Lucida Sans Unicode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2822270" y="1376819"/>
            <a:ext cx="889635" cy="0"/>
          </a:xfrm>
          <a:custGeom>
            <a:avLst/>
            <a:gdLst/>
            <a:ahLst/>
            <a:cxnLst/>
            <a:rect l="l" t="t" r="r" b="b"/>
            <a:pathLst>
              <a:path w="889635" h="0">
                <a:moveTo>
                  <a:pt x="0" y="0"/>
                </a:moveTo>
                <a:lnTo>
                  <a:pt x="889152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/>
          <p:nvPr/>
        </p:nvSpPr>
        <p:spPr>
          <a:xfrm>
            <a:off x="2809570" y="1300579"/>
            <a:ext cx="1196975" cy="2774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r" marR="5080">
              <a:lnSpc>
                <a:spcPts val="940"/>
              </a:lnSpc>
            </a:pP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1</a:t>
            </a:r>
            <a:r>
              <a:rPr dirty="0" sz="1000" spc="-95" i="1">
                <a:latin typeface="Verdana"/>
                <a:cs typeface="Verdana"/>
              </a:rPr>
              <a:t>.</a:t>
            </a:r>
            <a:endParaRPr sz="1000">
              <a:latin typeface="Verdana"/>
              <a:cs typeface="Verdana"/>
            </a:endParaRPr>
          </a:p>
          <a:p>
            <a:pPr marL="12700">
              <a:lnSpc>
                <a:spcPts val="940"/>
              </a:lnSpc>
            </a:pPr>
            <a:r>
              <a:rPr dirty="0" sz="1000">
                <a:latin typeface="Tahoma"/>
                <a:cs typeface="Tahoma"/>
              </a:rPr>
              <a:t>(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10" i="1">
                <a:latin typeface="Trebuchet MS"/>
                <a:cs typeface="Trebuchet MS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35">
                <a:latin typeface="Tahoma"/>
                <a:cs typeface="Tahoma"/>
              </a:rPr>
              <a:t>10)</a:t>
            </a:r>
            <a:r>
              <a:rPr dirty="0" baseline="23809" sz="1050" spc="-44">
                <a:latin typeface="Lucida Sans Unicode"/>
                <a:cs typeface="Lucida Sans Unicode"/>
              </a:rPr>
              <a:t>2</a:t>
            </a:r>
            <a:r>
              <a:rPr dirty="0" sz="1000" spc="-25">
                <a:latin typeface="Tahoma"/>
                <a:cs typeface="Tahoma"/>
              </a:rPr>
              <a:t>(8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-210" i="1">
                <a:latin typeface="Trebuchet MS"/>
                <a:cs typeface="Trebuchet MS"/>
              </a:rPr>
              <a:t> </a:t>
            </a:r>
            <a:r>
              <a:rPr dirty="0" sz="1000">
                <a:latin typeface="Tahoma"/>
                <a:cs typeface="Tahoma"/>
              </a:rPr>
              <a:t>)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0" y="3364623"/>
            <a:ext cx="1383030" cy="91440"/>
          </a:xfrm>
          <a:custGeom>
            <a:avLst/>
            <a:gdLst/>
            <a:ahLst/>
            <a:cxnLst/>
            <a:rect l="l" t="t" r="r" b="b"/>
            <a:pathLst>
              <a:path w="1383030" h="91439">
                <a:moveTo>
                  <a:pt x="0" y="91376"/>
                </a:moveTo>
                <a:lnTo>
                  <a:pt x="1382420" y="91376"/>
                </a:lnTo>
                <a:lnTo>
                  <a:pt x="1382420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1382420" y="3364623"/>
            <a:ext cx="1935480" cy="91440"/>
          </a:xfrm>
          <a:custGeom>
            <a:avLst/>
            <a:gdLst/>
            <a:ahLst/>
            <a:cxnLst/>
            <a:rect l="l" t="t" r="r" b="b"/>
            <a:pathLst>
              <a:path w="1935479" h="91439">
                <a:moveTo>
                  <a:pt x="0" y="91376"/>
                </a:moveTo>
                <a:lnTo>
                  <a:pt x="1935352" y="91376"/>
                </a:lnTo>
                <a:lnTo>
                  <a:pt x="193535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3317760" y="3364623"/>
            <a:ext cx="829944" cy="91440"/>
          </a:xfrm>
          <a:custGeom>
            <a:avLst/>
            <a:gdLst/>
            <a:ahLst/>
            <a:cxnLst/>
            <a:rect l="l" t="t" r="r" b="b"/>
            <a:pathLst>
              <a:path w="829945" h="91439">
                <a:moveTo>
                  <a:pt x="0" y="91376"/>
                </a:moveTo>
                <a:lnTo>
                  <a:pt x="829411" y="91376"/>
                </a:lnTo>
                <a:lnTo>
                  <a:pt x="829411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4147172" y="3364623"/>
            <a:ext cx="461009" cy="91440"/>
          </a:xfrm>
          <a:custGeom>
            <a:avLst/>
            <a:gdLst/>
            <a:ahLst/>
            <a:cxnLst/>
            <a:rect l="l" t="t" r="r" b="b"/>
            <a:pathLst>
              <a:path w="461010" h="91439">
                <a:moveTo>
                  <a:pt x="0" y="91376"/>
                </a:moveTo>
                <a:lnTo>
                  <a:pt x="460832" y="91376"/>
                </a:lnTo>
                <a:lnTo>
                  <a:pt x="46083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Agnese</a:t>
            </a:r>
            <a:r>
              <a:rPr dirty="0" spc="15"/>
              <a:t> </a:t>
            </a:r>
            <a:r>
              <a:rPr dirty="0" spc="-10"/>
              <a:t>Di</a:t>
            </a:r>
            <a:r>
              <a:rPr dirty="0" spc="15"/>
              <a:t> </a:t>
            </a:r>
            <a:r>
              <a:rPr dirty="0" spc="-30"/>
              <a:t>Castro</a:t>
            </a:r>
          </a:p>
        </p:txBody>
      </p:sp>
      <p:sp>
        <p:nvSpPr>
          <p:cNvPr id="17" name="object 17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0"/>
              <a:t>Es</a:t>
            </a:r>
            <a:r>
              <a:rPr dirty="0" spc="-5"/>
              <a:t>p</a:t>
            </a:r>
            <a:r>
              <a:rPr dirty="0" spc="-40"/>
              <a:t>onenziale</a:t>
            </a:r>
            <a:r>
              <a:rPr dirty="0" spc="15"/>
              <a:t> </a:t>
            </a:r>
            <a:r>
              <a:rPr dirty="0" spc="50"/>
              <a:t>&amp;</a:t>
            </a:r>
            <a:r>
              <a:rPr dirty="0" spc="15"/>
              <a:t> </a:t>
            </a:r>
            <a:r>
              <a:rPr dirty="0" spc="-25"/>
              <a:t>Log</a:t>
            </a:r>
            <a:r>
              <a:rPr dirty="0" spc="-40"/>
              <a:t>a</a:t>
            </a:r>
            <a:r>
              <a:rPr dirty="0" spc="-25"/>
              <a:t>ritmo:</a:t>
            </a:r>
            <a:r>
              <a:rPr dirty="0" spc="75"/>
              <a:t> </a:t>
            </a:r>
            <a:r>
              <a:rPr dirty="0" spc="-35"/>
              <a:t>p</a:t>
            </a:r>
            <a:r>
              <a:rPr dirty="0" spc="-50"/>
              <a:t>a</a:t>
            </a:r>
            <a:r>
              <a:rPr dirty="0" spc="-25"/>
              <a:t>rte</a:t>
            </a:r>
            <a:r>
              <a:rPr dirty="0" spc="15"/>
              <a:t> </a:t>
            </a:r>
            <a:r>
              <a:rPr dirty="0" spc="-55"/>
              <a:t>3</a:t>
            </a:r>
          </a:p>
        </p:txBody>
      </p:sp>
      <p:sp>
        <p:nvSpPr>
          <p:cNvPr id="18" name="object 18"/>
          <p:cNvSpPr txBox="1"/>
          <p:nvPr/>
        </p:nvSpPr>
        <p:spPr>
          <a:xfrm>
            <a:off x="3458971" y="3367563"/>
            <a:ext cx="54737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25">
                <a:solidFill>
                  <a:srgbClr val="7A0000"/>
                </a:solidFill>
                <a:latin typeface="Lucida Sans Unicode"/>
                <a:cs typeface="Lucida Sans Unicode"/>
              </a:rPr>
              <a:t>Unitelma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Sapienza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4280865" y="3367563"/>
            <a:ext cx="19367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5">
                <a:solidFill>
                  <a:srgbClr val="FFFFFF"/>
                </a:solidFill>
                <a:latin typeface="Lucida Sans Unicode"/>
                <a:cs typeface="Lucida Sans Unicode"/>
              </a:rPr>
              <a:t>20/27</a:t>
            </a:r>
            <a:endParaRPr sz="5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49718" y="24034"/>
            <a:ext cx="40449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Esercizi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svolti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113830" y="403146"/>
            <a:ext cx="1623695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30">
                <a:latin typeface="Tahoma"/>
                <a:cs typeface="Tahoma"/>
              </a:rPr>
              <a:t>L’equazione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assegnata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d</a:t>
            </a:r>
            <a:r>
              <a:rPr dirty="0" sz="1000" spc="-20">
                <a:latin typeface="Tahoma"/>
                <a:cs typeface="Tahoma"/>
              </a:rPr>
              <a:t>iv</a:t>
            </a:r>
            <a:r>
              <a:rPr dirty="0" sz="1000" spc="-40">
                <a:latin typeface="Tahoma"/>
                <a:cs typeface="Tahoma"/>
              </a:rPr>
              <a:t>enta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13830" y="657779"/>
            <a:ext cx="3785870" cy="4286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607060">
              <a:lnSpc>
                <a:spcPct val="100000"/>
              </a:lnSpc>
            </a:pPr>
            <a:r>
              <a:rPr dirty="0" sz="1000" spc="-50">
                <a:latin typeface="Tahoma"/>
                <a:cs typeface="Tahoma"/>
              </a:rPr>
              <a:t>2</a:t>
            </a:r>
            <a:r>
              <a:rPr dirty="0" sz="1000" spc="-150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lo</a:t>
            </a:r>
            <a:r>
              <a:rPr dirty="0" sz="1000" spc="-30">
                <a:latin typeface="Tahoma"/>
                <a:cs typeface="Tahoma"/>
              </a:rPr>
              <a:t>g</a:t>
            </a:r>
            <a:r>
              <a:rPr dirty="0" baseline="-19841" sz="1050" spc="-120">
                <a:latin typeface="Lucida Sans Unicode"/>
                <a:cs typeface="Lucida Sans Unicode"/>
              </a:rPr>
              <a:t>2</a:t>
            </a:r>
            <a:r>
              <a:rPr dirty="0" baseline="-19841" sz="1050" spc="-15">
                <a:latin typeface="Lucida Sans Unicode"/>
                <a:cs typeface="Lucida Sans Unicode"/>
              </a:rPr>
              <a:t> 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10" i="1">
                <a:latin typeface="Trebuchet MS"/>
                <a:cs typeface="Trebuchet MS"/>
              </a:rPr>
              <a:t> </a:t>
            </a:r>
            <a:r>
              <a:rPr dirty="0" sz="1000" spc="40">
                <a:latin typeface="Tahoma"/>
                <a:cs typeface="Tahoma"/>
              </a:rPr>
              <a:t>+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lo</a:t>
            </a:r>
            <a:r>
              <a:rPr dirty="0" sz="1000" spc="-30">
                <a:latin typeface="Tahoma"/>
                <a:cs typeface="Tahoma"/>
              </a:rPr>
              <a:t>g</a:t>
            </a:r>
            <a:r>
              <a:rPr dirty="0" baseline="-19841" sz="1050" spc="-44">
                <a:latin typeface="Lucida Sans Unicode"/>
                <a:cs typeface="Lucida Sans Unicode"/>
              </a:rPr>
              <a:t>2</a:t>
            </a:r>
            <a:r>
              <a:rPr dirty="0" sz="1000" spc="-35">
                <a:latin typeface="Tahoma"/>
                <a:cs typeface="Tahoma"/>
              </a:rPr>
              <a:t>(13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-210" i="1">
                <a:latin typeface="Trebuchet MS"/>
                <a:cs typeface="Trebuchet MS"/>
              </a:rPr>
              <a:t> </a:t>
            </a:r>
            <a:r>
              <a:rPr dirty="0" sz="1000">
                <a:latin typeface="Tahoma"/>
                <a:cs typeface="Tahoma"/>
              </a:rPr>
              <a:t>)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30">
                <a:latin typeface="Tahoma"/>
                <a:cs typeface="Tahoma"/>
              </a:rPr>
              <a:t>lo</a:t>
            </a:r>
            <a:r>
              <a:rPr dirty="0" sz="1000" spc="-30">
                <a:latin typeface="Tahoma"/>
                <a:cs typeface="Tahoma"/>
              </a:rPr>
              <a:t>g</a:t>
            </a:r>
            <a:r>
              <a:rPr dirty="0" baseline="-19841" sz="1050" spc="-44">
                <a:latin typeface="Lucida Sans Unicode"/>
                <a:cs typeface="Lucida Sans Unicode"/>
              </a:rPr>
              <a:t>2</a:t>
            </a:r>
            <a:r>
              <a:rPr dirty="0" sz="1000" spc="-50">
                <a:latin typeface="Tahoma"/>
                <a:cs typeface="Tahoma"/>
              </a:rPr>
              <a:t>[(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10" i="1">
                <a:latin typeface="Trebuchet MS"/>
                <a:cs typeface="Trebuchet MS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35">
                <a:latin typeface="Tahoma"/>
                <a:cs typeface="Tahoma"/>
              </a:rPr>
              <a:t>10)</a:t>
            </a:r>
            <a:r>
              <a:rPr dirty="0" baseline="31746" sz="1050" spc="-44">
                <a:latin typeface="Lucida Sans Unicode"/>
                <a:cs typeface="Lucida Sans Unicode"/>
              </a:rPr>
              <a:t>2</a:t>
            </a:r>
            <a:r>
              <a:rPr dirty="0" sz="1000" spc="-100">
                <a:latin typeface="Tahoma"/>
                <a:cs typeface="Tahoma"/>
              </a:rPr>
              <a:t>]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30">
                <a:latin typeface="Tahoma"/>
                <a:cs typeface="Tahoma"/>
              </a:rPr>
              <a:t>lo</a:t>
            </a:r>
            <a:r>
              <a:rPr dirty="0" sz="1000" spc="-30">
                <a:latin typeface="Tahoma"/>
                <a:cs typeface="Tahoma"/>
              </a:rPr>
              <a:t>g</a:t>
            </a:r>
            <a:r>
              <a:rPr dirty="0" baseline="-19841" sz="1050" spc="-44">
                <a:latin typeface="Lucida Sans Unicode"/>
                <a:cs typeface="Lucida Sans Unicode"/>
              </a:rPr>
              <a:t>2</a:t>
            </a:r>
            <a:r>
              <a:rPr dirty="0" sz="1000" spc="-25">
                <a:latin typeface="Tahoma"/>
                <a:cs typeface="Tahoma"/>
              </a:rPr>
              <a:t>(8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-210" i="1">
                <a:latin typeface="Trebuchet MS"/>
                <a:cs typeface="Trebuchet MS"/>
              </a:rPr>
              <a:t> </a:t>
            </a:r>
            <a:r>
              <a:rPr dirty="0" sz="1000">
                <a:latin typeface="Tahoma"/>
                <a:cs typeface="Tahoma"/>
              </a:rPr>
              <a:t>)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0</a:t>
            </a:r>
            <a:r>
              <a:rPr dirty="0" sz="1000" spc="-95" i="1">
                <a:latin typeface="Verdana"/>
                <a:cs typeface="Verdana"/>
              </a:rPr>
              <a:t>.</a:t>
            </a:r>
            <a:endParaRPr sz="10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990"/>
              </a:spcBef>
            </a:pPr>
            <a:r>
              <a:rPr dirty="0" sz="1000" spc="50">
                <a:latin typeface="Tahoma"/>
                <a:cs typeface="Tahoma"/>
              </a:rPr>
              <a:t>P</a:t>
            </a:r>
            <a:r>
              <a:rPr dirty="0" sz="1000" spc="-55">
                <a:latin typeface="Tahoma"/>
                <a:cs typeface="Tahoma"/>
              </a:rPr>
              <a:t>er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le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75">
                <a:latin typeface="Tahoma"/>
                <a:cs typeface="Tahoma"/>
              </a:rPr>
              <a:t>p</a:t>
            </a:r>
            <a:r>
              <a:rPr dirty="0" sz="1000" spc="-40">
                <a:latin typeface="Tahoma"/>
                <a:cs typeface="Tahoma"/>
              </a:rPr>
              <a:t>ro</a:t>
            </a:r>
            <a:r>
              <a:rPr dirty="0" sz="1000" spc="-75">
                <a:latin typeface="Tahoma"/>
                <a:cs typeface="Tahoma"/>
              </a:rPr>
              <a:t>p</a:t>
            </a:r>
            <a:r>
              <a:rPr dirty="0" sz="1000" spc="-20">
                <a:latin typeface="Tahoma"/>
                <a:cs typeface="Tahoma"/>
              </a:rPr>
              <a:t>rie</a:t>
            </a:r>
            <a:r>
              <a:rPr dirty="0" sz="1000" spc="-30">
                <a:latin typeface="Tahoma"/>
                <a:cs typeface="Tahoma"/>
              </a:rPr>
              <a:t>t</a:t>
            </a:r>
            <a:r>
              <a:rPr dirty="0" sz="1000" spc="-540">
                <a:latin typeface="Tahoma"/>
                <a:cs typeface="Tahoma"/>
              </a:rPr>
              <a:t>`</a:t>
            </a:r>
            <a:r>
              <a:rPr dirty="0" sz="1000" spc="-50">
                <a:latin typeface="Tahoma"/>
                <a:cs typeface="Tahoma"/>
              </a:rPr>
              <a:t>a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dei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log</a:t>
            </a:r>
            <a:r>
              <a:rPr dirty="0" sz="1000" spc="-75">
                <a:latin typeface="Tahoma"/>
                <a:cs typeface="Tahoma"/>
              </a:rPr>
              <a:t>a</a:t>
            </a:r>
            <a:r>
              <a:rPr dirty="0" sz="1000" spc="-10">
                <a:latin typeface="Tahoma"/>
                <a:cs typeface="Tahoma"/>
              </a:rPr>
              <a:t>ritmi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si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80">
                <a:latin typeface="Tahoma"/>
                <a:cs typeface="Tahoma"/>
              </a:rPr>
              <a:t>a</a:t>
            </a:r>
            <a:r>
              <a:rPr dirty="0" sz="1000" spc="-25">
                <a:latin typeface="Tahoma"/>
                <a:cs typeface="Tahoma"/>
              </a:rPr>
              <a:t>rriva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a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862431" y="1376819"/>
            <a:ext cx="889635" cy="0"/>
          </a:xfrm>
          <a:custGeom>
            <a:avLst/>
            <a:gdLst/>
            <a:ahLst/>
            <a:cxnLst/>
            <a:rect l="l" t="t" r="r" b="b"/>
            <a:pathLst>
              <a:path w="889635" h="0">
                <a:moveTo>
                  <a:pt x="0" y="0"/>
                </a:moveTo>
                <a:lnTo>
                  <a:pt x="889152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601573" y="1300579"/>
            <a:ext cx="1410335" cy="2774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38888" sz="1500" spc="-44">
                <a:latin typeface="Tahoma"/>
                <a:cs typeface="Tahoma"/>
              </a:rPr>
              <a:t>lo</a:t>
            </a:r>
            <a:r>
              <a:rPr dirty="0" baseline="38888" sz="1500" spc="-44">
                <a:latin typeface="Tahoma"/>
                <a:cs typeface="Tahoma"/>
              </a:rPr>
              <a:t>g</a:t>
            </a:r>
            <a:r>
              <a:rPr dirty="0" baseline="35714" sz="1050" spc="-120">
                <a:latin typeface="Lucida Sans Unicode"/>
                <a:cs typeface="Lucida Sans Unicode"/>
              </a:rPr>
              <a:t>2</a:t>
            </a:r>
            <a:r>
              <a:rPr dirty="0" baseline="35714" sz="1050">
                <a:latin typeface="Lucida Sans Unicode"/>
                <a:cs typeface="Lucida Sans Unicode"/>
              </a:rPr>
              <a:t> </a:t>
            </a:r>
            <a:r>
              <a:rPr dirty="0" baseline="35714" sz="1050" spc="-165">
                <a:latin typeface="Lucida Sans Unicode"/>
                <a:cs typeface="Lucida Sans Unicode"/>
              </a:rPr>
              <a:t> </a:t>
            </a:r>
            <a:r>
              <a:rPr dirty="0" sz="1000">
                <a:latin typeface="Tahoma"/>
                <a:cs typeface="Tahoma"/>
              </a:rPr>
              <a:t>(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10" i="1">
                <a:latin typeface="Trebuchet MS"/>
                <a:cs typeface="Trebuchet MS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35">
                <a:latin typeface="Tahoma"/>
                <a:cs typeface="Tahoma"/>
              </a:rPr>
              <a:t>10)</a:t>
            </a:r>
            <a:r>
              <a:rPr dirty="0" baseline="23809" sz="1050" spc="-44">
                <a:latin typeface="Lucida Sans Unicode"/>
                <a:cs typeface="Lucida Sans Unicode"/>
              </a:rPr>
              <a:t>2</a:t>
            </a:r>
            <a:r>
              <a:rPr dirty="0" sz="1000" spc="-25">
                <a:latin typeface="Tahoma"/>
                <a:cs typeface="Tahoma"/>
              </a:rPr>
              <a:t>(8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-210" i="1">
                <a:latin typeface="Trebuchet MS"/>
                <a:cs typeface="Trebuchet MS"/>
              </a:rPr>
              <a:t> </a:t>
            </a:r>
            <a:r>
              <a:rPr dirty="0" sz="1000">
                <a:latin typeface="Tahoma"/>
                <a:cs typeface="Tahoma"/>
              </a:rPr>
              <a:t>)</a:t>
            </a:r>
            <a:r>
              <a:rPr dirty="0" sz="1000" spc="80">
                <a:latin typeface="Tahoma"/>
                <a:cs typeface="Tahoma"/>
              </a:rPr>
              <a:t> </a:t>
            </a:r>
            <a:r>
              <a:rPr dirty="0" baseline="38888" sz="1500" spc="60">
                <a:latin typeface="Tahoma"/>
                <a:cs typeface="Tahoma"/>
              </a:rPr>
              <a:t>=</a:t>
            </a:r>
            <a:r>
              <a:rPr dirty="0" baseline="38888" sz="1500" spc="-60">
                <a:latin typeface="Tahoma"/>
                <a:cs typeface="Tahoma"/>
              </a:rPr>
              <a:t> </a:t>
            </a:r>
            <a:r>
              <a:rPr dirty="0" baseline="38888" sz="1500" spc="-75">
                <a:latin typeface="Tahoma"/>
                <a:cs typeface="Tahoma"/>
              </a:rPr>
              <a:t>0</a:t>
            </a:r>
            <a:endParaRPr baseline="38888" sz="1500">
              <a:latin typeface="Tahoma"/>
              <a:cs typeface="Tahoma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007897" y="1197567"/>
            <a:ext cx="2558415" cy="20827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1972310" algn="l"/>
              </a:tabLst>
            </a:pP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-210" i="1">
                <a:latin typeface="Trebuchet MS"/>
                <a:cs typeface="Trebuchet MS"/>
              </a:rPr>
              <a:t> </a:t>
            </a:r>
            <a:r>
              <a:rPr dirty="0" baseline="27777" sz="1050" spc="-44">
                <a:latin typeface="Lucida Sans Unicode"/>
                <a:cs typeface="Lucida Sans Unicode"/>
              </a:rPr>
              <a:t>2</a:t>
            </a:r>
            <a:r>
              <a:rPr dirty="0" sz="1000" spc="-35">
                <a:latin typeface="Tahoma"/>
                <a:cs typeface="Tahoma"/>
              </a:rPr>
              <a:t>(13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-210" i="1">
                <a:latin typeface="Trebuchet MS"/>
                <a:cs typeface="Trebuchet MS"/>
              </a:rPr>
              <a:t> </a:t>
            </a:r>
            <a:r>
              <a:rPr dirty="0" sz="1000">
                <a:latin typeface="Tahoma"/>
                <a:cs typeface="Tahoma"/>
              </a:rPr>
              <a:t>)	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-210" i="1">
                <a:latin typeface="Trebuchet MS"/>
                <a:cs typeface="Trebuchet MS"/>
              </a:rPr>
              <a:t> </a:t>
            </a:r>
            <a:r>
              <a:rPr dirty="0" baseline="27777" sz="1050" spc="-44">
                <a:latin typeface="Lucida Sans Unicode"/>
                <a:cs typeface="Lucida Sans Unicode"/>
              </a:rPr>
              <a:t>2</a:t>
            </a:r>
            <a:r>
              <a:rPr dirty="0" sz="1000" spc="-35">
                <a:latin typeface="Tahoma"/>
                <a:cs typeface="Tahoma"/>
              </a:rPr>
              <a:t>(13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-210" i="1">
                <a:latin typeface="Trebuchet MS"/>
                <a:cs typeface="Trebuchet MS"/>
              </a:rPr>
              <a:t> </a:t>
            </a:r>
            <a:r>
              <a:rPr dirty="0" sz="1000">
                <a:latin typeface="Tahoma"/>
                <a:cs typeface="Tahoma"/>
              </a:rPr>
              <a:t>)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274227" y="1339238"/>
            <a:ext cx="25781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114">
                <a:latin typeface="Lucida Sans Unicode"/>
                <a:cs typeface="Lucida Sans Unicode"/>
              </a:rPr>
              <a:t>⇐</a:t>
            </a:r>
            <a:r>
              <a:rPr dirty="0" sz="1000" spc="55">
                <a:latin typeface="Lucida Sans Unicode"/>
                <a:cs typeface="Lucida Sans Unicode"/>
              </a:rPr>
              <a:t>⇒</a:t>
            </a:r>
            <a:endParaRPr sz="1000">
              <a:latin typeface="Lucida Sans Unicode"/>
              <a:cs typeface="Lucida Sans Unicode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2822270" y="1376819"/>
            <a:ext cx="889635" cy="0"/>
          </a:xfrm>
          <a:custGeom>
            <a:avLst/>
            <a:gdLst/>
            <a:ahLst/>
            <a:cxnLst/>
            <a:rect l="l" t="t" r="r" b="b"/>
            <a:pathLst>
              <a:path w="889635" h="0">
                <a:moveTo>
                  <a:pt x="0" y="0"/>
                </a:moveTo>
                <a:lnTo>
                  <a:pt x="889152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/>
          <p:nvPr/>
        </p:nvSpPr>
        <p:spPr>
          <a:xfrm>
            <a:off x="2809570" y="1300579"/>
            <a:ext cx="1196975" cy="2774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r" marR="5080">
              <a:lnSpc>
                <a:spcPts val="940"/>
              </a:lnSpc>
            </a:pP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1</a:t>
            </a:r>
            <a:r>
              <a:rPr dirty="0" sz="1000" spc="-95" i="1">
                <a:latin typeface="Verdana"/>
                <a:cs typeface="Verdana"/>
              </a:rPr>
              <a:t>.</a:t>
            </a:r>
            <a:endParaRPr sz="1000">
              <a:latin typeface="Verdana"/>
              <a:cs typeface="Verdana"/>
            </a:endParaRPr>
          </a:p>
          <a:p>
            <a:pPr marL="12700">
              <a:lnSpc>
                <a:spcPts val="940"/>
              </a:lnSpc>
            </a:pPr>
            <a:r>
              <a:rPr dirty="0" sz="1000">
                <a:latin typeface="Tahoma"/>
                <a:cs typeface="Tahoma"/>
              </a:rPr>
              <a:t>(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10" i="1">
                <a:latin typeface="Trebuchet MS"/>
                <a:cs typeface="Trebuchet MS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35">
                <a:latin typeface="Tahoma"/>
                <a:cs typeface="Tahoma"/>
              </a:rPr>
              <a:t>10)</a:t>
            </a:r>
            <a:r>
              <a:rPr dirty="0" baseline="23809" sz="1050" spc="-44">
                <a:latin typeface="Lucida Sans Unicode"/>
                <a:cs typeface="Lucida Sans Unicode"/>
              </a:rPr>
              <a:t>2</a:t>
            </a:r>
            <a:r>
              <a:rPr dirty="0" sz="1000" spc="-25">
                <a:latin typeface="Tahoma"/>
                <a:cs typeface="Tahoma"/>
              </a:rPr>
              <a:t>(8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-210" i="1">
                <a:latin typeface="Trebuchet MS"/>
                <a:cs typeface="Trebuchet MS"/>
              </a:rPr>
              <a:t> </a:t>
            </a:r>
            <a:r>
              <a:rPr dirty="0" sz="1000">
                <a:latin typeface="Tahoma"/>
                <a:cs typeface="Tahoma"/>
              </a:rPr>
              <a:t>)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56006" y="1646045"/>
            <a:ext cx="2141855" cy="4692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40">
                <a:latin typeface="Tahoma"/>
                <a:cs typeface="Tahoma"/>
              </a:rPr>
              <a:t>Dunque</a:t>
            </a:r>
            <a:endParaRPr sz="10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14"/>
              </a:spcBef>
            </a:pPr>
            <a:endParaRPr sz="850">
              <a:latin typeface="Times New Roman"/>
              <a:cs typeface="Times New Roman"/>
            </a:endParaRPr>
          </a:p>
          <a:p>
            <a:pPr marL="497840">
              <a:lnSpc>
                <a:spcPct val="100000"/>
              </a:lnSpc>
            </a:pP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-210" i="1">
                <a:latin typeface="Trebuchet MS"/>
                <a:cs typeface="Trebuchet MS"/>
              </a:rPr>
              <a:t> </a:t>
            </a:r>
            <a:r>
              <a:rPr dirty="0" baseline="31746" sz="1050" spc="-44">
                <a:latin typeface="Lucida Sans Unicode"/>
                <a:cs typeface="Lucida Sans Unicode"/>
              </a:rPr>
              <a:t>2</a:t>
            </a:r>
            <a:r>
              <a:rPr dirty="0" sz="1000" spc="-35">
                <a:latin typeface="Tahoma"/>
                <a:cs typeface="Tahoma"/>
              </a:rPr>
              <a:t>(13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-210" i="1">
                <a:latin typeface="Trebuchet MS"/>
                <a:cs typeface="Trebuchet MS"/>
              </a:rPr>
              <a:t> </a:t>
            </a:r>
            <a:r>
              <a:rPr dirty="0" sz="1000">
                <a:latin typeface="Tahoma"/>
                <a:cs typeface="Tahoma"/>
              </a:rPr>
              <a:t>)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>
                <a:latin typeface="Tahoma"/>
                <a:cs typeface="Tahoma"/>
              </a:rPr>
              <a:t>(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10" i="1">
                <a:latin typeface="Trebuchet MS"/>
                <a:cs typeface="Trebuchet MS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35">
                <a:latin typeface="Tahoma"/>
                <a:cs typeface="Tahoma"/>
              </a:rPr>
              <a:t>10)</a:t>
            </a:r>
            <a:r>
              <a:rPr dirty="0" baseline="31746" sz="1050" spc="-44">
                <a:latin typeface="Lucida Sans Unicode"/>
                <a:cs typeface="Lucida Sans Unicode"/>
              </a:rPr>
              <a:t>2</a:t>
            </a:r>
            <a:r>
              <a:rPr dirty="0" sz="1000" spc="-25">
                <a:latin typeface="Tahoma"/>
                <a:cs typeface="Tahoma"/>
              </a:rPr>
              <a:t>(8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-210" i="1">
                <a:latin typeface="Trebuchet MS"/>
                <a:cs typeface="Trebuchet MS"/>
              </a:rPr>
              <a:t> </a:t>
            </a:r>
            <a:r>
              <a:rPr dirty="0" sz="1000">
                <a:latin typeface="Tahoma"/>
                <a:cs typeface="Tahoma"/>
              </a:rPr>
              <a:t>)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0" y="3364623"/>
            <a:ext cx="1383030" cy="91440"/>
          </a:xfrm>
          <a:custGeom>
            <a:avLst/>
            <a:gdLst/>
            <a:ahLst/>
            <a:cxnLst/>
            <a:rect l="l" t="t" r="r" b="b"/>
            <a:pathLst>
              <a:path w="1383030" h="91439">
                <a:moveTo>
                  <a:pt x="0" y="91376"/>
                </a:moveTo>
                <a:lnTo>
                  <a:pt x="1382420" y="91376"/>
                </a:lnTo>
                <a:lnTo>
                  <a:pt x="1382420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1382420" y="3364623"/>
            <a:ext cx="1935480" cy="91440"/>
          </a:xfrm>
          <a:custGeom>
            <a:avLst/>
            <a:gdLst/>
            <a:ahLst/>
            <a:cxnLst/>
            <a:rect l="l" t="t" r="r" b="b"/>
            <a:pathLst>
              <a:path w="1935479" h="91439">
                <a:moveTo>
                  <a:pt x="0" y="91376"/>
                </a:moveTo>
                <a:lnTo>
                  <a:pt x="1935352" y="91376"/>
                </a:lnTo>
                <a:lnTo>
                  <a:pt x="193535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3317760" y="3364623"/>
            <a:ext cx="829944" cy="91440"/>
          </a:xfrm>
          <a:custGeom>
            <a:avLst/>
            <a:gdLst/>
            <a:ahLst/>
            <a:cxnLst/>
            <a:rect l="l" t="t" r="r" b="b"/>
            <a:pathLst>
              <a:path w="829945" h="91439">
                <a:moveTo>
                  <a:pt x="0" y="91376"/>
                </a:moveTo>
                <a:lnTo>
                  <a:pt x="829411" y="91376"/>
                </a:lnTo>
                <a:lnTo>
                  <a:pt x="829411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4147172" y="3364623"/>
            <a:ext cx="461009" cy="91440"/>
          </a:xfrm>
          <a:custGeom>
            <a:avLst/>
            <a:gdLst/>
            <a:ahLst/>
            <a:cxnLst/>
            <a:rect l="l" t="t" r="r" b="b"/>
            <a:pathLst>
              <a:path w="461010" h="91439">
                <a:moveTo>
                  <a:pt x="0" y="91376"/>
                </a:moveTo>
                <a:lnTo>
                  <a:pt x="460832" y="91376"/>
                </a:lnTo>
                <a:lnTo>
                  <a:pt x="46083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Agnese</a:t>
            </a:r>
            <a:r>
              <a:rPr dirty="0" spc="15"/>
              <a:t> </a:t>
            </a:r>
            <a:r>
              <a:rPr dirty="0" spc="-10"/>
              <a:t>Di</a:t>
            </a:r>
            <a:r>
              <a:rPr dirty="0" spc="15"/>
              <a:t> </a:t>
            </a:r>
            <a:r>
              <a:rPr dirty="0" spc="-30"/>
              <a:t>Castro</a:t>
            </a:r>
          </a:p>
        </p:txBody>
      </p:sp>
      <p:sp>
        <p:nvSpPr>
          <p:cNvPr id="18" name="object 18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0"/>
              <a:t>Es</a:t>
            </a:r>
            <a:r>
              <a:rPr dirty="0" spc="-5"/>
              <a:t>p</a:t>
            </a:r>
            <a:r>
              <a:rPr dirty="0" spc="-40"/>
              <a:t>onenziale</a:t>
            </a:r>
            <a:r>
              <a:rPr dirty="0" spc="15"/>
              <a:t> </a:t>
            </a:r>
            <a:r>
              <a:rPr dirty="0" spc="50"/>
              <a:t>&amp;</a:t>
            </a:r>
            <a:r>
              <a:rPr dirty="0" spc="15"/>
              <a:t> </a:t>
            </a:r>
            <a:r>
              <a:rPr dirty="0" spc="-25"/>
              <a:t>Log</a:t>
            </a:r>
            <a:r>
              <a:rPr dirty="0" spc="-40"/>
              <a:t>a</a:t>
            </a:r>
            <a:r>
              <a:rPr dirty="0" spc="-25"/>
              <a:t>ritmo:</a:t>
            </a:r>
            <a:r>
              <a:rPr dirty="0" spc="75"/>
              <a:t> </a:t>
            </a:r>
            <a:r>
              <a:rPr dirty="0" spc="-35"/>
              <a:t>p</a:t>
            </a:r>
            <a:r>
              <a:rPr dirty="0" spc="-50"/>
              <a:t>a</a:t>
            </a:r>
            <a:r>
              <a:rPr dirty="0" spc="-25"/>
              <a:t>rte</a:t>
            </a:r>
            <a:r>
              <a:rPr dirty="0" spc="15"/>
              <a:t> </a:t>
            </a:r>
            <a:r>
              <a:rPr dirty="0" spc="-55"/>
              <a:t>3</a:t>
            </a:r>
          </a:p>
        </p:txBody>
      </p:sp>
      <p:sp>
        <p:nvSpPr>
          <p:cNvPr id="19" name="object 19"/>
          <p:cNvSpPr txBox="1"/>
          <p:nvPr/>
        </p:nvSpPr>
        <p:spPr>
          <a:xfrm>
            <a:off x="3458971" y="3367563"/>
            <a:ext cx="54737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25">
                <a:solidFill>
                  <a:srgbClr val="7A0000"/>
                </a:solidFill>
                <a:latin typeface="Lucida Sans Unicode"/>
                <a:cs typeface="Lucida Sans Unicode"/>
              </a:rPr>
              <a:t>Unitelma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Sapienza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4280865" y="3367563"/>
            <a:ext cx="19367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5">
                <a:solidFill>
                  <a:srgbClr val="FFFFFF"/>
                </a:solidFill>
                <a:latin typeface="Lucida Sans Unicode"/>
                <a:cs typeface="Lucida Sans Unicode"/>
              </a:rPr>
              <a:t>20/27</a:t>
            </a:r>
            <a:endParaRPr sz="5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49718" y="24034"/>
            <a:ext cx="40449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Esercizi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svolti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113830" y="403146"/>
            <a:ext cx="1623695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30">
                <a:latin typeface="Tahoma"/>
                <a:cs typeface="Tahoma"/>
              </a:rPr>
              <a:t>L’equazione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assegnata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d</a:t>
            </a:r>
            <a:r>
              <a:rPr dirty="0" sz="1000" spc="-20">
                <a:latin typeface="Tahoma"/>
                <a:cs typeface="Tahoma"/>
              </a:rPr>
              <a:t>iv</a:t>
            </a:r>
            <a:r>
              <a:rPr dirty="0" sz="1000" spc="-40">
                <a:latin typeface="Tahoma"/>
                <a:cs typeface="Tahoma"/>
              </a:rPr>
              <a:t>enta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13830" y="657779"/>
            <a:ext cx="3785870" cy="4286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607060">
              <a:lnSpc>
                <a:spcPct val="100000"/>
              </a:lnSpc>
            </a:pPr>
            <a:r>
              <a:rPr dirty="0" sz="1000" spc="-50">
                <a:latin typeface="Tahoma"/>
                <a:cs typeface="Tahoma"/>
              </a:rPr>
              <a:t>2</a:t>
            </a:r>
            <a:r>
              <a:rPr dirty="0" sz="1000" spc="-150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lo</a:t>
            </a:r>
            <a:r>
              <a:rPr dirty="0" sz="1000" spc="-30">
                <a:latin typeface="Tahoma"/>
                <a:cs typeface="Tahoma"/>
              </a:rPr>
              <a:t>g</a:t>
            </a:r>
            <a:r>
              <a:rPr dirty="0" baseline="-19841" sz="1050" spc="-120">
                <a:latin typeface="Lucida Sans Unicode"/>
                <a:cs typeface="Lucida Sans Unicode"/>
              </a:rPr>
              <a:t>2</a:t>
            </a:r>
            <a:r>
              <a:rPr dirty="0" baseline="-19841" sz="1050" spc="-15">
                <a:latin typeface="Lucida Sans Unicode"/>
                <a:cs typeface="Lucida Sans Unicode"/>
              </a:rPr>
              <a:t> 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10" i="1">
                <a:latin typeface="Trebuchet MS"/>
                <a:cs typeface="Trebuchet MS"/>
              </a:rPr>
              <a:t> </a:t>
            </a:r>
            <a:r>
              <a:rPr dirty="0" sz="1000" spc="40">
                <a:latin typeface="Tahoma"/>
                <a:cs typeface="Tahoma"/>
              </a:rPr>
              <a:t>+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lo</a:t>
            </a:r>
            <a:r>
              <a:rPr dirty="0" sz="1000" spc="-30">
                <a:latin typeface="Tahoma"/>
                <a:cs typeface="Tahoma"/>
              </a:rPr>
              <a:t>g</a:t>
            </a:r>
            <a:r>
              <a:rPr dirty="0" baseline="-19841" sz="1050" spc="-44">
                <a:latin typeface="Lucida Sans Unicode"/>
                <a:cs typeface="Lucida Sans Unicode"/>
              </a:rPr>
              <a:t>2</a:t>
            </a:r>
            <a:r>
              <a:rPr dirty="0" sz="1000" spc="-35">
                <a:latin typeface="Tahoma"/>
                <a:cs typeface="Tahoma"/>
              </a:rPr>
              <a:t>(13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-210" i="1">
                <a:latin typeface="Trebuchet MS"/>
                <a:cs typeface="Trebuchet MS"/>
              </a:rPr>
              <a:t> </a:t>
            </a:r>
            <a:r>
              <a:rPr dirty="0" sz="1000">
                <a:latin typeface="Tahoma"/>
                <a:cs typeface="Tahoma"/>
              </a:rPr>
              <a:t>)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30">
                <a:latin typeface="Tahoma"/>
                <a:cs typeface="Tahoma"/>
              </a:rPr>
              <a:t>lo</a:t>
            </a:r>
            <a:r>
              <a:rPr dirty="0" sz="1000" spc="-30">
                <a:latin typeface="Tahoma"/>
                <a:cs typeface="Tahoma"/>
              </a:rPr>
              <a:t>g</a:t>
            </a:r>
            <a:r>
              <a:rPr dirty="0" baseline="-19841" sz="1050" spc="-44">
                <a:latin typeface="Lucida Sans Unicode"/>
                <a:cs typeface="Lucida Sans Unicode"/>
              </a:rPr>
              <a:t>2</a:t>
            </a:r>
            <a:r>
              <a:rPr dirty="0" sz="1000" spc="-50">
                <a:latin typeface="Tahoma"/>
                <a:cs typeface="Tahoma"/>
              </a:rPr>
              <a:t>[(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10" i="1">
                <a:latin typeface="Trebuchet MS"/>
                <a:cs typeface="Trebuchet MS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35">
                <a:latin typeface="Tahoma"/>
                <a:cs typeface="Tahoma"/>
              </a:rPr>
              <a:t>10)</a:t>
            </a:r>
            <a:r>
              <a:rPr dirty="0" baseline="31746" sz="1050" spc="-44">
                <a:latin typeface="Lucida Sans Unicode"/>
                <a:cs typeface="Lucida Sans Unicode"/>
              </a:rPr>
              <a:t>2</a:t>
            </a:r>
            <a:r>
              <a:rPr dirty="0" sz="1000" spc="-100">
                <a:latin typeface="Tahoma"/>
                <a:cs typeface="Tahoma"/>
              </a:rPr>
              <a:t>]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30">
                <a:latin typeface="Tahoma"/>
                <a:cs typeface="Tahoma"/>
              </a:rPr>
              <a:t>lo</a:t>
            </a:r>
            <a:r>
              <a:rPr dirty="0" sz="1000" spc="-30">
                <a:latin typeface="Tahoma"/>
                <a:cs typeface="Tahoma"/>
              </a:rPr>
              <a:t>g</a:t>
            </a:r>
            <a:r>
              <a:rPr dirty="0" baseline="-19841" sz="1050" spc="-44">
                <a:latin typeface="Lucida Sans Unicode"/>
                <a:cs typeface="Lucida Sans Unicode"/>
              </a:rPr>
              <a:t>2</a:t>
            </a:r>
            <a:r>
              <a:rPr dirty="0" sz="1000" spc="-25">
                <a:latin typeface="Tahoma"/>
                <a:cs typeface="Tahoma"/>
              </a:rPr>
              <a:t>(8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-210" i="1">
                <a:latin typeface="Trebuchet MS"/>
                <a:cs typeface="Trebuchet MS"/>
              </a:rPr>
              <a:t> </a:t>
            </a:r>
            <a:r>
              <a:rPr dirty="0" sz="1000">
                <a:latin typeface="Tahoma"/>
                <a:cs typeface="Tahoma"/>
              </a:rPr>
              <a:t>)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0</a:t>
            </a:r>
            <a:r>
              <a:rPr dirty="0" sz="1000" spc="-95" i="1">
                <a:latin typeface="Verdana"/>
                <a:cs typeface="Verdana"/>
              </a:rPr>
              <a:t>.</a:t>
            </a:r>
            <a:endParaRPr sz="10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990"/>
              </a:spcBef>
            </a:pPr>
            <a:r>
              <a:rPr dirty="0" sz="1000" spc="50">
                <a:latin typeface="Tahoma"/>
                <a:cs typeface="Tahoma"/>
              </a:rPr>
              <a:t>P</a:t>
            </a:r>
            <a:r>
              <a:rPr dirty="0" sz="1000" spc="-55">
                <a:latin typeface="Tahoma"/>
                <a:cs typeface="Tahoma"/>
              </a:rPr>
              <a:t>er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le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75">
                <a:latin typeface="Tahoma"/>
                <a:cs typeface="Tahoma"/>
              </a:rPr>
              <a:t>p</a:t>
            </a:r>
            <a:r>
              <a:rPr dirty="0" sz="1000" spc="-40">
                <a:latin typeface="Tahoma"/>
                <a:cs typeface="Tahoma"/>
              </a:rPr>
              <a:t>ro</a:t>
            </a:r>
            <a:r>
              <a:rPr dirty="0" sz="1000" spc="-75">
                <a:latin typeface="Tahoma"/>
                <a:cs typeface="Tahoma"/>
              </a:rPr>
              <a:t>p</a:t>
            </a:r>
            <a:r>
              <a:rPr dirty="0" sz="1000" spc="-20">
                <a:latin typeface="Tahoma"/>
                <a:cs typeface="Tahoma"/>
              </a:rPr>
              <a:t>rie</a:t>
            </a:r>
            <a:r>
              <a:rPr dirty="0" sz="1000" spc="-30">
                <a:latin typeface="Tahoma"/>
                <a:cs typeface="Tahoma"/>
              </a:rPr>
              <a:t>t</a:t>
            </a:r>
            <a:r>
              <a:rPr dirty="0" sz="1000" spc="-540">
                <a:latin typeface="Tahoma"/>
                <a:cs typeface="Tahoma"/>
              </a:rPr>
              <a:t>`</a:t>
            </a:r>
            <a:r>
              <a:rPr dirty="0" sz="1000" spc="-50">
                <a:latin typeface="Tahoma"/>
                <a:cs typeface="Tahoma"/>
              </a:rPr>
              <a:t>a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dei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log</a:t>
            </a:r>
            <a:r>
              <a:rPr dirty="0" sz="1000" spc="-75">
                <a:latin typeface="Tahoma"/>
                <a:cs typeface="Tahoma"/>
              </a:rPr>
              <a:t>a</a:t>
            </a:r>
            <a:r>
              <a:rPr dirty="0" sz="1000" spc="-10">
                <a:latin typeface="Tahoma"/>
                <a:cs typeface="Tahoma"/>
              </a:rPr>
              <a:t>ritmi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si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80">
                <a:latin typeface="Tahoma"/>
                <a:cs typeface="Tahoma"/>
              </a:rPr>
              <a:t>a</a:t>
            </a:r>
            <a:r>
              <a:rPr dirty="0" sz="1000" spc="-25">
                <a:latin typeface="Tahoma"/>
                <a:cs typeface="Tahoma"/>
              </a:rPr>
              <a:t>rriva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a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862431" y="1376819"/>
            <a:ext cx="889635" cy="0"/>
          </a:xfrm>
          <a:custGeom>
            <a:avLst/>
            <a:gdLst/>
            <a:ahLst/>
            <a:cxnLst/>
            <a:rect l="l" t="t" r="r" b="b"/>
            <a:pathLst>
              <a:path w="889635" h="0">
                <a:moveTo>
                  <a:pt x="0" y="0"/>
                </a:moveTo>
                <a:lnTo>
                  <a:pt x="889152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601573" y="1300579"/>
            <a:ext cx="1410335" cy="2774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38888" sz="1500" spc="-44">
                <a:latin typeface="Tahoma"/>
                <a:cs typeface="Tahoma"/>
              </a:rPr>
              <a:t>lo</a:t>
            </a:r>
            <a:r>
              <a:rPr dirty="0" baseline="38888" sz="1500" spc="-44">
                <a:latin typeface="Tahoma"/>
                <a:cs typeface="Tahoma"/>
              </a:rPr>
              <a:t>g</a:t>
            </a:r>
            <a:r>
              <a:rPr dirty="0" baseline="35714" sz="1050" spc="-120">
                <a:latin typeface="Lucida Sans Unicode"/>
                <a:cs typeface="Lucida Sans Unicode"/>
              </a:rPr>
              <a:t>2</a:t>
            </a:r>
            <a:r>
              <a:rPr dirty="0" baseline="35714" sz="1050">
                <a:latin typeface="Lucida Sans Unicode"/>
                <a:cs typeface="Lucida Sans Unicode"/>
              </a:rPr>
              <a:t> </a:t>
            </a:r>
            <a:r>
              <a:rPr dirty="0" baseline="35714" sz="1050" spc="-165">
                <a:latin typeface="Lucida Sans Unicode"/>
                <a:cs typeface="Lucida Sans Unicode"/>
              </a:rPr>
              <a:t> </a:t>
            </a:r>
            <a:r>
              <a:rPr dirty="0" sz="1000">
                <a:latin typeface="Tahoma"/>
                <a:cs typeface="Tahoma"/>
              </a:rPr>
              <a:t>(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10" i="1">
                <a:latin typeface="Trebuchet MS"/>
                <a:cs typeface="Trebuchet MS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35">
                <a:latin typeface="Tahoma"/>
                <a:cs typeface="Tahoma"/>
              </a:rPr>
              <a:t>10)</a:t>
            </a:r>
            <a:r>
              <a:rPr dirty="0" baseline="23809" sz="1050" spc="-44">
                <a:latin typeface="Lucida Sans Unicode"/>
                <a:cs typeface="Lucida Sans Unicode"/>
              </a:rPr>
              <a:t>2</a:t>
            </a:r>
            <a:r>
              <a:rPr dirty="0" sz="1000" spc="-25">
                <a:latin typeface="Tahoma"/>
                <a:cs typeface="Tahoma"/>
              </a:rPr>
              <a:t>(8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-210" i="1">
                <a:latin typeface="Trebuchet MS"/>
                <a:cs typeface="Trebuchet MS"/>
              </a:rPr>
              <a:t> </a:t>
            </a:r>
            <a:r>
              <a:rPr dirty="0" sz="1000">
                <a:latin typeface="Tahoma"/>
                <a:cs typeface="Tahoma"/>
              </a:rPr>
              <a:t>)</a:t>
            </a:r>
            <a:r>
              <a:rPr dirty="0" sz="1000" spc="80">
                <a:latin typeface="Tahoma"/>
                <a:cs typeface="Tahoma"/>
              </a:rPr>
              <a:t> </a:t>
            </a:r>
            <a:r>
              <a:rPr dirty="0" baseline="38888" sz="1500" spc="60">
                <a:latin typeface="Tahoma"/>
                <a:cs typeface="Tahoma"/>
              </a:rPr>
              <a:t>=</a:t>
            </a:r>
            <a:r>
              <a:rPr dirty="0" baseline="38888" sz="1500" spc="-60">
                <a:latin typeface="Tahoma"/>
                <a:cs typeface="Tahoma"/>
              </a:rPr>
              <a:t> </a:t>
            </a:r>
            <a:r>
              <a:rPr dirty="0" baseline="38888" sz="1500" spc="-75">
                <a:latin typeface="Tahoma"/>
                <a:cs typeface="Tahoma"/>
              </a:rPr>
              <a:t>0</a:t>
            </a:r>
            <a:endParaRPr baseline="38888" sz="1500">
              <a:latin typeface="Tahoma"/>
              <a:cs typeface="Tahoma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007897" y="1197567"/>
            <a:ext cx="2558415" cy="20827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1972310" algn="l"/>
              </a:tabLst>
            </a:pP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-210" i="1">
                <a:latin typeface="Trebuchet MS"/>
                <a:cs typeface="Trebuchet MS"/>
              </a:rPr>
              <a:t> </a:t>
            </a:r>
            <a:r>
              <a:rPr dirty="0" baseline="27777" sz="1050" spc="-44">
                <a:latin typeface="Lucida Sans Unicode"/>
                <a:cs typeface="Lucida Sans Unicode"/>
              </a:rPr>
              <a:t>2</a:t>
            </a:r>
            <a:r>
              <a:rPr dirty="0" sz="1000" spc="-35">
                <a:latin typeface="Tahoma"/>
                <a:cs typeface="Tahoma"/>
              </a:rPr>
              <a:t>(13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-210" i="1">
                <a:latin typeface="Trebuchet MS"/>
                <a:cs typeface="Trebuchet MS"/>
              </a:rPr>
              <a:t> </a:t>
            </a:r>
            <a:r>
              <a:rPr dirty="0" sz="1000">
                <a:latin typeface="Tahoma"/>
                <a:cs typeface="Tahoma"/>
              </a:rPr>
              <a:t>)	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-210" i="1">
                <a:latin typeface="Trebuchet MS"/>
                <a:cs typeface="Trebuchet MS"/>
              </a:rPr>
              <a:t> </a:t>
            </a:r>
            <a:r>
              <a:rPr dirty="0" baseline="27777" sz="1050" spc="-44">
                <a:latin typeface="Lucida Sans Unicode"/>
                <a:cs typeface="Lucida Sans Unicode"/>
              </a:rPr>
              <a:t>2</a:t>
            </a:r>
            <a:r>
              <a:rPr dirty="0" sz="1000" spc="-35">
                <a:latin typeface="Tahoma"/>
                <a:cs typeface="Tahoma"/>
              </a:rPr>
              <a:t>(13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-210" i="1">
                <a:latin typeface="Trebuchet MS"/>
                <a:cs typeface="Trebuchet MS"/>
              </a:rPr>
              <a:t> </a:t>
            </a:r>
            <a:r>
              <a:rPr dirty="0" sz="1000">
                <a:latin typeface="Tahoma"/>
                <a:cs typeface="Tahoma"/>
              </a:rPr>
              <a:t>)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274227" y="1339238"/>
            <a:ext cx="25781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114">
                <a:latin typeface="Lucida Sans Unicode"/>
                <a:cs typeface="Lucida Sans Unicode"/>
              </a:rPr>
              <a:t>⇐</a:t>
            </a:r>
            <a:r>
              <a:rPr dirty="0" sz="1000" spc="55">
                <a:latin typeface="Lucida Sans Unicode"/>
                <a:cs typeface="Lucida Sans Unicode"/>
              </a:rPr>
              <a:t>⇒</a:t>
            </a:r>
            <a:endParaRPr sz="1000">
              <a:latin typeface="Lucida Sans Unicode"/>
              <a:cs typeface="Lucida Sans Unicode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2822270" y="1376819"/>
            <a:ext cx="889635" cy="0"/>
          </a:xfrm>
          <a:custGeom>
            <a:avLst/>
            <a:gdLst/>
            <a:ahLst/>
            <a:cxnLst/>
            <a:rect l="l" t="t" r="r" b="b"/>
            <a:pathLst>
              <a:path w="889635" h="0">
                <a:moveTo>
                  <a:pt x="0" y="0"/>
                </a:moveTo>
                <a:lnTo>
                  <a:pt x="889152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/>
          <p:nvPr/>
        </p:nvSpPr>
        <p:spPr>
          <a:xfrm>
            <a:off x="2809570" y="1300579"/>
            <a:ext cx="1196975" cy="2774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r" marR="5080">
              <a:lnSpc>
                <a:spcPts val="940"/>
              </a:lnSpc>
            </a:pP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1</a:t>
            </a:r>
            <a:r>
              <a:rPr dirty="0" sz="1000" spc="-95" i="1">
                <a:latin typeface="Verdana"/>
                <a:cs typeface="Verdana"/>
              </a:rPr>
              <a:t>.</a:t>
            </a:r>
            <a:endParaRPr sz="1000">
              <a:latin typeface="Verdana"/>
              <a:cs typeface="Verdana"/>
            </a:endParaRPr>
          </a:p>
          <a:p>
            <a:pPr marL="12700">
              <a:lnSpc>
                <a:spcPts val="940"/>
              </a:lnSpc>
            </a:pPr>
            <a:r>
              <a:rPr dirty="0" sz="1000">
                <a:latin typeface="Tahoma"/>
                <a:cs typeface="Tahoma"/>
              </a:rPr>
              <a:t>(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10" i="1">
                <a:latin typeface="Trebuchet MS"/>
                <a:cs typeface="Trebuchet MS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35">
                <a:latin typeface="Tahoma"/>
                <a:cs typeface="Tahoma"/>
              </a:rPr>
              <a:t>10)</a:t>
            </a:r>
            <a:r>
              <a:rPr dirty="0" baseline="23809" sz="1050" spc="-44">
                <a:latin typeface="Lucida Sans Unicode"/>
                <a:cs typeface="Lucida Sans Unicode"/>
              </a:rPr>
              <a:t>2</a:t>
            </a:r>
            <a:r>
              <a:rPr dirty="0" sz="1000" spc="-25">
                <a:latin typeface="Tahoma"/>
                <a:cs typeface="Tahoma"/>
              </a:rPr>
              <a:t>(8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-210" i="1">
                <a:latin typeface="Trebuchet MS"/>
                <a:cs typeface="Trebuchet MS"/>
              </a:rPr>
              <a:t> </a:t>
            </a:r>
            <a:r>
              <a:rPr dirty="0" sz="1000">
                <a:latin typeface="Tahoma"/>
                <a:cs typeface="Tahoma"/>
              </a:rPr>
              <a:t>)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56006" y="1646045"/>
            <a:ext cx="43434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40">
                <a:latin typeface="Tahoma"/>
                <a:cs typeface="Tahoma"/>
              </a:rPr>
              <a:t>Dunque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641261" y="1900665"/>
            <a:ext cx="1656080" cy="21462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-210" i="1">
                <a:latin typeface="Trebuchet MS"/>
                <a:cs typeface="Trebuchet MS"/>
              </a:rPr>
              <a:t> </a:t>
            </a:r>
            <a:r>
              <a:rPr dirty="0" baseline="31746" sz="1050" spc="-44">
                <a:latin typeface="Lucida Sans Unicode"/>
                <a:cs typeface="Lucida Sans Unicode"/>
              </a:rPr>
              <a:t>2</a:t>
            </a:r>
            <a:r>
              <a:rPr dirty="0" sz="1000" spc="-35">
                <a:latin typeface="Tahoma"/>
                <a:cs typeface="Tahoma"/>
              </a:rPr>
              <a:t>(13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-210" i="1">
                <a:latin typeface="Trebuchet MS"/>
                <a:cs typeface="Trebuchet MS"/>
              </a:rPr>
              <a:t> </a:t>
            </a:r>
            <a:r>
              <a:rPr dirty="0" sz="1000">
                <a:latin typeface="Tahoma"/>
                <a:cs typeface="Tahoma"/>
              </a:rPr>
              <a:t>)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>
                <a:latin typeface="Tahoma"/>
                <a:cs typeface="Tahoma"/>
              </a:rPr>
              <a:t>(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10" i="1">
                <a:latin typeface="Trebuchet MS"/>
                <a:cs typeface="Trebuchet MS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35">
                <a:latin typeface="Tahoma"/>
                <a:cs typeface="Tahoma"/>
              </a:rPr>
              <a:t>10)</a:t>
            </a:r>
            <a:r>
              <a:rPr dirty="0" baseline="31746" sz="1050" spc="-44">
                <a:latin typeface="Lucida Sans Unicode"/>
                <a:cs typeface="Lucida Sans Unicode"/>
              </a:rPr>
              <a:t>2</a:t>
            </a:r>
            <a:r>
              <a:rPr dirty="0" sz="1000" spc="-25">
                <a:latin typeface="Tahoma"/>
                <a:cs typeface="Tahoma"/>
              </a:rPr>
              <a:t>(8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-210" i="1">
                <a:latin typeface="Trebuchet MS"/>
                <a:cs typeface="Trebuchet MS"/>
              </a:rPr>
              <a:t> </a:t>
            </a:r>
            <a:r>
              <a:rPr dirty="0" sz="1000">
                <a:latin typeface="Tahoma"/>
                <a:cs typeface="Tahoma"/>
              </a:rPr>
              <a:t>)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2433624" y="1900665"/>
            <a:ext cx="1533525" cy="21462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405765" algn="l"/>
              </a:tabLst>
            </a:pPr>
            <a:r>
              <a:rPr dirty="0" sz="1000" spc="-114">
                <a:latin typeface="Lucida Sans Unicode"/>
                <a:cs typeface="Lucida Sans Unicode"/>
              </a:rPr>
              <a:t>⇐</a:t>
            </a:r>
            <a:r>
              <a:rPr dirty="0" sz="1000" spc="55">
                <a:latin typeface="Lucida Sans Unicode"/>
                <a:cs typeface="Lucida Sans Unicode"/>
              </a:rPr>
              <a:t>⇒</a:t>
            </a:r>
            <a:r>
              <a:rPr dirty="0" sz="1000">
                <a:latin typeface="Lucida Sans Unicode"/>
                <a:cs typeface="Lucida Sans Unicode"/>
              </a:rPr>
              <a:t>	</a:t>
            </a:r>
            <a:r>
              <a:rPr dirty="0" sz="1000" spc="-50">
                <a:latin typeface="Tahoma"/>
                <a:cs typeface="Tahoma"/>
              </a:rPr>
              <a:t>3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-210" i="1">
                <a:latin typeface="Trebuchet MS"/>
                <a:cs typeface="Trebuchet MS"/>
              </a:rPr>
              <a:t> </a:t>
            </a:r>
            <a:r>
              <a:rPr dirty="0" baseline="31746" sz="1050" spc="-120">
                <a:latin typeface="Lucida Sans Unicode"/>
                <a:cs typeface="Lucida Sans Unicode"/>
              </a:rPr>
              <a:t>2</a:t>
            </a:r>
            <a:r>
              <a:rPr dirty="0" baseline="31746" sz="1050" spc="75">
                <a:latin typeface="Lucida Sans Unicode"/>
                <a:cs typeface="Lucida Sans Unicode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50">
                <a:latin typeface="Tahoma"/>
                <a:cs typeface="Tahoma"/>
              </a:rPr>
              <a:t>52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10" i="1">
                <a:latin typeface="Trebuchet MS"/>
                <a:cs typeface="Trebuchet MS"/>
              </a:rPr>
              <a:t> </a:t>
            </a:r>
            <a:r>
              <a:rPr dirty="0" sz="1000" spc="40">
                <a:latin typeface="Tahoma"/>
                <a:cs typeface="Tahoma"/>
              </a:rPr>
              <a:t>+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160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0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0" y="3364623"/>
            <a:ext cx="1383030" cy="91440"/>
          </a:xfrm>
          <a:custGeom>
            <a:avLst/>
            <a:gdLst/>
            <a:ahLst/>
            <a:cxnLst/>
            <a:rect l="l" t="t" r="r" b="b"/>
            <a:pathLst>
              <a:path w="1383030" h="91439">
                <a:moveTo>
                  <a:pt x="0" y="91376"/>
                </a:moveTo>
                <a:lnTo>
                  <a:pt x="1382420" y="91376"/>
                </a:lnTo>
                <a:lnTo>
                  <a:pt x="1382420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1382420" y="3364623"/>
            <a:ext cx="1935480" cy="91440"/>
          </a:xfrm>
          <a:custGeom>
            <a:avLst/>
            <a:gdLst/>
            <a:ahLst/>
            <a:cxnLst/>
            <a:rect l="l" t="t" r="r" b="b"/>
            <a:pathLst>
              <a:path w="1935479" h="91439">
                <a:moveTo>
                  <a:pt x="0" y="91376"/>
                </a:moveTo>
                <a:lnTo>
                  <a:pt x="1935352" y="91376"/>
                </a:lnTo>
                <a:lnTo>
                  <a:pt x="193535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3317760" y="3364623"/>
            <a:ext cx="829944" cy="91440"/>
          </a:xfrm>
          <a:custGeom>
            <a:avLst/>
            <a:gdLst/>
            <a:ahLst/>
            <a:cxnLst/>
            <a:rect l="l" t="t" r="r" b="b"/>
            <a:pathLst>
              <a:path w="829945" h="91439">
                <a:moveTo>
                  <a:pt x="0" y="91376"/>
                </a:moveTo>
                <a:lnTo>
                  <a:pt x="829411" y="91376"/>
                </a:lnTo>
                <a:lnTo>
                  <a:pt x="829411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4147172" y="3364623"/>
            <a:ext cx="461009" cy="91440"/>
          </a:xfrm>
          <a:custGeom>
            <a:avLst/>
            <a:gdLst/>
            <a:ahLst/>
            <a:cxnLst/>
            <a:rect l="l" t="t" r="r" b="b"/>
            <a:pathLst>
              <a:path w="461010" h="91439">
                <a:moveTo>
                  <a:pt x="0" y="91376"/>
                </a:moveTo>
                <a:lnTo>
                  <a:pt x="460832" y="91376"/>
                </a:lnTo>
                <a:lnTo>
                  <a:pt x="46083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Agnese</a:t>
            </a:r>
            <a:r>
              <a:rPr dirty="0" spc="15"/>
              <a:t> </a:t>
            </a:r>
            <a:r>
              <a:rPr dirty="0" spc="-10"/>
              <a:t>Di</a:t>
            </a:r>
            <a:r>
              <a:rPr dirty="0" spc="15"/>
              <a:t> </a:t>
            </a:r>
            <a:r>
              <a:rPr dirty="0" spc="-30"/>
              <a:t>Castro</a:t>
            </a:r>
          </a:p>
        </p:txBody>
      </p:sp>
      <p:sp>
        <p:nvSpPr>
          <p:cNvPr id="20" name="object 20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0"/>
              <a:t>Es</a:t>
            </a:r>
            <a:r>
              <a:rPr dirty="0" spc="-5"/>
              <a:t>p</a:t>
            </a:r>
            <a:r>
              <a:rPr dirty="0" spc="-40"/>
              <a:t>onenziale</a:t>
            </a:r>
            <a:r>
              <a:rPr dirty="0" spc="15"/>
              <a:t> </a:t>
            </a:r>
            <a:r>
              <a:rPr dirty="0" spc="50"/>
              <a:t>&amp;</a:t>
            </a:r>
            <a:r>
              <a:rPr dirty="0" spc="15"/>
              <a:t> </a:t>
            </a:r>
            <a:r>
              <a:rPr dirty="0" spc="-25"/>
              <a:t>Log</a:t>
            </a:r>
            <a:r>
              <a:rPr dirty="0" spc="-40"/>
              <a:t>a</a:t>
            </a:r>
            <a:r>
              <a:rPr dirty="0" spc="-25"/>
              <a:t>ritmo:</a:t>
            </a:r>
            <a:r>
              <a:rPr dirty="0" spc="75"/>
              <a:t> </a:t>
            </a:r>
            <a:r>
              <a:rPr dirty="0" spc="-35"/>
              <a:t>p</a:t>
            </a:r>
            <a:r>
              <a:rPr dirty="0" spc="-50"/>
              <a:t>a</a:t>
            </a:r>
            <a:r>
              <a:rPr dirty="0" spc="-25"/>
              <a:t>rte</a:t>
            </a:r>
            <a:r>
              <a:rPr dirty="0" spc="15"/>
              <a:t> </a:t>
            </a:r>
            <a:r>
              <a:rPr dirty="0" spc="-55"/>
              <a:t>3</a:t>
            </a:r>
          </a:p>
        </p:txBody>
      </p:sp>
      <p:sp>
        <p:nvSpPr>
          <p:cNvPr id="21" name="object 21"/>
          <p:cNvSpPr txBox="1"/>
          <p:nvPr/>
        </p:nvSpPr>
        <p:spPr>
          <a:xfrm>
            <a:off x="3458971" y="3367563"/>
            <a:ext cx="54737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25">
                <a:solidFill>
                  <a:srgbClr val="7A0000"/>
                </a:solidFill>
                <a:latin typeface="Lucida Sans Unicode"/>
                <a:cs typeface="Lucida Sans Unicode"/>
              </a:rPr>
              <a:t>Unitelma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Sapienza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4280865" y="3367563"/>
            <a:ext cx="19367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5">
                <a:solidFill>
                  <a:srgbClr val="FFFFFF"/>
                </a:solidFill>
                <a:latin typeface="Lucida Sans Unicode"/>
                <a:cs typeface="Lucida Sans Unicode"/>
              </a:rPr>
              <a:t>20/27</a:t>
            </a:r>
            <a:endParaRPr sz="5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49718" y="24034"/>
            <a:ext cx="40449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Esercizi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svolti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113830" y="403146"/>
            <a:ext cx="1623695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30">
                <a:latin typeface="Tahoma"/>
                <a:cs typeface="Tahoma"/>
              </a:rPr>
              <a:t>L’equazione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assegnata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d</a:t>
            </a:r>
            <a:r>
              <a:rPr dirty="0" sz="1000" spc="-20">
                <a:latin typeface="Tahoma"/>
                <a:cs typeface="Tahoma"/>
              </a:rPr>
              <a:t>iv</a:t>
            </a:r>
            <a:r>
              <a:rPr dirty="0" sz="1000" spc="-40">
                <a:latin typeface="Tahoma"/>
                <a:cs typeface="Tahoma"/>
              </a:rPr>
              <a:t>enta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13830" y="657779"/>
            <a:ext cx="3785870" cy="4286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607060">
              <a:lnSpc>
                <a:spcPct val="100000"/>
              </a:lnSpc>
            </a:pPr>
            <a:r>
              <a:rPr dirty="0" sz="1000" spc="-50">
                <a:latin typeface="Tahoma"/>
                <a:cs typeface="Tahoma"/>
              </a:rPr>
              <a:t>2</a:t>
            </a:r>
            <a:r>
              <a:rPr dirty="0" sz="1000" spc="-150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lo</a:t>
            </a:r>
            <a:r>
              <a:rPr dirty="0" sz="1000" spc="-30">
                <a:latin typeface="Tahoma"/>
                <a:cs typeface="Tahoma"/>
              </a:rPr>
              <a:t>g</a:t>
            </a:r>
            <a:r>
              <a:rPr dirty="0" baseline="-19841" sz="1050" spc="-120">
                <a:latin typeface="Lucida Sans Unicode"/>
                <a:cs typeface="Lucida Sans Unicode"/>
              </a:rPr>
              <a:t>2</a:t>
            </a:r>
            <a:r>
              <a:rPr dirty="0" baseline="-19841" sz="1050" spc="-15">
                <a:latin typeface="Lucida Sans Unicode"/>
                <a:cs typeface="Lucida Sans Unicode"/>
              </a:rPr>
              <a:t> 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10" i="1">
                <a:latin typeface="Trebuchet MS"/>
                <a:cs typeface="Trebuchet MS"/>
              </a:rPr>
              <a:t> </a:t>
            </a:r>
            <a:r>
              <a:rPr dirty="0" sz="1000" spc="40">
                <a:latin typeface="Tahoma"/>
                <a:cs typeface="Tahoma"/>
              </a:rPr>
              <a:t>+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lo</a:t>
            </a:r>
            <a:r>
              <a:rPr dirty="0" sz="1000" spc="-30">
                <a:latin typeface="Tahoma"/>
                <a:cs typeface="Tahoma"/>
              </a:rPr>
              <a:t>g</a:t>
            </a:r>
            <a:r>
              <a:rPr dirty="0" baseline="-19841" sz="1050" spc="-44">
                <a:latin typeface="Lucida Sans Unicode"/>
                <a:cs typeface="Lucida Sans Unicode"/>
              </a:rPr>
              <a:t>2</a:t>
            </a:r>
            <a:r>
              <a:rPr dirty="0" sz="1000" spc="-35">
                <a:latin typeface="Tahoma"/>
                <a:cs typeface="Tahoma"/>
              </a:rPr>
              <a:t>(13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-210" i="1">
                <a:latin typeface="Trebuchet MS"/>
                <a:cs typeface="Trebuchet MS"/>
              </a:rPr>
              <a:t> </a:t>
            </a:r>
            <a:r>
              <a:rPr dirty="0" sz="1000">
                <a:latin typeface="Tahoma"/>
                <a:cs typeface="Tahoma"/>
              </a:rPr>
              <a:t>)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30">
                <a:latin typeface="Tahoma"/>
                <a:cs typeface="Tahoma"/>
              </a:rPr>
              <a:t>lo</a:t>
            </a:r>
            <a:r>
              <a:rPr dirty="0" sz="1000" spc="-30">
                <a:latin typeface="Tahoma"/>
                <a:cs typeface="Tahoma"/>
              </a:rPr>
              <a:t>g</a:t>
            </a:r>
            <a:r>
              <a:rPr dirty="0" baseline="-19841" sz="1050" spc="-44">
                <a:latin typeface="Lucida Sans Unicode"/>
                <a:cs typeface="Lucida Sans Unicode"/>
              </a:rPr>
              <a:t>2</a:t>
            </a:r>
            <a:r>
              <a:rPr dirty="0" sz="1000" spc="-50">
                <a:latin typeface="Tahoma"/>
                <a:cs typeface="Tahoma"/>
              </a:rPr>
              <a:t>[(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10" i="1">
                <a:latin typeface="Trebuchet MS"/>
                <a:cs typeface="Trebuchet MS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35">
                <a:latin typeface="Tahoma"/>
                <a:cs typeface="Tahoma"/>
              </a:rPr>
              <a:t>10)</a:t>
            </a:r>
            <a:r>
              <a:rPr dirty="0" baseline="31746" sz="1050" spc="-44">
                <a:latin typeface="Lucida Sans Unicode"/>
                <a:cs typeface="Lucida Sans Unicode"/>
              </a:rPr>
              <a:t>2</a:t>
            </a:r>
            <a:r>
              <a:rPr dirty="0" sz="1000" spc="-100">
                <a:latin typeface="Tahoma"/>
                <a:cs typeface="Tahoma"/>
              </a:rPr>
              <a:t>]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30">
                <a:latin typeface="Tahoma"/>
                <a:cs typeface="Tahoma"/>
              </a:rPr>
              <a:t>lo</a:t>
            </a:r>
            <a:r>
              <a:rPr dirty="0" sz="1000" spc="-30">
                <a:latin typeface="Tahoma"/>
                <a:cs typeface="Tahoma"/>
              </a:rPr>
              <a:t>g</a:t>
            </a:r>
            <a:r>
              <a:rPr dirty="0" baseline="-19841" sz="1050" spc="-44">
                <a:latin typeface="Lucida Sans Unicode"/>
                <a:cs typeface="Lucida Sans Unicode"/>
              </a:rPr>
              <a:t>2</a:t>
            </a:r>
            <a:r>
              <a:rPr dirty="0" sz="1000" spc="-25">
                <a:latin typeface="Tahoma"/>
                <a:cs typeface="Tahoma"/>
              </a:rPr>
              <a:t>(8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-210" i="1">
                <a:latin typeface="Trebuchet MS"/>
                <a:cs typeface="Trebuchet MS"/>
              </a:rPr>
              <a:t> </a:t>
            </a:r>
            <a:r>
              <a:rPr dirty="0" sz="1000">
                <a:latin typeface="Tahoma"/>
                <a:cs typeface="Tahoma"/>
              </a:rPr>
              <a:t>)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0</a:t>
            </a:r>
            <a:r>
              <a:rPr dirty="0" sz="1000" spc="-95" i="1">
                <a:latin typeface="Verdana"/>
                <a:cs typeface="Verdana"/>
              </a:rPr>
              <a:t>.</a:t>
            </a:r>
            <a:endParaRPr sz="10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990"/>
              </a:spcBef>
            </a:pPr>
            <a:r>
              <a:rPr dirty="0" sz="1000" spc="50">
                <a:latin typeface="Tahoma"/>
                <a:cs typeface="Tahoma"/>
              </a:rPr>
              <a:t>P</a:t>
            </a:r>
            <a:r>
              <a:rPr dirty="0" sz="1000" spc="-55">
                <a:latin typeface="Tahoma"/>
                <a:cs typeface="Tahoma"/>
              </a:rPr>
              <a:t>er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le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75">
                <a:latin typeface="Tahoma"/>
                <a:cs typeface="Tahoma"/>
              </a:rPr>
              <a:t>p</a:t>
            </a:r>
            <a:r>
              <a:rPr dirty="0" sz="1000" spc="-40">
                <a:latin typeface="Tahoma"/>
                <a:cs typeface="Tahoma"/>
              </a:rPr>
              <a:t>ro</a:t>
            </a:r>
            <a:r>
              <a:rPr dirty="0" sz="1000" spc="-75">
                <a:latin typeface="Tahoma"/>
                <a:cs typeface="Tahoma"/>
              </a:rPr>
              <a:t>p</a:t>
            </a:r>
            <a:r>
              <a:rPr dirty="0" sz="1000" spc="-20">
                <a:latin typeface="Tahoma"/>
                <a:cs typeface="Tahoma"/>
              </a:rPr>
              <a:t>rie</a:t>
            </a:r>
            <a:r>
              <a:rPr dirty="0" sz="1000" spc="-30">
                <a:latin typeface="Tahoma"/>
                <a:cs typeface="Tahoma"/>
              </a:rPr>
              <a:t>t</a:t>
            </a:r>
            <a:r>
              <a:rPr dirty="0" sz="1000" spc="-540">
                <a:latin typeface="Tahoma"/>
                <a:cs typeface="Tahoma"/>
              </a:rPr>
              <a:t>`</a:t>
            </a:r>
            <a:r>
              <a:rPr dirty="0" sz="1000" spc="-50">
                <a:latin typeface="Tahoma"/>
                <a:cs typeface="Tahoma"/>
              </a:rPr>
              <a:t>a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dei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log</a:t>
            </a:r>
            <a:r>
              <a:rPr dirty="0" sz="1000" spc="-75">
                <a:latin typeface="Tahoma"/>
                <a:cs typeface="Tahoma"/>
              </a:rPr>
              <a:t>a</a:t>
            </a:r>
            <a:r>
              <a:rPr dirty="0" sz="1000" spc="-10">
                <a:latin typeface="Tahoma"/>
                <a:cs typeface="Tahoma"/>
              </a:rPr>
              <a:t>ritmi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si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80">
                <a:latin typeface="Tahoma"/>
                <a:cs typeface="Tahoma"/>
              </a:rPr>
              <a:t>a</a:t>
            </a:r>
            <a:r>
              <a:rPr dirty="0" sz="1000" spc="-25">
                <a:latin typeface="Tahoma"/>
                <a:cs typeface="Tahoma"/>
              </a:rPr>
              <a:t>rriva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a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862431" y="1376819"/>
            <a:ext cx="889635" cy="0"/>
          </a:xfrm>
          <a:custGeom>
            <a:avLst/>
            <a:gdLst/>
            <a:ahLst/>
            <a:cxnLst/>
            <a:rect l="l" t="t" r="r" b="b"/>
            <a:pathLst>
              <a:path w="889635" h="0">
                <a:moveTo>
                  <a:pt x="0" y="0"/>
                </a:moveTo>
                <a:lnTo>
                  <a:pt x="889152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601573" y="1300579"/>
            <a:ext cx="1410335" cy="2774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38888" sz="1500" spc="-44">
                <a:latin typeface="Tahoma"/>
                <a:cs typeface="Tahoma"/>
              </a:rPr>
              <a:t>lo</a:t>
            </a:r>
            <a:r>
              <a:rPr dirty="0" baseline="38888" sz="1500" spc="-44">
                <a:latin typeface="Tahoma"/>
                <a:cs typeface="Tahoma"/>
              </a:rPr>
              <a:t>g</a:t>
            </a:r>
            <a:r>
              <a:rPr dirty="0" baseline="35714" sz="1050" spc="-120">
                <a:latin typeface="Lucida Sans Unicode"/>
                <a:cs typeface="Lucida Sans Unicode"/>
              </a:rPr>
              <a:t>2</a:t>
            </a:r>
            <a:r>
              <a:rPr dirty="0" baseline="35714" sz="1050">
                <a:latin typeface="Lucida Sans Unicode"/>
                <a:cs typeface="Lucida Sans Unicode"/>
              </a:rPr>
              <a:t> </a:t>
            </a:r>
            <a:r>
              <a:rPr dirty="0" baseline="35714" sz="1050" spc="-165">
                <a:latin typeface="Lucida Sans Unicode"/>
                <a:cs typeface="Lucida Sans Unicode"/>
              </a:rPr>
              <a:t> </a:t>
            </a:r>
            <a:r>
              <a:rPr dirty="0" sz="1000">
                <a:latin typeface="Tahoma"/>
                <a:cs typeface="Tahoma"/>
              </a:rPr>
              <a:t>(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10" i="1">
                <a:latin typeface="Trebuchet MS"/>
                <a:cs typeface="Trebuchet MS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35">
                <a:latin typeface="Tahoma"/>
                <a:cs typeface="Tahoma"/>
              </a:rPr>
              <a:t>10)</a:t>
            </a:r>
            <a:r>
              <a:rPr dirty="0" baseline="23809" sz="1050" spc="-44">
                <a:latin typeface="Lucida Sans Unicode"/>
                <a:cs typeface="Lucida Sans Unicode"/>
              </a:rPr>
              <a:t>2</a:t>
            </a:r>
            <a:r>
              <a:rPr dirty="0" sz="1000" spc="-25">
                <a:latin typeface="Tahoma"/>
                <a:cs typeface="Tahoma"/>
              </a:rPr>
              <a:t>(8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-210" i="1">
                <a:latin typeface="Trebuchet MS"/>
                <a:cs typeface="Trebuchet MS"/>
              </a:rPr>
              <a:t> </a:t>
            </a:r>
            <a:r>
              <a:rPr dirty="0" sz="1000">
                <a:latin typeface="Tahoma"/>
                <a:cs typeface="Tahoma"/>
              </a:rPr>
              <a:t>)</a:t>
            </a:r>
            <a:r>
              <a:rPr dirty="0" sz="1000" spc="80">
                <a:latin typeface="Tahoma"/>
                <a:cs typeface="Tahoma"/>
              </a:rPr>
              <a:t> </a:t>
            </a:r>
            <a:r>
              <a:rPr dirty="0" baseline="38888" sz="1500" spc="60">
                <a:latin typeface="Tahoma"/>
                <a:cs typeface="Tahoma"/>
              </a:rPr>
              <a:t>=</a:t>
            </a:r>
            <a:r>
              <a:rPr dirty="0" baseline="38888" sz="1500" spc="-60">
                <a:latin typeface="Tahoma"/>
                <a:cs typeface="Tahoma"/>
              </a:rPr>
              <a:t> </a:t>
            </a:r>
            <a:r>
              <a:rPr dirty="0" baseline="38888" sz="1500" spc="-75">
                <a:latin typeface="Tahoma"/>
                <a:cs typeface="Tahoma"/>
              </a:rPr>
              <a:t>0</a:t>
            </a:r>
            <a:endParaRPr baseline="38888" sz="1500">
              <a:latin typeface="Tahoma"/>
              <a:cs typeface="Tahoma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007897" y="1197567"/>
            <a:ext cx="2558415" cy="20827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1972310" algn="l"/>
              </a:tabLst>
            </a:pP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-210" i="1">
                <a:latin typeface="Trebuchet MS"/>
                <a:cs typeface="Trebuchet MS"/>
              </a:rPr>
              <a:t> </a:t>
            </a:r>
            <a:r>
              <a:rPr dirty="0" baseline="27777" sz="1050" spc="-44">
                <a:latin typeface="Lucida Sans Unicode"/>
                <a:cs typeface="Lucida Sans Unicode"/>
              </a:rPr>
              <a:t>2</a:t>
            </a:r>
            <a:r>
              <a:rPr dirty="0" sz="1000" spc="-35">
                <a:latin typeface="Tahoma"/>
                <a:cs typeface="Tahoma"/>
              </a:rPr>
              <a:t>(13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-210" i="1">
                <a:latin typeface="Trebuchet MS"/>
                <a:cs typeface="Trebuchet MS"/>
              </a:rPr>
              <a:t> </a:t>
            </a:r>
            <a:r>
              <a:rPr dirty="0" sz="1000">
                <a:latin typeface="Tahoma"/>
                <a:cs typeface="Tahoma"/>
              </a:rPr>
              <a:t>)	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-210" i="1">
                <a:latin typeface="Trebuchet MS"/>
                <a:cs typeface="Trebuchet MS"/>
              </a:rPr>
              <a:t> </a:t>
            </a:r>
            <a:r>
              <a:rPr dirty="0" baseline="27777" sz="1050" spc="-44">
                <a:latin typeface="Lucida Sans Unicode"/>
                <a:cs typeface="Lucida Sans Unicode"/>
              </a:rPr>
              <a:t>2</a:t>
            </a:r>
            <a:r>
              <a:rPr dirty="0" sz="1000" spc="-35">
                <a:latin typeface="Tahoma"/>
                <a:cs typeface="Tahoma"/>
              </a:rPr>
              <a:t>(13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-210" i="1">
                <a:latin typeface="Trebuchet MS"/>
                <a:cs typeface="Trebuchet MS"/>
              </a:rPr>
              <a:t> </a:t>
            </a:r>
            <a:r>
              <a:rPr dirty="0" sz="1000">
                <a:latin typeface="Tahoma"/>
                <a:cs typeface="Tahoma"/>
              </a:rPr>
              <a:t>)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274227" y="1339238"/>
            <a:ext cx="25781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114">
                <a:latin typeface="Lucida Sans Unicode"/>
                <a:cs typeface="Lucida Sans Unicode"/>
              </a:rPr>
              <a:t>⇐</a:t>
            </a:r>
            <a:r>
              <a:rPr dirty="0" sz="1000" spc="55">
                <a:latin typeface="Lucida Sans Unicode"/>
                <a:cs typeface="Lucida Sans Unicode"/>
              </a:rPr>
              <a:t>⇒</a:t>
            </a:r>
            <a:endParaRPr sz="1000">
              <a:latin typeface="Lucida Sans Unicode"/>
              <a:cs typeface="Lucida Sans Unicode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2822270" y="1376819"/>
            <a:ext cx="889635" cy="0"/>
          </a:xfrm>
          <a:custGeom>
            <a:avLst/>
            <a:gdLst/>
            <a:ahLst/>
            <a:cxnLst/>
            <a:rect l="l" t="t" r="r" b="b"/>
            <a:pathLst>
              <a:path w="889635" h="0">
                <a:moveTo>
                  <a:pt x="0" y="0"/>
                </a:moveTo>
                <a:lnTo>
                  <a:pt x="889152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/>
          <p:nvPr/>
        </p:nvSpPr>
        <p:spPr>
          <a:xfrm>
            <a:off x="2809570" y="1300579"/>
            <a:ext cx="1196975" cy="2774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r" marR="5080">
              <a:lnSpc>
                <a:spcPts val="940"/>
              </a:lnSpc>
            </a:pP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1</a:t>
            </a:r>
            <a:r>
              <a:rPr dirty="0" sz="1000" spc="-95" i="1">
                <a:latin typeface="Verdana"/>
                <a:cs typeface="Verdana"/>
              </a:rPr>
              <a:t>.</a:t>
            </a:r>
            <a:endParaRPr sz="1000">
              <a:latin typeface="Verdana"/>
              <a:cs typeface="Verdana"/>
            </a:endParaRPr>
          </a:p>
          <a:p>
            <a:pPr marL="12700">
              <a:lnSpc>
                <a:spcPts val="940"/>
              </a:lnSpc>
            </a:pPr>
            <a:r>
              <a:rPr dirty="0" sz="1000">
                <a:latin typeface="Tahoma"/>
                <a:cs typeface="Tahoma"/>
              </a:rPr>
              <a:t>(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10" i="1">
                <a:latin typeface="Trebuchet MS"/>
                <a:cs typeface="Trebuchet MS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35">
                <a:latin typeface="Tahoma"/>
                <a:cs typeface="Tahoma"/>
              </a:rPr>
              <a:t>10)</a:t>
            </a:r>
            <a:r>
              <a:rPr dirty="0" baseline="23809" sz="1050" spc="-44">
                <a:latin typeface="Lucida Sans Unicode"/>
                <a:cs typeface="Lucida Sans Unicode"/>
              </a:rPr>
              <a:t>2</a:t>
            </a:r>
            <a:r>
              <a:rPr dirty="0" sz="1000" spc="-25">
                <a:latin typeface="Tahoma"/>
                <a:cs typeface="Tahoma"/>
              </a:rPr>
              <a:t>(8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-210" i="1">
                <a:latin typeface="Trebuchet MS"/>
                <a:cs typeface="Trebuchet MS"/>
              </a:rPr>
              <a:t> </a:t>
            </a:r>
            <a:r>
              <a:rPr dirty="0" sz="1000">
                <a:latin typeface="Tahoma"/>
                <a:cs typeface="Tahoma"/>
              </a:rPr>
              <a:t>)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56006" y="1646045"/>
            <a:ext cx="43434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40">
                <a:latin typeface="Tahoma"/>
                <a:cs typeface="Tahoma"/>
              </a:rPr>
              <a:t>Dunque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56006" y="1900665"/>
            <a:ext cx="2141855" cy="4540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497840">
              <a:lnSpc>
                <a:spcPct val="100000"/>
              </a:lnSpc>
            </a:pP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-210" i="1">
                <a:latin typeface="Trebuchet MS"/>
                <a:cs typeface="Trebuchet MS"/>
              </a:rPr>
              <a:t> </a:t>
            </a:r>
            <a:r>
              <a:rPr dirty="0" baseline="31746" sz="1050" spc="-44">
                <a:latin typeface="Lucida Sans Unicode"/>
                <a:cs typeface="Lucida Sans Unicode"/>
              </a:rPr>
              <a:t>2</a:t>
            </a:r>
            <a:r>
              <a:rPr dirty="0" sz="1000" spc="-35">
                <a:latin typeface="Tahoma"/>
                <a:cs typeface="Tahoma"/>
              </a:rPr>
              <a:t>(13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-210" i="1">
                <a:latin typeface="Trebuchet MS"/>
                <a:cs typeface="Trebuchet MS"/>
              </a:rPr>
              <a:t> </a:t>
            </a:r>
            <a:r>
              <a:rPr dirty="0" sz="1000">
                <a:latin typeface="Tahoma"/>
                <a:cs typeface="Tahoma"/>
              </a:rPr>
              <a:t>)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>
                <a:latin typeface="Tahoma"/>
                <a:cs typeface="Tahoma"/>
              </a:rPr>
              <a:t>(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10" i="1">
                <a:latin typeface="Trebuchet MS"/>
                <a:cs typeface="Trebuchet MS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35">
                <a:latin typeface="Tahoma"/>
                <a:cs typeface="Tahoma"/>
              </a:rPr>
              <a:t>10)</a:t>
            </a:r>
            <a:r>
              <a:rPr dirty="0" baseline="31746" sz="1050" spc="-44">
                <a:latin typeface="Lucida Sans Unicode"/>
                <a:cs typeface="Lucida Sans Unicode"/>
              </a:rPr>
              <a:t>2</a:t>
            </a:r>
            <a:r>
              <a:rPr dirty="0" sz="1000" spc="-25">
                <a:latin typeface="Tahoma"/>
                <a:cs typeface="Tahoma"/>
              </a:rPr>
              <a:t>(8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-210" i="1">
                <a:latin typeface="Trebuchet MS"/>
                <a:cs typeface="Trebuchet MS"/>
              </a:rPr>
              <a:t> </a:t>
            </a:r>
            <a:r>
              <a:rPr dirty="0" sz="1000">
                <a:latin typeface="Tahoma"/>
                <a:cs typeface="Tahoma"/>
              </a:rPr>
              <a:t>)</a:t>
            </a:r>
            <a:endParaRPr sz="10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990"/>
              </a:spcBef>
            </a:pPr>
            <a:r>
              <a:rPr dirty="0" sz="1000" spc="-55">
                <a:latin typeface="Tahoma"/>
                <a:cs typeface="Tahoma"/>
              </a:rPr>
              <a:t>che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ha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p</a:t>
            </a:r>
            <a:r>
              <a:rPr dirty="0" sz="1000" spc="-55">
                <a:latin typeface="Tahoma"/>
                <a:cs typeface="Tahoma"/>
              </a:rPr>
              <a:t>er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soluzioni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2433624" y="1900665"/>
            <a:ext cx="1533525" cy="21462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405765" algn="l"/>
              </a:tabLst>
            </a:pPr>
            <a:r>
              <a:rPr dirty="0" sz="1000" spc="-114">
                <a:latin typeface="Lucida Sans Unicode"/>
                <a:cs typeface="Lucida Sans Unicode"/>
              </a:rPr>
              <a:t>⇐</a:t>
            </a:r>
            <a:r>
              <a:rPr dirty="0" sz="1000" spc="55">
                <a:latin typeface="Lucida Sans Unicode"/>
                <a:cs typeface="Lucida Sans Unicode"/>
              </a:rPr>
              <a:t>⇒</a:t>
            </a:r>
            <a:r>
              <a:rPr dirty="0" sz="1000">
                <a:latin typeface="Lucida Sans Unicode"/>
                <a:cs typeface="Lucida Sans Unicode"/>
              </a:rPr>
              <a:t>	</a:t>
            </a:r>
            <a:r>
              <a:rPr dirty="0" sz="1000" spc="-50">
                <a:latin typeface="Tahoma"/>
                <a:cs typeface="Tahoma"/>
              </a:rPr>
              <a:t>3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-210" i="1">
                <a:latin typeface="Trebuchet MS"/>
                <a:cs typeface="Trebuchet MS"/>
              </a:rPr>
              <a:t> </a:t>
            </a:r>
            <a:r>
              <a:rPr dirty="0" baseline="31746" sz="1050" spc="-120">
                <a:latin typeface="Lucida Sans Unicode"/>
                <a:cs typeface="Lucida Sans Unicode"/>
              </a:rPr>
              <a:t>2</a:t>
            </a:r>
            <a:r>
              <a:rPr dirty="0" baseline="31746" sz="1050" spc="75">
                <a:latin typeface="Lucida Sans Unicode"/>
                <a:cs typeface="Lucida Sans Unicode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50">
                <a:latin typeface="Tahoma"/>
                <a:cs typeface="Tahoma"/>
              </a:rPr>
              <a:t>52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10" i="1">
                <a:latin typeface="Trebuchet MS"/>
                <a:cs typeface="Trebuchet MS"/>
              </a:rPr>
              <a:t> </a:t>
            </a:r>
            <a:r>
              <a:rPr dirty="0" sz="1000" spc="40">
                <a:latin typeface="Tahoma"/>
                <a:cs typeface="Tahoma"/>
              </a:rPr>
              <a:t>+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160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0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578675" y="2562349"/>
            <a:ext cx="347980" cy="1619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8333" sz="1500" spc="-67" i="1">
                <a:latin typeface="Trebuchet MS"/>
                <a:cs typeface="Trebuchet MS"/>
              </a:rPr>
              <a:t>x</a:t>
            </a:r>
            <a:r>
              <a:rPr dirty="0" sz="700" spc="-80">
                <a:latin typeface="Lucida Sans Unicode"/>
                <a:cs typeface="Lucida Sans Unicode"/>
              </a:rPr>
              <a:t>1</a:t>
            </a:r>
            <a:r>
              <a:rPr dirty="0" sz="700" spc="10" i="1">
                <a:latin typeface="Lucida Sans"/>
                <a:cs typeface="Lucida Sans"/>
              </a:rPr>
              <a:t>,</a:t>
            </a:r>
            <a:r>
              <a:rPr dirty="0" sz="700" spc="-80">
                <a:latin typeface="Lucida Sans Unicode"/>
                <a:cs typeface="Lucida Sans Unicode"/>
              </a:rPr>
              <a:t>2</a:t>
            </a:r>
            <a:r>
              <a:rPr dirty="0" sz="700" spc="105">
                <a:latin typeface="Lucida Sans Unicode"/>
                <a:cs typeface="Lucida Sans Unicode"/>
              </a:rPr>
              <a:t> </a:t>
            </a:r>
            <a:r>
              <a:rPr dirty="0" baseline="8333" sz="1500" spc="60">
                <a:latin typeface="Tahoma"/>
                <a:cs typeface="Tahoma"/>
              </a:rPr>
              <a:t>=</a:t>
            </a:r>
            <a:endParaRPr baseline="8333" sz="1500">
              <a:latin typeface="Tahoma"/>
              <a:cs typeface="Tahoma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1350683" y="2481999"/>
            <a:ext cx="661035" cy="0"/>
          </a:xfrm>
          <a:custGeom>
            <a:avLst/>
            <a:gdLst/>
            <a:ahLst/>
            <a:cxnLst/>
            <a:rect l="l" t="t" r="r" b="b"/>
            <a:pathLst>
              <a:path w="661035" h="0">
                <a:moveTo>
                  <a:pt x="0" y="0"/>
                </a:moveTo>
                <a:lnTo>
                  <a:pt x="660742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 txBox="1"/>
          <p:nvPr/>
        </p:nvSpPr>
        <p:spPr>
          <a:xfrm>
            <a:off x="951382" y="2415309"/>
            <a:ext cx="1073150" cy="2520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0">
                <a:latin typeface="Tahoma"/>
                <a:cs typeface="Tahoma"/>
              </a:rPr>
              <a:t>52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±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baseline="44444" sz="1500" spc="22">
                <a:latin typeface="Lucida Sans Unicode"/>
                <a:cs typeface="Lucida Sans Unicode"/>
              </a:rPr>
              <a:t>√</a:t>
            </a:r>
            <a:r>
              <a:rPr dirty="0" sz="1000" spc="-50">
                <a:latin typeface="Tahoma"/>
                <a:cs typeface="Tahoma"/>
              </a:rPr>
              <a:t>2704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50">
                <a:latin typeface="Tahoma"/>
                <a:cs typeface="Tahoma"/>
              </a:rPr>
              <a:t>1920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964082" y="2638590"/>
            <a:ext cx="1047750" cy="0"/>
          </a:xfrm>
          <a:custGeom>
            <a:avLst/>
            <a:gdLst/>
            <a:ahLst/>
            <a:cxnLst/>
            <a:rect l="l" t="t" r="r" b="b"/>
            <a:pathLst>
              <a:path w="1047750" h="0">
                <a:moveTo>
                  <a:pt x="0" y="0"/>
                </a:moveTo>
                <a:lnTo>
                  <a:pt x="1047356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 txBox="1"/>
          <p:nvPr/>
        </p:nvSpPr>
        <p:spPr>
          <a:xfrm>
            <a:off x="1443418" y="2649128"/>
            <a:ext cx="8890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0">
                <a:latin typeface="Tahoma"/>
                <a:cs typeface="Tahoma"/>
              </a:rPr>
              <a:t>6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2175586" y="2562349"/>
            <a:ext cx="1854200" cy="2387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77825" algn="l"/>
              </a:tabLst>
            </a:pPr>
            <a:r>
              <a:rPr dirty="0" sz="1000" spc="-130">
                <a:latin typeface="Tahoma"/>
                <a:cs typeface="Tahoma"/>
              </a:rPr>
              <a:t>=</a:t>
            </a:r>
            <a:r>
              <a:rPr dirty="0" sz="1000" spc="55">
                <a:latin typeface="Lucida Sans Unicode"/>
                <a:cs typeface="Lucida Sans Unicode"/>
              </a:rPr>
              <a:t>⇒</a:t>
            </a:r>
            <a:r>
              <a:rPr dirty="0" sz="1000">
                <a:latin typeface="Lucida Sans Unicode"/>
                <a:cs typeface="Lucida Sans Unicode"/>
              </a:rPr>
              <a:t>	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baseline="-11904" sz="1050" spc="-120">
                <a:latin typeface="Lucida Sans Unicode"/>
                <a:cs typeface="Lucida Sans Unicode"/>
              </a:rPr>
              <a:t>1</a:t>
            </a:r>
            <a:r>
              <a:rPr dirty="0" baseline="-11904" sz="1050" spc="157">
                <a:latin typeface="Lucida Sans Unicode"/>
                <a:cs typeface="Lucida Sans Unicode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>
                <a:latin typeface="Tahoma"/>
                <a:cs typeface="Tahoma"/>
              </a:rPr>
              <a:t> 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baseline="-38888" sz="1500" spc="-75">
                <a:latin typeface="Tahoma"/>
                <a:cs typeface="Tahoma"/>
              </a:rPr>
              <a:t>3</a:t>
            </a:r>
            <a:r>
              <a:rPr dirty="0" baseline="-38888" sz="1500">
                <a:latin typeface="Tahoma"/>
                <a:cs typeface="Tahoma"/>
              </a:rPr>
              <a:t> </a:t>
            </a:r>
            <a:r>
              <a:rPr dirty="0" baseline="-38888" sz="1500" spc="22">
                <a:latin typeface="Tahoma"/>
                <a:cs typeface="Tahoma"/>
              </a:rPr>
              <a:t> </a:t>
            </a:r>
            <a:r>
              <a:rPr dirty="0" sz="1000" spc="-50" i="1">
                <a:latin typeface="Verdana"/>
                <a:cs typeface="Verdana"/>
              </a:rPr>
              <a:t>&gt;</a:t>
            </a:r>
            <a:r>
              <a:rPr dirty="0" sz="1000" spc="-75" i="1">
                <a:latin typeface="Verdana"/>
                <a:cs typeface="Verdana"/>
              </a:rPr>
              <a:t> </a:t>
            </a:r>
            <a:r>
              <a:rPr dirty="0" sz="1000" spc="-50">
                <a:latin typeface="Tahoma"/>
                <a:cs typeface="Tahoma"/>
              </a:rPr>
              <a:t>8</a:t>
            </a:r>
            <a:r>
              <a:rPr dirty="0" sz="1000">
                <a:latin typeface="Tahoma"/>
                <a:cs typeface="Tahoma"/>
              </a:rPr>
              <a:t> </a:t>
            </a:r>
            <a:r>
              <a:rPr dirty="0" sz="1000" spc="-130">
                <a:latin typeface="Tahoma"/>
                <a:cs typeface="Tahoma"/>
              </a:rPr>
              <a:t> 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>
                <a:latin typeface="Tahoma"/>
                <a:cs typeface="Tahoma"/>
              </a:rPr>
              <a:t> </a:t>
            </a:r>
            <a:r>
              <a:rPr dirty="0" sz="1000" spc="-130">
                <a:latin typeface="Tahoma"/>
                <a:cs typeface="Tahoma"/>
              </a:rPr>
              <a:t> 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baseline="-11904" sz="1050" spc="-120">
                <a:latin typeface="Lucida Sans Unicode"/>
                <a:cs typeface="Lucida Sans Unicode"/>
              </a:rPr>
              <a:t>2</a:t>
            </a:r>
            <a:r>
              <a:rPr dirty="0" baseline="-11904" sz="1050" spc="157">
                <a:latin typeface="Lucida Sans Unicode"/>
                <a:cs typeface="Lucida Sans Unicode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4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50" i="1">
                <a:latin typeface="Verdana"/>
                <a:cs typeface="Verdana"/>
              </a:rPr>
              <a:t>&lt;</a:t>
            </a:r>
            <a:r>
              <a:rPr dirty="0" sz="1000" spc="-75" i="1">
                <a:latin typeface="Verdana"/>
                <a:cs typeface="Verdana"/>
              </a:rPr>
              <a:t> </a:t>
            </a:r>
            <a:r>
              <a:rPr dirty="0" sz="1000" spc="-50">
                <a:latin typeface="Tahoma"/>
                <a:cs typeface="Tahoma"/>
              </a:rPr>
              <a:t>8</a:t>
            </a:r>
            <a:r>
              <a:rPr dirty="0" sz="1000" spc="-95" i="1">
                <a:latin typeface="Verdana"/>
                <a:cs typeface="Verdana"/>
              </a:rPr>
              <a:t>.</a:t>
            </a:r>
            <a:endParaRPr sz="1000">
              <a:latin typeface="Verdana"/>
              <a:cs typeface="Verdana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2836710" y="2476751"/>
            <a:ext cx="15240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0" u="sng">
                <a:latin typeface="Tahoma"/>
                <a:cs typeface="Tahoma"/>
              </a:rPr>
              <a:t>40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0" y="3364623"/>
            <a:ext cx="1383030" cy="91440"/>
          </a:xfrm>
          <a:custGeom>
            <a:avLst/>
            <a:gdLst/>
            <a:ahLst/>
            <a:cxnLst/>
            <a:rect l="l" t="t" r="r" b="b"/>
            <a:pathLst>
              <a:path w="1383030" h="91439">
                <a:moveTo>
                  <a:pt x="0" y="91376"/>
                </a:moveTo>
                <a:lnTo>
                  <a:pt x="1382420" y="91376"/>
                </a:lnTo>
                <a:lnTo>
                  <a:pt x="1382420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1382420" y="3364623"/>
            <a:ext cx="1935480" cy="91440"/>
          </a:xfrm>
          <a:custGeom>
            <a:avLst/>
            <a:gdLst/>
            <a:ahLst/>
            <a:cxnLst/>
            <a:rect l="l" t="t" r="r" b="b"/>
            <a:pathLst>
              <a:path w="1935479" h="91439">
                <a:moveTo>
                  <a:pt x="0" y="91376"/>
                </a:moveTo>
                <a:lnTo>
                  <a:pt x="1935352" y="91376"/>
                </a:lnTo>
                <a:lnTo>
                  <a:pt x="193535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3317760" y="3364623"/>
            <a:ext cx="829944" cy="91440"/>
          </a:xfrm>
          <a:custGeom>
            <a:avLst/>
            <a:gdLst/>
            <a:ahLst/>
            <a:cxnLst/>
            <a:rect l="l" t="t" r="r" b="b"/>
            <a:pathLst>
              <a:path w="829945" h="91439">
                <a:moveTo>
                  <a:pt x="0" y="91376"/>
                </a:moveTo>
                <a:lnTo>
                  <a:pt x="829411" y="91376"/>
                </a:lnTo>
                <a:lnTo>
                  <a:pt x="829411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4147172" y="3364623"/>
            <a:ext cx="461009" cy="91440"/>
          </a:xfrm>
          <a:custGeom>
            <a:avLst/>
            <a:gdLst/>
            <a:ahLst/>
            <a:cxnLst/>
            <a:rect l="l" t="t" r="r" b="b"/>
            <a:pathLst>
              <a:path w="461010" h="91439">
                <a:moveTo>
                  <a:pt x="0" y="91376"/>
                </a:moveTo>
                <a:lnTo>
                  <a:pt x="460832" y="91376"/>
                </a:lnTo>
                <a:lnTo>
                  <a:pt x="46083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Agnese</a:t>
            </a:r>
            <a:r>
              <a:rPr dirty="0" spc="15"/>
              <a:t> </a:t>
            </a:r>
            <a:r>
              <a:rPr dirty="0" spc="-10"/>
              <a:t>Di</a:t>
            </a:r>
            <a:r>
              <a:rPr dirty="0" spc="15"/>
              <a:t> </a:t>
            </a:r>
            <a:r>
              <a:rPr dirty="0" spc="-30"/>
              <a:t>Castro</a:t>
            </a:r>
          </a:p>
        </p:txBody>
      </p:sp>
      <p:sp>
        <p:nvSpPr>
          <p:cNvPr id="27" name="object 27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0"/>
              <a:t>Es</a:t>
            </a:r>
            <a:r>
              <a:rPr dirty="0" spc="-5"/>
              <a:t>p</a:t>
            </a:r>
            <a:r>
              <a:rPr dirty="0" spc="-40"/>
              <a:t>onenziale</a:t>
            </a:r>
            <a:r>
              <a:rPr dirty="0" spc="15"/>
              <a:t> </a:t>
            </a:r>
            <a:r>
              <a:rPr dirty="0" spc="50"/>
              <a:t>&amp;</a:t>
            </a:r>
            <a:r>
              <a:rPr dirty="0" spc="15"/>
              <a:t> </a:t>
            </a:r>
            <a:r>
              <a:rPr dirty="0" spc="-25"/>
              <a:t>Log</a:t>
            </a:r>
            <a:r>
              <a:rPr dirty="0" spc="-40"/>
              <a:t>a</a:t>
            </a:r>
            <a:r>
              <a:rPr dirty="0" spc="-25"/>
              <a:t>ritmo:</a:t>
            </a:r>
            <a:r>
              <a:rPr dirty="0" spc="75"/>
              <a:t> </a:t>
            </a:r>
            <a:r>
              <a:rPr dirty="0" spc="-35"/>
              <a:t>p</a:t>
            </a:r>
            <a:r>
              <a:rPr dirty="0" spc="-50"/>
              <a:t>a</a:t>
            </a:r>
            <a:r>
              <a:rPr dirty="0" spc="-25"/>
              <a:t>rte</a:t>
            </a:r>
            <a:r>
              <a:rPr dirty="0" spc="15"/>
              <a:t> </a:t>
            </a:r>
            <a:r>
              <a:rPr dirty="0" spc="-55"/>
              <a:t>3</a:t>
            </a:r>
          </a:p>
        </p:txBody>
      </p:sp>
      <p:sp>
        <p:nvSpPr>
          <p:cNvPr id="28" name="object 28"/>
          <p:cNvSpPr txBox="1"/>
          <p:nvPr/>
        </p:nvSpPr>
        <p:spPr>
          <a:xfrm>
            <a:off x="3458971" y="3367563"/>
            <a:ext cx="54737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25">
                <a:solidFill>
                  <a:srgbClr val="7A0000"/>
                </a:solidFill>
                <a:latin typeface="Lucida Sans Unicode"/>
                <a:cs typeface="Lucida Sans Unicode"/>
              </a:rPr>
              <a:t>Unitelma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Sapienza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4280865" y="3367563"/>
            <a:ext cx="19367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5">
                <a:solidFill>
                  <a:srgbClr val="FFFFFF"/>
                </a:solidFill>
                <a:latin typeface="Lucida Sans Unicode"/>
                <a:cs typeface="Lucida Sans Unicode"/>
              </a:rPr>
              <a:t>20/27</a:t>
            </a:r>
            <a:endParaRPr sz="5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49718" y="24034"/>
            <a:ext cx="40449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Esercizi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svolti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113830" y="403146"/>
            <a:ext cx="1623695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30">
                <a:latin typeface="Tahoma"/>
                <a:cs typeface="Tahoma"/>
              </a:rPr>
              <a:t>L’equazione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assegnata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d</a:t>
            </a:r>
            <a:r>
              <a:rPr dirty="0" sz="1000" spc="-20">
                <a:latin typeface="Tahoma"/>
                <a:cs typeface="Tahoma"/>
              </a:rPr>
              <a:t>iv</a:t>
            </a:r>
            <a:r>
              <a:rPr dirty="0" sz="1000" spc="-40">
                <a:latin typeface="Tahoma"/>
                <a:cs typeface="Tahoma"/>
              </a:rPr>
              <a:t>enta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13830" y="657779"/>
            <a:ext cx="3785870" cy="4286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607060">
              <a:lnSpc>
                <a:spcPct val="100000"/>
              </a:lnSpc>
            </a:pPr>
            <a:r>
              <a:rPr dirty="0" sz="1000" spc="-50">
                <a:latin typeface="Tahoma"/>
                <a:cs typeface="Tahoma"/>
              </a:rPr>
              <a:t>2</a:t>
            </a:r>
            <a:r>
              <a:rPr dirty="0" sz="1000" spc="-150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lo</a:t>
            </a:r>
            <a:r>
              <a:rPr dirty="0" sz="1000" spc="-30">
                <a:latin typeface="Tahoma"/>
                <a:cs typeface="Tahoma"/>
              </a:rPr>
              <a:t>g</a:t>
            </a:r>
            <a:r>
              <a:rPr dirty="0" baseline="-19841" sz="1050" spc="-120">
                <a:latin typeface="Lucida Sans Unicode"/>
                <a:cs typeface="Lucida Sans Unicode"/>
              </a:rPr>
              <a:t>2</a:t>
            </a:r>
            <a:r>
              <a:rPr dirty="0" baseline="-19841" sz="1050" spc="-15">
                <a:latin typeface="Lucida Sans Unicode"/>
                <a:cs typeface="Lucida Sans Unicode"/>
              </a:rPr>
              <a:t> 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10" i="1">
                <a:latin typeface="Trebuchet MS"/>
                <a:cs typeface="Trebuchet MS"/>
              </a:rPr>
              <a:t> </a:t>
            </a:r>
            <a:r>
              <a:rPr dirty="0" sz="1000" spc="40">
                <a:latin typeface="Tahoma"/>
                <a:cs typeface="Tahoma"/>
              </a:rPr>
              <a:t>+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lo</a:t>
            </a:r>
            <a:r>
              <a:rPr dirty="0" sz="1000" spc="-30">
                <a:latin typeface="Tahoma"/>
                <a:cs typeface="Tahoma"/>
              </a:rPr>
              <a:t>g</a:t>
            </a:r>
            <a:r>
              <a:rPr dirty="0" baseline="-19841" sz="1050" spc="-44">
                <a:latin typeface="Lucida Sans Unicode"/>
                <a:cs typeface="Lucida Sans Unicode"/>
              </a:rPr>
              <a:t>2</a:t>
            </a:r>
            <a:r>
              <a:rPr dirty="0" sz="1000" spc="-35">
                <a:latin typeface="Tahoma"/>
                <a:cs typeface="Tahoma"/>
              </a:rPr>
              <a:t>(13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-210" i="1">
                <a:latin typeface="Trebuchet MS"/>
                <a:cs typeface="Trebuchet MS"/>
              </a:rPr>
              <a:t> </a:t>
            </a:r>
            <a:r>
              <a:rPr dirty="0" sz="1000">
                <a:latin typeface="Tahoma"/>
                <a:cs typeface="Tahoma"/>
              </a:rPr>
              <a:t>)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30">
                <a:latin typeface="Tahoma"/>
                <a:cs typeface="Tahoma"/>
              </a:rPr>
              <a:t>lo</a:t>
            </a:r>
            <a:r>
              <a:rPr dirty="0" sz="1000" spc="-30">
                <a:latin typeface="Tahoma"/>
                <a:cs typeface="Tahoma"/>
              </a:rPr>
              <a:t>g</a:t>
            </a:r>
            <a:r>
              <a:rPr dirty="0" baseline="-19841" sz="1050" spc="-44">
                <a:latin typeface="Lucida Sans Unicode"/>
                <a:cs typeface="Lucida Sans Unicode"/>
              </a:rPr>
              <a:t>2</a:t>
            </a:r>
            <a:r>
              <a:rPr dirty="0" sz="1000" spc="-50">
                <a:latin typeface="Tahoma"/>
                <a:cs typeface="Tahoma"/>
              </a:rPr>
              <a:t>[(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10" i="1">
                <a:latin typeface="Trebuchet MS"/>
                <a:cs typeface="Trebuchet MS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35">
                <a:latin typeface="Tahoma"/>
                <a:cs typeface="Tahoma"/>
              </a:rPr>
              <a:t>10)</a:t>
            </a:r>
            <a:r>
              <a:rPr dirty="0" baseline="31746" sz="1050" spc="-44">
                <a:latin typeface="Lucida Sans Unicode"/>
                <a:cs typeface="Lucida Sans Unicode"/>
              </a:rPr>
              <a:t>2</a:t>
            </a:r>
            <a:r>
              <a:rPr dirty="0" sz="1000" spc="-100">
                <a:latin typeface="Tahoma"/>
                <a:cs typeface="Tahoma"/>
              </a:rPr>
              <a:t>]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30">
                <a:latin typeface="Tahoma"/>
                <a:cs typeface="Tahoma"/>
              </a:rPr>
              <a:t>lo</a:t>
            </a:r>
            <a:r>
              <a:rPr dirty="0" sz="1000" spc="-30">
                <a:latin typeface="Tahoma"/>
                <a:cs typeface="Tahoma"/>
              </a:rPr>
              <a:t>g</a:t>
            </a:r>
            <a:r>
              <a:rPr dirty="0" baseline="-19841" sz="1050" spc="-44">
                <a:latin typeface="Lucida Sans Unicode"/>
                <a:cs typeface="Lucida Sans Unicode"/>
              </a:rPr>
              <a:t>2</a:t>
            </a:r>
            <a:r>
              <a:rPr dirty="0" sz="1000" spc="-25">
                <a:latin typeface="Tahoma"/>
                <a:cs typeface="Tahoma"/>
              </a:rPr>
              <a:t>(8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-210" i="1">
                <a:latin typeface="Trebuchet MS"/>
                <a:cs typeface="Trebuchet MS"/>
              </a:rPr>
              <a:t> </a:t>
            </a:r>
            <a:r>
              <a:rPr dirty="0" sz="1000">
                <a:latin typeface="Tahoma"/>
                <a:cs typeface="Tahoma"/>
              </a:rPr>
              <a:t>)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0</a:t>
            </a:r>
            <a:r>
              <a:rPr dirty="0" sz="1000" spc="-95" i="1">
                <a:latin typeface="Verdana"/>
                <a:cs typeface="Verdana"/>
              </a:rPr>
              <a:t>.</a:t>
            </a:r>
            <a:endParaRPr sz="10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990"/>
              </a:spcBef>
            </a:pPr>
            <a:r>
              <a:rPr dirty="0" sz="1000" spc="50">
                <a:latin typeface="Tahoma"/>
                <a:cs typeface="Tahoma"/>
              </a:rPr>
              <a:t>P</a:t>
            </a:r>
            <a:r>
              <a:rPr dirty="0" sz="1000" spc="-55">
                <a:latin typeface="Tahoma"/>
                <a:cs typeface="Tahoma"/>
              </a:rPr>
              <a:t>er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le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75">
                <a:latin typeface="Tahoma"/>
                <a:cs typeface="Tahoma"/>
              </a:rPr>
              <a:t>p</a:t>
            </a:r>
            <a:r>
              <a:rPr dirty="0" sz="1000" spc="-40">
                <a:latin typeface="Tahoma"/>
                <a:cs typeface="Tahoma"/>
              </a:rPr>
              <a:t>ro</a:t>
            </a:r>
            <a:r>
              <a:rPr dirty="0" sz="1000" spc="-75">
                <a:latin typeface="Tahoma"/>
                <a:cs typeface="Tahoma"/>
              </a:rPr>
              <a:t>p</a:t>
            </a:r>
            <a:r>
              <a:rPr dirty="0" sz="1000" spc="-20">
                <a:latin typeface="Tahoma"/>
                <a:cs typeface="Tahoma"/>
              </a:rPr>
              <a:t>rie</a:t>
            </a:r>
            <a:r>
              <a:rPr dirty="0" sz="1000" spc="-30">
                <a:latin typeface="Tahoma"/>
                <a:cs typeface="Tahoma"/>
              </a:rPr>
              <a:t>t</a:t>
            </a:r>
            <a:r>
              <a:rPr dirty="0" sz="1000" spc="-540">
                <a:latin typeface="Tahoma"/>
                <a:cs typeface="Tahoma"/>
              </a:rPr>
              <a:t>`</a:t>
            </a:r>
            <a:r>
              <a:rPr dirty="0" sz="1000" spc="-50">
                <a:latin typeface="Tahoma"/>
                <a:cs typeface="Tahoma"/>
              </a:rPr>
              <a:t>a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dei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log</a:t>
            </a:r>
            <a:r>
              <a:rPr dirty="0" sz="1000" spc="-75">
                <a:latin typeface="Tahoma"/>
                <a:cs typeface="Tahoma"/>
              </a:rPr>
              <a:t>a</a:t>
            </a:r>
            <a:r>
              <a:rPr dirty="0" sz="1000" spc="-10">
                <a:latin typeface="Tahoma"/>
                <a:cs typeface="Tahoma"/>
              </a:rPr>
              <a:t>ritmi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si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80">
                <a:latin typeface="Tahoma"/>
                <a:cs typeface="Tahoma"/>
              </a:rPr>
              <a:t>a</a:t>
            </a:r>
            <a:r>
              <a:rPr dirty="0" sz="1000" spc="-25">
                <a:latin typeface="Tahoma"/>
                <a:cs typeface="Tahoma"/>
              </a:rPr>
              <a:t>rriva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a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862431" y="1376819"/>
            <a:ext cx="889635" cy="0"/>
          </a:xfrm>
          <a:custGeom>
            <a:avLst/>
            <a:gdLst/>
            <a:ahLst/>
            <a:cxnLst/>
            <a:rect l="l" t="t" r="r" b="b"/>
            <a:pathLst>
              <a:path w="889635" h="0">
                <a:moveTo>
                  <a:pt x="0" y="0"/>
                </a:moveTo>
                <a:lnTo>
                  <a:pt x="889152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601573" y="1300579"/>
            <a:ext cx="1410335" cy="2774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38888" sz="1500" spc="-44">
                <a:latin typeface="Tahoma"/>
                <a:cs typeface="Tahoma"/>
              </a:rPr>
              <a:t>lo</a:t>
            </a:r>
            <a:r>
              <a:rPr dirty="0" baseline="38888" sz="1500" spc="-44">
                <a:latin typeface="Tahoma"/>
                <a:cs typeface="Tahoma"/>
              </a:rPr>
              <a:t>g</a:t>
            </a:r>
            <a:r>
              <a:rPr dirty="0" baseline="35714" sz="1050" spc="-120">
                <a:latin typeface="Lucida Sans Unicode"/>
                <a:cs typeface="Lucida Sans Unicode"/>
              </a:rPr>
              <a:t>2</a:t>
            </a:r>
            <a:r>
              <a:rPr dirty="0" baseline="35714" sz="1050">
                <a:latin typeface="Lucida Sans Unicode"/>
                <a:cs typeface="Lucida Sans Unicode"/>
              </a:rPr>
              <a:t> </a:t>
            </a:r>
            <a:r>
              <a:rPr dirty="0" baseline="35714" sz="1050" spc="-165">
                <a:latin typeface="Lucida Sans Unicode"/>
                <a:cs typeface="Lucida Sans Unicode"/>
              </a:rPr>
              <a:t> </a:t>
            </a:r>
            <a:r>
              <a:rPr dirty="0" sz="1000">
                <a:latin typeface="Tahoma"/>
                <a:cs typeface="Tahoma"/>
              </a:rPr>
              <a:t>(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10" i="1">
                <a:latin typeface="Trebuchet MS"/>
                <a:cs typeface="Trebuchet MS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35">
                <a:latin typeface="Tahoma"/>
                <a:cs typeface="Tahoma"/>
              </a:rPr>
              <a:t>10)</a:t>
            </a:r>
            <a:r>
              <a:rPr dirty="0" baseline="23809" sz="1050" spc="-44">
                <a:latin typeface="Lucida Sans Unicode"/>
                <a:cs typeface="Lucida Sans Unicode"/>
              </a:rPr>
              <a:t>2</a:t>
            </a:r>
            <a:r>
              <a:rPr dirty="0" sz="1000" spc="-25">
                <a:latin typeface="Tahoma"/>
                <a:cs typeface="Tahoma"/>
              </a:rPr>
              <a:t>(8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-210" i="1">
                <a:latin typeface="Trebuchet MS"/>
                <a:cs typeface="Trebuchet MS"/>
              </a:rPr>
              <a:t> </a:t>
            </a:r>
            <a:r>
              <a:rPr dirty="0" sz="1000">
                <a:latin typeface="Tahoma"/>
                <a:cs typeface="Tahoma"/>
              </a:rPr>
              <a:t>)</a:t>
            </a:r>
            <a:r>
              <a:rPr dirty="0" sz="1000" spc="80">
                <a:latin typeface="Tahoma"/>
                <a:cs typeface="Tahoma"/>
              </a:rPr>
              <a:t> </a:t>
            </a:r>
            <a:r>
              <a:rPr dirty="0" baseline="38888" sz="1500" spc="60">
                <a:latin typeface="Tahoma"/>
                <a:cs typeface="Tahoma"/>
              </a:rPr>
              <a:t>=</a:t>
            </a:r>
            <a:r>
              <a:rPr dirty="0" baseline="38888" sz="1500" spc="-60">
                <a:latin typeface="Tahoma"/>
                <a:cs typeface="Tahoma"/>
              </a:rPr>
              <a:t> </a:t>
            </a:r>
            <a:r>
              <a:rPr dirty="0" baseline="38888" sz="1500" spc="-75">
                <a:latin typeface="Tahoma"/>
                <a:cs typeface="Tahoma"/>
              </a:rPr>
              <a:t>0</a:t>
            </a:r>
            <a:endParaRPr baseline="38888" sz="1500">
              <a:latin typeface="Tahoma"/>
              <a:cs typeface="Tahoma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007897" y="1197567"/>
            <a:ext cx="2558415" cy="20827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1972310" algn="l"/>
              </a:tabLst>
            </a:pP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-210" i="1">
                <a:latin typeface="Trebuchet MS"/>
                <a:cs typeface="Trebuchet MS"/>
              </a:rPr>
              <a:t> </a:t>
            </a:r>
            <a:r>
              <a:rPr dirty="0" baseline="27777" sz="1050" spc="-44">
                <a:latin typeface="Lucida Sans Unicode"/>
                <a:cs typeface="Lucida Sans Unicode"/>
              </a:rPr>
              <a:t>2</a:t>
            </a:r>
            <a:r>
              <a:rPr dirty="0" sz="1000" spc="-35">
                <a:latin typeface="Tahoma"/>
                <a:cs typeface="Tahoma"/>
              </a:rPr>
              <a:t>(13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-210" i="1">
                <a:latin typeface="Trebuchet MS"/>
                <a:cs typeface="Trebuchet MS"/>
              </a:rPr>
              <a:t> </a:t>
            </a:r>
            <a:r>
              <a:rPr dirty="0" sz="1000">
                <a:latin typeface="Tahoma"/>
                <a:cs typeface="Tahoma"/>
              </a:rPr>
              <a:t>)	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-210" i="1">
                <a:latin typeface="Trebuchet MS"/>
                <a:cs typeface="Trebuchet MS"/>
              </a:rPr>
              <a:t> </a:t>
            </a:r>
            <a:r>
              <a:rPr dirty="0" baseline="27777" sz="1050" spc="-44">
                <a:latin typeface="Lucida Sans Unicode"/>
                <a:cs typeface="Lucida Sans Unicode"/>
              </a:rPr>
              <a:t>2</a:t>
            </a:r>
            <a:r>
              <a:rPr dirty="0" sz="1000" spc="-35">
                <a:latin typeface="Tahoma"/>
                <a:cs typeface="Tahoma"/>
              </a:rPr>
              <a:t>(13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-210" i="1">
                <a:latin typeface="Trebuchet MS"/>
                <a:cs typeface="Trebuchet MS"/>
              </a:rPr>
              <a:t> </a:t>
            </a:r>
            <a:r>
              <a:rPr dirty="0" sz="1000">
                <a:latin typeface="Tahoma"/>
                <a:cs typeface="Tahoma"/>
              </a:rPr>
              <a:t>)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274227" y="1339238"/>
            <a:ext cx="25781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114">
                <a:latin typeface="Lucida Sans Unicode"/>
                <a:cs typeface="Lucida Sans Unicode"/>
              </a:rPr>
              <a:t>⇐</a:t>
            </a:r>
            <a:r>
              <a:rPr dirty="0" sz="1000" spc="55">
                <a:latin typeface="Lucida Sans Unicode"/>
                <a:cs typeface="Lucida Sans Unicode"/>
              </a:rPr>
              <a:t>⇒</a:t>
            </a:r>
            <a:endParaRPr sz="1000">
              <a:latin typeface="Lucida Sans Unicode"/>
              <a:cs typeface="Lucida Sans Unicode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2822270" y="1376819"/>
            <a:ext cx="889635" cy="0"/>
          </a:xfrm>
          <a:custGeom>
            <a:avLst/>
            <a:gdLst/>
            <a:ahLst/>
            <a:cxnLst/>
            <a:rect l="l" t="t" r="r" b="b"/>
            <a:pathLst>
              <a:path w="889635" h="0">
                <a:moveTo>
                  <a:pt x="0" y="0"/>
                </a:moveTo>
                <a:lnTo>
                  <a:pt x="889152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/>
          <p:nvPr/>
        </p:nvSpPr>
        <p:spPr>
          <a:xfrm>
            <a:off x="2809570" y="1300579"/>
            <a:ext cx="1196975" cy="2774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r" marR="5080">
              <a:lnSpc>
                <a:spcPts val="940"/>
              </a:lnSpc>
            </a:pP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1</a:t>
            </a:r>
            <a:r>
              <a:rPr dirty="0" sz="1000" spc="-95" i="1">
                <a:latin typeface="Verdana"/>
                <a:cs typeface="Verdana"/>
              </a:rPr>
              <a:t>.</a:t>
            </a:r>
            <a:endParaRPr sz="1000">
              <a:latin typeface="Verdana"/>
              <a:cs typeface="Verdana"/>
            </a:endParaRPr>
          </a:p>
          <a:p>
            <a:pPr marL="12700">
              <a:lnSpc>
                <a:spcPts val="940"/>
              </a:lnSpc>
            </a:pPr>
            <a:r>
              <a:rPr dirty="0" sz="1000">
                <a:latin typeface="Tahoma"/>
                <a:cs typeface="Tahoma"/>
              </a:rPr>
              <a:t>(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10" i="1">
                <a:latin typeface="Trebuchet MS"/>
                <a:cs typeface="Trebuchet MS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35">
                <a:latin typeface="Tahoma"/>
                <a:cs typeface="Tahoma"/>
              </a:rPr>
              <a:t>10)</a:t>
            </a:r>
            <a:r>
              <a:rPr dirty="0" baseline="23809" sz="1050" spc="-44">
                <a:latin typeface="Lucida Sans Unicode"/>
                <a:cs typeface="Lucida Sans Unicode"/>
              </a:rPr>
              <a:t>2</a:t>
            </a:r>
            <a:r>
              <a:rPr dirty="0" sz="1000" spc="-25">
                <a:latin typeface="Tahoma"/>
                <a:cs typeface="Tahoma"/>
              </a:rPr>
              <a:t>(8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-210" i="1">
                <a:latin typeface="Trebuchet MS"/>
                <a:cs typeface="Trebuchet MS"/>
              </a:rPr>
              <a:t> </a:t>
            </a:r>
            <a:r>
              <a:rPr dirty="0" sz="1000">
                <a:latin typeface="Tahoma"/>
                <a:cs typeface="Tahoma"/>
              </a:rPr>
              <a:t>)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56006" y="1646045"/>
            <a:ext cx="43434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40">
                <a:latin typeface="Tahoma"/>
                <a:cs typeface="Tahoma"/>
              </a:rPr>
              <a:t>Dunque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56006" y="1900665"/>
            <a:ext cx="2141855" cy="4540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497840">
              <a:lnSpc>
                <a:spcPct val="100000"/>
              </a:lnSpc>
            </a:pP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-210" i="1">
                <a:latin typeface="Trebuchet MS"/>
                <a:cs typeface="Trebuchet MS"/>
              </a:rPr>
              <a:t> </a:t>
            </a:r>
            <a:r>
              <a:rPr dirty="0" baseline="31746" sz="1050" spc="-44">
                <a:latin typeface="Lucida Sans Unicode"/>
                <a:cs typeface="Lucida Sans Unicode"/>
              </a:rPr>
              <a:t>2</a:t>
            </a:r>
            <a:r>
              <a:rPr dirty="0" sz="1000" spc="-35">
                <a:latin typeface="Tahoma"/>
                <a:cs typeface="Tahoma"/>
              </a:rPr>
              <a:t>(13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-210" i="1">
                <a:latin typeface="Trebuchet MS"/>
                <a:cs typeface="Trebuchet MS"/>
              </a:rPr>
              <a:t> </a:t>
            </a:r>
            <a:r>
              <a:rPr dirty="0" sz="1000">
                <a:latin typeface="Tahoma"/>
                <a:cs typeface="Tahoma"/>
              </a:rPr>
              <a:t>)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>
                <a:latin typeface="Tahoma"/>
                <a:cs typeface="Tahoma"/>
              </a:rPr>
              <a:t>(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10" i="1">
                <a:latin typeface="Trebuchet MS"/>
                <a:cs typeface="Trebuchet MS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35">
                <a:latin typeface="Tahoma"/>
                <a:cs typeface="Tahoma"/>
              </a:rPr>
              <a:t>10)</a:t>
            </a:r>
            <a:r>
              <a:rPr dirty="0" baseline="31746" sz="1050" spc="-44">
                <a:latin typeface="Lucida Sans Unicode"/>
                <a:cs typeface="Lucida Sans Unicode"/>
              </a:rPr>
              <a:t>2</a:t>
            </a:r>
            <a:r>
              <a:rPr dirty="0" sz="1000" spc="-25">
                <a:latin typeface="Tahoma"/>
                <a:cs typeface="Tahoma"/>
              </a:rPr>
              <a:t>(8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-210" i="1">
                <a:latin typeface="Trebuchet MS"/>
                <a:cs typeface="Trebuchet MS"/>
              </a:rPr>
              <a:t> </a:t>
            </a:r>
            <a:r>
              <a:rPr dirty="0" sz="1000">
                <a:latin typeface="Tahoma"/>
                <a:cs typeface="Tahoma"/>
              </a:rPr>
              <a:t>)</a:t>
            </a:r>
            <a:endParaRPr sz="10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990"/>
              </a:spcBef>
            </a:pPr>
            <a:r>
              <a:rPr dirty="0" sz="1000" spc="-55">
                <a:latin typeface="Tahoma"/>
                <a:cs typeface="Tahoma"/>
              </a:rPr>
              <a:t>che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ha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p</a:t>
            </a:r>
            <a:r>
              <a:rPr dirty="0" sz="1000" spc="-55">
                <a:latin typeface="Tahoma"/>
                <a:cs typeface="Tahoma"/>
              </a:rPr>
              <a:t>er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soluzioni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2433624" y="1900665"/>
            <a:ext cx="1533525" cy="21462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405765" algn="l"/>
              </a:tabLst>
            </a:pPr>
            <a:r>
              <a:rPr dirty="0" sz="1000" spc="-114">
                <a:latin typeface="Lucida Sans Unicode"/>
                <a:cs typeface="Lucida Sans Unicode"/>
              </a:rPr>
              <a:t>⇐</a:t>
            </a:r>
            <a:r>
              <a:rPr dirty="0" sz="1000" spc="55">
                <a:latin typeface="Lucida Sans Unicode"/>
                <a:cs typeface="Lucida Sans Unicode"/>
              </a:rPr>
              <a:t>⇒</a:t>
            </a:r>
            <a:r>
              <a:rPr dirty="0" sz="1000">
                <a:latin typeface="Lucida Sans Unicode"/>
                <a:cs typeface="Lucida Sans Unicode"/>
              </a:rPr>
              <a:t>	</a:t>
            </a:r>
            <a:r>
              <a:rPr dirty="0" sz="1000" spc="-50">
                <a:latin typeface="Tahoma"/>
                <a:cs typeface="Tahoma"/>
              </a:rPr>
              <a:t>3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-210" i="1">
                <a:latin typeface="Trebuchet MS"/>
                <a:cs typeface="Trebuchet MS"/>
              </a:rPr>
              <a:t> </a:t>
            </a:r>
            <a:r>
              <a:rPr dirty="0" baseline="31746" sz="1050" spc="-120">
                <a:latin typeface="Lucida Sans Unicode"/>
                <a:cs typeface="Lucida Sans Unicode"/>
              </a:rPr>
              <a:t>2</a:t>
            </a:r>
            <a:r>
              <a:rPr dirty="0" baseline="31746" sz="1050" spc="75">
                <a:latin typeface="Lucida Sans Unicode"/>
                <a:cs typeface="Lucida Sans Unicode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50">
                <a:latin typeface="Tahoma"/>
                <a:cs typeface="Tahoma"/>
              </a:rPr>
              <a:t>52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10" i="1">
                <a:latin typeface="Trebuchet MS"/>
                <a:cs typeface="Trebuchet MS"/>
              </a:rPr>
              <a:t> </a:t>
            </a:r>
            <a:r>
              <a:rPr dirty="0" sz="1000" spc="40">
                <a:latin typeface="Tahoma"/>
                <a:cs typeface="Tahoma"/>
              </a:rPr>
              <a:t>+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160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0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578675" y="2562349"/>
            <a:ext cx="347980" cy="1619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8333" sz="1500" spc="-67" i="1">
                <a:latin typeface="Trebuchet MS"/>
                <a:cs typeface="Trebuchet MS"/>
              </a:rPr>
              <a:t>x</a:t>
            </a:r>
            <a:r>
              <a:rPr dirty="0" sz="700" spc="-80">
                <a:latin typeface="Lucida Sans Unicode"/>
                <a:cs typeface="Lucida Sans Unicode"/>
              </a:rPr>
              <a:t>1</a:t>
            </a:r>
            <a:r>
              <a:rPr dirty="0" sz="700" spc="10" i="1">
                <a:latin typeface="Lucida Sans"/>
                <a:cs typeface="Lucida Sans"/>
              </a:rPr>
              <a:t>,</a:t>
            </a:r>
            <a:r>
              <a:rPr dirty="0" sz="700" spc="-80">
                <a:latin typeface="Lucida Sans Unicode"/>
                <a:cs typeface="Lucida Sans Unicode"/>
              </a:rPr>
              <a:t>2</a:t>
            </a:r>
            <a:r>
              <a:rPr dirty="0" sz="700" spc="105">
                <a:latin typeface="Lucida Sans Unicode"/>
                <a:cs typeface="Lucida Sans Unicode"/>
              </a:rPr>
              <a:t> </a:t>
            </a:r>
            <a:r>
              <a:rPr dirty="0" baseline="8333" sz="1500" spc="60">
                <a:latin typeface="Tahoma"/>
                <a:cs typeface="Tahoma"/>
              </a:rPr>
              <a:t>=</a:t>
            </a:r>
            <a:endParaRPr baseline="8333" sz="1500">
              <a:latin typeface="Tahoma"/>
              <a:cs typeface="Tahoma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1350683" y="2481999"/>
            <a:ext cx="661035" cy="0"/>
          </a:xfrm>
          <a:custGeom>
            <a:avLst/>
            <a:gdLst/>
            <a:ahLst/>
            <a:cxnLst/>
            <a:rect l="l" t="t" r="r" b="b"/>
            <a:pathLst>
              <a:path w="661035" h="0">
                <a:moveTo>
                  <a:pt x="0" y="0"/>
                </a:moveTo>
                <a:lnTo>
                  <a:pt x="660742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 txBox="1"/>
          <p:nvPr/>
        </p:nvSpPr>
        <p:spPr>
          <a:xfrm>
            <a:off x="951382" y="2415309"/>
            <a:ext cx="1073150" cy="2520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0">
                <a:latin typeface="Tahoma"/>
                <a:cs typeface="Tahoma"/>
              </a:rPr>
              <a:t>52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±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baseline="44444" sz="1500" spc="22">
                <a:latin typeface="Lucida Sans Unicode"/>
                <a:cs typeface="Lucida Sans Unicode"/>
              </a:rPr>
              <a:t>√</a:t>
            </a:r>
            <a:r>
              <a:rPr dirty="0" sz="1000" spc="-50">
                <a:latin typeface="Tahoma"/>
                <a:cs typeface="Tahoma"/>
              </a:rPr>
              <a:t>2704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50">
                <a:latin typeface="Tahoma"/>
                <a:cs typeface="Tahoma"/>
              </a:rPr>
              <a:t>1920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964082" y="2638590"/>
            <a:ext cx="1047750" cy="0"/>
          </a:xfrm>
          <a:custGeom>
            <a:avLst/>
            <a:gdLst/>
            <a:ahLst/>
            <a:cxnLst/>
            <a:rect l="l" t="t" r="r" b="b"/>
            <a:pathLst>
              <a:path w="1047750" h="0">
                <a:moveTo>
                  <a:pt x="0" y="0"/>
                </a:moveTo>
                <a:lnTo>
                  <a:pt x="1047356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 txBox="1"/>
          <p:nvPr/>
        </p:nvSpPr>
        <p:spPr>
          <a:xfrm>
            <a:off x="1443418" y="2649128"/>
            <a:ext cx="8890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0">
                <a:latin typeface="Tahoma"/>
                <a:cs typeface="Tahoma"/>
              </a:rPr>
              <a:t>6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2175586" y="2562349"/>
            <a:ext cx="1854200" cy="2387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77825" algn="l"/>
              </a:tabLst>
            </a:pPr>
            <a:r>
              <a:rPr dirty="0" sz="1000" spc="-130">
                <a:latin typeface="Tahoma"/>
                <a:cs typeface="Tahoma"/>
              </a:rPr>
              <a:t>=</a:t>
            </a:r>
            <a:r>
              <a:rPr dirty="0" sz="1000" spc="55">
                <a:latin typeface="Lucida Sans Unicode"/>
                <a:cs typeface="Lucida Sans Unicode"/>
              </a:rPr>
              <a:t>⇒</a:t>
            </a:r>
            <a:r>
              <a:rPr dirty="0" sz="1000">
                <a:latin typeface="Lucida Sans Unicode"/>
                <a:cs typeface="Lucida Sans Unicode"/>
              </a:rPr>
              <a:t>	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baseline="-11904" sz="1050" spc="-120">
                <a:latin typeface="Lucida Sans Unicode"/>
                <a:cs typeface="Lucida Sans Unicode"/>
              </a:rPr>
              <a:t>1</a:t>
            </a:r>
            <a:r>
              <a:rPr dirty="0" baseline="-11904" sz="1050" spc="157">
                <a:latin typeface="Lucida Sans Unicode"/>
                <a:cs typeface="Lucida Sans Unicode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>
                <a:latin typeface="Tahoma"/>
                <a:cs typeface="Tahoma"/>
              </a:rPr>
              <a:t> 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baseline="-38888" sz="1500" spc="-75">
                <a:latin typeface="Tahoma"/>
                <a:cs typeface="Tahoma"/>
              </a:rPr>
              <a:t>3</a:t>
            </a:r>
            <a:r>
              <a:rPr dirty="0" baseline="-38888" sz="1500">
                <a:latin typeface="Tahoma"/>
                <a:cs typeface="Tahoma"/>
              </a:rPr>
              <a:t> </a:t>
            </a:r>
            <a:r>
              <a:rPr dirty="0" baseline="-38888" sz="1500" spc="22">
                <a:latin typeface="Tahoma"/>
                <a:cs typeface="Tahoma"/>
              </a:rPr>
              <a:t> </a:t>
            </a:r>
            <a:r>
              <a:rPr dirty="0" sz="1000" spc="-50" i="1">
                <a:latin typeface="Verdana"/>
                <a:cs typeface="Verdana"/>
              </a:rPr>
              <a:t>&gt;</a:t>
            </a:r>
            <a:r>
              <a:rPr dirty="0" sz="1000" spc="-75" i="1">
                <a:latin typeface="Verdana"/>
                <a:cs typeface="Verdana"/>
              </a:rPr>
              <a:t> </a:t>
            </a:r>
            <a:r>
              <a:rPr dirty="0" sz="1000" spc="-50">
                <a:latin typeface="Tahoma"/>
                <a:cs typeface="Tahoma"/>
              </a:rPr>
              <a:t>8</a:t>
            </a:r>
            <a:r>
              <a:rPr dirty="0" sz="1000">
                <a:latin typeface="Tahoma"/>
                <a:cs typeface="Tahoma"/>
              </a:rPr>
              <a:t> </a:t>
            </a:r>
            <a:r>
              <a:rPr dirty="0" sz="1000" spc="-130">
                <a:latin typeface="Tahoma"/>
                <a:cs typeface="Tahoma"/>
              </a:rPr>
              <a:t> 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>
                <a:latin typeface="Tahoma"/>
                <a:cs typeface="Tahoma"/>
              </a:rPr>
              <a:t> </a:t>
            </a:r>
            <a:r>
              <a:rPr dirty="0" sz="1000" spc="-130">
                <a:latin typeface="Tahoma"/>
                <a:cs typeface="Tahoma"/>
              </a:rPr>
              <a:t> 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baseline="-11904" sz="1050" spc="-120">
                <a:latin typeface="Lucida Sans Unicode"/>
                <a:cs typeface="Lucida Sans Unicode"/>
              </a:rPr>
              <a:t>2</a:t>
            </a:r>
            <a:r>
              <a:rPr dirty="0" baseline="-11904" sz="1050" spc="157">
                <a:latin typeface="Lucida Sans Unicode"/>
                <a:cs typeface="Lucida Sans Unicode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4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50" i="1">
                <a:latin typeface="Verdana"/>
                <a:cs typeface="Verdana"/>
              </a:rPr>
              <a:t>&lt;</a:t>
            </a:r>
            <a:r>
              <a:rPr dirty="0" sz="1000" spc="-75" i="1">
                <a:latin typeface="Verdana"/>
                <a:cs typeface="Verdana"/>
              </a:rPr>
              <a:t> </a:t>
            </a:r>
            <a:r>
              <a:rPr dirty="0" sz="1000" spc="-50">
                <a:latin typeface="Tahoma"/>
                <a:cs typeface="Tahoma"/>
              </a:rPr>
              <a:t>8</a:t>
            </a:r>
            <a:r>
              <a:rPr dirty="0" sz="1000" spc="-95" i="1">
                <a:latin typeface="Verdana"/>
                <a:cs typeface="Verdana"/>
              </a:rPr>
              <a:t>.</a:t>
            </a:r>
            <a:endParaRPr sz="1000">
              <a:latin typeface="Verdana"/>
              <a:cs typeface="Verdana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2836710" y="2476751"/>
            <a:ext cx="15240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0" u="sng">
                <a:latin typeface="Tahoma"/>
                <a:cs typeface="Tahoma"/>
              </a:rPr>
              <a:t>40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113830" y="2876179"/>
            <a:ext cx="1186815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25">
                <a:latin typeface="Tahoma"/>
                <a:cs typeface="Tahoma"/>
              </a:rPr>
              <a:t>Una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soluzione:</a:t>
            </a:r>
            <a:r>
              <a:rPr dirty="0" sz="1000" spc="130">
                <a:latin typeface="Tahoma"/>
                <a:cs typeface="Tahoma"/>
              </a:rPr>
              <a:t> </a:t>
            </a:r>
            <a:r>
              <a:rPr dirty="0" sz="1000" spc="-45" i="1">
                <a:solidFill>
                  <a:srgbClr val="FF0000"/>
                </a:solidFill>
                <a:latin typeface="Trebuchet MS"/>
                <a:cs typeface="Trebuchet MS"/>
              </a:rPr>
              <a:t>x</a:t>
            </a:r>
            <a:r>
              <a:rPr dirty="0" sz="1000" spc="65" i="1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dirty="0" sz="1000" spc="40">
                <a:solidFill>
                  <a:srgbClr val="FF0000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4</a:t>
            </a:r>
            <a:r>
              <a:rPr dirty="0" sz="1000" spc="-30">
                <a:latin typeface="Tahoma"/>
                <a:cs typeface="Tahoma"/>
              </a:rPr>
              <a:t>.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0" y="3364623"/>
            <a:ext cx="1383030" cy="91440"/>
          </a:xfrm>
          <a:custGeom>
            <a:avLst/>
            <a:gdLst/>
            <a:ahLst/>
            <a:cxnLst/>
            <a:rect l="l" t="t" r="r" b="b"/>
            <a:pathLst>
              <a:path w="1383030" h="91439">
                <a:moveTo>
                  <a:pt x="0" y="91376"/>
                </a:moveTo>
                <a:lnTo>
                  <a:pt x="1382420" y="91376"/>
                </a:lnTo>
                <a:lnTo>
                  <a:pt x="1382420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1382420" y="3364623"/>
            <a:ext cx="1935480" cy="91440"/>
          </a:xfrm>
          <a:custGeom>
            <a:avLst/>
            <a:gdLst/>
            <a:ahLst/>
            <a:cxnLst/>
            <a:rect l="l" t="t" r="r" b="b"/>
            <a:pathLst>
              <a:path w="1935479" h="91439">
                <a:moveTo>
                  <a:pt x="0" y="91376"/>
                </a:moveTo>
                <a:lnTo>
                  <a:pt x="1935352" y="91376"/>
                </a:lnTo>
                <a:lnTo>
                  <a:pt x="193535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3317760" y="3364623"/>
            <a:ext cx="829944" cy="91440"/>
          </a:xfrm>
          <a:custGeom>
            <a:avLst/>
            <a:gdLst/>
            <a:ahLst/>
            <a:cxnLst/>
            <a:rect l="l" t="t" r="r" b="b"/>
            <a:pathLst>
              <a:path w="829945" h="91439">
                <a:moveTo>
                  <a:pt x="0" y="91376"/>
                </a:moveTo>
                <a:lnTo>
                  <a:pt x="829411" y="91376"/>
                </a:lnTo>
                <a:lnTo>
                  <a:pt x="829411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4147172" y="3364623"/>
            <a:ext cx="461009" cy="91440"/>
          </a:xfrm>
          <a:custGeom>
            <a:avLst/>
            <a:gdLst/>
            <a:ahLst/>
            <a:cxnLst/>
            <a:rect l="l" t="t" r="r" b="b"/>
            <a:pathLst>
              <a:path w="461010" h="91439">
                <a:moveTo>
                  <a:pt x="0" y="91376"/>
                </a:moveTo>
                <a:lnTo>
                  <a:pt x="460832" y="91376"/>
                </a:lnTo>
                <a:lnTo>
                  <a:pt x="46083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Agnese</a:t>
            </a:r>
            <a:r>
              <a:rPr dirty="0" spc="15"/>
              <a:t> </a:t>
            </a:r>
            <a:r>
              <a:rPr dirty="0" spc="-10"/>
              <a:t>Di</a:t>
            </a:r>
            <a:r>
              <a:rPr dirty="0" spc="15"/>
              <a:t> </a:t>
            </a:r>
            <a:r>
              <a:rPr dirty="0" spc="-30"/>
              <a:t>Castro</a:t>
            </a:r>
          </a:p>
        </p:txBody>
      </p:sp>
      <p:sp>
        <p:nvSpPr>
          <p:cNvPr id="28" name="object 28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0"/>
              <a:t>Es</a:t>
            </a:r>
            <a:r>
              <a:rPr dirty="0" spc="-5"/>
              <a:t>p</a:t>
            </a:r>
            <a:r>
              <a:rPr dirty="0" spc="-40"/>
              <a:t>onenziale</a:t>
            </a:r>
            <a:r>
              <a:rPr dirty="0" spc="15"/>
              <a:t> </a:t>
            </a:r>
            <a:r>
              <a:rPr dirty="0" spc="50"/>
              <a:t>&amp;</a:t>
            </a:r>
            <a:r>
              <a:rPr dirty="0" spc="15"/>
              <a:t> </a:t>
            </a:r>
            <a:r>
              <a:rPr dirty="0" spc="-25"/>
              <a:t>Log</a:t>
            </a:r>
            <a:r>
              <a:rPr dirty="0" spc="-40"/>
              <a:t>a</a:t>
            </a:r>
            <a:r>
              <a:rPr dirty="0" spc="-25"/>
              <a:t>ritmo:</a:t>
            </a:r>
            <a:r>
              <a:rPr dirty="0" spc="75"/>
              <a:t> </a:t>
            </a:r>
            <a:r>
              <a:rPr dirty="0" spc="-35"/>
              <a:t>p</a:t>
            </a:r>
            <a:r>
              <a:rPr dirty="0" spc="-50"/>
              <a:t>a</a:t>
            </a:r>
            <a:r>
              <a:rPr dirty="0" spc="-25"/>
              <a:t>rte</a:t>
            </a:r>
            <a:r>
              <a:rPr dirty="0" spc="15"/>
              <a:t> </a:t>
            </a:r>
            <a:r>
              <a:rPr dirty="0" spc="-55"/>
              <a:t>3</a:t>
            </a:r>
          </a:p>
        </p:txBody>
      </p:sp>
      <p:sp>
        <p:nvSpPr>
          <p:cNvPr id="29" name="object 29"/>
          <p:cNvSpPr txBox="1"/>
          <p:nvPr/>
        </p:nvSpPr>
        <p:spPr>
          <a:xfrm>
            <a:off x="3458971" y="3367563"/>
            <a:ext cx="54737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25">
                <a:solidFill>
                  <a:srgbClr val="7A0000"/>
                </a:solidFill>
                <a:latin typeface="Lucida Sans Unicode"/>
                <a:cs typeface="Lucida Sans Unicode"/>
              </a:rPr>
              <a:t>Unitelma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Sapienza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4280865" y="3367563"/>
            <a:ext cx="19367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5">
                <a:solidFill>
                  <a:srgbClr val="FFFFFF"/>
                </a:solidFill>
                <a:latin typeface="Lucida Sans Unicode"/>
                <a:cs typeface="Lucida Sans Unicode"/>
              </a:rPr>
              <a:t>20/27</a:t>
            </a:r>
            <a:endParaRPr sz="5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24928" y="24034"/>
            <a:ext cx="65405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Equazioni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50">
                <a:solidFill>
                  <a:srgbClr val="7A0000"/>
                </a:solidFill>
                <a:latin typeface="Lucida Sans Unicode"/>
                <a:cs typeface="Lucida Sans Unicode"/>
              </a:rPr>
              <a:t>es</a:t>
            </a:r>
            <a:r>
              <a:rPr dirty="0" sz="500" spc="-40">
                <a:solidFill>
                  <a:srgbClr val="7A0000"/>
                </a:solidFill>
                <a:latin typeface="Lucida Sans Unicode"/>
                <a:cs typeface="Lucida Sans Unicode"/>
              </a:rPr>
              <a:t>p</a:t>
            </a:r>
            <a:r>
              <a:rPr dirty="0" sz="500" spc="-35">
                <a:solidFill>
                  <a:srgbClr val="7A0000"/>
                </a:solidFill>
                <a:latin typeface="Lucida Sans Unicode"/>
                <a:cs typeface="Lucida Sans Unicode"/>
              </a:rPr>
              <a:t>onenziali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126517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0"/>
              <a:t>Risolvere</a:t>
            </a:r>
            <a:r>
              <a:rPr dirty="0" spc="130"/>
              <a:t> </a:t>
            </a:r>
            <a:r>
              <a:rPr dirty="0" spc="-15"/>
              <a:t>un’equazione</a:t>
            </a:r>
            <a:r>
              <a:rPr dirty="0" spc="135"/>
              <a:t> </a:t>
            </a:r>
            <a:r>
              <a:rPr dirty="0" spc="-25"/>
              <a:t>es</a:t>
            </a:r>
            <a:r>
              <a:rPr dirty="0" spc="20"/>
              <a:t>p</a:t>
            </a:r>
            <a:r>
              <a:rPr dirty="0" spc="-30"/>
              <a:t>onenziale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153365" y="1302393"/>
            <a:ext cx="4301490" cy="1695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35">
                <a:latin typeface="Tahoma"/>
                <a:cs typeface="Tahoma"/>
              </a:rPr>
              <a:t>Determin</a:t>
            </a:r>
            <a:r>
              <a:rPr dirty="0" sz="1000" spc="-65">
                <a:latin typeface="Tahoma"/>
                <a:cs typeface="Tahoma"/>
              </a:rPr>
              <a:t>a</a:t>
            </a:r>
            <a:r>
              <a:rPr dirty="0" sz="1000" spc="-55">
                <a:latin typeface="Tahoma"/>
                <a:cs typeface="Tahoma"/>
              </a:rPr>
              <a:t>re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5">
                <a:latin typeface="Tahoma"/>
                <a:cs typeface="Tahoma"/>
              </a:rPr>
              <a:t>il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val</a:t>
            </a:r>
            <a:r>
              <a:rPr dirty="0" sz="1000" spc="-70">
                <a:latin typeface="Tahoma"/>
                <a:cs typeface="Tahoma"/>
              </a:rPr>
              <a:t>o</a:t>
            </a:r>
            <a:r>
              <a:rPr dirty="0" sz="1000" spc="-55">
                <a:latin typeface="Tahoma"/>
                <a:cs typeface="Tahoma"/>
              </a:rPr>
              <a:t>re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da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d</a:t>
            </a:r>
            <a:r>
              <a:rPr dirty="0" sz="1000" spc="-75">
                <a:latin typeface="Tahoma"/>
                <a:cs typeface="Tahoma"/>
              </a:rPr>
              <a:t>a</a:t>
            </a:r>
            <a:r>
              <a:rPr dirty="0" sz="1000" spc="-55">
                <a:latin typeface="Tahoma"/>
                <a:cs typeface="Tahoma"/>
              </a:rPr>
              <a:t>re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all’es</a:t>
            </a:r>
            <a:r>
              <a:rPr dirty="0" sz="1000" spc="-10">
                <a:latin typeface="Tahoma"/>
                <a:cs typeface="Tahoma"/>
              </a:rPr>
              <a:t>p</a:t>
            </a:r>
            <a:r>
              <a:rPr dirty="0" sz="1000" spc="-55">
                <a:latin typeface="Tahoma"/>
                <a:cs typeface="Tahoma"/>
              </a:rPr>
              <a:t>onente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120" i="1">
                <a:latin typeface="Trebuchet MS"/>
                <a:cs typeface="Trebuchet MS"/>
              </a:rPr>
              <a:t> </a:t>
            </a:r>
            <a:r>
              <a:rPr dirty="0" sz="1000" spc="-20">
                <a:latin typeface="Tahoma"/>
                <a:cs typeface="Tahoma"/>
              </a:rPr>
              <a:t>in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60">
                <a:latin typeface="Tahoma"/>
                <a:cs typeface="Tahoma"/>
              </a:rPr>
              <a:t>m</a:t>
            </a:r>
            <a:r>
              <a:rPr dirty="0" sz="1000" spc="-15">
                <a:latin typeface="Tahoma"/>
                <a:cs typeface="Tahoma"/>
              </a:rPr>
              <a:t>o</a:t>
            </a:r>
            <a:r>
              <a:rPr dirty="0" sz="1000" spc="-45">
                <a:latin typeface="Tahoma"/>
                <a:cs typeface="Tahoma"/>
              </a:rPr>
              <a:t>do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tale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che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 i="1">
                <a:latin typeface="Trebuchet MS"/>
                <a:cs typeface="Trebuchet MS"/>
              </a:rPr>
              <a:t>a</a:t>
            </a:r>
            <a:r>
              <a:rPr dirty="0" baseline="27777" sz="1050" spc="-22" i="1">
                <a:latin typeface="Trebuchet MS"/>
                <a:cs typeface="Trebuchet MS"/>
              </a:rPr>
              <a:t>x</a:t>
            </a:r>
            <a:r>
              <a:rPr dirty="0" baseline="27777" sz="1050" i="1">
                <a:latin typeface="Trebuchet MS"/>
                <a:cs typeface="Trebuchet MS"/>
              </a:rPr>
              <a:t> </a:t>
            </a:r>
            <a:r>
              <a:rPr dirty="0" baseline="27777" sz="1050" spc="30" i="1">
                <a:latin typeface="Trebuchet MS"/>
                <a:cs typeface="Trebuchet MS"/>
              </a:rPr>
              <a:t> </a:t>
            </a:r>
            <a:r>
              <a:rPr dirty="0" sz="1000" spc="-40">
                <a:latin typeface="Tahoma"/>
                <a:cs typeface="Tahoma"/>
              </a:rPr>
              <a:t>sia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uguale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15" i="1">
                <a:latin typeface="Trebuchet MS"/>
                <a:cs typeface="Trebuchet MS"/>
              </a:rPr>
              <a:t>b</a:t>
            </a:r>
            <a:r>
              <a:rPr dirty="0" sz="1000" spc="-30">
                <a:latin typeface="Tahoma"/>
                <a:cs typeface="Tahoma"/>
              </a:rPr>
              <a:t>.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225461" y="1827453"/>
            <a:ext cx="2157095" cy="216535"/>
          </a:xfrm>
          <a:prstGeom prst="rect">
            <a:avLst/>
          </a:prstGeom>
          <a:ln w="5054">
            <a:solidFill>
              <a:srgbClr val="000000"/>
            </a:solidFill>
          </a:ln>
        </p:spPr>
        <p:txBody>
          <a:bodyPr wrap="square" lIns="0" tIns="0" rIns="0" bIns="0" rtlCol="0" vert="horz">
            <a:spAutoFit/>
          </a:bodyPr>
          <a:lstStyle/>
          <a:p>
            <a:pPr marL="37465">
              <a:lnSpc>
                <a:spcPct val="100000"/>
              </a:lnSpc>
            </a:pPr>
            <a:r>
              <a:rPr dirty="0" sz="1200" spc="-45">
                <a:solidFill>
                  <a:srgbClr val="FF0000"/>
                </a:solidFill>
                <a:latin typeface="Calibri"/>
                <a:cs typeface="Calibri"/>
              </a:rPr>
              <a:t>no</a:t>
            </a:r>
            <a:r>
              <a:rPr dirty="0" sz="1200" spc="114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dirty="0" sz="1200" spc="-40">
                <a:solidFill>
                  <a:srgbClr val="FF0000"/>
                </a:solidFill>
                <a:latin typeface="Calibri"/>
                <a:cs typeface="Calibri"/>
              </a:rPr>
              <a:t>met</a:t>
            </a:r>
            <a:r>
              <a:rPr dirty="0" sz="1200" spc="-10">
                <a:solidFill>
                  <a:srgbClr val="FF0000"/>
                </a:solidFill>
                <a:latin typeface="Calibri"/>
                <a:cs typeface="Calibri"/>
              </a:rPr>
              <a:t>o</a:t>
            </a:r>
            <a:r>
              <a:rPr dirty="0" sz="1200" spc="-45">
                <a:solidFill>
                  <a:srgbClr val="FF0000"/>
                </a:solidFill>
                <a:latin typeface="Calibri"/>
                <a:cs typeface="Calibri"/>
              </a:rPr>
              <a:t>do</a:t>
            </a:r>
            <a:r>
              <a:rPr dirty="0" sz="1200" spc="114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dirty="0" sz="1200" spc="-20">
                <a:solidFill>
                  <a:srgbClr val="FF0000"/>
                </a:solidFill>
                <a:latin typeface="Calibri"/>
                <a:cs typeface="Calibri"/>
              </a:rPr>
              <a:t>di</a:t>
            </a:r>
            <a:r>
              <a:rPr dirty="0" sz="1200" spc="114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dirty="0" sz="1200" spc="-25">
                <a:solidFill>
                  <a:srgbClr val="FF0000"/>
                </a:solidFill>
                <a:latin typeface="Calibri"/>
                <a:cs typeface="Calibri"/>
              </a:rPr>
              <a:t>risoluzione</a:t>
            </a:r>
            <a:r>
              <a:rPr dirty="0" sz="1200" spc="114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dirty="0" sz="1200" spc="-40">
                <a:solidFill>
                  <a:srgbClr val="FF0000"/>
                </a:solidFill>
                <a:latin typeface="Calibri"/>
                <a:cs typeface="Calibri"/>
              </a:rPr>
              <a:t>generale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0" y="3364623"/>
            <a:ext cx="1383030" cy="91440"/>
          </a:xfrm>
          <a:custGeom>
            <a:avLst/>
            <a:gdLst/>
            <a:ahLst/>
            <a:cxnLst/>
            <a:rect l="l" t="t" r="r" b="b"/>
            <a:pathLst>
              <a:path w="1383030" h="91439">
                <a:moveTo>
                  <a:pt x="0" y="91376"/>
                </a:moveTo>
                <a:lnTo>
                  <a:pt x="1382420" y="91376"/>
                </a:lnTo>
                <a:lnTo>
                  <a:pt x="1382420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1382420" y="3364623"/>
            <a:ext cx="1935480" cy="91440"/>
          </a:xfrm>
          <a:custGeom>
            <a:avLst/>
            <a:gdLst/>
            <a:ahLst/>
            <a:cxnLst/>
            <a:rect l="l" t="t" r="r" b="b"/>
            <a:pathLst>
              <a:path w="1935479" h="91439">
                <a:moveTo>
                  <a:pt x="0" y="91376"/>
                </a:moveTo>
                <a:lnTo>
                  <a:pt x="1935352" y="91376"/>
                </a:lnTo>
                <a:lnTo>
                  <a:pt x="1935352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3317760" y="3364623"/>
            <a:ext cx="829944" cy="91440"/>
          </a:xfrm>
          <a:custGeom>
            <a:avLst/>
            <a:gdLst/>
            <a:ahLst/>
            <a:cxnLst/>
            <a:rect l="l" t="t" r="r" b="b"/>
            <a:pathLst>
              <a:path w="829945" h="91439">
                <a:moveTo>
                  <a:pt x="0" y="91376"/>
                </a:moveTo>
                <a:lnTo>
                  <a:pt x="829411" y="91376"/>
                </a:lnTo>
                <a:lnTo>
                  <a:pt x="829411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4147172" y="3364623"/>
            <a:ext cx="461009" cy="91440"/>
          </a:xfrm>
          <a:custGeom>
            <a:avLst/>
            <a:gdLst/>
            <a:ahLst/>
            <a:cxnLst/>
            <a:rect l="l" t="t" r="r" b="b"/>
            <a:pathLst>
              <a:path w="461010" h="91439">
                <a:moveTo>
                  <a:pt x="0" y="91376"/>
                </a:moveTo>
                <a:lnTo>
                  <a:pt x="460832" y="91376"/>
                </a:lnTo>
                <a:lnTo>
                  <a:pt x="46083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Agnese</a:t>
            </a:r>
            <a:r>
              <a:rPr dirty="0" spc="15"/>
              <a:t> </a:t>
            </a:r>
            <a:r>
              <a:rPr dirty="0" spc="-10"/>
              <a:t>Di</a:t>
            </a:r>
            <a:r>
              <a:rPr dirty="0" spc="15"/>
              <a:t> </a:t>
            </a:r>
            <a:r>
              <a:rPr dirty="0" spc="-30"/>
              <a:t>Castro</a:t>
            </a:r>
          </a:p>
        </p:txBody>
      </p:sp>
      <p:sp>
        <p:nvSpPr>
          <p:cNvPr id="13" name="object 13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0"/>
              <a:t>Es</a:t>
            </a:r>
            <a:r>
              <a:rPr dirty="0" spc="-5"/>
              <a:t>p</a:t>
            </a:r>
            <a:r>
              <a:rPr dirty="0" spc="-40"/>
              <a:t>onenziale</a:t>
            </a:r>
            <a:r>
              <a:rPr dirty="0" spc="15"/>
              <a:t> </a:t>
            </a:r>
            <a:r>
              <a:rPr dirty="0" spc="50"/>
              <a:t>&amp;</a:t>
            </a:r>
            <a:r>
              <a:rPr dirty="0" spc="15"/>
              <a:t> </a:t>
            </a:r>
            <a:r>
              <a:rPr dirty="0" spc="-25"/>
              <a:t>Log</a:t>
            </a:r>
            <a:r>
              <a:rPr dirty="0" spc="-40"/>
              <a:t>a</a:t>
            </a:r>
            <a:r>
              <a:rPr dirty="0" spc="-25"/>
              <a:t>ritmo:</a:t>
            </a:r>
            <a:r>
              <a:rPr dirty="0" spc="75"/>
              <a:t> </a:t>
            </a:r>
            <a:r>
              <a:rPr dirty="0" spc="-35"/>
              <a:t>p</a:t>
            </a:r>
            <a:r>
              <a:rPr dirty="0" spc="-50"/>
              <a:t>a</a:t>
            </a:r>
            <a:r>
              <a:rPr dirty="0" spc="-25"/>
              <a:t>rte</a:t>
            </a:r>
            <a:r>
              <a:rPr dirty="0" spc="15"/>
              <a:t> </a:t>
            </a:r>
            <a:r>
              <a:rPr dirty="0" spc="-55"/>
              <a:t>3</a:t>
            </a:r>
          </a:p>
        </p:txBody>
      </p:sp>
      <p:sp>
        <p:nvSpPr>
          <p:cNvPr id="14" name="object 14"/>
          <p:cNvSpPr txBox="1"/>
          <p:nvPr/>
        </p:nvSpPr>
        <p:spPr>
          <a:xfrm>
            <a:off x="3458971" y="3367563"/>
            <a:ext cx="54737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25">
                <a:solidFill>
                  <a:srgbClr val="7A0000"/>
                </a:solidFill>
                <a:latin typeface="Lucida Sans Unicode"/>
                <a:cs typeface="Lucida Sans Unicode"/>
              </a:rPr>
              <a:t>Unitelma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Sapienza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15" name="object 15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r>
              <a:rPr dirty="0" spc="-55"/>
              <a:t>4</a:t>
            </a:r>
            <a:r>
              <a:rPr dirty="0" spc="-40"/>
              <a:t>/27</a:t>
            </a:r>
          </a:p>
        </p:txBody>
      </p:sp>
    </p:spTree>
  </p:cSld>
  <p:clrMapOvr>
    <a:masterClrMapping/>
  </p:clrMapOvr>
  <p:transition spd="fast">
    <p:cut thruBlk="0"/>
  </p:transition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49718" y="24034"/>
            <a:ext cx="40449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Esercizi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svolti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113830" y="370986"/>
            <a:ext cx="528955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35" b="1">
                <a:solidFill>
                  <a:srgbClr val="007F00"/>
                </a:solidFill>
                <a:latin typeface="Gill Sans MT"/>
                <a:cs typeface="Gill Sans MT"/>
              </a:rPr>
              <a:t>Esercizio</a:t>
            </a:r>
            <a:endParaRPr sz="1000">
              <a:latin typeface="Gill Sans MT"/>
              <a:cs typeface="Gill Sans MT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75729" y="460145"/>
            <a:ext cx="4456607" cy="10160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0" y="0"/>
            <a:ext cx="4608004" cy="34560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4468835" y="1099502"/>
            <a:ext cx="114301" cy="11430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77330" y="1150302"/>
            <a:ext cx="4304204" cy="635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4532336" y="372361"/>
            <a:ext cx="50800" cy="739841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532336" y="435862"/>
            <a:ext cx="50800" cy="67634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75729" y="542707"/>
            <a:ext cx="4457065" cy="620395"/>
          </a:xfrm>
          <a:custGeom>
            <a:avLst/>
            <a:gdLst/>
            <a:ahLst/>
            <a:cxnLst/>
            <a:rect l="l" t="t" r="r" b="b"/>
            <a:pathLst>
              <a:path w="4457065" h="620394">
                <a:moveTo>
                  <a:pt x="4456606" y="0"/>
                </a:moveTo>
                <a:lnTo>
                  <a:pt x="0" y="0"/>
                </a:lnTo>
                <a:lnTo>
                  <a:pt x="0" y="569495"/>
                </a:lnTo>
                <a:lnTo>
                  <a:pt x="16636" y="607009"/>
                </a:lnTo>
                <a:lnTo>
                  <a:pt x="4405806" y="620295"/>
                </a:lnTo>
                <a:lnTo>
                  <a:pt x="4420049" y="618250"/>
                </a:lnTo>
                <a:lnTo>
                  <a:pt x="4451170" y="592292"/>
                </a:lnTo>
                <a:lnTo>
                  <a:pt x="445660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4532336" y="423162"/>
            <a:ext cx="0" cy="708660"/>
          </a:xfrm>
          <a:custGeom>
            <a:avLst/>
            <a:gdLst/>
            <a:ahLst/>
            <a:cxnLst/>
            <a:rect l="l" t="t" r="r" b="b"/>
            <a:pathLst>
              <a:path w="0" h="708660">
                <a:moveTo>
                  <a:pt x="0" y="708090"/>
                </a:moveTo>
                <a:lnTo>
                  <a:pt x="0" y="0"/>
                </a:lnTo>
              </a:path>
            </a:pathLst>
          </a:custGeom>
          <a:ln w="3175">
            <a:solidFill>
              <a:srgbClr val="7F7F7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4532336" y="410462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699"/>
                </a:moveTo>
                <a:lnTo>
                  <a:pt x="0" y="0"/>
                </a:lnTo>
              </a:path>
            </a:pathLst>
          </a:custGeom>
          <a:ln w="3175">
            <a:solidFill>
              <a:srgbClr val="AFAFA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4532336" y="397762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699"/>
                </a:moveTo>
                <a:lnTo>
                  <a:pt x="0" y="0"/>
                </a:lnTo>
              </a:path>
            </a:pathLst>
          </a:custGeom>
          <a:ln w="3175">
            <a:solidFill>
              <a:srgbClr val="CECEC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4532336" y="385062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699"/>
                </a:moveTo>
                <a:lnTo>
                  <a:pt x="0" y="0"/>
                </a:lnTo>
              </a:path>
            </a:pathLst>
          </a:custGeom>
          <a:ln w="3175">
            <a:solidFill>
              <a:srgbClr val="EFEFE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4532336" y="366011"/>
            <a:ext cx="0" cy="19050"/>
          </a:xfrm>
          <a:custGeom>
            <a:avLst/>
            <a:gdLst/>
            <a:ahLst/>
            <a:cxnLst/>
            <a:rect l="l" t="t" r="r" b="b"/>
            <a:pathLst>
              <a:path w="0" h="19050">
                <a:moveTo>
                  <a:pt x="0" y="19050"/>
                </a:moveTo>
                <a:lnTo>
                  <a:pt x="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 txBox="1"/>
          <p:nvPr/>
        </p:nvSpPr>
        <p:spPr>
          <a:xfrm>
            <a:off x="113830" y="560715"/>
            <a:ext cx="1720850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40">
                <a:latin typeface="Tahoma"/>
                <a:cs typeface="Tahoma"/>
              </a:rPr>
              <a:t>Risolvere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la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60">
                <a:latin typeface="Tahoma"/>
                <a:cs typeface="Tahoma"/>
              </a:rPr>
              <a:t>seguente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equazione: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1526616" y="968527"/>
            <a:ext cx="1287780" cy="0"/>
          </a:xfrm>
          <a:custGeom>
            <a:avLst/>
            <a:gdLst/>
            <a:ahLst/>
            <a:cxnLst/>
            <a:rect l="l" t="t" r="r" b="b"/>
            <a:pathLst>
              <a:path w="1287780" h="0">
                <a:moveTo>
                  <a:pt x="0" y="0"/>
                </a:moveTo>
                <a:lnTo>
                  <a:pt x="1287665" y="0"/>
                </a:lnTo>
              </a:path>
            </a:pathLst>
          </a:custGeom>
          <a:ln w="5054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 txBox="1"/>
          <p:nvPr/>
        </p:nvSpPr>
        <p:spPr>
          <a:xfrm>
            <a:off x="1513916" y="806689"/>
            <a:ext cx="1595755" cy="2381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lo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g</a:t>
            </a:r>
            <a:r>
              <a:rPr dirty="0" baseline="-19841" sz="1050" spc="-44">
                <a:solidFill>
                  <a:srgbClr val="0000FF"/>
                </a:solidFill>
                <a:latin typeface="Lucida Sans Unicode"/>
                <a:cs typeface="Lucida Sans Unicode"/>
              </a:rPr>
              <a:t>3</a:t>
            </a:r>
            <a:r>
              <a:rPr dirty="0" sz="1000">
                <a:solidFill>
                  <a:srgbClr val="0000FF"/>
                </a:solidFill>
                <a:latin typeface="Tahoma"/>
                <a:cs typeface="Tahoma"/>
              </a:rPr>
              <a:t>(</a:t>
            </a:r>
            <a:r>
              <a:rPr dirty="0" sz="1000" spc="-45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r>
              <a:rPr dirty="0" sz="1000" spc="10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sz="1000" spc="-25">
                <a:solidFill>
                  <a:srgbClr val="0000FF"/>
                </a:solidFill>
                <a:latin typeface="Lucida Sans Unicode"/>
                <a:cs typeface="Lucida Sans Unicode"/>
              </a:rPr>
              <a:t>−</a:t>
            </a:r>
            <a:r>
              <a:rPr dirty="0" sz="1000" spc="-9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25">
                <a:solidFill>
                  <a:srgbClr val="0000FF"/>
                </a:solidFill>
                <a:latin typeface="Tahoma"/>
                <a:cs typeface="Tahoma"/>
              </a:rPr>
              <a:t>5)</a:t>
            </a:r>
            <a:r>
              <a:rPr dirty="0" sz="1000" spc="-95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365">
                <a:solidFill>
                  <a:srgbClr val="0000FF"/>
                </a:solidFill>
                <a:latin typeface="Lucida Sans Unicode"/>
                <a:cs typeface="Lucida Sans Unicode"/>
              </a:rPr>
              <a:t>·</a:t>
            </a:r>
            <a:r>
              <a:rPr dirty="0" sz="1000" spc="-9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lo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g</a:t>
            </a:r>
            <a:r>
              <a:rPr dirty="0" baseline="-19841" sz="1050" spc="-44">
                <a:solidFill>
                  <a:srgbClr val="0000FF"/>
                </a:solidFill>
                <a:latin typeface="Lucida Sans Unicode"/>
                <a:cs typeface="Lucida Sans Unicode"/>
              </a:rPr>
              <a:t>3</a:t>
            </a:r>
            <a:r>
              <a:rPr dirty="0" sz="1000" spc="-25">
                <a:solidFill>
                  <a:srgbClr val="0000FF"/>
                </a:solidFill>
                <a:latin typeface="Tahoma"/>
                <a:cs typeface="Tahoma"/>
              </a:rPr>
              <a:t>(8</a:t>
            </a:r>
            <a:r>
              <a:rPr dirty="0" sz="1000" spc="-95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+</a:t>
            </a:r>
            <a:r>
              <a:rPr dirty="0" sz="1000" spc="-95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45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r>
              <a:rPr dirty="0" sz="1000" spc="-210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sz="1000">
                <a:solidFill>
                  <a:srgbClr val="0000FF"/>
                </a:solidFill>
                <a:latin typeface="Tahoma"/>
                <a:cs typeface="Tahoma"/>
              </a:rPr>
              <a:t>)</a:t>
            </a:r>
            <a:r>
              <a:rPr dirty="0" sz="1000" spc="8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baseline="-36111" sz="1500" spc="60">
                <a:solidFill>
                  <a:srgbClr val="0000FF"/>
                </a:solidFill>
                <a:latin typeface="Tahoma"/>
                <a:cs typeface="Tahoma"/>
              </a:rPr>
              <a:t>=</a:t>
            </a:r>
            <a:r>
              <a:rPr dirty="0" baseline="-36111" sz="1500" spc="-6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baseline="-36111" sz="1500" spc="-82">
                <a:solidFill>
                  <a:srgbClr val="0000FF"/>
                </a:solidFill>
                <a:latin typeface="Tahoma"/>
                <a:cs typeface="Tahoma"/>
              </a:rPr>
              <a:t>0</a:t>
            </a:r>
            <a:r>
              <a:rPr dirty="0" baseline="-36111" sz="1500" spc="-142" i="1">
                <a:latin typeface="Verdana"/>
                <a:cs typeface="Verdana"/>
              </a:rPr>
              <a:t>.</a:t>
            </a:r>
            <a:endParaRPr baseline="-36111" sz="1500">
              <a:latin typeface="Verdana"/>
              <a:cs typeface="Verdana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1858670" y="979066"/>
            <a:ext cx="623570" cy="1911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lo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g</a:t>
            </a:r>
            <a:r>
              <a:rPr dirty="0" baseline="-19841" sz="1050" spc="-44">
                <a:solidFill>
                  <a:srgbClr val="0000FF"/>
                </a:solidFill>
                <a:latin typeface="Lucida Sans Unicode"/>
                <a:cs typeface="Lucida Sans Unicode"/>
              </a:rPr>
              <a:t>3</a:t>
            </a:r>
            <a:r>
              <a:rPr dirty="0" sz="1000">
                <a:solidFill>
                  <a:srgbClr val="0000FF"/>
                </a:solidFill>
                <a:latin typeface="Tahoma"/>
                <a:cs typeface="Tahoma"/>
              </a:rPr>
              <a:t>(</a:t>
            </a:r>
            <a:r>
              <a:rPr dirty="0" sz="1000" spc="-45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r>
              <a:rPr dirty="0" sz="1000" spc="10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sz="1000" spc="-25">
                <a:solidFill>
                  <a:srgbClr val="0000FF"/>
                </a:solidFill>
                <a:latin typeface="Lucida Sans Unicode"/>
                <a:cs typeface="Lucida Sans Unicode"/>
              </a:rPr>
              <a:t>−</a:t>
            </a:r>
            <a:r>
              <a:rPr dirty="0" sz="1000" spc="-9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25">
                <a:solidFill>
                  <a:srgbClr val="0000FF"/>
                </a:solidFill>
                <a:latin typeface="Tahoma"/>
                <a:cs typeface="Tahoma"/>
              </a:rPr>
              <a:t>6)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113830" y="1257615"/>
            <a:ext cx="128270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30">
                <a:latin typeface="Tahoma"/>
                <a:cs typeface="Tahoma"/>
              </a:rPr>
              <a:t>Condizione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di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esistenza: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153492" y="1488568"/>
            <a:ext cx="657860" cy="2266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44444" sz="1500" spc="-179">
                <a:latin typeface="Arial"/>
                <a:cs typeface="Arial"/>
              </a:rPr>
              <a:t>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10" i="1">
                <a:latin typeface="Trebuchet MS"/>
                <a:cs typeface="Trebuchet MS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50">
                <a:latin typeface="Tahoma"/>
                <a:cs typeface="Tahoma"/>
              </a:rPr>
              <a:t>5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50" i="1">
                <a:latin typeface="Verdana"/>
                <a:cs typeface="Verdana"/>
              </a:rPr>
              <a:t>&gt;</a:t>
            </a:r>
            <a:r>
              <a:rPr dirty="0" sz="1000" spc="-75" i="1">
                <a:latin typeface="Verdana"/>
                <a:cs typeface="Verdana"/>
              </a:rPr>
              <a:t> </a:t>
            </a:r>
            <a:r>
              <a:rPr dirty="0" sz="1000" spc="-50">
                <a:latin typeface="Tahoma"/>
                <a:cs typeface="Tahoma"/>
              </a:rPr>
              <a:t>0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153378" y="1602437"/>
            <a:ext cx="138430" cy="1905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1010">
                <a:latin typeface="Arial"/>
                <a:cs typeface="Arial"/>
              </a:rPr>
              <a:t></a:t>
            </a:r>
            <a:r>
              <a:rPr dirty="0" baseline="-16666" sz="1500" spc="-179">
                <a:latin typeface="Arial"/>
                <a:cs typeface="Arial"/>
              </a:rPr>
              <a:t></a:t>
            </a:r>
            <a:endParaRPr baseline="-16666" sz="1500">
              <a:latin typeface="Arial"/>
              <a:cs typeface="Arial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153378" y="1678357"/>
            <a:ext cx="657860" cy="45593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41666" sz="1500" spc="-1514">
                <a:latin typeface="Arial"/>
                <a:cs typeface="Arial"/>
              </a:rPr>
              <a:t></a:t>
            </a:r>
            <a:r>
              <a:rPr dirty="0" baseline="25000" sz="1500" spc="-179">
                <a:latin typeface="Arial"/>
                <a:cs typeface="Arial"/>
              </a:rPr>
              <a:t></a:t>
            </a:r>
            <a:r>
              <a:rPr dirty="0" sz="1000" spc="-50">
                <a:latin typeface="Tahoma"/>
                <a:cs typeface="Tahoma"/>
              </a:rPr>
              <a:t>8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40">
                <a:latin typeface="Tahoma"/>
                <a:cs typeface="Tahoma"/>
              </a:rPr>
              <a:t>+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65" i="1">
                <a:latin typeface="Trebuchet MS"/>
                <a:cs typeface="Trebuchet MS"/>
              </a:rPr>
              <a:t> </a:t>
            </a:r>
            <a:r>
              <a:rPr dirty="0" sz="1000" spc="-50" i="1">
                <a:latin typeface="Verdana"/>
                <a:cs typeface="Verdana"/>
              </a:rPr>
              <a:t>&gt;</a:t>
            </a:r>
            <a:r>
              <a:rPr dirty="0" sz="1000" spc="-75" i="1">
                <a:latin typeface="Verdana"/>
                <a:cs typeface="Verdana"/>
              </a:rPr>
              <a:t> </a:t>
            </a:r>
            <a:r>
              <a:rPr dirty="0" sz="1000" spc="-50">
                <a:latin typeface="Tahoma"/>
                <a:cs typeface="Tahoma"/>
              </a:rPr>
              <a:t>0</a:t>
            </a:r>
            <a:endParaRPr sz="10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234"/>
              </a:spcBef>
            </a:pPr>
            <a:r>
              <a:rPr dirty="0" baseline="5555" sz="1500" spc="-1514">
                <a:latin typeface="Arial"/>
                <a:cs typeface="Arial"/>
              </a:rPr>
              <a:t></a:t>
            </a:r>
            <a:r>
              <a:rPr dirty="0" baseline="-11111" sz="1500" spc="-179">
                <a:latin typeface="Arial"/>
                <a:cs typeface="Arial"/>
              </a:rPr>
              <a:t>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10" i="1">
                <a:latin typeface="Trebuchet MS"/>
                <a:cs typeface="Trebuchet MS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50">
                <a:latin typeface="Tahoma"/>
                <a:cs typeface="Tahoma"/>
              </a:rPr>
              <a:t>6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50" i="1">
                <a:latin typeface="Verdana"/>
                <a:cs typeface="Verdana"/>
              </a:rPr>
              <a:t>&gt;</a:t>
            </a:r>
            <a:r>
              <a:rPr dirty="0" sz="1000" spc="-75" i="1">
                <a:latin typeface="Verdana"/>
                <a:cs typeface="Verdana"/>
              </a:rPr>
              <a:t> </a:t>
            </a:r>
            <a:r>
              <a:rPr dirty="0" sz="1000" spc="-50">
                <a:latin typeface="Tahoma"/>
                <a:cs typeface="Tahoma"/>
              </a:rPr>
              <a:t>0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153378" y="2019987"/>
            <a:ext cx="968375" cy="241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52777" sz="1500" spc="-1514">
                <a:latin typeface="Arial"/>
                <a:cs typeface="Arial"/>
              </a:rPr>
              <a:t></a:t>
            </a:r>
            <a:r>
              <a:rPr dirty="0" baseline="36111" sz="1500" spc="-179">
                <a:latin typeface="Arial"/>
                <a:cs typeface="Arial"/>
              </a:rPr>
              <a:t></a:t>
            </a:r>
            <a:r>
              <a:rPr dirty="0" sz="1000" spc="-30">
                <a:latin typeface="Tahoma"/>
                <a:cs typeface="Tahoma"/>
              </a:rPr>
              <a:t>lo</a:t>
            </a:r>
            <a:r>
              <a:rPr dirty="0" sz="1000" spc="-30">
                <a:latin typeface="Tahoma"/>
                <a:cs typeface="Tahoma"/>
              </a:rPr>
              <a:t>g</a:t>
            </a:r>
            <a:r>
              <a:rPr dirty="0" baseline="-19841" sz="1050" spc="-44">
                <a:latin typeface="Lucida Sans Unicode"/>
                <a:cs typeface="Lucida Sans Unicode"/>
              </a:rPr>
              <a:t>3</a:t>
            </a:r>
            <a:r>
              <a:rPr dirty="0" sz="1000">
                <a:latin typeface="Tahoma"/>
                <a:cs typeface="Tahoma"/>
              </a:rPr>
              <a:t>(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10" i="1">
                <a:latin typeface="Trebuchet MS"/>
                <a:cs typeface="Trebuchet MS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25">
                <a:latin typeface="Tahoma"/>
                <a:cs typeface="Tahoma"/>
              </a:rPr>
              <a:t>6)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20">
                <a:latin typeface="Lucida Sans Unicode"/>
                <a:cs typeface="Lucida Sans Unicode"/>
              </a:rPr>
              <a:t>/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0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1525968" y="1831477"/>
            <a:ext cx="25781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114">
                <a:latin typeface="Lucida Sans Unicode"/>
                <a:cs typeface="Lucida Sans Unicode"/>
              </a:rPr>
              <a:t>⇐</a:t>
            </a:r>
            <a:r>
              <a:rPr dirty="0" sz="1000" spc="55">
                <a:latin typeface="Lucida Sans Unicode"/>
                <a:cs typeface="Lucida Sans Unicode"/>
              </a:rPr>
              <a:t>⇒</a:t>
            </a:r>
            <a:endParaRPr sz="1000">
              <a:latin typeface="Lucida Sans Unicode"/>
              <a:cs typeface="Lucida Sans Unicode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2046021" y="1488568"/>
            <a:ext cx="440055" cy="3041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635"/>
              </a:lnSpc>
            </a:pPr>
            <a:r>
              <a:rPr dirty="0" baseline="44444" sz="1500" spc="-179">
                <a:latin typeface="Arial"/>
                <a:cs typeface="Arial"/>
              </a:rPr>
              <a:t>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65" i="1">
                <a:latin typeface="Trebuchet MS"/>
                <a:cs typeface="Trebuchet MS"/>
              </a:rPr>
              <a:t> </a:t>
            </a:r>
            <a:r>
              <a:rPr dirty="0" sz="1000" spc="-50" i="1">
                <a:latin typeface="Verdana"/>
                <a:cs typeface="Verdana"/>
              </a:rPr>
              <a:t>&gt;</a:t>
            </a:r>
            <a:r>
              <a:rPr dirty="0" sz="1000" spc="-75" i="1">
                <a:latin typeface="Verdana"/>
                <a:cs typeface="Verdana"/>
              </a:rPr>
              <a:t> </a:t>
            </a:r>
            <a:r>
              <a:rPr dirty="0" sz="1000" spc="-50">
                <a:latin typeface="Tahoma"/>
                <a:cs typeface="Tahoma"/>
              </a:rPr>
              <a:t>5</a:t>
            </a:r>
            <a:endParaRPr sz="1000">
              <a:latin typeface="Tahoma"/>
              <a:cs typeface="Tahoma"/>
            </a:endParaRPr>
          </a:p>
          <a:p>
            <a:pPr marL="12700">
              <a:lnSpc>
                <a:spcPts val="635"/>
              </a:lnSpc>
            </a:pPr>
            <a:r>
              <a:rPr dirty="0" sz="1000" spc="-1010">
                <a:latin typeface="Arial"/>
                <a:cs typeface="Arial"/>
              </a:rPr>
              <a:t></a:t>
            </a:r>
            <a:r>
              <a:rPr dirty="0" baseline="-16666" sz="1500" spc="-179">
                <a:latin typeface="Arial"/>
                <a:cs typeface="Arial"/>
              </a:rPr>
              <a:t></a:t>
            </a:r>
            <a:endParaRPr baseline="-16666" sz="1500">
              <a:latin typeface="Arial"/>
              <a:cs typeface="Arial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2046021" y="1678357"/>
            <a:ext cx="538480" cy="45593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41666" sz="1500" spc="-1514">
                <a:latin typeface="Arial"/>
                <a:cs typeface="Arial"/>
              </a:rPr>
              <a:t></a:t>
            </a:r>
            <a:r>
              <a:rPr dirty="0" baseline="25000" sz="1500" spc="-179">
                <a:latin typeface="Arial"/>
                <a:cs typeface="Arial"/>
              </a:rPr>
              <a:t>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65" i="1">
                <a:latin typeface="Trebuchet MS"/>
                <a:cs typeface="Trebuchet MS"/>
              </a:rPr>
              <a:t> </a:t>
            </a:r>
            <a:r>
              <a:rPr dirty="0" sz="1000" spc="-50" i="1">
                <a:latin typeface="Verdana"/>
                <a:cs typeface="Verdana"/>
              </a:rPr>
              <a:t>&gt;</a:t>
            </a:r>
            <a:r>
              <a:rPr dirty="0" sz="1000" spc="-75" i="1">
                <a:latin typeface="Verdana"/>
                <a:cs typeface="Verdana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50">
                <a:latin typeface="Tahoma"/>
                <a:cs typeface="Tahoma"/>
              </a:rPr>
              <a:t>8</a:t>
            </a:r>
            <a:endParaRPr sz="10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234"/>
              </a:spcBef>
            </a:pPr>
            <a:r>
              <a:rPr dirty="0" baseline="5555" sz="1500" spc="-1514">
                <a:latin typeface="Arial"/>
                <a:cs typeface="Arial"/>
              </a:rPr>
              <a:t></a:t>
            </a:r>
            <a:r>
              <a:rPr dirty="0" baseline="-11111" sz="1500" spc="-179">
                <a:latin typeface="Arial"/>
                <a:cs typeface="Arial"/>
              </a:rPr>
              <a:t>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65" i="1">
                <a:latin typeface="Trebuchet MS"/>
                <a:cs typeface="Trebuchet MS"/>
              </a:rPr>
              <a:t> </a:t>
            </a:r>
            <a:r>
              <a:rPr dirty="0" sz="1000" spc="-50" i="1">
                <a:latin typeface="Verdana"/>
                <a:cs typeface="Verdana"/>
              </a:rPr>
              <a:t>&gt;</a:t>
            </a:r>
            <a:r>
              <a:rPr dirty="0" sz="1000" spc="-75" i="1">
                <a:latin typeface="Verdana"/>
                <a:cs typeface="Verdana"/>
              </a:rPr>
              <a:t> </a:t>
            </a:r>
            <a:r>
              <a:rPr dirty="0" sz="1000" spc="-50">
                <a:latin typeface="Tahoma"/>
                <a:cs typeface="Tahoma"/>
              </a:rPr>
              <a:t>6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2046021" y="2019987"/>
            <a:ext cx="657860" cy="241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52777" sz="1500" spc="-1514">
                <a:latin typeface="Arial"/>
                <a:cs typeface="Arial"/>
              </a:rPr>
              <a:t></a:t>
            </a:r>
            <a:r>
              <a:rPr dirty="0" baseline="36111" sz="1500" spc="-179">
                <a:latin typeface="Arial"/>
                <a:cs typeface="Arial"/>
              </a:rPr>
              <a:t>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10" i="1">
                <a:latin typeface="Trebuchet MS"/>
                <a:cs typeface="Trebuchet MS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50">
                <a:latin typeface="Tahoma"/>
                <a:cs typeface="Tahoma"/>
              </a:rPr>
              <a:t>6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20">
                <a:latin typeface="Lucida Sans Unicode"/>
                <a:cs typeface="Lucida Sans Unicode"/>
              </a:rPr>
              <a:t>/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1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30" name="object 30"/>
          <p:cNvSpPr/>
          <p:nvPr/>
        </p:nvSpPr>
        <p:spPr>
          <a:xfrm>
            <a:off x="0" y="3364623"/>
            <a:ext cx="1383030" cy="91440"/>
          </a:xfrm>
          <a:custGeom>
            <a:avLst/>
            <a:gdLst/>
            <a:ahLst/>
            <a:cxnLst/>
            <a:rect l="l" t="t" r="r" b="b"/>
            <a:pathLst>
              <a:path w="1383030" h="91439">
                <a:moveTo>
                  <a:pt x="0" y="91376"/>
                </a:moveTo>
                <a:lnTo>
                  <a:pt x="1382420" y="91376"/>
                </a:lnTo>
                <a:lnTo>
                  <a:pt x="1382420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1382420" y="3364623"/>
            <a:ext cx="1935480" cy="91440"/>
          </a:xfrm>
          <a:custGeom>
            <a:avLst/>
            <a:gdLst/>
            <a:ahLst/>
            <a:cxnLst/>
            <a:rect l="l" t="t" r="r" b="b"/>
            <a:pathLst>
              <a:path w="1935479" h="91439">
                <a:moveTo>
                  <a:pt x="0" y="91376"/>
                </a:moveTo>
                <a:lnTo>
                  <a:pt x="1935352" y="91376"/>
                </a:lnTo>
                <a:lnTo>
                  <a:pt x="1935352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3317760" y="3364623"/>
            <a:ext cx="829944" cy="91440"/>
          </a:xfrm>
          <a:custGeom>
            <a:avLst/>
            <a:gdLst/>
            <a:ahLst/>
            <a:cxnLst/>
            <a:rect l="l" t="t" r="r" b="b"/>
            <a:pathLst>
              <a:path w="829945" h="91439">
                <a:moveTo>
                  <a:pt x="0" y="91376"/>
                </a:moveTo>
                <a:lnTo>
                  <a:pt x="829411" y="91376"/>
                </a:lnTo>
                <a:lnTo>
                  <a:pt x="829411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/>
          <p:nvPr/>
        </p:nvSpPr>
        <p:spPr>
          <a:xfrm>
            <a:off x="4147172" y="3364623"/>
            <a:ext cx="461009" cy="91440"/>
          </a:xfrm>
          <a:custGeom>
            <a:avLst/>
            <a:gdLst/>
            <a:ahLst/>
            <a:cxnLst/>
            <a:rect l="l" t="t" r="r" b="b"/>
            <a:pathLst>
              <a:path w="461010" h="91439">
                <a:moveTo>
                  <a:pt x="0" y="91376"/>
                </a:moveTo>
                <a:lnTo>
                  <a:pt x="460832" y="91376"/>
                </a:lnTo>
                <a:lnTo>
                  <a:pt x="46083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Agnese</a:t>
            </a:r>
            <a:r>
              <a:rPr dirty="0" spc="15"/>
              <a:t> </a:t>
            </a:r>
            <a:r>
              <a:rPr dirty="0" spc="-10"/>
              <a:t>Di</a:t>
            </a:r>
            <a:r>
              <a:rPr dirty="0" spc="15"/>
              <a:t> </a:t>
            </a:r>
            <a:r>
              <a:rPr dirty="0" spc="-30"/>
              <a:t>Castro</a:t>
            </a:r>
          </a:p>
        </p:txBody>
      </p:sp>
      <p:sp>
        <p:nvSpPr>
          <p:cNvPr id="35" name="object 35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0"/>
              <a:t>Es</a:t>
            </a:r>
            <a:r>
              <a:rPr dirty="0" spc="-5"/>
              <a:t>p</a:t>
            </a:r>
            <a:r>
              <a:rPr dirty="0" spc="-40"/>
              <a:t>onenziale</a:t>
            </a:r>
            <a:r>
              <a:rPr dirty="0" spc="15"/>
              <a:t> </a:t>
            </a:r>
            <a:r>
              <a:rPr dirty="0" spc="50"/>
              <a:t>&amp;</a:t>
            </a:r>
            <a:r>
              <a:rPr dirty="0" spc="15"/>
              <a:t> </a:t>
            </a:r>
            <a:r>
              <a:rPr dirty="0" spc="-25"/>
              <a:t>Log</a:t>
            </a:r>
            <a:r>
              <a:rPr dirty="0" spc="-40"/>
              <a:t>a</a:t>
            </a:r>
            <a:r>
              <a:rPr dirty="0" spc="-25"/>
              <a:t>ritmo:</a:t>
            </a:r>
            <a:r>
              <a:rPr dirty="0" spc="75"/>
              <a:t> </a:t>
            </a:r>
            <a:r>
              <a:rPr dirty="0" spc="-45"/>
              <a:t>p</a:t>
            </a:r>
            <a:r>
              <a:rPr dirty="0" spc="-40"/>
              <a:t>a</a:t>
            </a:r>
            <a:r>
              <a:rPr dirty="0" spc="-25"/>
              <a:t>rte</a:t>
            </a:r>
            <a:r>
              <a:rPr dirty="0" spc="15"/>
              <a:t> </a:t>
            </a:r>
            <a:r>
              <a:rPr dirty="0" spc="-55"/>
              <a:t>3</a:t>
            </a:r>
          </a:p>
        </p:txBody>
      </p:sp>
      <p:sp>
        <p:nvSpPr>
          <p:cNvPr id="36" name="object 36"/>
          <p:cNvSpPr txBox="1"/>
          <p:nvPr/>
        </p:nvSpPr>
        <p:spPr>
          <a:xfrm>
            <a:off x="3458971" y="3367563"/>
            <a:ext cx="54737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25">
                <a:solidFill>
                  <a:srgbClr val="7A0000"/>
                </a:solidFill>
                <a:latin typeface="Lucida Sans Unicode"/>
                <a:cs typeface="Lucida Sans Unicode"/>
              </a:rPr>
              <a:t>Unitelma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Sapienza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4280865" y="3367563"/>
            <a:ext cx="19367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5">
                <a:solidFill>
                  <a:srgbClr val="FFFFFF"/>
                </a:solidFill>
                <a:latin typeface="Lucida Sans Unicode"/>
                <a:cs typeface="Lucida Sans Unicode"/>
              </a:rPr>
              <a:t>21/27</a:t>
            </a:r>
            <a:endParaRPr sz="5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49718" y="24034"/>
            <a:ext cx="40449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Esercizi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svolti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113830" y="370986"/>
            <a:ext cx="528955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35" b="1">
                <a:solidFill>
                  <a:srgbClr val="007F00"/>
                </a:solidFill>
                <a:latin typeface="Gill Sans MT"/>
                <a:cs typeface="Gill Sans MT"/>
              </a:rPr>
              <a:t>Esercizio</a:t>
            </a:r>
            <a:endParaRPr sz="1000">
              <a:latin typeface="Gill Sans MT"/>
              <a:cs typeface="Gill Sans MT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75729" y="460145"/>
            <a:ext cx="4456607" cy="10160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0" y="0"/>
            <a:ext cx="4608004" cy="34560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4468835" y="1099502"/>
            <a:ext cx="114301" cy="11430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77330" y="1150302"/>
            <a:ext cx="4304204" cy="635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4532336" y="372361"/>
            <a:ext cx="50800" cy="739841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532336" y="435862"/>
            <a:ext cx="50800" cy="67634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75729" y="542707"/>
            <a:ext cx="4457065" cy="620395"/>
          </a:xfrm>
          <a:custGeom>
            <a:avLst/>
            <a:gdLst/>
            <a:ahLst/>
            <a:cxnLst/>
            <a:rect l="l" t="t" r="r" b="b"/>
            <a:pathLst>
              <a:path w="4457065" h="620394">
                <a:moveTo>
                  <a:pt x="4456606" y="0"/>
                </a:moveTo>
                <a:lnTo>
                  <a:pt x="0" y="0"/>
                </a:lnTo>
                <a:lnTo>
                  <a:pt x="0" y="569495"/>
                </a:lnTo>
                <a:lnTo>
                  <a:pt x="16636" y="607009"/>
                </a:lnTo>
                <a:lnTo>
                  <a:pt x="4405806" y="620295"/>
                </a:lnTo>
                <a:lnTo>
                  <a:pt x="4420049" y="618250"/>
                </a:lnTo>
                <a:lnTo>
                  <a:pt x="4451170" y="592292"/>
                </a:lnTo>
                <a:lnTo>
                  <a:pt x="445660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4532336" y="423162"/>
            <a:ext cx="0" cy="708660"/>
          </a:xfrm>
          <a:custGeom>
            <a:avLst/>
            <a:gdLst/>
            <a:ahLst/>
            <a:cxnLst/>
            <a:rect l="l" t="t" r="r" b="b"/>
            <a:pathLst>
              <a:path w="0" h="708660">
                <a:moveTo>
                  <a:pt x="0" y="708090"/>
                </a:moveTo>
                <a:lnTo>
                  <a:pt x="0" y="0"/>
                </a:lnTo>
              </a:path>
            </a:pathLst>
          </a:custGeom>
          <a:ln w="3175">
            <a:solidFill>
              <a:srgbClr val="7F7F7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4532336" y="410462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699"/>
                </a:moveTo>
                <a:lnTo>
                  <a:pt x="0" y="0"/>
                </a:lnTo>
              </a:path>
            </a:pathLst>
          </a:custGeom>
          <a:ln w="3175">
            <a:solidFill>
              <a:srgbClr val="AFAFA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4532336" y="397762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699"/>
                </a:moveTo>
                <a:lnTo>
                  <a:pt x="0" y="0"/>
                </a:lnTo>
              </a:path>
            </a:pathLst>
          </a:custGeom>
          <a:ln w="3175">
            <a:solidFill>
              <a:srgbClr val="CECEC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4532336" y="385062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699"/>
                </a:moveTo>
                <a:lnTo>
                  <a:pt x="0" y="0"/>
                </a:lnTo>
              </a:path>
            </a:pathLst>
          </a:custGeom>
          <a:ln w="3175">
            <a:solidFill>
              <a:srgbClr val="EFEFE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4532336" y="366011"/>
            <a:ext cx="0" cy="19050"/>
          </a:xfrm>
          <a:custGeom>
            <a:avLst/>
            <a:gdLst/>
            <a:ahLst/>
            <a:cxnLst/>
            <a:rect l="l" t="t" r="r" b="b"/>
            <a:pathLst>
              <a:path w="0" h="19050">
                <a:moveTo>
                  <a:pt x="0" y="19050"/>
                </a:moveTo>
                <a:lnTo>
                  <a:pt x="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 txBox="1"/>
          <p:nvPr/>
        </p:nvSpPr>
        <p:spPr>
          <a:xfrm>
            <a:off x="113830" y="560715"/>
            <a:ext cx="1720850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40">
                <a:latin typeface="Tahoma"/>
                <a:cs typeface="Tahoma"/>
              </a:rPr>
              <a:t>Risolvere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la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60">
                <a:latin typeface="Tahoma"/>
                <a:cs typeface="Tahoma"/>
              </a:rPr>
              <a:t>seguente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equazione: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1526616" y="968527"/>
            <a:ext cx="1287780" cy="0"/>
          </a:xfrm>
          <a:custGeom>
            <a:avLst/>
            <a:gdLst/>
            <a:ahLst/>
            <a:cxnLst/>
            <a:rect l="l" t="t" r="r" b="b"/>
            <a:pathLst>
              <a:path w="1287780" h="0">
                <a:moveTo>
                  <a:pt x="0" y="0"/>
                </a:moveTo>
                <a:lnTo>
                  <a:pt x="1287665" y="0"/>
                </a:lnTo>
              </a:path>
            </a:pathLst>
          </a:custGeom>
          <a:ln w="5054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 txBox="1"/>
          <p:nvPr/>
        </p:nvSpPr>
        <p:spPr>
          <a:xfrm>
            <a:off x="1513916" y="806689"/>
            <a:ext cx="1595755" cy="2381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lo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g</a:t>
            </a:r>
            <a:r>
              <a:rPr dirty="0" baseline="-19841" sz="1050" spc="-44">
                <a:solidFill>
                  <a:srgbClr val="0000FF"/>
                </a:solidFill>
                <a:latin typeface="Lucida Sans Unicode"/>
                <a:cs typeface="Lucida Sans Unicode"/>
              </a:rPr>
              <a:t>3</a:t>
            </a:r>
            <a:r>
              <a:rPr dirty="0" sz="1000">
                <a:solidFill>
                  <a:srgbClr val="0000FF"/>
                </a:solidFill>
                <a:latin typeface="Tahoma"/>
                <a:cs typeface="Tahoma"/>
              </a:rPr>
              <a:t>(</a:t>
            </a:r>
            <a:r>
              <a:rPr dirty="0" sz="1000" spc="-45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r>
              <a:rPr dirty="0" sz="1000" spc="10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sz="1000" spc="-25">
                <a:solidFill>
                  <a:srgbClr val="0000FF"/>
                </a:solidFill>
                <a:latin typeface="Lucida Sans Unicode"/>
                <a:cs typeface="Lucida Sans Unicode"/>
              </a:rPr>
              <a:t>−</a:t>
            </a:r>
            <a:r>
              <a:rPr dirty="0" sz="1000" spc="-9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25">
                <a:solidFill>
                  <a:srgbClr val="0000FF"/>
                </a:solidFill>
                <a:latin typeface="Tahoma"/>
                <a:cs typeface="Tahoma"/>
              </a:rPr>
              <a:t>5)</a:t>
            </a:r>
            <a:r>
              <a:rPr dirty="0" sz="1000" spc="-95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365">
                <a:solidFill>
                  <a:srgbClr val="0000FF"/>
                </a:solidFill>
                <a:latin typeface="Lucida Sans Unicode"/>
                <a:cs typeface="Lucida Sans Unicode"/>
              </a:rPr>
              <a:t>·</a:t>
            </a:r>
            <a:r>
              <a:rPr dirty="0" sz="1000" spc="-9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lo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g</a:t>
            </a:r>
            <a:r>
              <a:rPr dirty="0" baseline="-19841" sz="1050" spc="-44">
                <a:solidFill>
                  <a:srgbClr val="0000FF"/>
                </a:solidFill>
                <a:latin typeface="Lucida Sans Unicode"/>
                <a:cs typeface="Lucida Sans Unicode"/>
              </a:rPr>
              <a:t>3</a:t>
            </a:r>
            <a:r>
              <a:rPr dirty="0" sz="1000" spc="-25">
                <a:solidFill>
                  <a:srgbClr val="0000FF"/>
                </a:solidFill>
                <a:latin typeface="Tahoma"/>
                <a:cs typeface="Tahoma"/>
              </a:rPr>
              <a:t>(8</a:t>
            </a:r>
            <a:r>
              <a:rPr dirty="0" sz="1000" spc="-95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+</a:t>
            </a:r>
            <a:r>
              <a:rPr dirty="0" sz="1000" spc="-95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45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r>
              <a:rPr dirty="0" sz="1000" spc="-210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sz="1000">
                <a:solidFill>
                  <a:srgbClr val="0000FF"/>
                </a:solidFill>
                <a:latin typeface="Tahoma"/>
                <a:cs typeface="Tahoma"/>
              </a:rPr>
              <a:t>)</a:t>
            </a:r>
            <a:r>
              <a:rPr dirty="0" sz="1000" spc="8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baseline="-36111" sz="1500" spc="60">
                <a:solidFill>
                  <a:srgbClr val="0000FF"/>
                </a:solidFill>
                <a:latin typeface="Tahoma"/>
                <a:cs typeface="Tahoma"/>
              </a:rPr>
              <a:t>=</a:t>
            </a:r>
            <a:r>
              <a:rPr dirty="0" baseline="-36111" sz="1500" spc="-6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baseline="-36111" sz="1500" spc="-82">
                <a:solidFill>
                  <a:srgbClr val="0000FF"/>
                </a:solidFill>
                <a:latin typeface="Tahoma"/>
                <a:cs typeface="Tahoma"/>
              </a:rPr>
              <a:t>0</a:t>
            </a:r>
            <a:r>
              <a:rPr dirty="0" baseline="-36111" sz="1500" spc="-142" i="1">
                <a:latin typeface="Verdana"/>
                <a:cs typeface="Verdana"/>
              </a:rPr>
              <a:t>.</a:t>
            </a:r>
            <a:endParaRPr baseline="-36111" sz="1500">
              <a:latin typeface="Verdana"/>
              <a:cs typeface="Verdana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1858670" y="979066"/>
            <a:ext cx="623570" cy="1911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lo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g</a:t>
            </a:r>
            <a:r>
              <a:rPr dirty="0" baseline="-19841" sz="1050" spc="-44">
                <a:solidFill>
                  <a:srgbClr val="0000FF"/>
                </a:solidFill>
                <a:latin typeface="Lucida Sans Unicode"/>
                <a:cs typeface="Lucida Sans Unicode"/>
              </a:rPr>
              <a:t>3</a:t>
            </a:r>
            <a:r>
              <a:rPr dirty="0" sz="1000">
                <a:solidFill>
                  <a:srgbClr val="0000FF"/>
                </a:solidFill>
                <a:latin typeface="Tahoma"/>
                <a:cs typeface="Tahoma"/>
              </a:rPr>
              <a:t>(</a:t>
            </a:r>
            <a:r>
              <a:rPr dirty="0" sz="1000" spc="-45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r>
              <a:rPr dirty="0" sz="1000" spc="10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sz="1000" spc="-25">
                <a:solidFill>
                  <a:srgbClr val="0000FF"/>
                </a:solidFill>
                <a:latin typeface="Lucida Sans Unicode"/>
                <a:cs typeface="Lucida Sans Unicode"/>
              </a:rPr>
              <a:t>−</a:t>
            </a:r>
            <a:r>
              <a:rPr dirty="0" sz="1000" spc="-9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25">
                <a:solidFill>
                  <a:srgbClr val="0000FF"/>
                </a:solidFill>
                <a:latin typeface="Tahoma"/>
                <a:cs typeface="Tahoma"/>
              </a:rPr>
              <a:t>6)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113830" y="1257615"/>
            <a:ext cx="128270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30">
                <a:latin typeface="Tahoma"/>
                <a:cs typeface="Tahoma"/>
              </a:rPr>
              <a:t>Condizione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di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esistenza: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153492" y="1488568"/>
            <a:ext cx="657860" cy="2266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44444" sz="1500" spc="-179">
                <a:latin typeface="Arial"/>
                <a:cs typeface="Arial"/>
              </a:rPr>
              <a:t>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10" i="1">
                <a:latin typeface="Trebuchet MS"/>
                <a:cs typeface="Trebuchet MS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50">
                <a:latin typeface="Tahoma"/>
                <a:cs typeface="Tahoma"/>
              </a:rPr>
              <a:t>5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50" i="1">
                <a:latin typeface="Verdana"/>
                <a:cs typeface="Verdana"/>
              </a:rPr>
              <a:t>&gt;</a:t>
            </a:r>
            <a:r>
              <a:rPr dirty="0" sz="1000" spc="-75" i="1">
                <a:latin typeface="Verdana"/>
                <a:cs typeface="Verdana"/>
              </a:rPr>
              <a:t> </a:t>
            </a:r>
            <a:r>
              <a:rPr dirty="0" sz="1000" spc="-50">
                <a:latin typeface="Tahoma"/>
                <a:cs typeface="Tahoma"/>
              </a:rPr>
              <a:t>0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153378" y="1602437"/>
            <a:ext cx="138430" cy="1905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1010">
                <a:latin typeface="Arial"/>
                <a:cs typeface="Arial"/>
              </a:rPr>
              <a:t></a:t>
            </a:r>
            <a:r>
              <a:rPr dirty="0" baseline="-16666" sz="1500" spc="-179">
                <a:latin typeface="Arial"/>
                <a:cs typeface="Arial"/>
              </a:rPr>
              <a:t></a:t>
            </a:r>
            <a:endParaRPr baseline="-16666" sz="1500">
              <a:latin typeface="Arial"/>
              <a:cs typeface="Arial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153378" y="1678357"/>
            <a:ext cx="657860" cy="45593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41666" sz="1500" spc="-1514">
                <a:latin typeface="Arial"/>
                <a:cs typeface="Arial"/>
              </a:rPr>
              <a:t></a:t>
            </a:r>
            <a:r>
              <a:rPr dirty="0" baseline="25000" sz="1500" spc="-179">
                <a:latin typeface="Arial"/>
                <a:cs typeface="Arial"/>
              </a:rPr>
              <a:t></a:t>
            </a:r>
            <a:r>
              <a:rPr dirty="0" sz="1000" spc="-50">
                <a:latin typeface="Tahoma"/>
                <a:cs typeface="Tahoma"/>
              </a:rPr>
              <a:t>8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40">
                <a:latin typeface="Tahoma"/>
                <a:cs typeface="Tahoma"/>
              </a:rPr>
              <a:t>+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65" i="1">
                <a:latin typeface="Trebuchet MS"/>
                <a:cs typeface="Trebuchet MS"/>
              </a:rPr>
              <a:t> </a:t>
            </a:r>
            <a:r>
              <a:rPr dirty="0" sz="1000" spc="-50" i="1">
                <a:latin typeface="Verdana"/>
                <a:cs typeface="Verdana"/>
              </a:rPr>
              <a:t>&gt;</a:t>
            </a:r>
            <a:r>
              <a:rPr dirty="0" sz="1000" spc="-75" i="1">
                <a:latin typeface="Verdana"/>
                <a:cs typeface="Verdana"/>
              </a:rPr>
              <a:t> </a:t>
            </a:r>
            <a:r>
              <a:rPr dirty="0" sz="1000" spc="-50">
                <a:latin typeface="Tahoma"/>
                <a:cs typeface="Tahoma"/>
              </a:rPr>
              <a:t>0</a:t>
            </a:r>
            <a:endParaRPr sz="10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234"/>
              </a:spcBef>
            </a:pPr>
            <a:r>
              <a:rPr dirty="0" baseline="5555" sz="1500" spc="-1514">
                <a:latin typeface="Arial"/>
                <a:cs typeface="Arial"/>
              </a:rPr>
              <a:t></a:t>
            </a:r>
            <a:r>
              <a:rPr dirty="0" baseline="-11111" sz="1500" spc="-179">
                <a:latin typeface="Arial"/>
                <a:cs typeface="Arial"/>
              </a:rPr>
              <a:t>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10" i="1">
                <a:latin typeface="Trebuchet MS"/>
                <a:cs typeface="Trebuchet MS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50">
                <a:latin typeface="Tahoma"/>
                <a:cs typeface="Tahoma"/>
              </a:rPr>
              <a:t>6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50" i="1">
                <a:latin typeface="Verdana"/>
                <a:cs typeface="Verdana"/>
              </a:rPr>
              <a:t>&gt;</a:t>
            </a:r>
            <a:r>
              <a:rPr dirty="0" sz="1000" spc="-75" i="1">
                <a:latin typeface="Verdana"/>
                <a:cs typeface="Verdana"/>
              </a:rPr>
              <a:t> </a:t>
            </a:r>
            <a:r>
              <a:rPr dirty="0" sz="1000" spc="-50">
                <a:latin typeface="Tahoma"/>
                <a:cs typeface="Tahoma"/>
              </a:rPr>
              <a:t>0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153378" y="2019987"/>
            <a:ext cx="968375" cy="241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52777" sz="1500" spc="-1514">
                <a:latin typeface="Arial"/>
                <a:cs typeface="Arial"/>
              </a:rPr>
              <a:t></a:t>
            </a:r>
            <a:r>
              <a:rPr dirty="0" baseline="36111" sz="1500" spc="-179">
                <a:latin typeface="Arial"/>
                <a:cs typeface="Arial"/>
              </a:rPr>
              <a:t></a:t>
            </a:r>
            <a:r>
              <a:rPr dirty="0" sz="1000" spc="-30">
                <a:latin typeface="Tahoma"/>
                <a:cs typeface="Tahoma"/>
              </a:rPr>
              <a:t>lo</a:t>
            </a:r>
            <a:r>
              <a:rPr dirty="0" sz="1000" spc="-30">
                <a:latin typeface="Tahoma"/>
                <a:cs typeface="Tahoma"/>
              </a:rPr>
              <a:t>g</a:t>
            </a:r>
            <a:r>
              <a:rPr dirty="0" baseline="-19841" sz="1050" spc="-44">
                <a:latin typeface="Lucida Sans Unicode"/>
                <a:cs typeface="Lucida Sans Unicode"/>
              </a:rPr>
              <a:t>3</a:t>
            </a:r>
            <a:r>
              <a:rPr dirty="0" sz="1000">
                <a:latin typeface="Tahoma"/>
                <a:cs typeface="Tahoma"/>
              </a:rPr>
              <a:t>(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10" i="1">
                <a:latin typeface="Trebuchet MS"/>
                <a:cs typeface="Trebuchet MS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25">
                <a:latin typeface="Tahoma"/>
                <a:cs typeface="Tahoma"/>
              </a:rPr>
              <a:t>6)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20">
                <a:latin typeface="Lucida Sans Unicode"/>
                <a:cs typeface="Lucida Sans Unicode"/>
              </a:rPr>
              <a:t>/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0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1525968" y="1831477"/>
            <a:ext cx="25781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114">
                <a:latin typeface="Lucida Sans Unicode"/>
                <a:cs typeface="Lucida Sans Unicode"/>
              </a:rPr>
              <a:t>⇐</a:t>
            </a:r>
            <a:r>
              <a:rPr dirty="0" sz="1000" spc="55">
                <a:latin typeface="Lucida Sans Unicode"/>
                <a:cs typeface="Lucida Sans Unicode"/>
              </a:rPr>
              <a:t>⇒</a:t>
            </a:r>
            <a:endParaRPr sz="1000">
              <a:latin typeface="Lucida Sans Unicode"/>
              <a:cs typeface="Lucida Sans Unicode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2046021" y="1488568"/>
            <a:ext cx="440055" cy="3041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635"/>
              </a:lnSpc>
            </a:pPr>
            <a:r>
              <a:rPr dirty="0" baseline="44444" sz="1500" spc="-179">
                <a:latin typeface="Arial"/>
                <a:cs typeface="Arial"/>
              </a:rPr>
              <a:t>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65" i="1">
                <a:latin typeface="Trebuchet MS"/>
                <a:cs typeface="Trebuchet MS"/>
              </a:rPr>
              <a:t> </a:t>
            </a:r>
            <a:r>
              <a:rPr dirty="0" sz="1000" spc="-50" i="1">
                <a:latin typeface="Verdana"/>
                <a:cs typeface="Verdana"/>
              </a:rPr>
              <a:t>&gt;</a:t>
            </a:r>
            <a:r>
              <a:rPr dirty="0" sz="1000" spc="-75" i="1">
                <a:latin typeface="Verdana"/>
                <a:cs typeface="Verdana"/>
              </a:rPr>
              <a:t> </a:t>
            </a:r>
            <a:r>
              <a:rPr dirty="0" sz="1000" spc="-50">
                <a:latin typeface="Tahoma"/>
                <a:cs typeface="Tahoma"/>
              </a:rPr>
              <a:t>5</a:t>
            </a:r>
            <a:endParaRPr sz="1000">
              <a:latin typeface="Tahoma"/>
              <a:cs typeface="Tahoma"/>
            </a:endParaRPr>
          </a:p>
          <a:p>
            <a:pPr marL="12700">
              <a:lnSpc>
                <a:spcPts val="635"/>
              </a:lnSpc>
            </a:pPr>
            <a:r>
              <a:rPr dirty="0" sz="1000" spc="-1010">
                <a:latin typeface="Arial"/>
                <a:cs typeface="Arial"/>
              </a:rPr>
              <a:t></a:t>
            </a:r>
            <a:r>
              <a:rPr dirty="0" baseline="-16666" sz="1500" spc="-179">
                <a:latin typeface="Arial"/>
                <a:cs typeface="Arial"/>
              </a:rPr>
              <a:t></a:t>
            </a:r>
            <a:endParaRPr baseline="-16666" sz="1500">
              <a:latin typeface="Arial"/>
              <a:cs typeface="Arial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2046021" y="1678357"/>
            <a:ext cx="538480" cy="45593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41666" sz="1500" spc="-1514">
                <a:latin typeface="Arial"/>
                <a:cs typeface="Arial"/>
              </a:rPr>
              <a:t></a:t>
            </a:r>
            <a:r>
              <a:rPr dirty="0" baseline="25000" sz="1500" spc="-179">
                <a:latin typeface="Arial"/>
                <a:cs typeface="Arial"/>
              </a:rPr>
              <a:t>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65" i="1">
                <a:latin typeface="Trebuchet MS"/>
                <a:cs typeface="Trebuchet MS"/>
              </a:rPr>
              <a:t> </a:t>
            </a:r>
            <a:r>
              <a:rPr dirty="0" sz="1000" spc="-50" i="1">
                <a:latin typeface="Verdana"/>
                <a:cs typeface="Verdana"/>
              </a:rPr>
              <a:t>&gt;</a:t>
            </a:r>
            <a:r>
              <a:rPr dirty="0" sz="1000" spc="-75" i="1">
                <a:latin typeface="Verdana"/>
                <a:cs typeface="Verdana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50">
                <a:latin typeface="Tahoma"/>
                <a:cs typeface="Tahoma"/>
              </a:rPr>
              <a:t>8</a:t>
            </a:r>
            <a:endParaRPr sz="10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234"/>
              </a:spcBef>
            </a:pPr>
            <a:r>
              <a:rPr dirty="0" baseline="5555" sz="1500" spc="-1514">
                <a:latin typeface="Arial"/>
                <a:cs typeface="Arial"/>
              </a:rPr>
              <a:t></a:t>
            </a:r>
            <a:r>
              <a:rPr dirty="0" baseline="-11111" sz="1500" spc="-179">
                <a:latin typeface="Arial"/>
                <a:cs typeface="Arial"/>
              </a:rPr>
              <a:t>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65" i="1">
                <a:latin typeface="Trebuchet MS"/>
                <a:cs typeface="Trebuchet MS"/>
              </a:rPr>
              <a:t> </a:t>
            </a:r>
            <a:r>
              <a:rPr dirty="0" sz="1000" spc="-50" i="1">
                <a:latin typeface="Verdana"/>
                <a:cs typeface="Verdana"/>
              </a:rPr>
              <a:t>&gt;</a:t>
            </a:r>
            <a:r>
              <a:rPr dirty="0" sz="1000" spc="-75" i="1">
                <a:latin typeface="Verdana"/>
                <a:cs typeface="Verdana"/>
              </a:rPr>
              <a:t> </a:t>
            </a:r>
            <a:r>
              <a:rPr dirty="0" sz="1000" spc="-50">
                <a:latin typeface="Tahoma"/>
                <a:cs typeface="Tahoma"/>
              </a:rPr>
              <a:t>6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2046021" y="2019987"/>
            <a:ext cx="657860" cy="241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52777" sz="1500" spc="-1514">
                <a:latin typeface="Arial"/>
                <a:cs typeface="Arial"/>
              </a:rPr>
              <a:t></a:t>
            </a:r>
            <a:r>
              <a:rPr dirty="0" baseline="36111" sz="1500" spc="-179">
                <a:latin typeface="Arial"/>
                <a:cs typeface="Arial"/>
              </a:rPr>
              <a:t>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10" i="1">
                <a:latin typeface="Trebuchet MS"/>
                <a:cs typeface="Trebuchet MS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50">
                <a:latin typeface="Tahoma"/>
                <a:cs typeface="Tahoma"/>
              </a:rPr>
              <a:t>6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20">
                <a:latin typeface="Lucida Sans Unicode"/>
                <a:cs typeface="Lucida Sans Unicode"/>
              </a:rPr>
              <a:t>/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1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30" name="object 30"/>
          <p:cNvSpPr/>
          <p:nvPr/>
        </p:nvSpPr>
        <p:spPr>
          <a:xfrm>
            <a:off x="933310" y="2701594"/>
            <a:ext cx="2783840" cy="0"/>
          </a:xfrm>
          <a:custGeom>
            <a:avLst/>
            <a:gdLst/>
            <a:ahLst/>
            <a:cxnLst/>
            <a:rect l="l" t="t" r="r" b="b"/>
            <a:pathLst>
              <a:path w="2783840" h="0">
                <a:moveTo>
                  <a:pt x="0" y="0"/>
                </a:moveTo>
                <a:lnTo>
                  <a:pt x="278356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1527975" y="2638336"/>
            <a:ext cx="0" cy="316865"/>
          </a:xfrm>
          <a:custGeom>
            <a:avLst/>
            <a:gdLst/>
            <a:ahLst/>
            <a:cxnLst/>
            <a:rect l="l" t="t" r="r" b="b"/>
            <a:pathLst>
              <a:path w="0" h="316864">
                <a:moveTo>
                  <a:pt x="0" y="316318"/>
                </a:moveTo>
                <a:lnTo>
                  <a:pt x="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2540177" y="2638336"/>
            <a:ext cx="0" cy="127000"/>
          </a:xfrm>
          <a:custGeom>
            <a:avLst/>
            <a:gdLst/>
            <a:ahLst/>
            <a:cxnLst/>
            <a:rect l="l" t="t" r="r" b="b"/>
            <a:pathLst>
              <a:path w="0" h="127000">
                <a:moveTo>
                  <a:pt x="0" y="126530"/>
                </a:moveTo>
                <a:lnTo>
                  <a:pt x="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/>
          <p:nvPr/>
        </p:nvSpPr>
        <p:spPr>
          <a:xfrm>
            <a:off x="3172815" y="2638336"/>
            <a:ext cx="0" cy="189865"/>
          </a:xfrm>
          <a:custGeom>
            <a:avLst/>
            <a:gdLst/>
            <a:ahLst/>
            <a:cxnLst/>
            <a:rect l="l" t="t" r="r" b="b"/>
            <a:pathLst>
              <a:path w="0" h="189864">
                <a:moveTo>
                  <a:pt x="0" y="189788"/>
                </a:moveTo>
                <a:lnTo>
                  <a:pt x="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3299333" y="2638336"/>
            <a:ext cx="0" cy="443230"/>
          </a:xfrm>
          <a:custGeom>
            <a:avLst/>
            <a:gdLst/>
            <a:ahLst/>
            <a:cxnLst/>
            <a:rect l="l" t="t" r="r" b="b"/>
            <a:pathLst>
              <a:path w="0" h="443230">
                <a:moveTo>
                  <a:pt x="0" y="442836"/>
                </a:moveTo>
                <a:lnTo>
                  <a:pt x="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/>
          <p:nvPr/>
        </p:nvSpPr>
        <p:spPr>
          <a:xfrm>
            <a:off x="3425862" y="2638336"/>
            <a:ext cx="0" cy="569595"/>
          </a:xfrm>
          <a:custGeom>
            <a:avLst/>
            <a:gdLst/>
            <a:ahLst/>
            <a:cxnLst/>
            <a:rect l="l" t="t" r="r" b="b"/>
            <a:pathLst>
              <a:path w="0" h="569594">
                <a:moveTo>
                  <a:pt x="0" y="569366"/>
                </a:moveTo>
                <a:lnTo>
                  <a:pt x="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/>
          <p:nvPr/>
        </p:nvSpPr>
        <p:spPr>
          <a:xfrm>
            <a:off x="3172815" y="2828125"/>
            <a:ext cx="544195" cy="0"/>
          </a:xfrm>
          <a:custGeom>
            <a:avLst/>
            <a:gdLst/>
            <a:ahLst/>
            <a:cxnLst/>
            <a:rect l="l" t="t" r="r" b="b"/>
            <a:pathLst>
              <a:path w="544195" h="0">
                <a:moveTo>
                  <a:pt x="0" y="0"/>
                </a:moveTo>
                <a:lnTo>
                  <a:pt x="544055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/>
          <p:nvPr/>
        </p:nvSpPr>
        <p:spPr>
          <a:xfrm>
            <a:off x="1527975" y="2954655"/>
            <a:ext cx="2189480" cy="0"/>
          </a:xfrm>
          <a:custGeom>
            <a:avLst/>
            <a:gdLst/>
            <a:ahLst/>
            <a:cxnLst/>
            <a:rect l="l" t="t" r="r" b="b"/>
            <a:pathLst>
              <a:path w="2189479" h="0">
                <a:moveTo>
                  <a:pt x="0" y="0"/>
                </a:moveTo>
                <a:lnTo>
                  <a:pt x="2188895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/>
          <p:nvPr/>
        </p:nvSpPr>
        <p:spPr>
          <a:xfrm>
            <a:off x="3299333" y="3081172"/>
            <a:ext cx="417830" cy="0"/>
          </a:xfrm>
          <a:custGeom>
            <a:avLst/>
            <a:gdLst/>
            <a:ahLst/>
            <a:cxnLst/>
            <a:rect l="l" t="t" r="r" b="b"/>
            <a:pathLst>
              <a:path w="417829" h="0">
                <a:moveTo>
                  <a:pt x="0" y="0"/>
                </a:moveTo>
                <a:lnTo>
                  <a:pt x="417537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/>
          <p:nvPr/>
        </p:nvSpPr>
        <p:spPr>
          <a:xfrm>
            <a:off x="933310" y="3207702"/>
            <a:ext cx="2783840" cy="0"/>
          </a:xfrm>
          <a:custGeom>
            <a:avLst/>
            <a:gdLst/>
            <a:ahLst/>
            <a:cxnLst/>
            <a:rect l="l" t="t" r="r" b="b"/>
            <a:pathLst>
              <a:path w="2783840" h="0">
                <a:moveTo>
                  <a:pt x="0" y="0"/>
                </a:moveTo>
                <a:lnTo>
                  <a:pt x="278356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0" name="object 40"/>
          <p:cNvSpPr/>
          <p:nvPr/>
        </p:nvSpPr>
        <p:spPr>
          <a:xfrm>
            <a:off x="3780129" y="2701594"/>
            <a:ext cx="63500" cy="0"/>
          </a:xfrm>
          <a:custGeom>
            <a:avLst/>
            <a:gdLst/>
            <a:ahLst/>
            <a:cxnLst/>
            <a:rect l="l" t="t" r="r" b="b"/>
            <a:pathLst>
              <a:path w="63500" h="0">
                <a:moveTo>
                  <a:pt x="0" y="0"/>
                </a:moveTo>
                <a:lnTo>
                  <a:pt x="6325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1" name="object 41"/>
          <p:cNvSpPr/>
          <p:nvPr/>
        </p:nvSpPr>
        <p:spPr>
          <a:xfrm>
            <a:off x="3906659" y="2701594"/>
            <a:ext cx="63500" cy="0"/>
          </a:xfrm>
          <a:custGeom>
            <a:avLst/>
            <a:gdLst/>
            <a:ahLst/>
            <a:cxnLst/>
            <a:rect l="l" t="t" r="r" b="b"/>
            <a:pathLst>
              <a:path w="63500" h="0">
                <a:moveTo>
                  <a:pt x="0" y="0"/>
                </a:moveTo>
                <a:lnTo>
                  <a:pt x="6325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2" name="object 42"/>
          <p:cNvSpPr/>
          <p:nvPr/>
        </p:nvSpPr>
        <p:spPr>
          <a:xfrm>
            <a:off x="4033177" y="2701594"/>
            <a:ext cx="63500" cy="0"/>
          </a:xfrm>
          <a:custGeom>
            <a:avLst/>
            <a:gdLst/>
            <a:ahLst/>
            <a:cxnLst/>
            <a:rect l="l" t="t" r="r" b="b"/>
            <a:pathLst>
              <a:path w="63500" h="0">
                <a:moveTo>
                  <a:pt x="0" y="0"/>
                </a:moveTo>
                <a:lnTo>
                  <a:pt x="6325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3" name="object 43"/>
          <p:cNvSpPr/>
          <p:nvPr/>
        </p:nvSpPr>
        <p:spPr>
          <a:xfrm>
            <a:off x="553732" y="2701594"/>
            <a:ext cx="63500" cy="0"/>
          </a:xfrm>
          <a:custGeom>
            <a:avLst/>
            <a:gdLst/>
            <a:ahLst/>
            <a:cxnLst/>
            <a:rect l="l" t="t" r="r" b="b"/>
            <a:pathLst>
              <a:path w="63500" h="0">
                <a:moveTo>
                  <a:pt x="0" y="0"/>
                </a:moveTo>
                <a:lnTo>
                  <a:pt x="6325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4" name="object 44"/>
          <p:cNvSpPr/>
          <p:nvPr/>
        </p:nvSpPr>
        <p:spPr>
          <a:xfrm>
            <a:off x="680262" y="2701594"/>
            <a:ext cx="63500" cy="0"/>
          </a:xfrm>
          <a:custGeom>
            <a:avLst/>
            <a:gdLst/>
            <a:ahLst/>
            <a:cxnLst/>
            <a:rect l="l" t="t" r="r" b="b"/>
            <a:pathLst>
              <a:path w="63500" h="0">
                <a:moveTo>
                  <a:pt x="0" y="0"/>
                </a:moveTo>
                <a:lnTo>
                  <a:pt x="6325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5" name="object 45"/>
          <p:cNvSpPr/>
          <p:nvPr/>
        </p:nvSpPr>
        <p:spPr>
          <a:xfrm>
            <a:off x="806780" y="2701594"/>
            <a:ext cx="63500" cy="0"/>
          </a:xfrm>
          <a:custGeom>
            <a:avLst/>
            <a:gdLst/>
            <a:ahLst/>
            <a:cxnLst/>
            <a:rect l="l" t="t" r="r" b="b"/>
            <a:pathLst>
              <a:path w="63500" h="0">
                <a:moveTo>
                  <a:pt x="0" y="0"/>
                </a:moveTo>
                <a:lnTo>
                  <a:pt x="6325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6" name="object 46"/>
          <p:cNvSpPr txBox="1"/>
          <p:nvPr/>
        </p:nvSpPr>
        <p:spPr>
          <a:xfrm>
            <a:off x="1426705" y="2521009"/>
            <a:ext cx="151765" cy="1409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210" i="1">
                <a:latin typeface="Arial"/>
                <a:cs typeface="Arial"/>
              </a:rPr>
              <a:t>−</a:t>
            </a:r>
            <a:r>
              <a:rPr dirty="0" sz="700" spc="-80">
                <a:latin typeface="Lucida Sans Unicode"/>
                <a:cs typeface="Lucida Sans Unicode"/>
              </a:rPr>
              <a:t>8</a:t>
            </a:r>
            <a:endParaRPr sz="700">
              <a:latin typeface="Lucida Sans Unicode"/>
              <a:cs typeface="Lucida Sans Unicode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2502196" y="2521009"/>
            <a:ext cx="73025" cy="114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-80">
                <a:latin typeface="Lucida Sans Unicode"/>
                <a:cs typeface="Lucida Sans Unicode"/>
              </a:rPr>
              <a:t>0</a:t>
            </a:r>
            <a:endParaRPr sz="700">
              <a:latin typeface="Lucida Sans Unicode"/>
              <a:cs typeface="Lucida Sans Unicode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3134770" y="2521009"/>
            <a:ext cx="325755" cy="114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-80">
                <a:latin typeface="Lucida Sans Unicode"/>
                <a:cs typeface="Lucida Sans Unicode"/>
              </a:rPr>
              <a:t>5</a:t>
            </a:r>
            <a:r>
              <a:rPr dirty="0" sz="700" spc="-80">
                <a:latin typeface="Lucida Sans Unicode"/>
                <a:cs typeface="Lucida Sans Unicode"/>
              </a:rPr>
              <a:t>  </a:t>
            </a:r>
            <a:r>
              <a:rPr dirty="0" sz="700" spc="-40">
                <a:latin typeface="Lucida Sans Unicode"/>
                <a:cs typeface="Lucida Sans Unicode"/>
              </a:rPr>
              <a:t> </a:t>
            </a:r>
            <a:r>
              <a:rPr dirty="0" sz="700" spc="-80">
                <a:latin typeface="Lucida Sans Unicode"/>
                <a:cs typeface="Lucida Sans Unicode"/>
              </a:rPr>
              <a:t>6</a:t>
            </a:r>
            <a:r>
              <a:rPr dirty="0" sz="700">
                <a:latin typeface="Lucida Sans Unicode"/>
                <a:cs typeface="Lucida Sans Unicode"/>
              </a:rPr>
              <a:t>  </a:t>
            </a:r>
            <a:r>
              <a:rPr dirty="0" sz="700" spc="-40">
                <a:latin typeface="Lucida Sans Unicode"/>
                <a:cs typeface="Lucida Sans Unicode"/>
              </a:rPr>
              <a:t> </a:t>
            </a:r>
            <a:r>
              <a:rPr dirty="0" sz="700" spc="-80">
                <a:latin typeface="Lucida Sans Unicode"/>
                <a:cs typeface="Lucida Sans Unicode"/>
              </a:rPr>
              <a:t>7</a:t>
            </a:r>
            <a:endParaRPr sz="700">
              <a:latin typeface="Lucida Sans Unicode"/>
              <a:cs typeface="Lucida Sans Unicode"/>
            </a:endParaRPr>
          </a:p>
        </p:txBody>
      </p:sp>
      <p:sp>
        <p:nvSpPr>
          <p:cNvPr id="49" name="object 49"/>
          <p:cNvSpPr/>
          <p:nvPr/>
        </p:nvSpPr>
        <p:spPr>
          <a:xfrm>
            <a:off x="0" y="3364623"/>
            <a:ext cx="1383030" cy="91440"/>
          </a:xfrm>
          <a:custGeom>
            <a:avLst/>
            <a:gdLst/>
            <a:ahLst/>
            <a:cxnLst/>
            <a:rect l="l" t="t" r="r" b="b"/>
            <a:pathLst>
              <a:path w="1383030" h="91439">
                <a:moveTo>
                  <a:pt x="0" y="91376"/>
                </a:moveTo>
                <a:lnTo>
                  <a:pt x="1382420" y="91376"/>
                </a:lnTo>
                <a:lnTo>
                  <a:pt x="1382420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0" name="object 50"/>
          <p:cNvSpPr/>
          <p:nvPr/>
        </p:nvSpPr>
        <p:spPr>
          <a:xfrm>
            <a:off x="1382420" y="3364623"/>
            <a:ext cx="1935480" cy="91440"/>
          </a:xfrm>
          <a:custGeom>
            <a:avLst/>
            <a:gdLst/>
            <a:ahLst/>
            <a:cxnLst/>
            <a:rect l="l" t="t" r="r" b="b"/>
            <a:pathLst>
              <a:path w="1935479" h="91439">
                <a:moveTo>
                  <a:pt x="0" y="91376"/>
                </a:moveTo>
                <a:lnTo>
                  <a:pt x="1935352" y="91376"/>
                </a:lnTo>
                <a:lnTo>
                  <a:pt x="1935352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1" name="object 51"/>
          <p:cNvSpPr/>
          <p:nvPr/>
        </p:nvSpPr>
        <p:spPr>
          <a:xfrm>
            <a:off x="3317760" y="3364623"/>
            <a:ext cx="829944" cy="91440"/>
          </a:xfrm>
          <a:custGeom>
            <a:avLst/>
            <a:gdLst/>
            <a:ahLst/>
            <a:cxnLst/>
            <a:rect l="l" t="t" r="r" b="b"/>
            <a:pathLst>
              <a:path w="829945" h="91439">
                <a:moveTo>
                  <a:pt x="0" y="91376"/>
                </a:moveTo>
                <a:lnTo>
                  <a:pt x="829411" y="91376"/>
                </a:lnTo>
                <a:lnTo>
                  <a:pt x="829411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2" name="object 52"/>
          <p:cNvSpPr/>
          <p:nvPr/>
        </p:nvSpPr>
        <p:spPr>
          <a:xfrm>
            <a:off x="4147172" y="3364623"/>
            <a:ext cx="461009" cy="91440"/>
          </a:xfrm>
          <a:custGeom>
            <a:avLst/>
            <a:gdLst/>
            <a:ahLst/>
            <a:cxnLst/>
            <a:rect l="l" t="t" r="r" b="b"/>
            <a:pathLst>
              <a:path w="461010" h="91439">
                <a:moveTo>
                  <a:pt x="0" y="91376"/>
                </a:moveTo>
                <a:lnTo>
                  <a:pt x="460832" y="91376"/>
                </a:lnTo>
                <a:lnTo>
                  <a:pt x="46083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3" name="object 53"/>
          <p:cNvSpPr txBox="1"/>
          <p:nvPr/>
        </p:nvSpPr>
        <p:spPr>
          <a:xfrm>
            <a:off x="3349891" y="3147957"/>
            <a:ext cx="656590" cy="3086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285">
                <a:latin typeface="Arial Unicode MS"/>
                <a:cs typeface="Arial Unicode MS"/>
              </a:rPr>
              <a:t> </a:t>
            </a:r>
            <a:r>
              <a:rPr dirty="0" sz="1000" spc="295">
                <a:latin typeface="Arial Unicode MS"/>
                <a:cs typeface="Arial Unicode MS"/>
              </a:rPr>
              <a:t>❅</a:t>
            </a:r>
            <a:endParaRPr sz="1000">
              <a:latin typeface="Arial Unicode MS"/>
              <a:cs typeface="Arial Unicode MS"/>
            </a:endParaRPr>
          </a:p>
          <a:p>
            <a:pPr marL="121285">
              <a:lnSpc>
                <a:spcPct val="100000"/>
              </a:lnSpc>
              <a:spcBef>
                <a:spcPts val="535"/>
              </a:spcBef>
            </a:pPr>
            <a:r>
              <a:rPr dirty="0" sz="500" spc="-25">
                <a:solidFill>
                  <a:srgbClr val="7A0000"/>
                </a:solidFill>
                <a:latin typeface="Lucida Sans Unicode"/>
                <a:cs typeface="Lucida Sans Unicode"/>
              </a:rPr>
              <a:t>Unitelma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Sapienza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54" name="object 54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Agnese</a:t>
            </a:r>
            <a:r>
              <a:rPr dirty="0" spc="15"/>
              <a:t> </a:t>
            </a:r>
            <a:r>
              <a:rPr dirty="0" spc="-10"/>
              <a:t>Di</a:t>
            </a:r>
            <a:r>
              <a:rPr dirty="0" spc="15"/>
              <a:t> </a:t>
            </a:r>
            <a:r>
              <a:rPr dirty="0" spc="-30"/>
              <a:t>Castro</a:t>
            </a:r>
          </a:p>
        </p:txBody>
      </p:sp>
      <p:sp>
        <p:nvSpPr>
          <p:cNvPr id="55" name="object 55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0"/>
              <a:t>Es</a:t>
            </a:r>
            <a:r>
              <a:rPr dirty="0" spc="-5"/>
              <a:t>p</a:t>
            </a:r>
            <a:r>
              <a:rPr dirty="0" spc="-40"/>
              <a:t>onenziale</a:t>
            </a:r>
            <a:r>
              <a:rPr dirty="0" spc="15"/>
              <a:t> </a:t>
            </a:r>
            <a:r>
              <a:rPr dirty="0" spc="50"/>
              <a:t>&amp;</a:t>
            </a:r>
            <a:r>
              <a:rPr dirty="0" spc="15"/>
              <a:t> </a:t>
            </a:r>
            <a:r>
              <a:rPr dirty="0" spc="-25"/>
              <a:t>Log</a:t>
            </a:r>
            <a:r>
              <a:rPr dirty="0" spc="-40"/>
              <a:t>a</a:t>
            </a:r>
            <a:r>
              <a:rPr dirty="0" spc="-25"/>
              <a:t>ritmo:</a:t>
            </a:r>
            <a:r>
              <a:rPr dirty="0" spc="75"/>
              <a:t> </a:t>
            </a:r>
            <a:r>
              <a:rPr dirty="0" spc="-45"/>
              <a:t>p</a:t>
            </a:r>
            <a:r>
              <a:rPr dirty="0" spc="-40"/>
              <a:t>a</a:t>
            </a:r>
            <a:r>
              <a:rPr dirty="0" spc="-25"/>
              <a:t>rte</a:t>
            </a:r>
            <a:r>
              <a:rPr dirty="0" spc="15"/>
              <a:t> </a:t>
            </a:r>
            <a:r>
              <a:rPr dirty="0" spc="-55"/>
              <a:t>3</a:t>
            </a:r>
          </a:p>
        </p:txBody>
      </p:sp>
      <p:sp>
        <p:nvSpPr>
          <p:cNvPr id="56" name="object 56"/>
          <p:cNvSpPr txBox="1"/>
          <p:nvPr/>
        </p:nvSpPr>
        <p:spPr>
          <a:xfrm>
            <a:off x="4280865" y="3367563"/>
            <a:ext cx="19367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5">
                <a:solidFill>
                  <a:srgbClr val="FFFFFF"/>
                </a:solidFill>
                <a:latin typeface="Lucida Sans Unicode"/>
                <a:cs typeface="Lucida Sans Unicode"/>
              </a:rPr>
              <a:t>21/27</a:t>
            </a:r>
            <a:endParaRPr sz="5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49718" y="24034"/>
            <a:ext cx="40449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Esercizi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svolti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113830" y="370986"/>
            <a:ext cx="528955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35" b="1">
                <a:solidFill>
                  <a:srgbClr val="007F00"/>
                </a:solidFill>
                <a:latin typeface="Gill Sans MT"/>
                <a:cs typeface="Gill Sans MT"/>
              </a:rPr>
              <a:t>Esercizio</a:t>
            </a:r>
            <a:endParaRPr sz="1000">
              <a:latin typeface="Gill Sans MT"/>
              <a:cs typeface="Gill Sans MT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75729" y="460145"/>
            <a:ext cx="4456607" cy="10160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0" y="0"/>
            <a:ext cx="4608004" cy="34560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4468835" y="1099502"/>
            <a:ext cx="114301" cy="11430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77330" y="1150302"/>
            <a:ext cx="4304204" cy="635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4532336" y="372361"/>
            <a:ext cx="50800" cy="739841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532336" y="435862"/>
            <a:ext cx="50800" cy="67634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75729" y="542707"/>
            <a:ext cx="4457065" cy="620395"/>
          </a:xfrm>
          <a:custGeom>
            <a:avLst/>
            <a:gdLst/>
            <a:ahLst/>
            <a:cxnLst/>
            <a:rect l="l" t="t" r="r" b="b"/>
            <a:pathLst>
              <a:path w="4457065" h="620394">
                <a:moveTo>
                  <a:pt x="4456606" y="0"/>
                </a:moveTo>
                <a:lnTo>
                  <a:pt x="0" y="0"/>
                </a:lnTo>
                <a:lnTo>
                  <a:pt x="0" y="569495"/>
                </a:lnTo>
                <a:lnTo>
                  <a:pt x="16636" y="607009"/>
                </a:lnTo>
                <a:lnTo>
                  <a:pt x="4405806" y="620295"/>
                </a:lnTo>
                <a:lnTo>
                  <a:pt x="4420049" y="618250"/>
                </a:lnTo>
                <a:lnTo>
                  <a:pt x="4451170" y="592292"/>
                </a:lnTo>
                <a:lnTo>
                  <a:pt x="445660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4532336" y="423162"/>
            <a:ext cx="0" cy="708660"/>
          </a:xfrm>
          <a:custGeom>
            <a:avLst/>
            <a:gdLst/>
            <a:ahLst/>
            <a:cxnLst/>
            <a:rect l="l" t="t" r="r" b="b"/>
            <a:pathLst>
              <a:path w="0" h="708660">
                <a:moveTo>
                  <a:pt x="0" y="708090"/>
                </a:moveTo>
                <a:lnTo>
                  <a:pt x="0" y="0"/>
                </a:lnTo>
              </a:path>
            </a:pathLst>
          </a:custGeom>
          <a:ln w="3175">
            <a:solidFill>
              <a:srgbClr val="7F7F7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4532336" y="410462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699"/>
                </a:moveTo>
                <a:lnTo>
                  <a:pt x="0" y="0"/>
                </a:lnTo>
              </a:path>
            </a:pathLst>
          </a:custGeom>
          <a:ln w="3175">
            <a:solidFill>
              <a:srgbClr val="AFAFA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4532336" y="397762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699"/>
                </a:moveTo>
                <a:lnTo>
                  <a:pt x="0" y="0"/>
                </a:lnTo>
              </a:path>
            </a:pathLst>
          </a:custGeom>
          <a:ln w="3175">
            <a:solidFill>
              <a:srgbClr val="CECEC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4532336" y="385062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699"/>
                </a:moveTo>
                <a:lnTo>
                  <a:pt x="0" y="0"/>
                </a:lnTo>
              </a:path>
            </a:pathLst>
          </a:custGeom>
          <a:ln w="3175">
            <a:solidFill>
              <a:srgbClr val="EFEFE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4532336" y="366011"/>
            <a:ext cx="0" cy="19050"/>
          </a:xfrm>
          <a:custGeom>
            <a:avLst/>
            <a:gdLst/>
            <a:ahLst/>
            <a:cxnLst/>
            <a:rect l="l" t="t" r="r" b="b"/>
            <a:pathLst>
              <a:path w="0" h="19050">
                <a:moveTo>
                  <a:pt x="0" y="19050"/>
                </a:moveTo>
                <a:lnTo>
                  <a:pt x="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 txBox="1"/>
          <p:nvPr/>
        </p:nvSpPr>
        <p:spPr>
          <a:xfrm>
            <a:off x="113830" y="560715"/>
            <a:ext cx="1720850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40">
                <a:latin typeface="Tahoma"/>
                <a:cs typeface="Tahoma"/>
              </a:rPr>
              <a:t>Risolvere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la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60">
                <a:latin typeface="Tahoma"/>
                <a:cs typeface="Tahoma"/>
              </a:rPr>
              <a:t>seguente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equazione: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1526616" y="968527"/>
            <a:ext cx="1287780" cy="0"/>
          </a:xfrm>
          <a:custGeom>
            <a:avLst/>
            <a:gdLst/>
            <a:ahLst/>
            <a:cxnLst/>
            <a:rect l="l" t="t" r="r" b="b"/>
            <a:pathLst>
              <a:path w="1287780" h="0">
                <a:moveTo>
                  <a:pt x="0" y="0"/>
                </a:moveTo>
                <a:lnTo>
                  <a:pt x="1287665" y="0"/>
                </a:lnTo>
              </a:path>
            </a:pathLst>
          </a:custGeom>
          <a:ln w="5054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 txBox="1"/>
          <p:nvPr/>
        </p:nvSpPr>
        <p:spPr>
          <a:xfrm>
            <a:off x="1513916" y="806689"/>
            <a:ext cx="1595755" cy="2381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lo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g</a:t>
            </a:r>
            <a:r>
              <a:rPr dirty="0" baseline="-19841" sz="1050" spc="-44">
                <a:solidFill>
                  <a:srgbClr val="0000FF"/>
                </a:solidFill>
                <a:latin typeface="Lucida Sans Unicode"/>
                <a:cs typeface="Lucida Sans Unicode"/>
              </a:rPr>
              <a:t>3</a:t>
            </a:r>
            <a:r>
              <a:rPr dirty="0" sz="1000">
                <a:solidFill>
                  <a:srgbClr val="0000FF"/>
                </a:solidFill>
                <a:latin typeface="Tahoma"/>
                <a:cs typeface="Tahoma"/>
              </a:rPr>
              <a:t>(</a:t>
            </a:r>
            <a:r>
              <a:rPr dirty="0" sz="1000" spc="-45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r>
              <a:rPr dirty="0" sz="1000" spc="10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sz="1000" spc="-25">
                <a:solidFill>
                  <a:srgbClr val="0000FF"/>
                </a:solidFill>
                <a:latin typeface="Lucida Sans Unicode"/>
                <a:cs typeface="Lucida Sans Unicode"/>
              </a:rPr>
              <a:t>−</a:t>
            </a:r>
            <a:r>
              <a:rPr dirty="0" sz="1000" spc="-9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25">
                <a:solidFill>
                  <a:srgbClr val="0000FF"/>
                </a:solidFill>
                <a:latin typeface="Tahoma"/>
                <a:cs typeface="Tahoma"/>
              </a:rPr>
              <a:t>5)</a:t>
            </a:r>
            <a:r>
              <a:rPr dirty="0" sz="1000" spc="-95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365">
                <a:solidFill>
                  <a:srgbClr val="0000FF"/>
                </a:solidFill>
                <a:latin typeface="Lucida Sans Unicode"/>
                <a:cs typeface="Lucida Sans Unicode"/>
              </a:rPr>
              <a:t>·</a:t>
            </a:r>
            <a:r>
              <a:rPr dirty="0" sz="1000" spc="-9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lo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g</a:t>
            </a:r>
            <a:r>
              <a:rPr dirty="0" baseline="-19841" sz="1050" spc="-44">
                <a:solidFill>
                  <a:srgbClr val="0000FF"/>
                </a:solidFill>
                <a:latin typeface="Lucida Sans Unicode"/>
                <a:cs typeface="Lucida Sans Unicode"/>
              </a:rPr>
              <a:t>3</a:t>
            </a:r>
            <a:r>
              <a:rPr dirty="0" sz="1000" spc="-25">
                <a:solidFill>
                  <a:srgbClr val="0000FF"/>
                </a:solidFill>
                <a:latin typeface="Tahoma"/>
                <a:cs typeface="Tahoma"/>
              </a:rPr>
              <a:t>(8</a:t>
            </a:r>
            <a:r>
              <a:rPr dirty="0" sz="1000" spc="-95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+</a:t>
            </a:r>
            <a:r>
              <a:rPr dirty="0" sz="1000" spc="-95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45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r>
              <a:rPr dirty="0" sz="1000" spc="-210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sz="1000">
                <a:solidFill>
                  <a:srgbClr val="0000FF"/>
                </a:solidFill>
                <a:latin typeface="Tahoma"/>
                <a:cs typeface="Tahoma"/>
              </a:rPr>
              <a:t>)</a:t>
            </a:r>
            <a:r>
              <a:rPr dirty="0" sz="1000" spc="8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baseline="-36111" sz="1500" spc="60">
                <a:solidFill>
                  <a:srgbClr val="0000FF"/>
                </a:solidFill>
                <a:latin typeface="Tahoma"/>
                <a:cs typeface="Tahoma"/>
              </a:rPr>
              <a:t>=</a:t>
            </a:r>
            <a:r>
              <a:rPr dirty="0" baseline="-36111" sz="1500" spc="-6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baseline="-36111" sz="1500" spc="-82">
                <a:solidFill>
                  <a:srgbClr val="0000FF"/>
                </a:solidFill>
                <a:latin typeface="Tahoma"/>
                <a:cs typeface="Tahoma"/>
              </a:rPr>
              <a:t>0</a:t>
            </a:r>
            <a:r>
              <a:rPr dirty="0" baseline="-36111" sz="1500" spc="-142" i="1">
                <a:latin typeface="Verdana"/>
                <a:cs typeface="Verdana"/>
              </a:rPr>
              <a:t>.</a:t>
            </a:r>
            <a:endParaRPr baseline="-36111" sz="1500">
              <a:latin typeface="Verdana"/>
              <a:cs typeface="Verdana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1858670" y="979066"/>
            <a:ext cx="623570" cy="1911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lo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g</a:t>
            </a:r>
            <a:r>
              <a:rPr dirty="0" baseline="-19841" sz="1050" spc="-44">
                <a:solidFill>
                  <a:srgbClr val="0000FF"/>
                </a:solidFill>
                <a:latin typeface="Lucida Sans Unicode"/>
                <a:cs typeface="Lucida Sans Unicode"/>
              </a:rPr>
              <a:t>3</a:t>
            </a:r>
            <a:r>
              <a:rPr dirty="0" sz="1000">
                <a:solidFill>
                  <a:srgbClr val="0000FF"/>
                </a:solidFill>
                <a:latin typeface="Tahoma"/>
                <a:cs typeface="Tahoma"/>
              </a:rPr>
              <a:t>(</a:t>
            </a:r>
            <a:r>
              <a:rPr dirty="0" sz="1000" spc="-45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r>
              <a:rPr dirty="0" sz="1000" spc="10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sz="1000" spc="-25">
                <a:solidFill>
                  <a:srgbClr val="0000FF"/>
                </a:solidFill>
                <a:latin typeface="Lucida Sans Unicode"/>
                <a:cs typeface="Lucida Sans Unicode"/>
              </a:rPr>
              <a:t>−</a:t>
            </a:r>
            <a:r>
              <a:rPr dirty="0" sz="1000" spc="-9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25">
                <a:solidFill>
                  <a:srgbClr val="0000FF"/>
                </a:solidFill>
                <a:latin typeface="Tahoma"/>
                <a:cs typeface="Tahoma"/>
              </a:rPr>
              <a:t>6)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113830" y="1257615"/>
            <a:ext cx="128270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30">
                <a:latin typeface="Tahoma"/>
                <a:cs typeface="Tahoma"/>
              </a:rPr>
              <a:t>Condizione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di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esistenza: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153492" y="1488568"/>
            <a:ext cx="657860" cy="2266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44444" sz="1500" spc="-179">
                <a:latin typeface="Arial"/>
                <a:cs typeface="Arial"/>
              </a:rPr>
              <a:t>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10" i="1">
                <a:latin typeface="Trebuchet MS"/>
                <a:cs typeface="Trebuchet MS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50">
                <a:latin typeface="Tahoma"/>
                <a:cs typeface="Tahoma"/>
              </a:rPr>
              <a:t>5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50" i="1">
                <a:latin typeface="Verdana"/>
                <a:cs typeface="Verdana"/>
              </a:rPr>
              <a:t>&gt;</a:t>
            </a:r>
            <a:r>
              <a:rPr dirty="0" sz="1000" spc="-75" i="1">
                <a:latin typeface="Verdana"/>
                <a:cs typeface="Verdana"/>
              </a:rPr>
              <a:t> </a:t>
            </a:r>
            <a:r>
              <a:rPr dirty="0" sz="1000" spc="-50">
                <a:latin typeface="Tahoma"/>
                <a:cs typeface="Tahoma"/>
              </a:rPr>
              <a:t>0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153378" y="1602437"/>
            <a:ext cx="138430" cy="1905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1010">
                <a:latin typeface="Arial"/>
                <a:cs typeface="Arial"/>
              </a:rPr>
              <a:t></a:t>
            </a:r>
            <a:r>
              <a:rPr dirty="0" baseline="-16666" sz="1500" spc="-179">
                <a:latin typeface="Arial"/>
                <a:cs typeface="Arial"/>
              </a:rPr>
              <a:t></a:t>
            </a:r>
            <a:endParaRPr baseline="-16666" sz="1500">
              <a:latin typeface="Arial"/>
              <a:cs typeface="Arial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153378" y="1678357"/>
            <a:ext cx="657860" cy="45593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41666" sz="1500" spc="-1514">
                <a:latin typeface="Arial"/>
                <a:cs typeface="Arial"/>
              </a:rPr>
              <a:t></a:t>
            </a:r>
            <a:r>
              <a:rPr dirty="0" baseline="25000" sz="1500" spc="-179">
                <a:latin typeface="Arial"/>
                <a:cs typeface="Arial"/>
              </a:rPr>
              <a:t></a:t>
            </a:r>
            <a:r>
              <a:rPr dirty="0" sz="1000" spc="-50">
                <a:latin typeface="Tahoma"/>
                <a:cs typeface="Tahoma"/>
              </a:rPr>
              <a:t>8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40">
                <a:latin typeface="Tahoma"/>
                <a:cs typeface="Tahoma"/>
              </a:rPr>
              <a:t>+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65" i="1">
                <a:latin typeface="Trebuchet MS"/>
                <a:cs typeface="Trebuchet MS"/>
              </a:rPr>
              <a:t> </a:t>
            </a:r>
            <a:r>
              <a:rPr dirty="0" sz="1000" spc="-50" i="1">
                <a:latin typeface="Verdana"/>
                <a:cs typeface="Verdana"/>
              </a:rPr>
              <a:t>&gt;</a:t>
            </a:r>
            <a:r>
              <a:rPr dirty="0" sz="1000" spc="-75" i="1">
                <a:latin typeface="Verdana"/>
                <a:cs typeface="Verdana"/>
              </a:rPr>
              <a:t> </a:t>
            </a:r>
            <a:r>
              <a:rPr dirty="0" sz="1000" spc="-50">
                <a:latin typeface="Tahoma"/>
                <a:cs typeface="Tahoma"/>
              </a:rPr>
              <a:t>0</a:t>
            </a:r>
            <a:endParaRPr sz="10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234"/>
              </a:spcBef>
            </a:pPr>
            <a:r>
              <a:rPr dirty="0" baseline="5555" sz="1500" spc="-1514">
                <a:latin typeface="Arial"/>
                <a:cs typeface="Arial"/>
              </a:rPr>
              <a:t></a:t>
            </a:r>
            <a:r>
              <a:rPr dirty="0" baseline="-11111" sz="1500" spc="-179">
                <a:latin typeface="Arial"/>
                <a:cs typeface="Arial"/>
              </a:rPr>
              <a:t>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10" i="1">
                <a:latin typeface="Trebuchet MS"/>
                <a:cs typeface="Trebuchet MS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50">
                <a:latin typeface="Tahoma"/>
                <a:cs typeface="Tahoma"/>
              </a:rPr>
              <a:t>6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50" i="1">
                <a:latin typeface="Verdana"/>
                <a:cs typeface="Verdana"/>
              </a:rPr>
              <a:t>&gt;</a:t>
            </a:r>
            <a:r>
              <a:rPr dirty="0" sz="1000" spc="-75" i="1">
                <a:latin typeface="Verdana"/>
                <a:cs typeface="Verdana"/>
              </a:rPr>
              <a:t> </a:t>
            </a:r>
            <a:r>
              <a:rPr dirty="0" sz="1000" spc="-50">
                <a:latin typeface="Tahoma"/>
                <a:cs typeface="Tahoma"/>
              </a:rPr>
              <a:t>0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153378" y="2019987"/>
            <a:ext cx="968375" cy="241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52777" sz="1500" spc="-1514">
                <a:latin typeface="Arial"/>
                <a:cs typeface="Arial"/>
              </a:rPr>
              <a:t></a:t>
            </a:r>
            <a:r>
              <a:rPr dirty="0" baseline="36111" sz="1500" spc="-179">
                <a:latin typeface="Arial"/>
                <a:cs typeface="Arial"/>
              </a:rPr>
              <a:t></a:t>
            </a:r>
            <a:r>
              <a:rPr dirty="0" sz="1000" spc="-30">
                <a:latin typeface="Tahoma"/>
                <a:cs typeface="Tahoma"/>
              </a:rPr>
              <a:t>lo</a:t>
            </a:r>
            <a:r>
              <a:rPr dirty="0" sz="1000" spc="-30">
                <a:latin typeface="Tahoma"/>
                <a:cs typeface="Tahoma"/>
              </a:rPr>
              <a:t>g</a:t>
            </a:r>
            <a:r>
              <a:rPr dirty="0" baseline="-19841" sz="1050" spc="-44">
                <a:latin typeface="Lucida Sans Unicode"/>
                <a:cs typeface="Lucida Sans Unicode"/>
              </a:rPr>
              <a:t>3</a:t>
            </a:r>
            <a:r>
              <a:rPr dirty="0" sz="1000">
                <a:latin typeface="Tahoma"/>
                <a:cs typeface="Tahoma"/>
              </a:rPr>
              <a:t>(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10" i="1">
                <a:latin typeface="Trebuchet MS"/>
                <a:cs typeface="Trebuchet MS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25">
                <a:latin typeface="Tahoma"/>
                <a:cs typeface="Tahoma"/>
              </a:rPr>
              <a:t>6)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20">
                <a:latin typeface="Lucida Sans Unicode"/>
                <a:cs typeface="Lucida Sans Unicode"/>
              </a:rPr>
              <a:t>/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0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1525968" y="1831477"/>
            <a:ext cx="25781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114">
                <a:latin typeface="Lucida Sans Unicode"/>
                <a:cs typeface="Lucida Sans Unicode"/>
              </a:rPr>
              <a:t>⇐</a:t>
            </a:r>
            <a:r>
              <a:rPr dirty="0" sz="1000" spc="55">
                <a:latin typeface="Lucida Sans Unicode"/>
                <a:cs typeface="Lucida Sans Unicode"/>
              </a:rPr>
              <a:t>⇒</a:t>
            </a:r>
            <a:endParaRPr sz="1000">
              <a:latin typeface="Lucida Sans Unicode"/>
              <a:cs typeface="Lucida Sans Unicode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2046021" y="1488568"/>
            <a:ext cx="440055" cy="3041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635"/>
              </a:lnSpc>
            </a:pPr>
            <a:r>
              <a:rPr dirty="0" baseline="44444" sz="1500" spc="-179">
                <a:latin typeface="Arial"/>
                <a:cs typeface="Arial"/>
              </a:rPr>
              <a:t>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65" i="1">
                <a:latin typeface="Trebuchet MS"/>
                <a:cs typeface="Trebuchet MS"/>
              </a:rPr>
              <a:t> </a:t>
            </a:r>
            <a:r>
              <a:rPr dirty="0" sz="1000" spc="-50" i="1">
                <a:latin typeface="Verdana"/>
                <a:cs typeface="Verdana"/>
              </a:rPr>
              <a:t>&gt;</a:t>
            </a:r>
            <a:r>
              <a:rPr dirty="0" sz="1000" spc="-75" i="1">
                <a:latin typeface="Verdana"/>
                <a:cs typeface="Verdana"/>
              </a:rPr>
              <a:t> </a:t>
            </a:r>
            <a:r>
              <a:rPr dirty="0" sz="1000" spc="-50">
                <a:latin typeface="Tahoma"/>
                <a:cs typeface="Tahoma"/>
              </a:rPr>
              <a:t>5</a:t>
            </a:r>
            <a:endParaRPr sz="1000">
              <a:latin typeface="Tahoma"/>
              <a:cs typeface="Tahoma"/>
            </a:endParaRPr>
          </a:p>
          <a:p>
            <a:pPr marL="12700">
              <a:lnSpc>
                <a:spcPts val="635"/>
              </a:lnSpc>
            </a:pPr>
            <a:r>
              <a:rPr dirty="0" sz="1000" spc="-1010">
                <a:latin typeface="Arial"/>
                <a:cs typeface="Arial"/>
              </a:rPr>
              <a:t></a:t>
            </a:r>
            <a:r>
              <a:rPr dirty="0" baseline="-16666" sz="1500" spc="-179">
                <a:latin typeface="Arial"/>
                <a:cs typeface="Arial"/>
              </a:rPr>
              <a:t></a:t>
            </a:r>
            <a:endParaRPr baseline="-16666" sz="1500">
              <a:latin typeface="Arial"/>
              <a:cs typeface="Arial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2046021" y="1678357"/>
            <a:ext cx="538480" cy="45593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41666" sz="1500" spc="-1514">
                <a:latin typeface="Arial"/>
                <a:cs typeface="Arial"/>
              </a:rPr>
              <a:t></a:t>
            </a:r>
            <a:r>
              <a:rPr dirty="0" baseline="25000" sz="1500" spc="-179">
                <a:latin typeface="Arial"/>
                <a:cs typeface="Arial"/>
              </a:rPr>
              <a:t>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65" i="1">
                <a:latin typeface="Trebuchet MS"/>
                <a:cs typeface="Trebuchet MS"/>
              </a:rPr>
              <a:t> </a:t>
            </a:r>
            <a:r>
              <a:rPr dirty="0" sz="1000" spc="-50" i="1">
                <a:latin typeface="Verdana"/>
                <a:cs typeface="Verdana"/>
              </a:rPr>
              <a:t>&gt;</a:t>
            </a:r>
            <a:r>
              <a:rPr dirty="0" sz="1000" spc="-75" i="1">
                <a:latin typeface="Verdana"/>
                <a:cs typeface="Verdana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50">
                <a:latin typeface="Tahoma"/>
                <a:cs typeface="Tahoma"/>
              </a:rPr>
              <a:t>8</a:t>
            </a:r>
            <a:endParaRPr sz="10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234"/>
              </a:spcBef>
            </a:pPr>
            <a:r>
              <a:rPr dirty="0" baseline="5555" sz="1500" spc="-1514">
                <a:latin typeface="Arial"/>
                <a:cs typeface="Arial"/>
              </a:rPr>
              <a:t></a:t>
            </a:r>
            <a:r>
              <a:rPr dirty="0" baseline="-11111" sz="1500" spc="-179">
                <a:latin typeface="Arial"/>
                <a:cs typeface="Arial"/>
              </a:rPr>
              <a:t>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65" i="1">
                <a:latin typeface="Trebuchet MS"/>
                <a:cs typeface="Trebuchet MS"/>
              </a:rPr>
              <a:t> </a:t>
            </a:r>
            <a:r>
              <a:rPr dirty="0" sz="1000" spc="-50" i="1">
                <a:latin typeface="Verdana"/>
                <a:cs typeface="Verdana"/>
              </a:rPr>
              <a:t>&gt;</a:t>
            </a:r>
            <a:r>
              <a:rPr dirty="0" sz="1000" spc="-75" i="1">
                <a:latin typeface="Verdana"/>
                <a:cs typeface="Verdana"/>
              </a:rPr>
              <a:t> </a:t>
            </a:r>
            <a:r>
              <a:rPr dirty="0" sz="1000" spc="-50">
                <a:latin typeface="Tahoma"/>
                <a:cs typeface="Tahoma"/>
              </a:rPr>
              <a:t>6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2046021" y="2019987"/>
            <a:ext cx="657860" cy="241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52777" sz="1500" spc="-1514">
                <a:latin typeface="Arial"/>
                <a:cs typeface="Arial"/>
              </a:rPr>
              <a:t></a:t>
            </a:r>
            <a:r>
              <a:rPr dirty="0" baseline="36111" sz="1500" spc="-179">
                <a:latin typeface="Arial"/>
                <a:cs typeface="Arial"/>
              </a:rPr>
              <a:t>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10" i="1">
                <a:latin typeface="Trebuchet MS"/>
                <a:cs typeface="Trebuchet MS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50">
                <a:latin typeface="Tahoma"/>
                <a:cs typeface="Tahoma"/>
              </a:rPr>
              <a:t>6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20">
                <a:latin typeface="Lucida Sans Unicode"/>
                <a:cs typeface="Lucida Sans Unicode"/>
              </a:rPr>
              <a:t>/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1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3129407" y="1831477"/>
            <a:ext cx="25781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114">
                <a:latin typeface="Lucida Sans Unicode"/>
                <a:cs typeface="Lucida Sans Unicode"/>
              </a:rPr>
              <a:t>⇐</a:t>
            </a:r>
            <a:r>
              <a:rPr dirty="0" sz="1000" spc="55">
                <a:latin typeface="Lucida Sans Unicode"/>
                <a:cs typeface="Lucida Sans Unicode"/>
              </a:rPr>
              <a:t>⇒</a:t>
            </a:r>
            <a:endParaRPr sz="1000">
              <a:latin typeface="Lucida Sans Unicode"/>
              <a:cs typeface="Lucida Sans Unicode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3649560" y="1792818"/>
            <a:ext cx="805180" cy="1911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65" i="1">
                <a:latin typeface="Trebuchet MS"/>
                <a:cs typeface="Trebuchet MS"/>
              </a:rPr>
              <a:t> </a:t>
            </a:r>
            <a:r>
              <a:rPr dirty="0" sz="1000" spc="-50" i="1">
                <a:latin typeface="Verdana"/>
                <a:cs typeface="Verdana"/>
              </a:rPr>
              <a:t>&gt;</a:t>
            </a:r>
            <a:r>
              <a:rPr dirty="0" sz="1000" spc="-75" i="1">
                <a:latin typeface="Verdana"/>
                <a:cs typeface="Verdana"/>
              </a:rPr>
              <a:t> </a:t>
            </a:r>
            <a:r>
              <a:rPr dirty="0" sz="1000" spc="-50">
                <a:latin typeface="Tahoma"/>
                <a:cs typeface="Tahoma"/>
              </a:rPr>
              <a:t>6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65" i="1">
                <a:latin typeface="Trebuchet MS"/>
                <a:cs typeface="Trebuchet MS"/>
              </a:rPr>
              <a:t> </a:t>
            </a:r>
            <a:r>
              <a:rPr dirty="0" sz="1000" spc="-20">
                <a:latin typeface="Lucida Sans Unicode"/>
                <a:cs typeface="Lucida Sans Unicode"/>
              </a:rPr>
              <a:t>/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7</a:t>
            </a:r>
            <a:r>
              <a:rPr dirty="0" sz="1000" spc="-95" i="1">
                <a:latin typeface="Verdana"/>
                <a:cs typeface="Verdana"/>
              </a:rPr>
              <a:t>.</a:t>
            </a:r>
            <a:endParaRPr sz="1000">
              <a:latin typeface="Verdana"/>
              <a:cs typeface="Verdana"/>
            </a:endParaRPr>
          </a:p>
        </p:txBody>
      </p:sp>
      <p:sp>
        <p:nvSpPr>
          <p:cNvPr id="32" name="object 32"/>
          <p:cNvSpPr/>
          <p:nvPr/>
        </p:nvSpPr>
        <p:spPr>
          <a:xfrm>
            <a:off x="933310" y="2701594"/>
            <a:ext cx="2783840" cy="0"/>
          </a:xfrm>
          <a:custGeom>
            <a:avLst/>
            <a:gdLst/>
            <a:ahLst/>
            <a:cxnLst/>
            <a:rect l="l" t="t" r="r" b="b"/>
            <a:pathLst>
              <a:path w="2783840" h="0">
                <a:moveTo>
                  <a:pt x="0" y="0"/>
                </a:moveTo>
                <a:lnTo>
                  <a:pt x="278356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/>
          <p:nvPr/>
        </p:nvSpPr>
        <p:spPr>
          <a:xfrm>
            <a:off x="1527975" y="2638336"/>
            <a:ext cx="0" cy="316865"/>
          </a:xfrm>
          <a:custGeom>
            <a:avLst/>
            <a:gdLst/>
            <a:ahLst/>
            <a:cxnLst/>
            <a:rect l="l" t="t" r="r" b="b"/>
            <a:pathLst>
              <a:path w="0" h="316864">
                <a:moveTo>
                  <a:pt x="0" y="316318"/>
                </a:moveTo>
                <a:lnTo>
                  <a:pt x="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2540177" y="2638336"/>
            <a:ext cx="0" cy="127000"/>
          </a:xfrm>
          <a:custGeom>
            <a:avLst/>
            <a:gdLst/>
            <a:ahLst/>
            <a:cxnLst/>
            <a:rect l="l" t="t" r="r" b="b"/>
            <a:pathLst>
              <a:path w="0" h="127000">
                <a:moveTo>
                  <a:pt x="0" y="126530"/>
                </a:moveTo>
                <a:lnTo>
                  <a:pt x="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/>
          <p:nvPr/>
        </p:nvSpPr>
        <p:spPr>
          <a:xfrm>
            <a:off x="3172815" y="2638336"/>
            <a:ext cx="0" cy="189865"/>
          </a:xfrm>
          <a:custGeom>
            <a:avLst/>
            <a:gdLst/>
            <a:ahLst/>
            <a:cxnLst/>
            <a:rect l="l" t="t" r="r" b="b"/>
            <a:pathLst>
              <a:path w="0" h="189864">
                <a:moveTo>
                  <a:pt x="0" y="189788"/>
                </a:moveTo>
                <a:lnTo>
                  <a:pt x="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/>
          <p:nvPr/>
        </p:nvSpPr>
        <p:spPr>
          <a:xfrm>
            <a:off x="3299333" y="2638336"/>
            <a:ext cx="0" cy="443230"/>
          </a:xfrm>
          <a:custGeom>
            <a:avLst/>
            <a:gdLst/>
            <a:ahLst/>
            <a:cxnLst/>
            <a:rect l="l" t="t" r="r" b="b"/>
            <a:pathLst>
              <a:path w="0" h="443230">
                <a:moveTo>
                  <a:pt x="0" y="442836"/>
                </a:moveTo>
                <a:lnTo>
                  <a:pt x="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/>
          <p:nvPr/>
        </p:nvSpPr>
        <p:spPr>
          <a:xfrm>
            <a:off x="3425862" y="2638336"/>
            <a:ext cx="0" cy="569595"/>
          </a:xfrm>
          <a:custGeom>
            <a:avLst/>
            <a:gdLst/>
            <a:ahLst/>
            <a:cxnLst/>
            <a:rect l="l" t="t" r="r" b="b"/>
            <a:pathLst>
              <a:path w="0" h="569594">
                <a:moveTo>
                  <a:pt x="0" y="569366"/>
                </a:moveTo>
                <a:lnTo>
                  <a:pt x="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/>
          <p:nvPr/>
        </p:nvSpPr>
        <p:spPr>
          <a:xfrm>
            <a:off x="3172815" y="2828125"/>
            <a:ext cx="544195" cy="0"/>
          </a:xfrm>
          <a:custGeom>
            <a:avLst/>
            <a:gdLst/>
            <a:ahLst/>
            <a:cxnLst/>
            <a:rect l="l" t="t" r="r" b="b"/>
            <a:pathLst>
              <a:path w="544195" h="0">
                <a:moveTo>
                  <a:pt x="0" y="0"/>
                </a:moveTo>
                <a:lnTo>
                  <a:pt x="544055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/>
          <p:nvPr/>
        </p:nvSpPr>
        <p:spPr>
          <a:xfrm>
            <a:off x="1527975" y="2954655"/>
            <a:ext cx="2189480" cy="0"/>
          </a:xfrm>
          <a:custGeom>
            <a:avLst/>
            <a:gdLst/>
            <a:ahLst/>
            <a:cxnLst/>
            <a:rect l="l" t="t" r="r" b="b"/>
            <a:pathLst>
              <a:path w="2189479" h="0">
                <a:moveTo>
                  <a:pt x="0" y="0"/>
                </a:moveTo>
                <a:lnTo>
                  <a:pt x="2188895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0" name="object 40"/>
          <p:cNvSpPr/>
          <p:nvPr/>
        </p:nvSpPr>
        <p:spPr>
          <a:xfrm>
            <a:off x="3299333" y="3081172"/>
            <a:ext cx="417830" cy="0"/>
          </a:xfrm>
          <a:custGeom>
            <a:avLst/>
            <a:gdLst/>
            <a:ahLst/>
            <a:cxnLst/>
            <a:rect l="l" t="t" r="r" b="b"/>
            <a:pathLst>
              <a:path w="417829" h="0">
                <a:moveTo>
                  <a:pt x="0" y="0"/>
                </a:moveTo>
                <a:lnTo>
                  <a:pt x="417537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1" name="object 41"/>
          <p:cNvSpPr/>
          <p:nvPr/>
        </p:nvSpPr>
        <p:spPr>
          <a:xfrm>
            <a:off x="933310" y="3207702"/>
            <a:ext cx="2783840" cy="0"/>
          </a:xfrm>
          <a:custGeom>
            <a:avLst/>
            <a:gdLst/>
            <a:ahLst/>
            <a:cxnLst/>
            <a:rect l="l" t="t" r="r" b="b"/>
            <a:pathLst>
              <a:path w="2783840" h="0">
                <a:moveTo>
                  <a:pt x="0" y="0"/>
                </a:moveTo>
                <a:lnTo>
                  <a:pt x="278356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2" name="object 42"/>
          <p:cNvSpPr/>
          <p:nvPr/>
        </p:nvSpPr>
        <p:spPr>
          <a:xfrm>
            <a:off x="3780129" y="2701594"/>
            <a:ext cx="63500" cy="0"/>
          </a:xfrm>
          <a:custGeom>
            <a:avLst/>
            <a:gdLst/>
            <a:ahLst/>
            <a:cxnLst/>
            <a:rect l="l" t="t" r="r" b="b"/>
            <a:pathLst>
              <a:path w="63500" h="0">
                <a:moveTo>
                  <a:pt x="0" y="0"/>
                </a:moveTo>
                <a:lnTo>
                  <a:pt x="6325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3" name="object 43"/>
          <p:cNvSpPr/>
          <p:nvPr/>
        </p:nvSpPr>
        <p:spPr>
          <a:xfrm>
            <a:off x="3906659" y="2701594"/>
            <a:ext cx="63500" cy="0"/>
          </a:xfrm>
          <a:custGeom>
            <a:avLst/>
            <a:gdLst/>
            <a:ahLst/>
            <a:cxnLst/>
            <a:rect l="l" t="t" r="r" b="b"/>
            <a:pathLst>
              <a:path w="63500" h="0">
                <a:moveTo>
                  <a:pt x="0" y="0"/>
                </a:moveTo>
                <a:lnTo>
                  <a:pt x="6325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4" name="object 44"/>
          <p:cNvSpPr/>
          <p:nvPr/>
        </p:nvSpPr>
        <p:spPr>
          <a:xfrm>
            <a:off x="4033177" y="2701594"/>
            <a:ext cx="63500" cy="0"/>
          </a:xfrm>
          <a:custGeom>
            <a:avLst/>
            <a:gdLst/>
            <a:ahLst/>
            <a:cxnLst/>
            <a:rect l="l" t="t" r="r" b="b"/>
            <a:pathLst>
              <a:path w="63500" h="0">
                <a:moveTo>
                  <a:pt x="0" y="0"/>
                </a:moveTo>
                <a:lnTo>
                  <a:pt x="6325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5" name="object 45"/>
          <p:cNvSpPr/>
          <p:nvPr/>
        </p:nvSpPr>
        <p:spPr>
          <a:xfrm>
            <a:off x="553732" y="2701594"/>
            <a:ext cx="63500" cy="0"/>
          </a:xfrm>
          <a:custGeom>
            <a:avLst/>
            <a:gdLst/>
            <a:ahLst/>
            <a:cxnLst/>
            <a:rect l="l" t="t" r="r" b="b"/>
            <a:pathLst>
              <a:path w="63500" h="0">
                <a:moveTo>
                  <a:pt x="0" y="0"/>
                </a:moveTo>
                <a:lnTo>
                  <a:pt x="6325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6" name="object 46"/>
          <p:cNvSpPr/>
          <p:nvPr/>
        </p:nvSpPr>
        <p:spPr>
          <a:xfrm>
            <a:off x="680262" y="2701594"/>
            <a:ext cx="63500" cy="0"/>
          </a:xfrm>
          <a:custGeom>
            <a:avLst/>
            <a:gdLst/>
            <a:ahLst/>
            <a:cxnLst/>
            <a:rect l="l" t="t" r="r" b="b"/>
            <a:pathLst>
              <a:path w="63500" h="0">
                <a:moveTo>
                  <a:pt x="0" y="0"/>
                </a:moveTo>
                <a:lnTo>
                  <a:pt x="6325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7" name="object 47"/>
          <p:cNvSpPr/>
          <p:nvPr/>
        </p:nvSpPr>
        <p:spPr>
          <a:xfrm>
            <a:off x="806780" y="2701594"/>
            <a:ext cx="63500" cy="0"/>
          </a:xfrm>
          <a:custGeom>
            <a:avLst/>
            <a:gdLst/>
            <a:ahLst/>
            <a:cxnLst/>
            <a:rect l="l" t="t" r="r" b="b"/>
            <a:pathLst>
              <a:path w="63500" h="0">
                <a:moveTo>
                  <a:pt x="0" y="0"/>
                </a:moveTo>
                <a:lnTo>
                  <a:pt x="6325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8" name="object 48"/>
          <p:cNvSpPr txBox="1"/>
          <p:nvPr/>
        </p:nvSpPr>
        <p:spPr>
          <a:xfrm>
            <a:off x="1426705" y="2521009"/>
            <a:ext cx="151765" cy="1409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210" i="1">
                <a:latin typeface="Arial"/>
                <a:cs typeface="Arial"/>
              </a:rPr>
              <a:t>−</a:t>
            </a:r>
            <a:r>
              <a:rPr dirty="0" sz="700" spc="-80">
                <a:latin typeface="Lucida Sans Unicode"/>
                <a:cs typeface="Lucida Sans Unicode"/>
              </a:rPr>
              <a:t>8</a:t>
            </a:r>
            <a:endParaRPr sz="700">
              <a:latin typeface="Lucida Sans Unicode"/>
              <a:cs typeface="Lucida Sans Unicode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2502196" y="2521009"/>
            <a:ext cx="73025" cy="114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-80">
                <a:latin typeface="Lucida Sans Unicode"/>
                <a:cs typeface="Lucida Sans Unicode"/>
              </a:rPr>
              <a:t>0</a:t>
            </a:r>
            <a:endParaRPr sz="700">
              <a:latin typeface="Lucida Sans Unicode"/>
              <a:cs typeface="Lucida Sans Unicode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3134770" y="2521009"/>
            <a:ext cx="325755" cy="114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-80">
                <a:latin typeface="Lucida Sans Unicode"/>
                <a:cs typeface="Lucida Sans Unicode"/>
              </a:rPr>
              <a:t>5</a:t>
            </a:r>
            <a:r>
              <a:rPr dirty="0" sz="700" spc="-80">
                <a:latin typeface="Lucida Sans Unicode"/>
                <a:cs typeface="Lucida Sans Unicode"/>
              </a:rPr>
              <a:t>  </a:t>
            </a:r>
            <a:r>
              <a:rPr dirty="0" sz="700" spc="-40">
                <a:latin typeface="Lucida Sans Unicode"/>
                <a:cs typeface="Lucida Sans Unicode"/>
              </a:rPr>
              <a:t> </a:t>
            </a:r>
            <a:r>
              <a:rPr dirty="0" sz="700" spc="-80">
                <a:latin typeface="Lucida Sans Unicode"/>
                <a:cs typeface="Lucida Sans Unicode"/>
              </a:rPr>
              <a:t>6</a:t>
            </a:r>
            <a:r>
              <a:rPr dirty="0" sz="700">
                <a:latin typeface="Lucida Sans Unicode"/>
                <a:cs typeface="Lucida Sans Unicode"/>
              </a:rPr>
              <a:t>  </a:t>
            </a:r>
            <a:r>
              <a:rPr dirty="0" sz="700" spc="-40">
                <a:latin typeface="Lucida Sans Unicode"/>
                <a:cs typeface="Lucida Sans Unicode"/>
              </a:rPr>
              <a:t> </a:t>
            </a:r>
            <a:r>
              <a:rPr dirty="0" sz="700" spc="-80">
                <a:latin typeface="Lucida Sans Unicode"/>
                <a:cs typeface="Lucida Sans Unicode"/>
              </a:rPr>
              <a:t>7</a:t>
            </a:r>
            <a:endParaRPr sz="700">
              <a:latin typeface="Lucida Sans Unicode"/>
              <a:cs typeface="Lucida Sans Unicode"/>
            </a:endParaRPr>
          </a:p>
        </p:txBody>
      </p:sp>
      <p:sp>
        <p:nvSpPr>
          <p:cNvPr id="51" name="object 51"/>
          <p:cNvSpPr/>
          <p:nvPr/>
        </p:nvSpPr>
        <p:spPr>
          <a:xfrm>
            <a:off x="0" y="3364623"/>
            <a:ext cx="1383030" cy="91440"/>
          </a:xfrm>
          <a:custGeom>
            <a:avLst/>
            <a:gdLst/>
            <a:ahLst/>
            <a:cxnLst/>
            <a:rect l="l" t="t" r="r" b="b"/>
            <a:pathLst>
              <a:path w="1383030" h="91439">
                <a:moveTo>
                  <a:pt x="0" y="91376"/>
                </a:moveTo>
                <a:lnTo>
                  <a:pt x="1382420" y="91376"/>
                </a:lnTo>
                <a:lnTo>
                  <a:pt x="1382420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2" name="object 52"/>
          <p:cNvSpPr/>
          <p:nvPr/>
        </p:nvSpPr>
        <p:spPr>
          <a:xfrm>
            <a:off x="1382420" y="3364623"/>
            <a:ext cx="1935480" cy="91440"/>
          </a:xfrm>
          <a:custGeom>
            <a:avLst/>
            <a:gdLst/>
            <a:ahLst/>
            <a:cxnLst/>
            <a:rect l="l" t="t" r="r" b="b"/>
            <a:pathLst>
              <a:path w="1935479" h="91439">
                <a:moveTo>
                  <a:pt x="0" y="91376"/>
                </a:moveTo>
                <a:lnTo>
                  <a:pt x="1935352" y="91376"/>
                </a:lnTo>
                <a:lnTo>
                  <a:pt x="1935352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3" name="object 53"/>
          <p:cNvSpPr/>
          <p:nvPr/>
        </p:nvSpPr>
        <p:spPr>
          <a:xfrm>
            <a:off x="3317760" y="3364623"/>
            <a:ext cx="829944" cy="91440"/>
          </a:xfrm>
          <a:custGeom>
            <a:avLst/>
            <a:gdLst/>
            <a:ahLst/>
            <a:cxnLst/>
            <a:rect l="l" t="t" r="r" b="b"/>
            <a:pathLst>
              <a:path w="829945" h="91439">
                <a:moveTo>
                  <a:pt x="0" y="91376"/>
                </a:moveTo>
                <a:lnTo>
                  <a:pt x="829411" y="91376"/>
                </a:lnTo>
                <a:lnTo>
                  <a:pt x="829411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4" name="object 54"/>
          <p:cNvSpPr/>
          <p:nvPr/>
        </p:nvSpPr>
        <p:spPr>
          <a:xfrm>
            <a:off x="4147172" y="3364623"/>
            <a:ext cx="461009" cy="91440"/>
          </a:xfrm>
          <a:custGeom>
            <a:avLst/>
            <a:gdLst/>
            <a:ahLst/>
            <a:cxnLst/>
            <a:rect l="l" t="t" r="r" b="b"/>
            <a:pathLst>
              <a:path w="461010" h="91439">
                <a:moveTo>
                  <a:pt x="0" y="91376"/>
                </a:moveTo>
                <a:lnTo>
                  <a:pt x="460832" y="91376"/>
                </a:lnTo>
                <a:lnTo>
                  <a:pt x="46083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5" name="object 55"/>
          <p:cNvSpPr txBox="1"/>
          <p:nvPr/>
        </p:nvSpPr>
        <p:spPr>
          <a:xfrm>
            <a:off x="3349891" y="3147957"/>
            <a:ext cx="656590" cy="3086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285">
                <a:latin typeface="Arial Unicode MS"/>
                <a:cs typeface="Arial Unicode MS"/>
              </a:rPr>
              <a:t> </a:t>
            </a:r>
            <a:r>
              <a:rPr dirty="0" sz="1000" spc="295">
                <a:latin typeface="Arial Unicode MS"/>
                <a:cs typeface="Arial Unicode MS"/>
              </a:rPr>
              <a:t>❅</a:t>
            </a:r>
            <a:endParaRPr sz="1000">
              <a:latin typeface="Arial Unicode MS"/>
              <a:cs typeface="Arial Unicode MS"/>
            </a:endParaRPr>
          </a:p>
          <a:p>
            <a:pPr marL="121285">
              <a:lnSpc>
                <a:spcPct val="100000"/>
              </a:lnSpc>
              <a:spcBef>
                <a:spcPts val="535"/>
              </a:spcBef>
            </a:pPr>
            <a:r>
              <a:rPr dirty="0" sz="500" spc="-25">
                <a:solidFill>
                  <a:srgbClr val="7A0000"/>
                </a:solidFill>
                <a:latin typeface="Lucida Sans Unicode"/>
                <a:cs typeface="Lucida Sans Unicode"/>
              </a:rPr>
              <a:t>Unitelma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Sapienza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56" name="object 56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Agnese</a:t>
            </a:r>
            <a:r>
              <a:rPr dirty="0" spc="15"/>
              <a:t> </a:t>
            </a:r>
            <a:r>
              <a:rPr dirty="0" spc="-10"/>
              <a:t>Di</a:t>
            </a:r>
            <a:r>
              <a:rPr dirty="0" spc="15"/>
              <a:t> </a:t>
            </a:r>
            <a:r>
              <a:rPr dirty="0" spc="-30"/>
              <a:t>Castro</a:t>
            </a:r>
          </a:p>
        </p:txBody>
      </p:sp>
      <p:sp>
        <p:nvSpPr>
          <p:cNvPr id="57" name="object 57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0"/>
              <a:t>Es</a:t>
            </a:r>
            <a:r>
              <a:rPr dirty="0" spc="-5"/>
              <a:t>p</a:t>
            </a:r>
            <a:r>
              <a:rPr dirty="0" spc="-40"/>
              <a:t>onenziale</a:t>
            </a:r>
            <a:r>
              <a:rPr dirty="0" spc="15"/>
              <a:t> </a:t>
            </a:r>
            <a:r>
              <a:rPr dirty="0" spc="50"/>
              <a:t>&amp;</a:t>
            </a:r>
            <a:r>
              <a:rPr dirty="0" spc="15"/>
              <a:t> </a:t>
            </a:r>
            <a:r>
              <a:rPr dirty="0" spc="-25"/>
              <a:t>Log</a:t>
            </a:r>
            <a:r>
              <a:rPr dirty="0" spc="-40"/>
              <a:t>a</a:t>
            </a:r>
            <a:r>
              <a:rPr dirty="0" spc="-25"/>
              <a:t>ritmo:</a:t>
            </a:r>
            <a:r>
              <a:rPr dirty="0" spc="75"/>
              <a:t> </a:t>
            </a:r>
            <a:r>
              <a:rPr dirty="0" spc="-45"/>
              <a:t>p</a:t>
            </a:r>
            <a:r>
              <a:rPr dirty="0" spc="-40"/>
              <a:t>a</a:t>
            </a:r>
            <a:r>
              <a:rPr dirty="0" spc="-25"/>
              <a:t>rte</a:t>
            </a:r>
            <a:r>
              <a:rPr dirty="0" spc="15"/>
              <a:t> </a:t>
            </a:r>
            <a:r>
              <a:rPr dirty="0" spc="-55"/>
              <a:t>3</a:t>
            </a:r>
          </a:p>
        </p:txBody>
      </p:sp>
      <p:sp>
        <p:nvSpPr>
          <p:cNvPr id="58" name="object 58"/>
          <p:cNvSpPr txBox="1"/>
          <p:nvPr/>
        </p:nvSpPr>
        <p:spPr>
          <a:xfrm>
            <a:off x="4280865" y="3367563"/>
            <a:ext cx="19367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5">
                <a:solidFill>
                  <a:srgbClr val="FFFFFF"/>
                </a:solidFill>
                <a:latin typeface="Lucida Sans Unicode"/>
                <a:cs typeface="Lucida Sans Unicode"/>
              </a:rPr>
              <a:t>21/27</a:t>
            </a:r>
            <a:endParaRPr sz="5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49718" y="24034"/>
            <a:ext cx="40449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Esercizi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svolti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113830" y="858391"/>
            <a:ext cx="284988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>
                <a:latin typeface="Tahoma"/>
                <a:cs typeface="Tahoma"/>
              </a:rPr>
              <a:t>Si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noti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che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l’equazione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data</a:t>
            </a:r>
            <a:r>
              <a:rPr dirty="0" sz="1000" spc="-10">
                <a:latin typeface="Tahoma"/>
                <a:cs typeface="Tahoma"/>
              </a:rPr>
              <a:t> </a:t>
            </a:r>
            <a:r>
              <a:rPr dirty="0" sz="1000" spc="-525">
                <a:latin typeface="Tahoma"/>
                <a:cs typeface="Tahoma"/>
              </a:rPr>
              <a:t>`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s</a:t>
            </a:r>
            <a:r>
              <a:rPr dirty="0" sz="1000" spc="-45">
                <a:latin typeface="Tahoma"/>
                <a:cs typeface="Tahoma"/>
              </a:rPr>
              <a:t>o</a:t>
            </a:r>
            <a:r>
              <a:rPr dirty="0" sz="1000" spc="-25">
                <a:latin typeface="Tahoma"/>
                <a:cs typeface="Tahoma"/>
              </a:rPr>
              <a:t>ddisfatta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80">
                <a:latin typeface="Tahoma"/>
                <a:cs typeface="Tahoma"/>
              </a:rPr>
              <a:t>se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solo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80">
                <a:latin typeface="Tahoma"/>
                <a:cs typeface="Tahoma"/>
              </a:rPr>
              <a:t>se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274914" y="1136749"/>
            <a:ext cx="2058670" cy="1911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1179830" algn="l"/>
              </a:tabLst>
            </a:pPr>
            <a:r>
              <a:rPr dirty="0" sz="1000" spc="-30">
                <a:latin typeface="Tahoma"/>
                <a:cs typeface="Tahoma"/>
              </a:rPr>
              <a:t>lo</a:t>
            </a:r>
            <a:r>
              <a:rPr dirty="0" sz="1000" spc="-30">
                <a:latin typeface="Tahoma"/>
                <a:cs typeface="Tahoma"/>
              </a:rPr>
              <a:t>g</a:t>
            </a:r>
            <a:r>
              <a:rPr dirty="0" baseline="-19841" sz="1050" spc="-44">
                <a:latin typeface="Lucida Sans Unicode"/>
                <a:cs typeface="Lucida Sans Unicode"/>
              </a:rPr>
              <a:t>3</a:t>
            </a:r>
            <a:r>
              <a:rPr dirty="0" sz="1000">
                <a:latin typeface="Tahoma"/>
                <a:cs typeface="Tahoma"/>
              </a:rPr>
              <a:t>(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10" i="1">
                <a:latin typeface="Trebuchet MS"/>
                <a:cs typeface="Trebuchet MS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25">
                <a:latin typeface="Tahoma"/>
                <a:cs typeface="Tahoma"/>
              </a:rPr>
              <a:t>5)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0</a:t>
            </a:r>
            <a:r>
              <a:rPr dirty="0" sz="1000">
                <a:latin typeface="Tahoma"/>
                <a:cs typeface="Tahoma"/>
              </a:rPr>
              <a:t>  </a:t>
            </a:r>
            <a:r>
              <a:rPr dirty="0" sz="1000" spc="5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o</a:t>
            </a:r>
            <a:r>
              <a:rPr dirty="0" sz="1000">
                <a:latin typeface="Tahoma"/>
                <a:cs typeface="Tahoma"/>
              </a:rPr>
              <a:t>	</a:t>
            </a:r>
            <a:r>
              <a:rPr dirty="0" sz="1000" spc="-30">
                <a:latin typeface="Tahoma"/>
                <a:cs typeface="Tahoma"/>
              </a:rPr>
              <a:t>lo</a:t>
            </a:r>
            <a:r>
              <a:rPr dirty="0" sz="1000" spc="-30">
                <a:latin typeface="Tahoma"/>
                <a:cs typeface="Tahoma"/>
              </a:rPr>
              <a:t>g</a:t>
            </a:r>
            <a:r>
              <a:rPr dirty="0" baseline="-19841" sz="1050" spc="-44">
                <a:latin typeface="Lucida Sans Unicode"/>
                <a:cs typeface="Lucida Sans Unicode"/>
              </a:rPr>
              <a:t>3</a:t>
            </a:r>
            <a:r>
              <a:rPr dirty="0" sz="1000" spc="-25">
                <a:latin typeface="Tahoma"/>
                <a:cs typeface="Tahoma"/>
              </a:rPr>
              <a:t>(8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40">
                <a:latin typeface="Tahoma"/>
                <a:cs typeface="Tahoma"/>
              </a:rPr>
              <a:t>+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-210" i="1">
                <a:latin typeface="Trebuchet MS"/>
                <a:cs typeface="Trebuchet MS"/>
              </a:rPr>
              <a:t> </a:t>
            </a:r>
            <a:r>
              <a:rPr dirty="0" sz="1000">
                <a:latin typeface="Tahoma"/>
                <a:cs typeface="Tahoma"/>
              </a:rPr>
              <a:t>)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0</a:t>
            </a:r>
            <a:r>
              <a:rPr dirty="0" sz="1000" spc="-95" i="1">
                <a:latin typeface="Verdana"/>
                <a:cs typeface="Verdana"/>
              </a:rPr>
              <a:t>.</a:t>
            </a:r>
            <a:endParaRPr sz="1000">
              <a:latin typeface="Verdana"/>
              <a:cs typeface="Verdana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0" y="3364623"/>
            <a:ext cx="1383030" cy="91440"/>
          </a:xfrm>
          <a:custGeom>
            <a:avLst/>
            <a:gdLst/>
            <a:ahLst/>
            <a:cxnLst/>
            <a:rect l="l" t="t" r="r" b="b"/>
            <a:pathLst>
              <a:path w="1383030" h="91439">
                <a:moveTo>
                  <a:pt x="0" y="91376"/>
                </a:moveTo>
                <a:lnTo>
                  <a:pt x="1382420" y="91376"/>
                </a:lnTo>
                <a:lnTo>
                  <a:pt x="1382420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1382420" y="3364623"/>
            <a:ext cx="1935480" cy="91440"/>
          </a:xfrm>
          <a:custGeom>
            <a:avLst/>
            <a:gdLst/>
            <a:ahLst/>
            <a:cxnLst/>
            <a:rect l="l" t="t" r="r" b="b"/>
            <a:pathLst>
              <a:path w="1935479" h="91439">
                <a:moveTo>
                  <a:pt x="0" y="91376"/>
                </a:moveTo>
                <a:lnTo>
                  <a:pt x="1935352" y="91376"/>
                </a:lnTo>
                <a:lnTo>
                  <a:pt x="1935352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3317760" y="3364623"/>
            <a:ext cx="829944" cy="91440"/>
          </a:xfrm>
          <a:custGeom>
            <a:avLst/>
            <a:gdLst/>
            <a:ahLst/>
            <a:cxnLst/>
            <a:rect l="l" t="t" r="r" b="b"/>
            <a:pathLst>
              <a:path w="829945" h="91439">
                <a:moveTo>
                  <a:pt x="0" y="91376"/>
                </a:moveTo>
                <a:lnTo>
                  <a:pt x="829411" y="91376"/>
                </a:lnTo>
                <a:lnTo>
                  <a:pt x="829411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4147172" y="3364623"/>
            <a:ext cx="461009" cy="91440"/>
          </a:xfrm>
          <a:custGeom>
            <a:avLst/>
            <a:gdLst/>
            <a:ahLst/>
            <a:cxnLst/>
            <a:rect l="l" t="t" r="r" b="b"/>
            <a:pathLst>
              <a:path w="461010" h="91439">
                <a:moveTo>
                  <a:pt x="0" y="91376"/>
                </a:moveTo>
                <a:lnTo>
                  <a:pt x="460832" y="91376"/>
                </a:lnTo>
                <a:lnTo>
                  <a:pt x="46083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Agnese</a:t>
            </a:r>
            <a:r>
              <a:rPr dirty="0" spc="15"/>
              <a:t> </a:t>
            </a:r>
            <a:r>
              <a:rPr dirty="0" spc="-10"/>
              <a:t>Di</a:t>
            </a:r>
            <a:r>
              <a:rPr dirty="0" spc="15"/>
              <a:t> </a:t>
            </a:r>
            <a:r>
              <a:rPr dirty="0" spc="-30"/>
              <a:t>Castro</a:t>
            </a:r>
          </a:p>
        </p:txBody>
      </p:sp>
      <p:sp>
        <p:nvSpPr>
          <p:cNvPr id="11" name="object 11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0"/>
              <a:t>Es</a:t>
            </a:r>
            <a:r>
              <a:rPr dirty="0" spc="-5"/>
              <a:t>p</a:t>
            </a:r>
            <a:r>
              <a:rPr dirty="0" spc="-40"/>
              <a:t>onenziale</a:t>
            </a:r>
            <a:r>
              <a:rPr dirty="0" spc="15"/>
              <a:t> </a:t>
            </a:r>
            <a:r>
              <a:rPr dirty="0" spc="50"/>
              <a:t>&amp;</a:t>
            </a:r>
            <a:r>
              <a:rPr dirty="0" spc="15"/>
              <a:t> </a:t>
            </a:r>
            <a:r>
              <a:rPr dirty="0" spc="-25"/>
              <a:t>Log</a:t>
            </a:r>
            <a:r>
              <a:rPr dirty="0" spc="-40"/>
              <a:t>a</a:t>
            </a:r>
            <a:r>
              <a:rPr dirty="0" spc="-25"/>
              <a:t>ritmo:</a:t>
            </a:r>
            <a:r>
              <a:rPr dirty="0" spc="75"/>
              <a:t> </a:t>
            </a:r>
            <a:r>
              <a:rPr dirty="0" spc="-35"/>
              <a:t>p</a:t>
            </a:r>
            <a:r>
              <a:rPr dirty="0" spc="-50"/>
              <a:t>a</a:t>
            </a:r>
            <a:r>
              <a:rPr dirty="0" spc="-25"/>
              <a:t>rte</a:t>
            </a:r>
            <a:r>
              <a:rPr dirty="0" spc="15"/>
              <a:t> </a:t>
            </a:r>
            <a:r>
              <a:rPr dirty="0" spc="-55"/>
              <a:t>3</a:t>
            </a:r>
          </a:p>
        </p:txBody>
      </p:sp>
      <p:sp>
        <p:nvSpPr>
          <p:cNvPr id="12" name="object 12"/>
          <p:cNvSpPr txBox="1"/>
          <p:nvPr/>
        </p:nvSpPr>
        <p:spPr>
          <a:xfrm>
            <a:off x="3458971" y="3367563"/>
            <a:ext cx="54737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25">
                <a:solidFill>
                  <a:srgbClr val="7A0000"/>
                </a:solidFill>
                <a:latin typeface="Lucida Sans Unicode"/>
                <a:cs typeface="Lucida Sans Unicode"/>
              </a:rPr>
              <a:t>Unitelma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Sapienza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4280865" y="3367563"/>
            <a:ext cx="19367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5">
                <a:solidFill>
                  <a:srgbClr val="FFFFFF"/>
                </a:solidFill>
                <a:latin typeface="Lucida Sans Unicode"/>
                <a:cs typeface="Lucida Sans Unicode"/>
              </a:rPr>
              <a:t>22/27</a:t>
            </a:r>
            <a:endParaRPr sz="5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49718" y="24034"/>
            <a:ext cx="40449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Esercizi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svolti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113830" y="858391"/>
            <a:ext cx="284988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>
                <a:latin typeface="Tahoma"/>
                <a:cs typeface="Tahoma"/>
              </a:rPr>
              <a:t>Si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noti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che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l’equazione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data</a:t>
            </a:r>
            <a:r>
              <a:rPr dirty="0" sz="1000" spc="-10">
                <a:latin typeface="Tahoma"/>
                <a:cs typeface="Tahoma"/>
              </a:rPr>
              <a:t> </a:t>
            </a:r>
            <a:r>
              <a:rPr dirty="0" sz="1000" spc="-525">
                <a:latin typeface="Tahoma"/>
                <a:cs typeface="Tahoma"/>
              </a:rPr>
              <a:t>`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s</a:t>
            </a:r>
            <a:r>
              <a:rPr dirty="0" sz="1000" spc="-45">
                <a:latin typeface="Tahoma"/>
                <a:cs typeface="Tahoma"/>
              </a:rPr>
              <a:t>o</a:t>
            </a:r>
            <a:r>
              <a:rPr dirty="0" sz="1000" spc="-25">
                <a:latin typeface="Tahoma"/>
                <a:cs typeface="Tahoma"/>
              </a:rPr>
              <a:t>ddisfatta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80">
                <a:latin typeface="Tahoma"/>
                <a:cs typeface="Tahoma"/>
              </a:rPr>
              <a:t>se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solo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80">
                <a:latin typeface="Tahoma"/>
                <a:cs typeface="Tahoma"/>
              </a:rPr>
              <a:t>se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13830" y="1136749"/>
            <a:ext cx="3219450" cy="62103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173480">
              <a:lnSpc>
                <a:spcPct val="100000"/>
              </a:lnSpc>
              <a:tabLst>
                <a:tab pos="2340610" algn="l"/>
              </a:tabLst>
            </a:pPr>
            <a:r>
              <a:rPr dirty="0" sz="1000" spc="-30">
                <a:latin typeface="Tahoma"/>
                <a:cs typeface="Tahoma"/>
              </a:rPr>
              <a:t>lo</a:t>
            </a:r>
            <a:r>
              <a:rPr dirty="0" sz="1000" spc="-30">
                <a:latin typeface="Tahoma"/>
                <a:cs typeface="Tahoma"/>
              </a:rPr>
              <a:t>g</a:t>
            </a:r>
            <a:r>
              <a:rPr dirty="0" baseline="-19841" sz="1050" spc="-44">
                <a:latin typeface="Lucida Sans Unicode"/>
                <a:cs typeface="Lucida Sans Unicode"/>
              </a:rPr>
              <a:t>3</a:t>
            </a:r>
            <a:r>
              <a:rPr dirty="0" sz="1000">
                <a:latin typeface="Tahoma"/>
                <a:cs typeface="Tahoma"/>
              </a:rPr>
              <a:t>(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10" i="1">
                <a:latin typeface="Trebuchet MS"/>
                <a:cs typeface="Trebuchet MS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25">
                <a:latin typeface="Tahoma"/>
                <a:cs typeface="Tahoma"/>
              </a:rPr>
              <a:t>5)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0</a:t>
            </a:r>
            <a:r>
              <a:rPr dirty="0" sz="1000">
                <a:latin typeface="Tahoma"/>
                <a:cs typeface="Tahoma"/>
              </a:rPr>
              <a:t>  </a:t>
            </a:r>
            <a:r>
              <a:rPr dirty="0" sz="1000" spc="5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o</a:t>
            </a:r>
            <a:r>
              <a:rPr dirty="0" sz="1000">
                <a:latin typeface="Tahoma"/>
                <a:cs typeface="Tahoma"/>
              </a:rPr>
              <a:t>	</a:t>
            </a:r>
            <a:r>
              <a:rPr dirty="0" sz="1000" spc="-30">
                <a:latin typeface="Tahoma"/>
                <a:cs typeface="Tahoma"/>
              </a:rPr>
              <a:t>lo</a:t>
            </a:r>
            <a:r>
              <a:rPr dirty="0" sz="1000" spc="-30">
                <a:latin typeface="Tahoma"/>
                <a:cs typeface="Tahoma"/>
              </a:rPr>
              <a:t>g</a:t>
            </a:r>
            <a:r>
              <a:rPr dirty="0" baseline="-19841" sz="1050" spc="-44">
                <a:latin typeface="Lucida Sans Unicode"/>
                <a:cs typeface="Lucida Sans Unicode"/>
              </a:rPr>
              <a:t>3</a:t>
            </a:r>
            <a:r>
              <a:rPr dirty="0" sz="1000" spc="-25">
                <a:latin typeface="Tahoma"/>
                <a:cs typeface="Tahoma"/>
              </a:rPr>
              <a:t>(8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40">
                <a:latin typeface="Tahoma"/>
                <a:cs typeface="Tahoma"/>
              </a:rPr>
              <a:t>+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-210" i="1">
                <a:latin typeface="Trebuchet MS"/>
                <a:cs typeface="Trebuchet MS"/>
              </a:rPr>
              <a:t> </a:t>
            </a:r>
            <a:r>
              <a:rPr dirty="0" sz="1000">
                <a:latin typeface="Tahoma"/>
                <a:cs typeface="Tahoma"/>
              </a:rPr>
              <a:t>)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0</a:t>
            </a:r>
            <a:r>
              <a:rPr dirty="0" sz="1000" spc="-95" i="1">
                <a:latin typeface="Verdana"/>
                <a:cs typeface="Verdana"/>
              </a:rPr>
              <a:t>.</a:t>
            </a:r>
            <a:endParaRPr sz="1000">
              <a:latin typeface="Verdana"/>
              <a:cs typeface="Verdana"/>
            </a:endParaRPr>
          </a:p>
          <a:p>
            <a:pPr marL="12700">
              <a:lnSpc>
                <a:spcPts val="1200"/>
              </a:lnSpc>
              <a:spcBef>
                <a:spcPts val="990"/>
              </a:spcBef>
            </a:pPr>
            <a:r>
              <a:rPr dirty="0" sz="1000" spc="-40">
                <a:latin typeface="Tahoma"/>
                <a:cs typeface="Tahoma"/>
              </a:rPr>
              <a:t>Dunque</a:t>
            </a:r>
            <a:endParaRPr sz="1000">
              <a:latin typeface="Tahoma"/>
              <a:cs typeface="Tahoma"/>
            </a:endParaRPr>
          </a:p>
          <a:p>
            <a:pPr algn="ctr" marL="303530">
              <a:lnSpc>
                <a:spcPts val="1200"/>
              </a:lnSpc>
            </a:pP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10" i="1">
                <a:latin typeface="Trebuchet MS"/>
                <a:cs typeface="Trebuchet MS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50">
                <a:latin typeface="Tahoma"/>
                <a:cs typeface="Tahoma"/>
              </a:rPr>
              <a:t>5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1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0" y="3364623"/>
            <a:ext cx="1383030" cy="91440"/>
          </a:xfrm>
          <a:custGeom>
            <a:avLst/>
            <a:gdLst/>
            <a:ahLst/>
            <a:cxnLst/>
            <a:rect l="l" t="t" r="r" b="b"/>
            <a:pathLst>
              <a:path w="1383030" h="91439">
                <a:moveTo>
                  <a:pt x="0" y="91376"/>
                </a:moveTo>
                <a:lnTo>
                  <a:pt x="1382420" y="91376"/>
                </a:lnTo>
                <a:lnTo>
                  <a:pt x="1382420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1382420" y="3364623"/>
            <a:ext cx="1935480" cy="91440"/>
          </a:xfrm>
          <a:custGeom>
            <a:avLst/>
            <a:gdLst/>
            <a:ahLst/>
            <a:cxnLst/>
            <a:rect l="l" t="t" r="r" b="b"/>
            <a:pathLst>
              <a:path w="1935479" h="91439">
                <a:moveTo>
                  <a:pt x="0" y="91376"/>
                </a:moveTo>
                <a:lnTo>
                  <a:pt x="1935352" y="91376"/>
                </a:lnTo>
                <a:lnTo>
                  <a:pt x="1935352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3317760" y="3364623"/>
            <a:ext cx="829944" cy="91440"/>
          </a:xfrm>
          <a:custGeom>
            <a:avLst/>
            <a:gdLst/>
            <a:ahLst/>
            <a:cxnLst/>
            <a:rect l="l" t="t" r="r" b="b"/>
            <a:pathLst>
              <a:path w="829945" h="91439">
                <a:moveTo>
                  <a:pt x="0" y="91376"/>
                </a:moveTo>
                <a:lnTo>
                  <a:pt x="829411" y="91376"/>
                </a:lnTo>
                <a:lnTo>
                  <a:pt x="829411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4147172" y="3364623"/>
            <a:ext cx="461009" cy="91440"/>
          </a:xfrm>
          <a:custGeom>
            <a:avLst/>
            <a:gdLst/>
            <a:ahLst/>
            <a:cxnLst/>
            <a:rect l="l" t="t" r="r" b="b"/>
            <a:pathLst>
              <a:path w="461010" h="91439">
                <a:moveTo>
                  <a:pt x="0" y="91376"/>
                </a:moveTo>
                <a:lnTo>
                  <a:pt x="460832" y="91376"/>
                </a:lnTo>
                <a:lnTo>
                  <a:pt x="46083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Agnese</a:t>
            </a:r>
            <a:r>
              <a:rPr dirty="0" spc="15"/>
              <a:t> </a:t>
            </a:r>
            <a:r>
              <a:rPr dirty="0" spc="-10"/>
              <a:t>Di</a:t>
            </a:r>
            <a:r>
              <a:rPr dirty="0" spc="15"/>
              <a:t> </a:t>
            </a:r>
            <a:r>
              <a:rPr dirty="0" spc="-30"/>
              <a:t>Castro</a:t>
            </a:r>
          </a:p>
        </p:txBody>
      </p:sp>
      <p:sp>
        <p:nvSpPr>
          <p:cNvPr id="11" name="object 11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0"/>
              <a:t>Es</a:t>
            </a:r>
            <a:r>
              <a:rPr dirty="0" spc="-5"/>
              <a:t>p</a:t>
            </a:r>
            <a:r>
              <a:rPr dirty="0" spc="-40"/>
              <a:t>onenziale</a:t>
            </a:r>
            <a:r>
              <a:rPr dirty="0" spc="15"/>
              <a:t> </a:t>
            </a:r>
            <a:r>
              <a:rPr dirty="0" spc="50"/>
              <a:t>&amp;</a:t>
            </a:r>
            <a:r>
              <a:rPr dirty="0" spc="15"/>
              <a:t> </a:t>
            </a:r>
            <a:r>
              <a:rPr dirty="0" spc="-25"/>
              <a:t>Log</a:t>
            </a:r>
            <a:r>
              <a:rPr dirty="0" spc="-40"/>
              <a:t>a</a:t>
            </a:r>
            <a:r>
              <a:rPr dirty="0" spc="-25"/>
              <a:t>ritmo:</a:t>
            </a:r>
            <a:r>
              <a:rPr dirty="0" spc="75"/>
              <a:t> </a:t>
            </a:r>
            <a:r>
              <a:rPr dirty="0" spc="-35"/>
              <a:t>p</a:t>
            </a:r>
            <a:r>
              <a:rPr dirty="0" spc="-50"/>
              <a:t>a</a:t>
            </a:r>
            <a:r>
              <a:rPr dirty="0" spc="-25"/>
              <a:t>rte</a:t>
            </a:r>
            <a:r>
              <a:rPr dirty="0" spc="15"/>
              <a:t> </a:t>
            </a:r>
            <a:r>
              <a:rPr dirty="0" spc="-55"/>
              <a:t>3</a:t>
            </a:r>
          </a:p>
        </p:txBody>
      </p:sp>
      <p:sp>
        <p:nvSpPr>
          <p:cNvPr id="12" name="object 12"/>
          <p:cNvSpPr txBox="1"/>
          <p:nvPr/>
        </p:nvSpPr>
        <p:spPr>
          <a:xfrm>
            <a:off x="3458971" y="3367563"/>
            <a:ext cx="54737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25">
                <a:solidFill>
                  <a:srgbClr val="7A0000"/>
                </a:solidFill>
                <a:latin typeface="Lucida Sans Unicode"/>
                <a:cs typeface="Lucida Sans Unicode"/>
              </a:rPr>
              <a:t>Unitelma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Sapienza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4280865" y="3367563"/>
            <a:ext cx="19367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5">
                <a:solidFill>
                  <a:srgbClr val="FFFFFF"/>
                </a:solidFill>
                <a:latin typeface="Lucida Sans Unicode"/>
                <a:cs typeface="Lucida Sans Unicode"/>
              </a:rPr>
              <a:t>22/27</a:t>
            </a:r>
            <a:endParaRPr sz="5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49718" y="24034"/>
            <a:ext cx="40449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Esercizi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svolti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113830" y="858391"/>
            <a:ext cx="284988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>
                <a:latin typeface="Tahoma"/>
                <a:cs typeface="Tahoma"/>
              </a:rPr>
              <a:t>Si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noti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che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l’equazione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data</a:t>
            </a:r>
            <a:r>
              <a:rPr dirty="0" sz="1000" spc="-10">
                <a:latin typeface="Tahoma"/>
                <a:cs typeface="Tahoma"/>
              </a:rPr>
              <a:t> </a:t>
            </a:r>
            <a:r>
              <a:rPr dirty="0" sz="1000" spc="-525">
                <a:latin typeface="Tahoma"/>
                <a:cs typeface="Tahoma"/>
              </a:rPr>
              <a:t>`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s</a:t>
            </a:r>
            <a:r>
              <a:rPr dirty="0" sz="1000" spc="-45">
                <a:latin typeface="Tahoma"/>
                <a:cs typeface="Tahoma"/>
              </a:rPr>
              <a:t>o</a:t>
            </a:r>
            <a:r>
              <a:rPr dirty="0" sz="1000" spc="-25">
                <a:latin typeface="Tahoma"/>
                <a:cs typeface="Tahoma"/>
              </a:rPr>
              <a:t>ddisfatta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80">
                <a:latin typeface="Tahoma"/>
                <a:cs typeface="Tahoma"/>
              </a:rPr>
              <a:t>se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solo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80">
                <a:latin typeface="Tahoma"/>
                <a:cs typeface="Tahoma"/>
              </a:rPr>
              <a:t>se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13830" y="1136749"/>
            <a:ext cx="2016760" cy="43053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173480">
              <a:lnSpc>
                <a:spcPct val="100000"/>
              </a:lnSpc>
            </a:pPr>
            <a:r>
              <a:rPr dirty="0" sz="1000" spc="-30">
                <a:latin typeface="Tahoma"/>
                <a:cs typeface="Tahoma"/>
              </a:rPr>
              <a:t>lo</a:t>
            </a:r>
            <a:r>
              <a:rPr dirty="0" sz="1000" spc="-30">
                <a:latin typeface="Tahoma"/>
                <a:cs typeface="Tahoma"/>
              </a:rPr>
              <a:t>g</a:t>
            </a:r>
            <a:r>
              <a:rPr dirty="0" baseline="-19841" sz="1050" spc="-44">
                <a:latin typeface="Lucida Sans Unicode"/>
                <a:cs typeface="Lucida Sans Unicode"/>
              </a:rPr>
              <a:t>3</a:t>
            </a:r>
            <a:r>
              <a:rPr dirty="0" sz="1000">
                <a:latin typeface="Tahoma"/>
                <a:cs typeface="Tahoma"/>
              </a:rPr>
              <a:t>(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10" i="1">
                <a:latin typeface="Trebuchet MS"/>
                <a:cs typeface="Trebuchet MS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25">
                <a:latin typeface="Tahoma"/>
                <a:cs typeface="Tahoma"/>
              </a:rPr>
              <a:t>5)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0</a:t>
            </a:r>
            <a:endParaRPr sz="10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990"/>
              </a:spcBef>
            </a:pPr>
            <a:r>
              <a:rPr dirty="0" sz="1000" spc="-40">
                <a:latin typeface="Tahoma"/>
                <a:cs typeface="Tahoma"/>
              </a:rPr>
              <a:t>Dunque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231489" y="1136749"/>
            <a:ext cx="1101725" cy="1739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23520" algn="l"/>
              </a:tabLst>
            </a:pPr>
            <a:r>
              <a:rPr dirty="0" sz="1000" spc="-50">
                <a:latin typeface="Tahoma"/>
                <a:cs typeface="Tahoma"/>
              </a:rPr>
              <a:t>o</a:t>
            </a:r>
            <a:r>
              <a:rPr dirty="0" sz="1000" spc="-50">
                <a:latin typeface="Tahoma"/>
                <a:cs typeface="Tahoma"/>
              </a:rPr>
              <a:t>	</a:t>
            </a:r>
            <a:r>
              <a:rPr dirty="0" sz="1000" spc="-30">
                <a:latin typeface="Tahoma"/>
                <a:cs typeface="Tahoma"/>
              </a:rPr>
              <a:t>lo</a:t>
            </a:r>
            <a:r>
              <a:rPr dirty="0" sz="1000" spc="-30">
                <a:latin typeface="Tahoma"/>
                <a:cs typeface="Tahoma"/>
              </a:rPr>
              <a:t>g</a:t>
            </a:r>
            <a:r>
              <a:rPr dirty="0" baseline="-19841" sz="1050" spc="-44">
                <a:latin typeface="Lucida Sans Unicode"/>
                <a:cs typeface="Lucida Sans Unicode"/>
              </a:rPr>
              <a:t>3</a:t>
            </a:r>
            <a:r>
              <a:rPr dirty="0" sz="1000" spc="-25">
                <a:latin typeface="Tahoma"/>
                <a:cs typeface="Tahoma"/>
              </a:rPr>
              <a:t>(8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40">
                <a:latin typeface="Tahoma"/>
                <a:cs typeface="Tahoma"/>
              </a:rPr>
              <a:t>+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-210" i="1">
                <a:latin typeface="Trebuchet MS"/>
                <a:cs typeface="Trebuchet MS"/>
              </a:rPr>
              <a:t> </a:t>
            </a:r>
            <a:r>
              <a:rPr dirty="0" sz="1000">
                <a:latin typeface="Tahoma"/>
                <a:cs typeface="Tahoma"/>
              </a:rPr>
              <a:t>)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0</a:t>
            </a:r>
            <a:r>
              <a:rPr dirty="0" sz="1000" spc="-95" i="1">
                <a:latin typeface="Verdana"/>
                <a:cs typeface="Verdana"/>
              </a:rPr>
              <a:t>.</a:t>
            </a:r>
            <a:endParaRPr sz="1000">
              <a:latin typeface="Verdana"/>
              <a:cs typeface="Verdan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602790" y="1566936"/>
            <a:ext cx="545465" cy="1911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10" i="1">
                <a:latin typeface="Trebuchet MS"/>
                <a:cs typeface="Trebuchet MS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50">
                <a:latin typeface="Tahoma"/>
                <a:cs typeface="Tahoma"/>
              </a:rPr>
              <a:t>5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1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284272" y="1566936"/>
            <a:ext cx="721360" cy="1911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405765" algn="l"/>
              </a:tabLst>
            </a:pPr>
            <a:r>
              <a:rPr dirty="0" sz="1000" spc="-114">
                <a:latin typeface="Lucida Sans Unicode"/>
                <a:cs typeface="Lucida Sans Unicode"/>
              </a:rPr>
              <a:t>⇐</a:t>
            </a:r>
            <a:r>
              <a:rPr dirty="0" sz="1000" spc="55">
                <a:latin typeface="Lucida Sans Unicode"/>
                <a:cs typeface="Lucida Sans Unicode"/>
              </a:rPr>
              <a:t>⇒</a:t>
            </a:r>
            <a:r>
              <a:rPr dirty="0" sz="1000">
                <a:latin typeface="Lucida Sans Unicode"/>
                <a:cs typeface="Lucida Sans Unicode"/>
              </a:rPr>
              <a:t>	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65" i="1">
                <a:latin typeface="Trebuchet MS"/>
                <a:cs typeface="Trebuchet MS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6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0" y="3364623"/>
            <a:ext cx="1383030" cy="91440"/>
          </a:xfrm>
          <a:custGeom>
            <a:avLst/>
            <a:gdLst/>
            <a:ahLst/>
            <a:cxnLst/>
            <a:rect l="l" t="t" r="r" b="b"/>
            <a:pathLst>
              <a:path w="1383030" h="91439">
                <a:moveTo>
                  <a:pt x="0" y="91376"/>
                </a:moveTo>
                <a:lnTo>
                  <a:pt x="1382420" y="91376"/>
                </a:lnTo>
                <a:lnTo>
                  <a:pt x="1382420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1382420" y="3364623"/>
            <a:ext cx="1935480" cy="91440"/>
          </a:xfrm>
          <a:custGeom>
            <a:avLst/>
            <a:gdLst/>
            <a:ahLst/>
            <a:cxnLst/>
            <a:rect l="l" t="t" r="r" b="b"/>
            <a:pathLst>
              <a:path w="1935479" h="91439">
                <a:moveTo>
                  <a:pt x="0" y="91376"/>
                </a:moveTo>
                <a:lnTo>
                  <a:pt x="1935352" y="91376"/>
                </a:lnTo>
                <a:lnTo>
                  <a:pt x="1935352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3317760" y="3364623"/>
            <a:ext cx="829944" cy="91440"/>
          </a:xfrm>
          <a:custGeom>
            <a:avLst/>
            <a:gdLst/>
            <a:ahLst/>
            <a:cxnLst/>
            <a:rect l="l" t="t" r="r" b="b"/>
            <a:pathLst>
              <a:path w="829945" h="91439">
                <a:moveTo>
                  <a:pt x="0" y="91376"/>
                </a:moveTo>
                <a:lnTo>
                  <a:pt x="829411" y="91376"/>
                </a:lnTo>
                <a:lnTo>
                  <a:pt x="829411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4147172" y="3364623"/>
            <a:ext cx="461009" cy="91440"/>
          </a:xfrm>
          <a:custGeom>
            <a:avLst/>
            <a:gdLst/>
            <a:ahLst/>
            <a:cxnLst/>
            <a:rect l="l" t="t" r="r" b="b"/>
            <a:pathLst>
              <a:path w="461010" h="91439">
                <a:moveTo>
                  <a:pt x="0" y="91376"/>
                </a:moveTo>
                <a:lnTo>
                  <a:pt x="460832" y="91376"/>
                </a:lnTo>
                <a:lnTo>
                  <a:pt x="46083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Agnese</a:t>
            </a:r>
            <a:r>
              <a:rPr dirty="0" spc="15"/>
              <a:t> </a:t>
            </a:r>
            <a:r>
              <a:rPr dirty="0" spc="-10"/>
              <a:t>Di</a:t>
            </a:r>
            <a:r>
              <a:rPr dirty="0" spc="15"/>
              <a:t> </a:t>
            </a:r>
            <a:r>
              <a:rPr dirty="0" spc="-30"/>
              <a:t>Castro</a:t>
            </a:r>
          </a:p>
        </p:txBody>
      </p:sp>
      <p:sp>
        <p:nvSpPr>
          <p:cNvPr id="14" name="object 14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0"/>
              <a:t>Es</a:t>
            </a:r>
            <a:r>
              <a:rPr dirty="0" spc="-5"/>
              <a:t>p</a:t>
            </a:r>
            <a:r>
              <a:rPr dirty="0" spc="-40"/>
              <a:t>onenziale</a:t>
            </a:r>
            <a:r>
              <a:rPr dirty="0" spc="15"/>
              <a:t> </a:t>
            </a:r>
            <a:r>
              <a:rPr dirty="0" spc="50"/>
              <a:t>&amp;</a:t>
            </a:r>
            <a:r>
              <a:rPr dirty="0" spc="15"/>
              <a:t> </a:t>
            </a:r>
            <a:r>
              <a:rPr dirty="0" spc="-25"/>
              <a:t>Log</a:t>
            </a:r>
            <a:r>
              <a:rPr dirty="0" spc="-40"/>
              <a:t>a</a:t>
            </a:r>
            <a:r>
              <a:rPr dirty="0" spc="-25"/>
              <a:t>ritmo:</a:t>
            </a:r>
            <a:r>
              <a:rPr dirty="0" spc="75"/>
              <a:t> </a:t>
            </a:r>
            <a:r>
              <a:rPr dirty="0" spc="-35"/>
              <a:t>p</a:t>
            </a:r>
            <a:r>
              <a:rPr dirty="0" spc="-50"/>
              <a:t>a</a:t>
            </a:r>
            <a:r>
              <a:rPr dirty="0" spc="-25"/>
              <a:t>rte</a:t>
            </a:r>
            <a:r>
              <a:rPr dirty="0" spc="15"/>
              <a:t> </a:t>
            </a:r>
            <a:r>
              <a:rPr dirty="0" spc="-55"/>
              <a:t>3</a:t>
            </a:r>
          </a:p>
        </p:txBody>
      </p:sp>
      <p:sp>
        <p:nvSpPr>
          <p:cNvPr id="15" name="object 15"/>
          <p:cNvSpPr txBox="1"/>
          <p:nvPr/>
        </p:nvSpPr>
        <p:spPr>
          <a:xfrm>
            <a:off x="3458971" y="3367563"/>
            <a:ext cx="54737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25">
                <a:solidFill>
                  <a:srgbClr val="7A0000"/>
                </a:solidFill>
                <a:latin typeface="Lucida Sans Unicode"/>
                <a:cs typeface="Lucida Sans Unicode"/>
              </a:rPr>
              <a:t>Unitelma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Sapienza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4280865" y="3367563"/>
            <a:ext cx="19367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5">
                <a:solidFill>
                  <a:srgbClr val="FFFFFF"/>
                </a:solidFill>
                <a:latin typeface="Lucida Sans Unicode"/>
                <a:cs typeface="Lucida Sans Unicode"/>
              </a:rPr>
              <a:t>22/27</a:t>
            </a:r>
            <a:endParaRPr sz="5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49718" y="24034"/>
            <a:ext cx="40449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Esercizi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svolti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113830" y="858391"/>
            <a:ext cx="284988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>
                <a:latin typeface="Tahoma"/>
                <a:cs typeface="Tahoma"/>
              </a:rPr>
              <a:t>Si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noti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che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l’equazione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data</a:t>
            </a:r>
            <a:r>
              <a:rPr dirty="0" sz="1000" spc="-10">
                <a:latin typeface="Tahoma"/>
                <a:cs typeface="Tahoma"/>
              </a:rPr>
              <a:t> </a:t>
            </a:r>
            <a:r>
              <a:rPr dirty="0" sz="1000" spc="-525">
                <a:latin typeface="Tahoma"/>
                <a:cs typeface="Tahoma"/>
              </a:rPr>
              <a:t>`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s</a:t>
            </a:r>
            <a:r>
              <a:rPr dirty="0" sz="1000" spc="-45">
                <a:latin typeface="Tahoma"/>
                <a:cs typeface="Tahoma"/>
              </a:rPr>
              <a:t>o</a:t>
            </a:r>
            <a:r>
              <a:rPr dirty="0" sz="1000" spc="-25">
                <a:latin typeface="Tahoma"/>
                <a:cs typeface="Tahoma"/>
              </a:rPr>
              <a:t>ddisfatta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80">
                <a:latin typeface="Tahoma"/>
                <a:cs typeface="Tahoma"/>
              </a:rPr>
              <a:t>se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solo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80">
                <a:latin typeface="Tahoma"/>
                <a:cs typeface="Tahoma"/>
              </a:rPr>
              <a:t>se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13830" y="1136749"/>
            <a:ext cx="2016760" cy="9620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 marL="1160780">
              <a:lnSpc>
                <a:spcPct val="100000"/>
              </a:lnSpc>
            </a:pPr>
            <a:r>
              <a:rPr dirty="0" sz="1000" spc="-30">
                <a:latin typeface="Tahoma"/>
                <a:cs typeface="Tahoma"/>
              </a:rPr>
              <a:t>lo</a:t>
            </a:r>
            <a:r>
              <a:rPr dirty="0" sz="1000" spc="-30">
                <a:latin typeface="Tahoma"/>
                <a:cs typeface="Tahoma"/>
              </a:rPr>
              <a:t>g</a:t>
            </a:r>
            <a:r>
              <a:rPr dirty="0" baseline="-19841" sz="1050" spc="-44">
                <a:latin typeface="Lucida Sans Unicode"/>
                <a:cs typeface="Lucida Sans Unicode"/>
              </a:rPr>
              <a:t>3</a:t>
            </a:r>
            <a:r>
              <a:rPr dirty="0" sz="1000">
                <a:latin typeface="Tahoma"/>
                <a:cs typeface="Tahoma"/>
              </a:rPr>
              <a:t>(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10" i="1">
                <a:latin typeface="Trebuchet MS"/>
                <a:cs typeface="Trebuchet MS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25">
                <a:latin typeface="Tahoma"/>
                <a:cs typeface="Tahoma"/>
              </a:rPr>
              <a:t>5)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0</a:t>
            </a:r>
            <a:endParaRPr sz="1000">
              <a:latin typeface="Tahoma"/>
              <a:cs typeface="Tahoma"/>
            </a:endParaRPr>
          </a:p>
          <a:p>
            <a:pPr marL="54610" indent="-42545">
              <a:lnSpc>
                <a:spcPct val="100000"/>
              </a:lnSpc>
              <a:spcBef>
                <a:spcPts val="990"/>
              </a:spcBef>
            </a:pPr>
            <a:r>
              <a:rPr dirty="0" sz="1000" spc="-40">
                <a:latin typeface="Tahoma"/>
                <a:cs typeface="Tahoma"/>
              </a:rPr>
              <a:t>Dunque</a:t>
            </a:r>
            <a:endParaRPr sz="1000">
              <a:latin typeface="Tahoma"/>
              <a:cs typeface="Tahoma"/>
            </a:endParaRPr>
          </a:p>
          <a:p>
            <a:pPr>
              <a:lnSpc>
                <a:spcPct val="100000"/>
              </a:lnSpc>
            </a:pPr>
            <a:endParaRPr sz="1000">
              <a:latin typeface="Times New Roman"/>
              <a:cs typeface="Times New Roman"/>
            </a:endParaRPr>
          </a:p>
          <a:p>
            <a:pPr marL="54610">
              <a:lnSpc>
                <a:spcPts val="1200"/>
              </a:lnSpc>
              <a:spcBef>
                <a:spcPts val="635"/>
              </a:spcBef>
            </a:pPr>
            <a:r>
              <a:rPr dirty="0" sz="1000" spc="-85">
                <a:latin typeface="Tahoma"/>
                <a:cs typeface="Tahoma"/>
              </a:rPr>
              <a:t>e</a:t>
            </a:r>
            <a:endParaRPr sz="1000">
              <a:latin typeface="Tahoma"/>
              <a:cs typeface="Tahoma"/>
            </a:endParaRPr>
          </a:p>
          <a:p>
            <a:pPr algn="ctr" marL="1141095">
              <a:lnSpc>
                <a:spcPts val="1200"/>
              </a:lnSpc>
            </a:pPr>
            <a:r>
              <a:rPr dirty="0" sz="1000" spc="-50">
                <a:latin typeface="Tahoma"/>
                <a:cs typeface="Tahoma"/>
              </a:rPr>
              <a:t>8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40">
                <a:latin typeface="Tahoma"/>
                <a:cs typeface="Tahoma"/>
              </a:rPr>
              <a:t>+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65" i="1">
                <a:latin typeface="Trebuchet MS"/>
                <a:cs typeface="Trebuchet MS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1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231489" y="1136749"/>
            <a:ext cx="1101725" cy="1739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23520" algn="l"/>
              </a:tabLst>
            </a:pPr>
            <a:r>
              <a:rPr dirty="0" sz="1000" spc="-50">
                <a:latin typeface="Tahoma"/>
                <a:cs typeface="Tahoma"/>
              </a:rPr>
              <a:t>o</a:t>
            </a:r>
            <a:r>
              <a:rPr dirty="0" sz="1000" spc="-50">
                <a:latin typeface="Tahoma"/>
                <a:cs typeface="Tahoma"/>
              </a:rPr>
              <a:t>	</a:t>
            </a:r>
            <a:r>
              <a:rPr dirty="0" sz="1000" spc="-30">
                <a:latin typeface="Tahoma"/>
                <a:cs typeface="Tahoma"/>
              </a:rPr>
              <a:t>lo</a:t>
            </a:r>
            <a:r>
              <a:rPr dirty="0" sz="1000" spc="-30">
                <a:latin typeface="Tahoma"/>
                <a:cs typeface="Tahoma"/>
              </a:rPr>
              <a:t>g</a:t>
            </a:r>
            <a:r>
              <a:rPr dirty="0" baseline="-19841" sz="1050" spc="-44">
                <a:latin typeface="Lucida Sans Unicode"/>
                <a:cs typeface="Lucida Sans Unicode"/>
              </a:rPr>
              <a:t>3</a:t>
            </a:r>
            <a:r>
              <a:rPr dirty="0" sz="1000" spc="-25">
                <a:latin typeface="Tahoma"/>
                <a:cs typeface="Tahoma"/>
              </a:rPr>
              <a:t>(8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40">
                <a:latin typeface="Tahoma"/>
                <a:cs typeface="Tahoma"/>
              </a:rPr>
              <a:t>+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-210" i="1">
                <a:latin typeface="Trebuchet MS"/>
                <a:cs typeface="Trebuchet MS"/>
              </a:rPr>
              <a:t> </a:t>
            </a:r>
            <a:r>
              <a:rPr dirty="0" sz="1000">
                <a:latin typeface="Tahoma"/>
                <a:cs typeface="Tahoma"/>
              </a:rPr>
              <a:t>)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0</a:t>
            </a:r>
            <a:r>
              <a:rPr dirty="0" sz="1000" spc="-95" i="1">
                <a:latin typeface="Verdana"/>
                <a:cs typeface="Verdana"/>
              </a:rPr>
              <a:t>.</a:t>
            </a:r>
            <a:endParaRPr sz="1000">
              <a:latin typeface="Verdana"/>
              <a:cs typeface="Verdan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602790" y="1566936"/>
            <a:ext cx="545465" cy="1911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10" i="1">
                <a:latin typeface="Trebuchet MS"/>
                <a:cs typeface="Trebuchet MS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50">
                <a:latin typeface="Tahoma"/>
                <a:cs typeface="Tahoma"/>
              </a:rPr>
              <a:t>5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1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284272" y="1566936"/>
            <a:ext cx="721360" cy="1911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405765" algn="l"/>
              </a:tabLst>
            </a:pPr>
            <a:r>
              <a:rPr dirty="0" sz="1000" spc="-114">
                <a:latin typeface="Lucida Sans Unicode"/>
                <a:cs typeface="Lucida Sans Unicode"/>
              </a:rPr>
              <a:t>⇐</a:t>
            </a:r>
            <a:r>
              <a:rPr dirty="0" sz="1000" spc="55">
                <a:latin typeface="Lucida Sans Unicode"/>
                <a:cs typeface="Lucida Sans Unicode"/>
              </a:rPr>
              <a:t>⇒</a:t>
            </a:r>
            <a:r>
              <a:rPr dirty="0" sz="1000">
                <a:latin typeface="Lucida Sans Unicode"/>
                <a:cs typeface="Lucida Sans Unicode"/>
              </a:rPr>
              <a:t>	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65" i="1">
                <a:latin typeface="Trebuchet MS"/>
                <a:cs typeface="Trebuchet MS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6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0" y="3364623"/>
            <a:ext cx="1383030" cy="91440"/>
          </a:xfrm>
          <a:custGeom>
            <a:avLst/>
            <a:gdLst/>
            <a:ahLst/>
            <a:cxnLst/>
            <a:rect l="l" t="t" r="r" b="b"/>
            <a:pathLst>
              <a:path w="1383030" h="91439">
                <a:moveTo>
                  <a:pt x="0" y="91376"/>
                </a:moveTo>
                <a:lnTo>
                  <a:pt x="1382420" y="91376"/>
                </a:lnTo>
                <a:lnTo>
                  <a:pt x="1382420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1382420" y="3364623"/>
            <a:ext cx="1935480" cy="91440"/>
          </a:xfrm>
          <a:custGeom>
            <a:avLst/>
            <a:gdLst/>
            <a:ahLst/>
            <a:cxnLst/>
            <a:rect l="l" t="t" r="r" b="b"/>
            <a:pathLst>
              <a:path w="1935479" h="91439">
                <a:moveTo>
                  <a:pt x="0" y="91376"/>
                </a:moveTo>
                <a:lnTo>
                  <a:pt x="1935352" y="91376"/>
                </a:lnTo>
                <a:lnTo>
                  <a:pt x="1935352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3317760" y="3364623"/>
            <a:ext cx="829944" cy="91440"/>
          </a:xfrm>
          <a:custGeom>
            <a:avLst/>
            <a:gdLst/>
            <a:ahLst/>
            <a:cxnLst/>
            <a:rect l="l" t="t" r="r" b="b"/>
            <a:pathLst>
              <a:path w="829945" h="91439">
                <a:moveTo>
                  <a:pt x="0" y="91376"/>
                </a:moveTo>
                <a:lnTo>
                  <a:pt x="829411" y="91376"/>
                </a:lnTo>
                <a:lnTo>
                  <a:pt x="829411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4147172" y="3364623"/>
            <a:ext cx="461009" cy="91440"/>
          </a:xfrm>
          <a:custGeom>
            <a:avLst/>
            <a:gdLst/>
            <a:ahLst/>
            <a:cxnLst/>
            <a:rect l="l" t="t" r="r" b="b"/>
            <a:pathLst>
              <a:path w="461010" h="91439">
                <a:moveTo>
                  <a:pt x="0" y="91376"/>
                </a:moveTo>
                <a:lnTo>
                  <a:pt x="460832" y="91376"/>
                </a:lnTo>
                <a:lnTo>
                  <a:pt x="46083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Agnese</a:t>
            </a:r>
            <a:r>
              <a:rPr dirty="0" spc="15"/>
              <a:t> </a:t>
            </a:r>
            <a:r>
              <a:rPr dirty="0" spc="-10"/>
              <a:t>Di</a:t>
            </a:r>
            <a:r>
              <a:rPr dirty="0" spc="15"/>
              <a:t> </a:t>
            </a:r>
            <a:r>
              <a:rPr dirty="0" spc="-30"/>
              <a:t>Castro</a:t>
            </a:r>
          </a:p>
        </p:txBody>
      </p:sp>
      <p:sp>
        <p:nvSpPr>
          <p:cNvPr id="14" name="object 14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0"/>
              <a:t>Es</a:t>
            </a:r>
            <a:r>
              <a:rPr dirty="0" spc="-5"/>
              <a:t>p</a:t>
            </a:r>
            <a:r>
              <a:rPr dirty="0" spc="-40"/>
              <a:t>onenziale</a:t>
            </a:r>
            <a:r>
              <a:rPr dirty="0" spc="15"/>
              <a:t> </a:t>
            </a:r>
            <a:r>
              <a:rPr dirty="0" spc="50"/>
              <a:t>&amp;</a:t>
            </a:r>
            <a:r>
              <a:rPr dirty="0" spc="15"/>
              <a:t> </a:t>
            </a:r>
            <a:r>
              <a:rPr dirty="0" spc="-25"/>
              <a:t>Log</a:t>
            </a:r>
            <a:r>
              <a:rPr dirty="0" spc="-40"/>
              <a:t>a</a:t>
            </a:r>
            <a:r>
              <a:rPr dirty="0" spc="-25"/>
              <a:t>ritmo:</a:t>
            </a:r>
            <a:r>
              <a:rPr dirty="0" spc="75"/>
              <a:t> </a:t>
            </a:r>
            <a:r>
              <a:rPr dirty="0" spc="-35"/>
              <a:t>p</a:t>
            </a:r>
            <a:r>
              <a:rPr dirty="0" spc="-50"/>
              <a:t>a</a:t>
            </a:r>
            <a:r>
              <a:rPr dirty="0" spc="-25"/>
              <a:t>rte</a:t>
            </a:r>
            <a:r>
              <a:rPr dirty="0" spc="15"/>
              <a:t> </a:t>
            </a:r>
            <a:r>
              <a:rPr dirty="0" spc="-55"/>
              <a:t>3</a:t>
            </a:r>
          </a:p>
        </p:txBody>
      </p:sp>
      <p:sp>
        <p:nvSpPr>
          <p:cNvPr id="15" name="object 15"/>
          <p:cNvSpPr txBox="1"/>
          <p:nvPr/>
        </p:nvSpPr>
        <p:spPr>
          <a:xfrm>
            <a:off x="3458971" y="3367563"/>
            <a:ext cx="54737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25">
                <a:solidFill>
                  <a:srgbClr val="7A0000"/>
                </a:solidFill>
                <a:latin typeface="Lucida Sans Unicode"/>
                <a:cs typeface="Lucida Sans Unicode"/>
              </a:rPr>
              <a:t>Unitelma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Sapienza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4280865" y="3367563"/>
            <a:ext cx="19367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5">
                <a:solidFill>
                  <a:srgbClr val="FFFFFF"/>
                </a:solidFill>
                <a:latin typeface="Lucida Sans Unicode"/>
                <a:cs typeface="Lucida Sans Unicode"/>
              </a:rPr>
              <a:t>22/27</a:t>
            </a:r>
            <a:endParaRPr sz="5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49718" y="24034"/>
            <a:ext cx="40449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Esercizi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svolti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113830" y="858391"/>
            <a:ext cx="284988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>
                <a:latin typeface="Tahoma"/>
                <a:cs typeface="Tahoma"/>
              </a:rPr>
              <a:t>Si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noti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che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l’equazione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data</a:t>
            </a:r>
            <a:r>
              <a:rPr dirty="0" sz="1000" spc="-10">
                <a:latin typeface="Tahoma"/>
                <a:cs typeface="Tahoma"/>
              </a:rPr>
              <a:t> </a:t>
            </a:r>
            <a:r>
              <a:rPr dirty="0" sz="1000" spc="-525">
                <a:latin typeface="Tahoma"/>
                <a:cs typeface="Tahoma"/>
              </a:rPr>
              <a:t>`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s</a:t>
            </a:r>
            <a:r>
              <a:rPr dirty="0" sz="1000" spc="-45">
                <a:latin typeface="Tahoma"/>
                <a:cs typeface="Tahoma"/>
              </a:rPr>
              <a:t>o</a:t>
            </a:r>
            <a:r>
              <a:rPr dirty="0" sz="1000" spc="-25">
                <a:latin typeface="Tahoma"/>
                <a:cs typeface="Tahoma"/>
              </a:rPr>
              <a:t>ddisfatta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80">
                <a:latin typeface="Tahoma"/>
                <a:cs typeface="Tahoma"/>
              </a:rPr>
              <a:t>se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solo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80">
                <a:latin typeface="Tahoma"/>
                <a:cs typeface="Tahoma"/>
              </a:rPr>
              <a:t>se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274914" y="1136749"/>
            <a:ext cx="855980" cy="1911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30">
                <a:latin typeface="Tahoma"/>
                <a:cs typeface="Tahoma"/>
              </a:rPr>
              <a:t>lo</a:t>
            </a:r>
            <a:r>
              <a:rPr dirty="0" sz="1000" spc="-30">
                <a:latin typeface="Tahoma"/>
                <a:cs typeface="Tahoma"/>
              </a:rPr>
              <a:t>g</a:t>
            </a:r>
            <a:r>
              <a:rPr dirty="0" baseline="-19841" sz="1050" spc="-44">
                <a:latin typeface="Lucida Sans Unicode"/>
                <a:cs typeface="Lucida Sans Unicode"/>
              </a:rPr>
              <a:t>3</a:t>
            </a:r>
            <a:r>
              <a:rPr dirty="0" sz="1000">
                <a:latin typeface="Tahoma"/>
                <a:cs typeface="Tahoma"/>
              </a:rPr>
              <a:t>(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10" i="1">
                <a:latin typeface="Trebuchet MS"/>
                <a:cs typeface="Trebuchet MS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25">
                <a:latin typeface="Tahoma"/>
                <a:cs typeface="Tahoma"/>
              </a:rPr>
              <a:t>5)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0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231489" y="1136749"/>
            <a:ext cx="1101725" cy="1739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23520" algn="l"/>
              </a:tabLst>
            </a:pPr>
            <a:r>
              <a:rPr dirty="0" sz="1000" spc="-50">
                <a:latin typeface="Tahoma"/>
                <a:cs typeface="Tahoma"/>
              </a:rPr>
              <a:t>o</a:t>
            </a:r>
            <a:r>
              <a:rPr dirty="0" sz="1000" spc="-50">
                <a:latin typeface="Tahoma"/>
                <a:cs typeface="Tahoma"/>
              </a:rPr>
              <a:t>	</a:t>
            </a:r>
            <a:r>
              <a:rPr dirty="0" sz="1000" spc="-30">
                <a:latin typeface="Tahoma"/>
                <a:cs typeface="Tahoma"/>
              </a:rPr>
              <a:t>lo</a:t>
            </a:r>
            <a:r>
              <a:rPr dirty="0" sz="1000" spc="-30">
                <a:latin typeface="Tahoma"/>
                <a:cs typeface="Tahoma"/>
              </a:rPr>
              <a:t>g</a:t>
            </a:r>
            <a:r>
              <a:rPr dirty="0" baseline="-19841" sz="1050" spc="-44">
                <a:latin typeface="Lucida Sans Unicode"/>
                <a:cs typeface="Lucida Sans Unicode"/>
              </a:rPr>
              <a:t>3</a:t>
            </a:r>
            <a:r>
              <a:rPr dirty="0" sz="1000" spc="-25">
                <a:latin typeface="Tahoma"/>
                <a:cs typeface="Tahoma"/>
              </a:rPr>
              <a:t>(8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40">
                <a:latin typeface="Tahoma"/>
                <a:cs typeface="Tahoma"/>
              </a:rPr>
              <a:t>+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-210" i="1">
                <a:latin typeface="Trebuchet MS"/>
                <a:cs typeface="Trebuchet MS"/>
              </a:rPr>
              <a:t> </a:t>
            </a:r>
            <a:r>
              <a:rPr dirty="0" sz="1000">
                <a:latin typeface="Tahoma"/>
                <a:cs typeface="Tahoma"/>
              </a:rPr>
              <a:t>)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0</a:t>
            </a:r>
            <a:r>
              <a:rPr dirty="0" sz="1000" spc="-95" i="1">
                <a:latin typeface="Verdana"/>
                <a:cs typeface="Verdana"/>
              </a:rPr>
              <a:t>.</a:t>
            </a:r>
            <a:endParaRPr sz="1000">
              <a:latin typeface="Verdana"/>
              <a:cs typeface="Verdan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13830" y="1415108"/>
            <a:ext cx="2891790" cy="5314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200"/>
              </a:lnSpc>
            </a:pPr>
            <a:r>
              <a:rPr dirty="0" sz="1000" spc="-40">
                <a:latin typeface="Tahoma"/>
                <a:cs typeface="Tahoma"/>
              </a:rPr>
              <a:t>Dunque</a:t>
            </a:r>
            <a:endParaRPr sz="1000">
              <a:latin typeface="Tahoma"/>
              <a:cs typeface="Tahoma"/>
            </a:endParaRPr>
          </a:p>
          <a:p>
            <a:pPr marL="54610" indent="1446530">
              <a:lnSpc>
                <a:spcPts val="1200"/>
              </a:lnSpc>
              <a:tabLst>
                <a:tab pos="2182495" algn="l"/>
                <a:tab pos="2576195" algn="l"/>
              </a:tabLst>
            </a:pP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10" i="1">
                <a:latin typeface="Trebuchet MS"/>
                <a:cs typeface="Trebuchet MS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50">
                <a:latin typeface="Tahoma"/>
                <a:cs typeface="Tahoma"/>
              </a:rPr>
              <a:t>5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1</a:t>
            </a:r>
            <a:r>
              <a:rPr dirty="0" sz="1000">
                <a:latin typeface="Tahoma"/>
                <a:cs typeface="Tahoma"/>
              </a:rPr>
              <a:t>	</a:t>
            </a:r>
            <a:r>
              <a:rPr dirty="0" sz="1000" spc="-114">
                <a:latin typeface="Lucida Sans Unicode"/>
                <a:cs typeface="Lucida Sans Unicode"/>
              </a:rPr>
              <a:t>⇐</a:t>
            </a:r>
            <a:r>
              <a:rPr dirty="0" sz="1000" spc="55">
                <a:latin typeface="Lucida Sans Unicode"/>
                <a:cs typeface="Lucida Sans Unicode"/>
              </a:rPr>
              <a:t>⇒</a:t>
            </a:r>
            <a:r>
              <a:rPr dirty="0" sz="1000">
                <a:latin typeface="Lucida Sans Unicode"/>
                <a:cs typeface="Lucida Sans Unicode"/>
              </a:rPr>
              <a:t>	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65" i="1">
                <a:latin typeface="Trebuchet MS"/>
                <a:cs typeface="Trebuchet MS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6</a:t>
            </a:r>
            <a:endParaRPr sz="1000">
              <a:latin typeface="Tahoma"/>
              <a:cs typeface="Tahoma"/>
            </a:endParaRPr>
          </a:p>
          <a:p>
            <a:pPr marL="54610">
              <a:lnSpc>
                <a:spcPct val="100000"/>
              </a:lnSpc>
              <a:spcBef>
                <a:spcPts val="590"/>
              </a:spcBef>
            </a:pPr>
            <a:r>
              <a:rPr dirty="0" sz="1000" spc="-85">
                <a:latin typeface="Tahoma"/>
                <a:cs typeface="Tahoma"/>
              </a:rPr>
              <a:t>e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420025" y="1946514"/>
            <a:ext cx="545465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0">
                <a:latin typeface="Tahoma"/>
                <a:cs typeface="Tahoma"/>
              </a:rPr>
              <a:t>8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40">
                <a:latin typeface="Tahoma"/>
                <a:cs typeface="Tahoma"/>
              </a:rPr>
              <a:t>+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65" i="1">
                <a:latin typeface="Trebuchet MS"/>
                <a:cs typeface="Trebuchet MS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1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101507" y="1946514"/>
            <a:ext cx="1086485" cy="1911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405765" algn="l"/>
              </a:tabLst>
            </a:pPr>
            <a:r>
              <a:rPr dirty="0" sz="1000" spc="-114">
                <a:latin typeface="Lucida Sans Unicode"/>
                <a:cs typeface="Lucida Sans Unicode"/>
              </a:rPr>
              <a:t>⇐</a:t>
            </a:r>
            <a:r>
              <a:rPr dirty="0" sz="1000" spc="55">
                <a:latin typeface="Lucida Sans Unicode"/>
                <a:cs typeface="Lucida Sans Unicode"/>
              </a:rPr>
              <a:t>⇒</a:t>
            </a:r>
            <a:r>
              <a:rPr dirty="0" sz="1000">
                <a:latin typeface="Lucida Sans Unicode"/>
                <a:cs typeface="Lucida Sans Unicode"/>
              </a:rPr>
              <a:t>	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65" i="1">
                <a:latin typeface="Trebuchet MS"/>
                <a:cs typeface="Trebuchet MS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50">
                <a:latin typeface="Tahoma"/>
                <a:cs typeface="Tahoma"/>
              </a:rPr>
              <a:t>7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50" i="1">
                <a:latin typeface="Verdana"/>
                <a:cs typeface="Verdana"/>
              </a:rPr>
              <a:t>&lt;</a:t>
            </a:r>
            <a:r>
              <a:rPr dirty="0" sz="1000" spc="-75" i="1">
                <a:latin typeface="Verdana"/>
                <a:cs typeface="Verdana"/>
              </a:rPr>
              <a:t> </a:t>
            </a:r>
            <a:r>
              <a:rPr dirty="0" sz="1000" spc="-50">
                <a:latin typeface="Tahoma"/>
                <a:cs typeface="Tahoma"/>
              </a:rPr>
              <a:t>6</a:t>
            </a:r>
            <a:r>
              <a:rPr dirty="0" sz="1000" spc="-95" i="1">
                <a:latin typeface="Verdana"/>
                <a:cs typeface="Verdana"/>
              </a:rPr>
              <a:t>.</a:t>
            </a:r>
            <a:endParaRPr sz="1000">
              <a:latin typeface="Verdana"/>
              <a:cs typeface="Verdana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0" y="3364623"/>
            <a:ext cx="1383030" cy="91440"/>
          </a:xfrm>
          <a:custGeom>
            <a:avLst/>
            <a:gdLst/>
            <a:ahLst/>
            <a:cxnLst/>
            <a:rect l="l" t="t" r="r" b="b"/>
            <a:pathLst>
              <a:path w="1383030" h="91439">
                <a:moveTo>
                  <a:pt x="0" y="91376"/>
                </a:moveTo>
                <a:lnTo>
                  <a:pt x="1382420" y="91376"/>
                </a:lnTo>
                <a:lnTo>
                  <a:pt x="1382420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1382420" y="3364623"/>
            <a:ext cx="1935480" cy="91440"/>
          </a:xfrm>
          <a:custGeom>
            <a:avLst/>
            <a:gdLst/>
            <a:ahLst/>
            <a:cxnLst/>
            <a:rect l="l" t="t" r="r" b="b"/>
            <a:pathLst>
              <a:path w="1935479" h="91439">
                <a:moveTo>
                  <a:pt x="0" y="91376"/>
                </a:moveTo>
                <a:lnTo>
                  <a:pt x="1935352" y="91376"/>
                </a:lnTo>
                <a:lnTo>
                  <a:pt x="1935352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3317760" y="3364623"/>
            <a:ext cx="829944" cy="91440"/>
          </a:xfrm>
          <a:custGeom>
            <a:avLst/>
            <a:gdLst/>
            <a:ahLst/>
            <a:cxnLst/>
            <a:rect l="l" t="t" r="r" b="b"/>
            <a:pathLst>
              <a:path w="829945" h="91439">
                <a:moveTo>
                  <a:pt x="0" y="91376"/>
                </a:moveTo>
                <a:lnTo>
                  <a:pt x="829411" y="91376"/>
                </a:lnTo>
                <a:lnTo>
                  <a:pt x="829411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4147172" y="3364623"/>
            <a:ext cx="461009" cy="91440"/>
          </a:xfrm>
          <a:custGeom>
            <a:avLst/>
            <a:gdLst/>
            <a:ahLst/>
            <a:cxnLst/>
            <a:rect l="l" t="t" r="r" b="b"/>
            <a:pathLst>
              <a:path w="461010" h="91439">
                <a:moveTo>
                  <a:pt x="0" y="91376"/>
                </a:moveTo>
                <a:lnTo>
                  <a:pt x="460832" y="91376"/>
                </a:lnTo>
                <a:lnTo>
                  <a:pt x="46083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Agnese</a:t>
            </a:r>
            <a:r>
              <a:rPr dirty="0" spc="15"/>
              <a:t> </a:t>
            </a:r>
            <a:r>
              <a:rPr dirty="0" spc="-10"/>
              <a:t>Di</a:t>
            </a:r>
            <a:r>
              <a:rPr dirty="0" spc="15"/>
              <a:t> </a:t>
            </a:r>
            <a:r>
              <a:rPr dirty="0" spc="-30"/>
              <a:t>Castro</a:t>
            </a:r>
          </a:p>
        </p:txBody>
      </p:sp>
      <p:sp>
        <p:nvSpPr>
          <p:cNvPr id="15" name="object 15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0"/>
              <a:t>Es</a:t>
            </a:r>
            <a:r>
              <a:rPr dirty="0" spc="-5"/>
              <a:t>p</a:t>
            </a:r>
            <a:r>
              <a:rPr dirty="0" spc="-40"/>
              <a:t>onenziale</a:t>
            </a:r>
            <a:r>
              <a:rPr dirty="0" spc="15"/>
              <a:t> </a:t>
            </a:r>
            <a:r>
              <a:rPr dirty="0" spc="50"/>
              <a:t>&amp;</a:t>
            </a:r>
            <a:r>
              <a:rPr dirty="0" spc="15"/>
              <a:t> </a:t>
            </a:r>
            <a:r>
              <a:rPr dirty="0" spc="-25"/>
              <a:t>Log</a:t>
            </a:r>
            <a:r>
              <a:rPr dirty="0" spc="-40"/>
              <a:t>a</a:t>
            </a:r>
            <a:r>
              <a:rPr dirty="0" spc="-25"/>
              <a:t>ritmo:</a:t>
            </a:r>
            <a:r>
              <a:rPr dirty="0" spc="75"/>
              <a:t> </a:t>
            </a:r>
            <a:r>
              <a:rPr dirty="0" spc="-35"/>
              <a:t>p</a:t>
            </a:r>
            <a:r>
              <a:rPr dirty="0" spc="-50"/>
              <a:t>a</a:t>
            </a:r>
            <a:r>
              <a:rPr dirty="0" spc="-25"/>
              <a:t>rte</a:t>
            </a:r>
            <a:r>
              <a:rPr dirty="0" spc="15"/>
              <a:t> </a:t>
            </a:r>
            <a:r>
              <a:rPr dirty="0" spc="-55"/>
              <a:t>3</a:t>
            </a:r>
          </a:p>
        </p:txBody>
      </p:sp>
      <p:sp>
        <p:nvSpPr>
          <p:cNvPr id="16" name="object 16"/>
          <p:cNvSpPr txBox="1"/>
          <p:nvPr/>
        </p:nvSpPr>
        <p:spPr>
          <a:xfrm>
            <a:off x="3458971" y="3367563"/>
            <a:ext cx="54737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25">
                <a:solidFill>
                  <a:srgbClr val="7A0000"/>
                </a:solidFill>
                <a:latin typeface="Lucida Sans Unicode"/>
                <a:cs typeface="Lucida Sans Unicode"/>
              </a:rPr>
              <a:t>Unitelma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Sapienza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4280865" y="3367563"/>
            <a:ext cx="19367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5">
                <a:solidFill>
                  <a:srgbClr val="FFFFFF"/>
                </a:solidFill>
                <a:latin typeface="Lucida Sans Unicode"/>
                <a:cs typeface="Lucida Sans Unicode"/>
              </a:rPr>
              <a:t>22/27</a:t>
            </a:r>
            <a:endParaRPr sz="5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49718" y="24034"/>
            <a:ext cx="40449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Esercizi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svolti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113830" y="858391"/>
            <a:ext cx="284988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>
                <a:latin typeface="Tahoma"/>
                <a:cs typeface="Tahoma"/>
              </a:rPr>
              <a:t>Si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noti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che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l’equazione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data</a:t>
            </a:r>
            <a:r>
              <a:rPr dirty="0" sz="1000" spc="-10">
                <a:latin typeface="Tahoma"/>
                <a:cs typeface="Tahoma"/>
              </a:rPr>
              <a:t> </a:t>
            </a:r>
            <a:r>
              <a:rPr dirty="0" sz="1000" spc="-525">
                <a:latin typeface="Tahoma"/>
                <a:cs typeface="Tahoma"/>
              </a:rPr>
              <a:t>`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s</a:t>
            </a:r>
            <a:r>
              <a:rPr dirty="0" sz="1000" spc="-45">
                <a:latin typeface="Tahoma"/>
                <a:cs typeface="Tahoma"/>
              </a:rPr>
              <a:t>o</a:t>
            </a:r>
            <a:r>
              <a:rPr dirty="0" sz="1000" spc="-25">
                <a:latin typeface="Tahoma"/>
                <a:cs typeface="Tahoma"/>
              </a:rPr>
              <a:t>ddisfatta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80">
                <a:latin typeface="Tahoma"/>
                <a:cs typeface="Tahoma"/>
              </a:rPr>
              <a:t>se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solo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80">
                <a:latin typeface="Tahoma"/>
                <a:cs typeface="Tahoma"/>
              </a:rPr>
              <a:t>se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274914" y="1136749"/>
            <a:ext cx="855980" cy="1911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30">
                <a:latin typeface="Tahoma"/>
                <a:cs typeface="Tahoma"/>
              </a:rPr>
              <a:t>lo</a:t>
            </a:r>
            <a:r>
              <a:rPr dirty="0" sz="1000" spc="-30">
                <a:latin typeface="Tahoma"/>
                <a:cs typeface="Tahoma"/>
              </a:rPr>
              <a:t>g</a:t>
            </a:r>
            <a:r>
              <a:rPr dirty="0" baseline="-19841" sz="1050" spc="-44">
                <a:latin typeface="Lucida Sans Unicode"/>
                <a:cs typeface="Lucida Sans Unicode"/>
              </a:rPr>
              <a:t>3</a:t>
            </a:r>
            <a:r>
              <a:rPr dirty="0" sz="1000">
                <a:latin typeface="Tahoma"/>
                <a:cs typeface="Tahoma"/>
              </a:rPr>
              <a:t>(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10" i="1">
                <a:latin typeface="Trebuchet MS"/>
                <a:cs typeface="Trebuchet MS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25">
                <a:latin typeface="Tahoma"/>
                <a:cs typeface="Tahoma"/>
              </a:rPr>
              <a:t>5)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0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231489" y="1136749"/>
            <a:ext cx="1101725" cy="1739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23520" algn="l"/>
              </a:tabLst>
            </a:pPr>
            <a:r>
              <a:rPr dirty="0" sz="1000" spc="-50">
                <a:latin typeface="Tahoma"/>
                <a:cs typeface="Tahoma"/>
              </a:rPr>
              <a:t>o</a:t>
            </a:r>
            <a:r>
              <a:rPr dirty="0" sz="1000" spc="-50">
                <a:latin typeface="Tahoma"/>
                <a:cs typeface="Tahoma"/>
              </a:rPr>
              <a:t>	</a:t>
            </a:r>
            <a:r>
              <a:rPr dirty="0" sz="1000" spc="-30">
                <a:latin typeface="Tahoma"/>
                <a:cs typeface="Tahoma"/>
              </a:rPr>
              <a:t>lo</a:t>
            </a:r>
            <a:r>
              <a:rPr dirty="0" sz="1000" spc="-30">
                <a:latin typeface="Tahoma"/>
                <a:cs typeface="Tahoma"/>
              </a:rPr>
              <a:t>g</a:t>
            </a:r>
            <a:r>
              <a:rPr dirty="0" baseline="-19841" sz="1050" spc="-44">
                <a:latin typeface="Lucida Sans Unicode"/>
                <a:cs typeface="Lucida Sans Unicode"/>
              </a:rPr>
              <a:t>3</a:t>
            </a:r>
            <a:r>
              <a:rPr dirty="0" sz="1000" spc="-25">
                <a:latin typeface="Tahoma"/>
                <a:cs typeface="Tahoma"/>
              </a:rPr>
              <a:t>(8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40">
                <a:latin typeface="Tahoma"/>
                <a:cs typeface="Tahoma"/>
              </a:rPr>
              <a:t>+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-210" i="1">
                <a:latin typeface="Trebuchet MS"/>
                <a:cs typeface="Trebuchet MS"/>
              </a:rPr>
              <a:t> </a:t>
            </a:r>
            <a:r>
              <a:rPr dirty="0" sz="1000">
                <a:latin typeface="Tahoma"/>
                <a:cs typeface="Tahoma"/>
              </a:rPr>
              <a:t>)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0</a:t>
            </a:r>
            <a:r>
              <a:rPr dirty="0" sz="1000" spc="-95" i="1">
                <a:latin typeface="Verdana"/>
                <a:cs typeface="Verdana"/>
              </a:rPr>
              <a:t>.</a:t>
            </a:r>
            <a:endParaRPr sz="1000">
              <a:latin typeface="Verdana"/>
              <a:cs typeface="Verdan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13830" y="1415108"/>
            <a:ext cx="2891790" cy="5314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200"/>
              </a:lnSpc>
            </a:pPr>
            <a:r>
              <a:rPr dirty="0" sz="1000" spc="-40">
                <a:latin typeface="Tahoma"/>
                <a:cs typeface="Tahoma"/>
              </a:rPr>
              <a:t>Dunque</a:t>
            </a:r>
            <a:endParaRPr sz="1000">
              <a:latin typeface="Tahoma"/>
              <a:cs typeface="Tahoma"/>
            </a:endParaRPr>
          </a:p>
          <a:p>
            <a:pPr marL="54610" indent="1446530">
              <a:lnSpc>
                <a:spcPts val="1200"/>
              </a:lnSpc>
              <a:tabLst>
                <a:tab pos="2182495" algn="l"/>
                <a:tab pos="2576195" algn="l"/>
              </a:tabLst>
            </a:pP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10" i="1">
                <a:latin typeface="Trebuchet MS"/>
                <a:cs typeface="Trebuchet MS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50">
                <a:latin typeface="Tahoma"/>
                <a:cs typeface="Tahoma"/>
              </a:rPr>
              <a:t>5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1</a:t>
            </a:r>
            <a:r>
              <a:rPr dirty="0" sz="1000">
                <a:latin typeface="Tahoma"/>
                <a:cs typeface="Tahoma"/>
              </a:rPr>
              <a:t>	</a:t>
            </a:r>
            <a:r>
              <a:rPr dirty="0" sz="1000" spc="-114">
                <a:latin typeface="Lucida Sans Unicode"/>
                <a:cs typeface="Lucida Sans Unicode"/>
              </a:rPr>
              <a:t>⇐</a:t>
            </a:r>
            <a:r>
              <a:rPr dirty="0" sz="1000" spc="55">
                <a:latin typeface="Lucida Sans Unicode"/>
                <a:cs typeface="Lucida Sans Unicode"/>
              </a:rPr>
              <a:t>⇒</a:t>
            </a:r>
            <a:r>
              <a:rPr dirty="0" sz="1000">
                <a:latin typeface="Lucida Sans Unicode"/>
                <a:cs typeface="Lucida Sans Unicode"/>
              </a:rPr>
              <a:t>	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65" i="1">
                <a:latin typeface="Trebuchet MS"/>
                <a:cs typeface="Trebuchet MS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6</a:t>
            </a:r>
            <a:endParaRPr sz="1000">
              <a:latin typeface="Tahoma"/>
              <a:cs typeface="Tahoma"/>
            </a:endParaRPr>
          </a:p>
          <a:p>
            <a:pPr marL="54610">
              <a:lnSpc>
                <a:spcPct val="100000"/>
              </a:lnSpc>
              <a:spcBef>
                <a:spcPts val="590"/>
              </a:spcBef>
            </a:pPr>
            <a:r>
              <a:rPr dirty="0" sz="1000" spc="-85">
                <a:latin typeface="Tahoma"/>
                <a:cs typeface="Tahoma"/>
              </a:rPr>
              <a:t>e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420025" y="1946514"/>
            <a:ext cx="545465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0">
                <a:latin typeface="Tahoma"/>
                <a:cs typeface="Tahoma"/>
              </a:rPr>
              <a:t>8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40">
                <a:latin typeface="Tahoma"/>
                <a:cs typeface="Tahoma"/>
              </a:rPr>
              <a:t>+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65" i="1">
                <a:latin typeface="Trebuchet MS"/>
                <a:cs typeface="Trebuchet MS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1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101507" y="1946514"/>
            <a:ext cx="1086485" cy="1911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405765" algn="l"/>
              </a:tabLst>
            </a:pPr>
            <a:r>
              <a:rPr dirty="0" sz="1000" spc="-114">
                <a:latin typeface="Lucida Sans Unicode"/>
                <a:cs typeface="Lucida Sans Unicode"/>
              </a:rPr>
              <a:t>⇐</a:t>
            </a:r>
            <a:r>
              <a:rPr dirty="0" sz="1000" spc="55">
                <a:latin typeface="Lucida Sans Unicode"/>
                <a:cs typeface="Lucida Sans Unicode"/>
              </a:rPr>
              <a:t>⇒</a:t>
            </a:r>
            <a:r>
              <a:rPr dirty="0" sz="1000">
                <a:latin typeface="Lucida Sans Unicode"/>
                <a:cs typeface="Lucida Sans Unicode"/>
              </a:rPr>
              <a:t>	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65" i="1">
                <a:latin typeface="Trebuchet MS"/>
                <a:cs typeface="Trebuchet MS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50">
                <a:latin typeface="Tahoma"/>
                <a:cs typeface="Tahoma"/>
              </a:rPr>
              <a:t>7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50" i="1">
                <a:latin typeface="Verdana"/>
                <a:cs typeface="Verdana"/>
              </a:rPr>
              <a:t>&lt;</a:t>
            </a:r>
            <a:r>
              <a:rPr dirty="0" sz="1000" spc="-75" i="1">
                <a:latin typeface="Verdana"/>
                <a:cs typeface="Verdana"/>
              </a:rPr>
              <a:t> </a:t>
            </a:r>
            <a:r>
              <a:rPr dirty="0" sz="1000" spc="-50">
                <a:latin typeface="Tahoma"/>
                <a:cs typeface="Tahoma"/>
              </a:rPr>
              <a:t>6</a:t>
            </a:r>
            <a:r>
              <a:rPr dirty="0" sz="1000" spc="-95" i="1">
                <a:latin typeface="Verdana"/>
                <a:cs typeface="Verdana"/>
              </a:rPr>
              <a:t>.</a:t>
            </a:r>
            <a:endParaRPr sz="1000">
              <a:latin typeface="Verdana"/>
              <a:cs typeface="Verdana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56006" y="2174263"/>
            <a:ext cx="101473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Nessuna</a:t>
            </a:r>
            <a:r>
              <a:rPr dirty="0" sz="1000" spc="2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40">
                <a:solidFill>
                  <a:srgbClr val="FF0000"/>
                </a:solidFill>
                <a:latin typeface="Tahoma"/>
                <a:cs typeface="Tahoma"/>
              </a:rPr>
              <a:t>soluzione</a:t>
            </a:r>
            <a:r>
              <a:rPr dirty="0" sz="1000" spc="-30">
                <a:latin typeface="Tahoma"/>
                <a:cs typeface="Tahoma"/>
              </a:rPr>
              <a:t>.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0" y="3364623"/>
            <a:ext cx="1383030" cy="91440"/>
          </a:xfrm>
          <a:custGeom>
            <a:avLst/>
            <a:gdLst/>
            <a:ahLst/>
            <a:cxnLst/>
            <a:rect l="l" t="t" r="r" b="b"/>
            <a:pathLst>
              <a:path w="1383030" h="91439">
                <a:moveTo>
                  <a:pt x="0" y="91376"/>
                </a:moveTo>
                <a:lnTo>
                  <a:pt x="1382420" y="91376"/>
                </a:lnTo>
                <a:lnTo>
                  <a:pt x="1382420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1382420" y="3364623"/>
            <a:ext cx="1935480" cy="91440"/>
          </a:xfrm>
          <a:custGeom>
            <a:avLst/>
            <a:gdLst/>
            <a:ahLst/>
            <a:cxnLst/>
            <a:rect l="l" t="t" r="r" b="b"/>
            <a:pathLst>
              <a:path w="1935479" h="91439">
                <a:moveTo>
                  <a:pt x="0" y="91376"/>
                </a:moveTo>
                <a:lnTo>
                  <a:pt x="1935352" y="91376"/>
                </a:lnTo>
                <a:lnTo>
                  <a:pt x="1935352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3317760" y="3364623"/>
            <a:ext cx="829944" cy="91440"/>
          </a:xfrm>
          <a:custGeom>
            <a:avLst/>
            <a:gdLst/>
            <a:ahLst/>
            <a:cxnLst/>
            <a:rect l="l" t="t" r="r" b="b"/>
            <a:pathLst>
              <a:path w="829945" h="91439">
                <a:moveTo>
                  <a:pt x="0" y="91376"/>
                </a:moveTo>
                <a:lnTo>
                  <a:pt x="829411" y="91376"/>
                </a:lnTo>
                <a:lnTo>
                  <a:pt x="829411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4147172" y="3364623"/>
            <a:ext cx="461009" cy="91440"/>
          </a:xfrm>
          <a:custGeom>
            <a:avLst/>
            <a:gdLst/>
            <a:ahLst/>
            <a:cxnLst/>
            <a:rect l="l" t="t" r="r" b="b"/>
            <a:pathLst>
              <a:path w="461010" h="91439">
                <a:moveTo>
                  <a:pt x="0" y="91376"/>
                </a:moveTo>
                <a:lnTo>
                  <a:pt x="460832" y="91376"/>
                </a:lnTo>
                <a:lnTo>
                  <a:pt x="46083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Agnese</a:t>
            </a:r>
            <a:r>
              <a:rPr dirty="0" spc="15"/>
              <a:t> </a:t>
            </a:r>
            <a:r>
              <a:rPr dirty="0" spc="-10"/>
              <a:t>Di</a:t>
            </a:r>
            <a:r>
              <a:rPr dirty="0" spc="15"/>
              <a:t> </a:t>
            </a:r>
            <a:r>
              <a:rPr dirty="0" spc="-30"/>
              <a:t>Castro</a:t>
            </a:r>
          </a:p>
        </p:txBody>
      </p:sp>
      <p:sp>
        <p:nvSpPr>
          <p:cNvPr id="16" name="object 16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0"/>
              <a:t>Es</a:t>
            </a:r>
            <a:r>
              <a:rPr dirty="0" spc="-5"/>
              <a:t>p</a:t>
            </a:r>
            <a:r>
              <a:rPr dirty="0" spc="-40"/>
              <a:t>onenziale</a:t>
            </a:r>
            <a:r>
              <a:rPr dirty="0" spc="15"/>
              <a:t> </a:t>
            </a:r>
            <a:r>
              <a:rPr dirty="0" spc="50"/>
              <a:t>&amp;</a:t>
            </a:r>
            <a:r>
              <a:rPr dirty="0" spc="15"/>
              <a:t> </a:t>
            </a:r>
            <a:r>
              <a:rPr dirty="0" spc="-25"/>
              <a:t>Log</a:t>
            </a:r>
            <a:r>
              <a:rPr dirty="0" spc="-40"/>
              <a:t>a</a:t>
            </a:r>
            <a:r>
              <a:rPr dirty="0" spc="-25"/>
              <a:t>ritmo:</a:t>
            </a:r>
            <a:r>
              <a:rPr dirty="0" spc="75"/>
              <a:t> </a:t>
            </a:r>
            <a:r>
              <a:rPr dirty="0" spc="-35"/>
              <a:t>p</a:t>
            </a:r>
            <a:r>
              <a:rPr dirty="0" spc="-50"/>
              <a:t>a</a:t>
            </a:r>
            <a:r>
              <a:rPr dirty="0" spc="-25"/>
              <a:t>rte</a:t>
            </a:r>
            <a:r>
              <a:rPr dirty="0" spc="15"/>
              <a:t> </a:t>
            </a:r>
            <a:r>
              <a:rPr dirty="0" spc="-55"/>
              <a:t>3</a:t>
            </a:r>
          </a:p>
        </p:txBody>
      </p:sp>
      <p:sp>
        <p:nvSpPr>
          <p:cNvPr id="17" name="object 17"/>
          <p:cNvSpPr txBox="1"/>
          <p:nvPr/>
        </p:nvSpPr>
        <p:spPr>
          <a:xfrm>
            <a:off x="3458971" y="3367563"/>
            <a:ext cx="54737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25">
                <a:solidFill>
                  <a:srgbClr val="7A0000"/>
                </a:solidFill>
                <a:latin typeface="Lucida Sans Unicode"/>
                <a:cs typeface="Lucida Sans Unicode"/>
              </a:rPr>
              <a:t>Unitelma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Sapienza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4280865" y="3367563"/>
            <a:ext cx="19367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5">
                <a:solidFill>
                  <a:srgbClr val="FFFFFF"/>
                </a:solidFill>
                <a:latin typeface="Lucida Sans Unicode"/>
                <a:cs typeface="Lucida Sans Unicode"/>
              </a:rPr>
              <a:t>22/27</a:t>
            </a:r>
            <a:endParaRPr sz="5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1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49718" y="24034"/>
            <a:ext cx="40449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Esercizi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svolti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59532" rIns="0" bIns="0" rtlCol="0" vert="horz">
            <a:spAutoFit/>
          </a:bodyPr>
          <a:lstStyle/>
          <a:p>
            <a:pPr marL="31115">
              <a:lnSpc>
                <a:spcPct val="100000"/>
              </a:lnSpc>
            </a:pPr>
            <a:r>
              <a:rPr dirty="0" sz="1000" spc="-35">
                <a:solidFill>
                  <a:srgbClr val="007F00"/>
                </a:solidFill>
              </a:rPr>
              <a:t>Esercizio</a:t>
            </a:r>
            <a:endParaRPr sz="1000"/>
          </a:p>
        </p:txBody>
      </p:sp>
      <p:sp>
        <p:nvSpPr>
          <p:cNvPr id="5" name="object 5"/>
          <p:cNvSpPr/>
          <p:nvPr/>
        </p:nvSpPr>
        <p:spPr>
          <a:xfrm>
            <a:off x="75729" y="379309"/>
            <a:ext cx="4456607" cy="10160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0" y="0"/>
            <a:ext cx="4608004" cy="34560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4468835" y="865962"/>
            <a:ext cx="114301" cy="11430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77330" y="916762"/>
            <a:ext cx="4304204" cy="635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4532336" y="291527"/>
            <a:ext cx="50800" cy="587135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532336" y="355027"/>
            <a:ext cx="50800" cy="523634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75729" y="461873"/>
            <a:ext cx="4457065" cy="467995"/>
          </a:xfrm>
          <a:custGeom>
            <a:avLst/>
            <a:gdLst/>
            <a:ahLst/>
            <a:cxnLst/>
            <a:rect l="l" t="t" r="r" b="b"/>
            <a:pathLst>
              <a:path w="4457065" h="467994">
                <a:moveTo>
                  <a:pt x="4456606" y="0"/>
                </a:moveTo>
                <a:lnTo>
                  <a:pt x="0" y="0"/>
                </a:lnTo>
                <a:lnTo>
                  <a:pt x="0" y="416789"/>
                </a:lnTo>
                <a:lnTo>
                  <a:pt x="16636" y="454303"/>
                </a:lnTo>
                <a:lnTo>
                  <a:pt x="4405806" y="467589"/>
                </a:lnTo>
                <a:lnTo>
                  <a:pt x="4420049" y="465544"/>
                </a:lnTo>
                <a:lnTo>
                  <a:pt x="4451170" y="439585"/>
                </a:lnTo>
                <a:lnTo>
                  <a:pt x="445660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4532336" y="342327"/>
            <a:ext cx="0" cy="555625"/>
          </a:xfrm>
          <a:custGeom>
            <a:avLst/>
            <a:gdLst/>
            <a:ahLst/>
            <a:cxnLst/>
            <a:rect l="l" t="t" r="r" b="b"/>
            <a:pathLst>
              <a:path w="0" h="555625">
                <a:moveTo>
                  <a:pt x="0" y="555384"/>
                </a:moveTo>
                <a:lnTo>
                  <a:pt x="0" y="0"/>
                </a:lnTo>
              </a:path>
            </a:pathLst>
          </a:custGeom>
          <a:ln w="3175">
            <a:solidFill>
              <a:srgbClr val="7F7F7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4532336" y="329627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AFAFA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4532336" y="316927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CECEC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4532336" y="304227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EFEFE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4532336" y="285177"/>
            <a:ext cx="0" cy="19050"/>
          </a:xfrm>
          <a:custGeom>
            <a:avLst/>
            <a:gdLst/>
            <a:ahLst/>
            <a:cxnLst/>
            <a:rect l="l" t="t" r="r" b="b"/>
            <a:pathLst>
              <a:path w="0" h="19050">
                <a:moveTo>
                  <a:pt x="0" y="19050"/>
                </a:moveTo>
                <a:lnTo>
                  <a:pt x="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 txBox="1"/>
          <p:nvPr/>
        </p:nvSpPr>
        <p:spPr>
          <a:xfrm>
            <a:off x="113830" y="479880"/>
            <a:ext cx="3221355" cy="4565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40">
                <a:latin typeface="Tahoma"/>
                <a:cs typeface="Tahoma"/>
              </a:rPr>
              <a:t>Risolvere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la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60">
                <a:latin typeface="Tahoma"/>
                <a:cs typeface="Tahoma"/>
              </a:rPr>
              <a:t>seguente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equazione:</a:t>
            </a:r>
            <a:endParaRPr sz="10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14"/>
              </a:spcBef>
            </a:pPr>
            <a:endParaRPr sz="850">
              <a:latin typeface="Times New Roman"/>
              <a:cs typeface="Times New Roman"/>
            </a:endParaRPr>
          </a:p>
          <a:p>
            <a:pPr marL="1171575">
              <a:lnSpc>
                <a:spcPct val="100000"/>
              </a:lnSpc>
            </a:pPr>
            <a:r>
              <a:rPr dirty="0" sz="1000" spc="-20">
                <a:solidFill>
                  <a:srgbClr val="0000FF"/>
                </a:solidFill>
                <a:latin typeface="Tahoma"/>
                <a:cs typeface="Tahoma"/>
              </a:rPr>
              <a:t>ln</a:t>
            </a:r>
            <a:r>
              <a:rPr dirty="0" sz="1000" spc="-15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45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r>
              <a:rPr dirty="0" sz="1000" spc="10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sz="1000" spc="-365">
                <a:solidFill>
                  <a:srgbClr val="0000FF"/>
                </a:solidFill>
                <a:latin typeface="Lucida Sans Unicode"/>
                <a:cs typeface="Lucida Sans Unicode"/>
              </a:rPr>
              <a:t>·</a:t>
            </a:r>
            <a:r>
              <a:rPr dirty="0" sz="1000" spc="-9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15">
                <a:solidFill>
                  <a:srgbClr val="0000FF"/>
                </a:solidFill>
                <a:latin typeface="Tahoma"/>
                <a:cs typeface="Tahoma"/>
              </a:rPr>
              <a:t>(ln</a:t>
            </a:r>
            <a:r>
              <a:rPr dirty="0" baseline="35714" sz="1050" spc="-120">
                <a:solidFill>
                  <a:srgbClr val="0000FF"/>
                </a:solidFill>
                <a:latin typeface="Lucida Sans Unicode"/>
                <a:cs typeface="Lucida Sans Unicode"/>
              </a:rPr>
              <a:t>2</a:t>
            </a:r>
            <a:r>
              <a:rPr dirty="0" baseline="35714" sz="1050" spc="-1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45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r>
              <a:rPr dirty="0" sz="1000" spc="10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sz="1000" spc="-25">
                <a:solidFill>
                  <a:srgbClr val="0000FF"/>
                </a:solidFill>
                <a:latin typeface="Lucida Sans Unicode"/>
                <a:cs typeface="Lucida Sans Unicode"/>
              </a:rPr>
              <a:t>−</a:t>
            </a:r>
            <a:r>
              <a:rPr dirty="0" sz="1000" spc="-9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25">
                <a:solidFill>
                  <a:srgbClr val="0000FF"/>
                </a:solidFill>
                <a:latin typeface="Tahoma"/>
                <a:cs typeface="Tahoma"/>
              </a:rPr>
              <a:t>5)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4</a:t>
            </a:r>
            <a:r>
              <a:rPr dirty="0" sz="1000" spc="-95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25">
                <a:solidFill>
                  <a:srgbClr val="0000FF"/>
                </a:solidFill>
                <a:latin typeface="Lucida Sans Unicode"/>
                <a:cs typeface="Lucida Sans Unicode"/>
              </a:rPr>
              <a:t>−</a:t>
            </a:r>
            <a:r>
              <a:rPr dirty="0" sz="1000" spc="-9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20">
                <a:solidFill>
                  <a:srgbClr val="0000FF"/>
                </a:solidFill>
                <a:latin typeface="Tahoma"/>
                <a:cs typeface="Tahoma"/>
              </a:rPr>
              <a:t>ln</a:t>
            </a:r>
            <a:r>
              <a:rPr dirty="0" sz="1000" spc="-15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45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r>
              <a:rPr dirty="0" sz="1000" spc="10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sz="1000" spc="-365">
                <a:solidFill>
                  <a:srgbClr val="0000FF"/>
                </a:solidFill>
                <a:latin typeface="Lucida Sans Unicode"/>
                <a:cs typeface="Lucida Sans Unicode"/>
              </a:rPr>
              <a:t>·</a:t>
            </a:r>
            <a:r>
              <a:rPr dirty="0" sz="1000" spc="-9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15">
                <a:solidFill>
                  <a:srgbClr val="0000FF"/>
                </a:solidFill>
                <a:latin typeface="Tahoma"/>
                <a:cs typeface="Tahoma"/>
              </a:rPr>
              <a:t>(ln</a:t>
            </a:r>
            <a:r>
              <a:rPr dirty="0" sz="1000" spc="-15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45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r>
              <a:rPr dirty="0" sz="1000" spc="10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+</a:t>
            </a:r>
            <a:r>
              <a:rPr dirty="0" sz="1000" spc="-95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25">
                <a:solidFill>
                  <a:srgbClr val="0000FF"/>
                </a:solidFill>
                <a:latin typeface="Tahoma"/>
                <a:cs typeface="Tahoma"/>
              </a:rPr>
              <a:t>1)</a:t>
            </a:r>
            <a:r>
              <a:rPr dirty="0" sz="1000" spc="-95" i="1">
                <a:latin typeface="Verdana"/>
                <a:cs typeface="Verdana"/>
              </a:rPr>
              <a:t>.</a:t>
            </a:r>
            <a:endParaRPr sz="1000">
              <a:latin typeface="Verdana"/>
              <a:cs typeface="Verdana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0" y="3364623"/>
            <a:ext cx="1383030" cy="91440"/>
          </a:xfrm>
          <a:custGeom>
            <a:avLst/>
            <a:gdLst/>
            <a:ahLst/>
            <a:cxnLst/>
            <a:rect l="l" t="t" r="r" b="b"/>
            <a:pathLst>
              <a:path w="1383030" h="91439">
                <a:moveTo>
                  <a:pt x="0" y="91376"/>
                </a:moveTo>
                <a:lnTo>
                  <a:pt x="1382420" y="91376"/>
                </a:lnTo>
                <a:lnTo>
                  <a:pt x="1382420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1382420" y="3364623"/>
            <a:ext cx="1935480" cy="91440"/>
          </a:xfrm>
          <a:custGeom>
            <a:avLst/>
            <a:gdLst/>
            <a:ahLst/>
            <a:cxnLst/>
            <a:rect l="l" t="t" r="r" b="b"/>
            <a:pathLst>
              <a:path w="1935479" h="91439">
                <a:moveTo>
                  <a:pt x="0" y="91376"/>
                </a:moveTo>
                <a:lnTo>
                  <a:pt x="1935352" y="91376"/>
                </a:lnTo>
                <a:lnTo>
                  <a:pt x="1935352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3317760" y="3364623"/>
            <a:ext cx="829944" cy="91440"/>
          </a:xfrm>
          <a:custGeom>
            <a:avLst/>
            <a:gdLst/>
            <a:ahLst/>
            <a:cxnLst/>
            <a:rect l="l" t="t" r="r" b="b"/>
            <a:pathLst>
              <a:path w="829945" h="91439">
                <a:moveTo>
                  <a:pt x="0" y="91376"/>
                </a:moveTo>
                <a:lnTo>
                  <a:pt x="829411" y="91376"/>
                </a:lnTo>
                <a:lnTo>
                  <a:pt x="829411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4147172" y="3364623"/>
            <a:ext cx="461009" cy="91440"/>
          </a:xfrm>
          <a:custGeom>
            <a:avLst/>
            <a:gdLst/>
            <a:ahLst/>
            <a:cxnLst/>
            <a:rect l="l" t="t" r="r" b="b"/>
            <a:pathLst>
              <a:path w="461010" h="91439">
                <a:moveTo>
                  <a:pt x="0" y="91376"/>
                </a:moveTo>
                <a:lnTo>
                  <a:pt x="460832" y="91376"/>
                </a:lnTo>
                <a:lnTo>
                  <a:pt x="46083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Agnese</a:t>
            </a:r>
            <a:r>
              <a:rPr dirty="0" spc="15"/>
              <a:t> </a:t>
            </a:r>
            <a:r>
              <a:rPr dirty="0" spc="-10"/>
              <a:t>Di</a:t>
            </a:r>
            <a:r>
              <a:rPr dirty="0" spc="15"/>
              <a:t> </a:t>
            </a:r>
            <a:r>
              <a:rPr dirty="0" spc="-30"/>
              <a:t>Castro</a:t>
            </a:r>
          </a:p>
        </p:txBody>
      </p:sp>
      <p:sp>
        <p:nvSpPr>
          <p:cNvPr id="23" name="object 23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0"/>
              <a:t>Es</a:t>
            </a:r>
            <a:r>
              <a:rPr dirty="0" spc="-5"/>
              <a:t>p</a:t>
            </a:r>
            <a:r>
              <a:rPr dirty="0" spc="-40"/>
              <a:t>onenziale</a:t>
            </a:r>
            <a:r>
              <a:rPr dirty="0" spc="15"/>
              <a:t> </a:t>
            </a:r>
            <a:r>
              <a:rPr dirty="0" spc="50"/>
              <a:t>&amp;</a:t>
            </a:r>
            <a:r>
              <a:rPr dirty="0" spc="15"/>
              <a:t> </a:t>
            </a:r>
            <a:r>
              <a:rPr dirty="0" spc="-25"/>
              <a:t>Log</a:t>
            </a:r>
            <a:r>
              <a:rPr dirty="0" spc="-40"/>
              <a:t>a</a:t>
            </a:r>
            <a:r>
              <a:rPr dirty="0" spc="-25"/>
              <a:t>ritmo:</a:t>
            </a:r>
            <a:r>
              <a:rPr dirty="0" spc="75"/>
              <a:t> </a:t>
            </a:r>
            <a:r>
              <a:rPr dirty="0" spc="-35"/>
              <a:t>p</a:t>
            </a:r>
            <a:r>
              <a:rPr dirty="0" spc="-50"/>
              <a:t>a</a:t>
            </a:r>
            <a:r>
              <a:rPr dirty="0" spc="-25"/>
              <a:t>rte</a:t>
            </a:r>
            <a:r>
              <a:rPr dirty="0" spc="15"/>
              <a:t> </a:t>
            </a:r>
            <a:r>
              <a:rPr dirty="0" spc="-55"/>
              <a:t>3</a:t>
            </a:r>
          </a:p>
        </p:txBody>
      </p:sp>
      <p:sp>
        <p:nvSpPr>
          <p:cNvPr id="24" name="object 24"/>
          <p:cNvSpPr txBox="1"/>
          <p:nvPr/>
        </p:nvSpPr>
        <p:spPr>
          <a:xfrm>
            <a:off x="3458971" y="3367563"/>
            <a:ext cx="54737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25">
                <a:solidFill>
                  <a:srgbClr val="7A0000"/>
                </a:solidFill>
                <a:latin typeface="Lucida Sans Unicode"/>
                <a:cs typeface="Lucida Sans Unicode"/>
              </a:rPr>
              <a:t>Unitelma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Sapienza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4280865" y="3367563"/>
            <a:ext cx="19367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5">
                <a:solidFill>
                  <a:srgbClr val="FFFFFF"/>
                </a:solidFill>
                <a:latin typeface="Lucida Sans Unicode"/>
                <a:cs typeface="Lucida Sans Unicode"/>
              </a:rPr>
              <a:t>23/27</a:t>
            </a:r>
            <a:endParaRPr sz="5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24928" y="24034"/>
            <a:ext cx="65405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Equazioni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50">
                <a:solidFill>
                  <a:srgbClr val="7A0000"/>
                </a:solidFill>
                <a:latin typeface="Lucida Sans Unicode"/>
                <a:cs typeface="Lucida Sans Unicode"/>
              </a:rPr>
              <a:t>es</a:t>
            </a:r>
            <a:r>
              <a:rPr dirty="0" sz="500" spc="-40">
                <a:solidFill>
                  <a:srgbClr val="7A0000"/>
                </a:solidFill>
                <a:latin typeface="Lucida Sans Unicode"/>
                <a:cs typeface="Lucida Sans Unicode"/>
              </a:rPr>
              <a:t>p</a:t>
            </a:r>
            <a:r>
              <a:rPr dirty="0" sz="500" spc="-35">
                <a:solidFill>
                  <a:srgbClr val="7A0000"/>
                </a:solidFill>
                <a:latin typeface="Lucida Sans Unicode"/>
                <a:cs typeface="Lucida Sans Unicode"/>
              </a:rPr>
              <a:t>onenziali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113830" y="664432"/>
            <a:ext cx="546735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30" b="1">
                <a:solidFill>
                  <a:srgbClr val="007F00"/>
                </a:solidFill>
                <a:latin typeface="Gill Sans MT"/>
                <a:cs typeface="Gill Sans MT"/>
              </a:rPr>
              <a:t>Esempio:</a:t>
            </a:r>
            <a:endParaRPr sz="1000">
              <a:latin typeface="Gill Sans MT"/>
              <a:cs typeface="Gill Sans MT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75729" y="771904"/>
            <a:ext cx="4456607" cy="10160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0" y="0"/>
            <a:ext cx="4608004" cy="34560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4468835" y="1221790"/>
            <a:ext cx="114301" cy="11430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77330" y="1272591"/>
            <a:ext cx="4304204" cy="635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4532336" y="678510"/>
            <a:ext cx="50800" cy="55598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532336" y="742011"/>
            <a:ext cx="50800" cy="492479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75729" y="854479"/>
            <a:ext cx="4457065" cy="431165"/>
          </a:xfrm>
          <a:custGeom>
            <a:avLst/>
            <a:gdLst/>
            <a:ahLst/>
            <a:cxnLst/>
            <a:rect l="l" t="t" r="r" b="b"/>
            <a:pathLst>
              <a:path w="4457065" h="431165">
                <a:moveTo>
                  <a:pt x="4456606" y="0"/>
                </a:moveTo>
                <a:lnTo>
                  <a:pt x="0" y="0"/>
                </a:lnTo>
                <a:lnTo>
                  <a:pt x="0" y="380011"/>
                </a:lnTo>
                <a:lnTo>
                  <a:pt x="16636" y="417525"/>
                </a:lnTo>
                <a:lnTo>
                  <a:pt x="4405806" y="430811"/>
                </a:lnTo>
                <a:lnTo>
                  <a:pt x="4420049" y="428766"/>
                </a:lnTo>
                <a:lnTo>
                  <a:pt x="4451170" y="402808"/>
                </a:lnTo>
                <a:lnTo>
                  <a:pt x="445660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4532336" y="729311"/>
            <a:ext cx="0" cy="524510"/>
          </a:xfrm>
          <a:custGeom>
            <a:avLst/>
            <a:gdLst/>
            <a:ahLst/>
            <a:cxnLst/>
            <a:rect l="l" t="t" r="r" b="b"/>
            <a:pathLst>
              <a:path w="0" h="524510">
                <a:moveTo>
                  <a:pt x="0" y="524229"/>
                </a:moveTo>
                <a:lnTo>
                  <a:pt x="0" y="0"/>
                </a:lnTo>
              </a:path>
            </a:pathLst>
          </a:custGeom>
          <a:ln w="3175">
            <a:solidFill>
              <a:srgbClr val="7F7F7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4532336" y="716610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AFAFA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4532336" y="703910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CECEC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4532336" y="691210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EFEFE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4532336" y="672160"/>
            <a:ext cx="0" cy="19050"/>
          </a:xfrm>
          <a:custGeom>
            <a:avLst/>
            <a:gdLst/>
            <a:ahLst/>
            <a:cxnLst/>
            <a:rect l="l" t="t" r="r" b="b"/>
            <a:pathLst>
              <a:path w="0" h="19050">
                <a:moveTo>
                  <a:pt x="0" y="19050"/>
                </a:moveTo>
                <a:lnTo>
                  <a:pt x="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 txBox="1"/>
          <p:nvPr/>
        </p:nvSpPr>
        <p:spPr>
          <a:xfrm>
            <a:off x="1979193" y="943199"/>
            <a:ext cx="307975" cy="1695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9444" sz="1500" spc="-75">
                <a:solidFill>
                  <a:srgbClr val="0000FF"/>
                </a:solidFill>
                <a:latin typeface="Tahoma"/>
                <a:cs typeface="Tahoma"/>
              </a:rPr>
              <a:t>5</a:t>
            </a:r>
            <a:r>
              <a:rPr dirty="0" sz="700" spc="-80">
                <a:solidFill>
                  <a:srgbClr val="0000FF"/>
                </a:solidFill>
                <a:latin typeface="Lucida Sans Unicode"/>
                <a:cs typeface="Lucida Sans Unicode"/>
              </a:rPr>
              <a:t>3</a:t>
            </a:r>
            <a:r>
              <a:rPr dirty="0" sz="700" spc="-15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r>
              <a:rPr dirty="0" sz="700" spc="-150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sz="700" spc="-30">
                <a:solidFill>
                  <a:srgbClr val="0000FF"/>
                </a:solidFill>
                <a:latin typeface="Lucida Sans Unicode"/>
                <a:cs typeface="Lucida Sans Unicode"/>
              </a:rPr>
              <a:t>+1</a:t>
            </a:r>
            <a:endParaRPr sz="700">
              <a:latin typeface="Lucida Sans Unicode"/>
              <a:cs typeface="Lucida Sans Unicode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1879993" y="1122438"/>
            <a:ext cx="512445" cy="0"/>
          </a:xfrm>
          <a:custGeom>
            <a:avLst/>
            <a:gdLst/>
            <a:ahLst/>
            <a:cxnLst/>
            <a:rect l="l" t="t" r="r" b="b"/>
            <a:pathLst>
              <a:path w="512444" h="0">
                <a:moveTo>
                  <a:pt x="0" y="0"/>
                </a:moveTo>
                <a:lnTo>
                  <a:pt x="512140" y="0"/>
                </a:lnTo>
              </a:path>
            </a:pathLst>
          </a:custGeom>
          <a:ln w="5054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 txBox="1"/>
          <p:nvPr/>
        </p:nvSpPr>
        <p:spPr>
          <a:xfrm>
            <a:off x="2667228" y="938598"/>
            <a:ext cx="107950" cy="114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94615" algn="l"/>
              </a:tabLst>
            </a:pPr>
            <a:r>
              <a:rPr dirty="0" sz="700" spc="-5" u="sng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dirty="0" sz="700" spc="-5" u="sng">
                <a:solidFill>
                  <a:srgbClr val="0000FF"/>
                </a:solidFill>
                <a:latin typeface="Times New Roman"/>
                <a:cs typeface="Times New Roman"/>
              </a:rPr>
              <a:t>	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1867293" y="1124949"/>
            <a:ext cx="531495" cy="1987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6666" sz="1500" spc="-75">
                <a:solidFill>
                  <a:srgbClr val="0000FF"/>
                </a:solidFill>
                <a:latin typeface="Tahoma"/>
                <a:cs typeface="Tahoma"/>
              </a:rPr>
              <a:t>25</a:t>
            </a:r>
            <a:r>
              <a:rPr dirty="0" baseline="-16666" sz="1500" spc="-142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baseline="-16666" sz="1500" spc="-547">
                <a:solidFill>
                  <a:srgbClr val="0000FF"/>
                </a:solidFill>
                <a:latin typeface="Lucida Sans Unicode"/>
                <a:cs typeface="Lucida Sans Unicode"/>
              </a:rPr>
              <a:t>·</a:t>
            </a:r>
            <a:r>
              <a:rPr dirty="0" baseline="-16666" sz="1500" spc="-142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baseline="-16666" sz="1500" spc="-75">
                <a:solidFill>
                  <a:srgbClr val="0000FF"/>
                </a:solidFill>
                <a:latin typeface="Tahoma"/>
                <a:cs typeface="Tahoma"/>
              </a:rPr>
              <a:t>5</a:t>
            </a:r>
            <a:r>
              <a:rPr dirty="0" sz="700" spc="-80">
                <a:solidFill>
                  <a:srgbClr val="0000FF"/>
                </a:solidFill>
                <a:latin typeface="Lucida Sans Unicode"/>
                <a:cs typeface="Lucida Sans Unicode"/>
              </a:rPr>
              <a:t>4</a:t>
            </a:r>
            <a:r>
              <a:rPr dirty="0" sz="700" spc="45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r>
              <a:rPr dirty="0" sz="700" spc="210" i="1">
                <a:solidFill>
                  <a:srgbClr val="0000FF"/>
                </a:solidFill>
                <a:latin typeface="Arial"/>
                <a:cs typeface="Arial"/>
              </a:rPr>
              <a:t>−</a:t>
            </a:r>
            <a:r>
              <a:rPr dirty="0" sz="700" spc="-80">
                <a:solidFill>
                  <a:srgbClr val="0000FF"/>
                </a:solidFill>
                <a:latin typeface="Lucida Sans Unicode"/>
                <a:cs typeface="Lucida Sans Unicode"/>
              </a:rPr>
              <a:t>3</a:t>
            </a:r>
            <a:endParaRPr sz="700">
              <a:latin typeface="Lucida Sans Unicode"/>
              <a:cs typeface="Lucida Sans Unicode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2429764" y="973313"/>
            <a:ext cx="326390" cy="2254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=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baseline="50000" sz="1500" spc="-794">
                <a:solidFill>
                  <a:srgbClr val="0000FF"/>
                </a:solidFill>
                <a:latin typeface="Lucida Sans Unicode"/>
                <a:cs typeface="Lucida Sans Unicode"/>
              </a:rPr>
              <a:t>√</a:t>
            </a:r>
            <a:r>
              <a:rPr dirty="0" baseline="61111" sz="750" spc="-82">
                <a:solidFill>
                  <a:srgbClr val="0000FF"/>
                </a:solidFill>
                <a:latin typeface="Lucida Sans Unicode"/>
                <a:cs typeface="Lucida Sans Unicode"/>
              </a:rPr>
              <a:t>4</a:t>
            </a:r>
            <a:r>
              <a:rPr dirty="0" baseline="61111" sz="750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baseline="61111" sz="750" spc="-60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5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0" y="3364623"/>
            <a:ext cx="1383030" cy="91440"/>
          </a:xfrm>
          <a:custGeom>
            <a:avLst/>
            <a:gdLst/>
            <a:ahLst/>
            <a:cxnLst/>
            <a:rect l="l" t="t" r="r" b="b"/>
            <a:pathLst>
              <a:path w="1383030" h="91439">
                <a:moveTo>
                  <a:pt x="0" y="91376"/>
                </a:moveTo>
                <a:lnTo>
                  <a:pt x="1382420" y="91376"/>
                </a:lnTo>
                <a:lnTo>
                  <a:pt x="1382420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1382420" y="3364623"/>
            <a:ext cx="1935480" cy="91440"/>
          </a:xfrm>
          <a:custGeom>
            <a:avLst/>
            <a:gdLst/>
            <a:ahLst/>
            <a:cxnLst/>
            <a:rect l="l" t="t" r="r" b="b"/>
            <a:pathLst>
              <a:path w="1935479" h="91439">
                <a:moveTo>
                  <a:pt x="0" y="91376"/>
                </a:moveTo>
                <a:lnTo>
                  <a:pt x="1935352" y="91376"/>
                </a:lnTo>
                <a:lnTo>
                  <a:pt x="1935352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3317760" y="3364623"/>
            <a:ext cx="829944" cy="91440"/>
          </a:xfrm>
          <a:custGeom>
            <a:avLst/>
            <a:gdLst/>
            <a:ahLst/>
            <a:cxnLst/>
            <a:rect l="l" t="t" r="r" b="b"/>
            <a:pathLst>
              <a:path w="829945" h="91439">
                <a:moveTo>
                  <a:pt x="0" y="91376"/>
                </a:moveTo>
                <a:lnTo>
                  <a:pt x="829411" y="91376"/>
                </a:lnTo>
                <a:lnTo>
                  <a:pt x="829411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4147172" y="3364623"/>
            <a:ext cx="461009" cy="91440"/>
          </a:xfrm>
          <a:custGeom>
            <a:avLst/>
            <a:gdLst/>
            <a:ahLst/>
            <a:cxnLst/>
            <a:rect l="l" t="t" r="r" b="b"/>
            <a:pathLst>
              <a:path w="461010" h="91439">
                <a:moveTo>
                  <a:pt x="0" y="91376"/>
                </a:moveTo>
                <a:lnTo>
                  <a:pt x="460832" y="91376"/>
                </a:lnTo>
                <a:lnTo>
                  <a:pt x="46083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Agnese</a:t>
            </a:r>
            <a:r>
              <a:rPr dirty="0" spc="15"/>
              <a:t> </a:t>
            </a:r>
            <a:r>
              <a:rPr dirty="0" spc="-10"/>
              <a:t>Di</a:t>
            </a:r>
            <a:r>
              <a:rPr dirty="0" spc="15"/>
              <a:t> </a:t>
            </a:r>
            <a:r>
              <a:rPr dirty="0" spc="-30"/>
              <a:t>Castro</a:t>
            </a:r>
          </a:p>
        </p:txBody>
      </p:sp>
      <p:sp>
        <p:nvSpPr>
          <p:cNvPr id="27" name="object 27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0"/>
              <a:t>Es</a:t>
            </a:r>
            <a:r>
              <a:rPr dirty="0" spc="-5"/>
              <a:t>p</a:t>
            </a:r>
            <a:r>
              <a:rPr dirty="0" spc="-40"/>
              <a:t>onenziale</a:t>
            </a:r>
            <a:r>
              <a:rPr dirty="0" spc="15"/>
              <a:t> </a:t>
            </a:r>
            <a:r>
              <a:rPr dirty="0" spc="50"/>
              <a:t>&amp;</a:t>
            </a:r>
            <a:r>
              <a:rPr dirty="0" spc="15"/>
              <a:t> </a:t>
            </a:r>
            <a:r>
              <a:rPr dirty="0" spc="-25"/>
              <a:t>Log</a:t>
            </a:r>
            <a:r>
              <a:rPr dirty="0" spc="-40"/>
              <a:t>a</a:t>
            </a:r>
            <a:r>
              <a:rPr dirty="0" spc="-25"/>
              <a:t>ritmo:</a:t>
            </a:r>
            <a:r>
              <a:rPr dirty="0" spc="75"/>
              <a:t> </a:t>
            </a:r>
            <a:r>
              <a:rPr dirty="0" spc="-45"/>
              <a:t>p</a:t>
            </a:r>
            <a:r>
              <a:rPr dirty="0" spc="-40"/>
              <a:t>a</a:t>
            </a:r>
            <a:r>
              <a:rPr dirty="0" spc="-25"/>
              <a:t>rte</a:t>
            </a:r>
            <a:r>
              <a:rPr dirty="0" spc="15"/>
              <a:t> </a:t>
            </a:r>
            <a:r>
              <a:rPr dirty="0" spc="-55"/>
              <a:t>3</a:t>
            </a:r>
          </a:p>
        </p:txBody>
      </p:sp>
      <p:sp>
        <p:nvSpPr>
          <p:cNvPr id="28" name="object 28"/>
          <p:cNvSpPr txBox="1"/>
          <p:nvPr/>
        </p:nvSpPr>
        <p:spPr>
          <a:xfrm>
            <a:off x="3458971" y="3367563"/>
            <a:ext cx="54737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25">
                <a:solidFill>
                  <a:srgbClr val="7A0000"/>
                </a:solidFill>
                <a:latin typeface="Lucida Sans Unicode"/>
                <a:cs typeface="Lucida Sans Unicode"/>
              </a:rPr>
              <a:t>Unitelma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Sapienza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4297667" y="3367563"/>
            <a:ext cx="16002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0">
                <a:solidFill>
                  <a:srgbClr val="FFFFFF"/>
                </a:solidFill>
                <a:latin typeface="Lucida Sans Unicode"/>
                <a:cs typeface="Lucida Sans Unicode"/>
              </a:rPr>
              <a:t>5/27</a:t>
            </a:r>
            <a:endParaRPr sz="5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1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49718" y="24034"/>
            <a:ext cx="40449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Esercizi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svolti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59532" rIns="0" bIns="0" rtlCol="0" vert="horz">
            <a:spAutoFit/>
          </a:bodyPr>
          <a:lstStyle/>
          <a:p>
            <a:pPr marL="31115">
              <a:lnSpc>
                <a:spcPct val="100000"/>
              </a:lnSpc>
            </a:pPr>
            <a:r>
              <a:rPr dirty="0" sz="1000" spc="-35">
                <a:solidFill>
                  <a:srgbClr val="007F00"/>
                </a:solidFill>
              </a:rPr>
              <a:t>Esercizio</a:t>
            </a:r>
            <a:endParaRPr sz="1000"/>
          </a:p>
        </p:txBody>
      </p:sp>
      <p:sp>
        <p:nvSpPr>
          <p:cNvPr id="5" name="object 5"/>
          <p:cNvSpPr/>
          <p:nvPr/>
        </p:nvSpPr>
        <p:spPr>
          <a:xfrm>
            <a:off x="75729" y="379309"/>
            <a:ext cx="4456607" cy="10160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0" y="0"/>
            <a:ext cx="4608004" cy="34560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4468835" y="865962"/>
            <a:ext cx="114301" cy="11430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77330" y="916762"/>
            <a:ext cx="4304204" cy="635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4532336" y="291527"/>
            <a:ext cx="50800" cy="587135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532336" y="355027"/>
            <a:ext cx="50800" cy="523634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75729" y="461873"/>
            <a:ext cx="4457065" cy="467995"/>
          </a:xfrm>
          <a:custGeom>
            <a:avLst/>
            <a:gdLst/>
            <a:ahLst/>
            <a:cxnLst/>
            <a:rect l="l" t="t" r="r" b="b"/>
            <a:pathLst>
              <a:path w="4457065" h="467994">
                <a:moveTo>
                  <a:pt x="4456606" y="0"/>
                </a:moveTo>
                <a:lnTo>
                  <a:pt x="0" y="0"/>
                </a:lnTo>
                <a:lnTo>
                  <a:pt x="0" y="416789"/>
                </a:lnTo>
                <a:lnTo>
                  <a:pt x="16636" y="454303"/>
                </a:lnTo>
                <a:lnTo>
                  <a:pt x="4405806" y="467589"/>
                </a:lnTo>
                <a:lnTo>
                  <a:pt x="4420049" y="465544"/>
                </a:lnTo>
                <a:lnTo>
                  <a:pt x="4451170" y="439585"/>
                </a:lnTo>
                <a:lnTo>
                  <a:pt x="445660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4532336" y="342327"/>
            <a:ext cx="0" cy="555625"/>
          </a:xfrm>
          <a:custGeom>
            <a:avLst/>
            <a:gdLst/>
            <a:ahLst/>
            <a:cxnLst/>
            <a:rect l="l" t="t" r="r" b="b"/>
            <a:pathLst>
              <a:path w="0" h="555625">
                <a:moveTo>
                  <a:pt x="0" y="555384"/>
                </a:moveTo>
                <a:lnTo>
                  <a:pt x="0" y="0"/>
                </a:lnTo>
              </a:path>
            </a:pathLst>
          </a:custGeom>
          <a:ln w="3175">
            <a:solidFill>
              <a:srgbClr val="7F7F7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4532336" y="329627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AFAFA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4532336" y="316927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CECEC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4532336" y="304227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EFEFE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4532336" y="285177"/>
            <a:ext cx="0" cy="19050"/>
          </a:xfrm>
          <a:custGeom>
            <a:avLst/>
            <a:gdLst/>
            <a:ahLst/>
            <a:cxnLst/>
            <a:rect l="l" t="t" r="r" b="b"/>
            <a:pathLst>
              <a:path w="0" h="19050">
                <a:moveTo>
                  <a:pt x="0" y="19050"/>
                </a:moveTo>
                <a:lnTo>
                  <a:pt x="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 txBox="1"/>
          <p:nvPr/>
        </p:nvSpPr>
        <p:spPr>
          <a:xfrm>
            <a:off x="113830" y="479880"/>
            <a:ext cx="3221355" cy="4565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40">
                <a:latin typeface="Tahoma"/>
                <a:cs typeface="Tahoma"/>
              </a:rPr>
              <a:t>Risolvere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la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60">
                <a:latin typeface="Tahoma"/>
                <a:cs typeface="Tahoma"/>
              </a:rPr>
              <a:t>seguente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equazione:</a:t>
            </a:r>
            <a:endParaRPr sz="10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14"/>
              </a:spcBef>
            </a:pPr>
            <a:endParaRPr sz="850">
              <a:latin typeface="Times New Roman"/>
              <a:cs typeface="Times New Roman"/>
            </a:endParaRPr>
          </a:p>
          <a:p>
            <a:pPr marL="1171575">
              <a:lnSpc>
                <a:spcPct val="100000"/>
              </a:lnSpc>
            </a:pPr>
            <a:r>
              <a:rPr dirty="0" sz="1000" spc="-20">
                <a:solidFill>
                  <a:srgbClr val="0000FF"/>
                </a:solidFill>
                <a:latin typeface="Tahoma"/>
                <a:cs typeface="Tahoma"/>
              </a:rPr>
              <a:t>ln</a:t>
            </a:r>
            <a:r>
              <a:rPr dirty="0" sz="1000" spc="-15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45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r>
              <a:rPr dirty="0" sz="1000" spc="10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sz="1000" spc="-365">
                <a:solidFill>
                  <a:srgbClr val="0000FF"/>
                </a:solidFill>
                <a:latin typeface="Lucida Sans Unicode"/>
                <a:cs typeface="Lucida Sans Unicode"/>
              </a:rPr>
              <a:t>·</a:t>
            </a:r>
            <a:r>
              <a:rPr dirty="0" sz="1000" spc="-9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15">
                <a:solidFill>
                  <a:srgbClr val="0000FF"/>
                </a:solidFill>
                <a:latin typeface="Tahoma"/>
                <a:cs typeface="Tahoma"/>
              </a:rPr>
              <a:t>(ln</a:t>
            </a:r>
            <a:r>
              <a:rPr dirty="0" baseline="35714" sz="1050" spc="-120">
                <a:solidFill>
                  <a:srgbClr val="0000FF"/>
                </a:solidFill>
                <a:latin typeface="Lucida Sans Unicode"/>
                <a:cs typeface="Lucida Sans Unicode"/>
              </a:rPr>
              <a:t>2</a:t>
            </a:r>
            <a:r>
              <a:rPr dirty="0" baseline="35714" sz="1050" spc="-1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45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r>
              <a:rPr dirty="0" sz="1000" spc="10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sz="1000" spc="-25">
                <a:solidFill>
                  <a:srgbClr val="0000FF"/>
                </a:solidFill>
                <a:latin typeface="Lucida Sans Unicode"/>
                <a:cs typeface="Lucida Sans Unicode"/>
              </a:rPr>
              <a:t>−</a:t>
            </a:r>
            <a:r>
              <a:rPr dirty="0" sz="1000" spc="-9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25">
                <a:solidFill>
                  <a:srgbClr val="0000FF"/>
                </a:solidFill>
                <a:latin typeface="Tahoma"/>
                <a:cs typeface="Tahoma"/>
              </a:rPr>
              <a:t>5)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4</a:t>
            </a:r>
            <a:r>
              <a:rPr dirty="0" sz="1000" spc="-95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25">
                <a:solidFill>
                  <a:srgbClr val="0000FF"/>
                </a:solidFill>
                <a:latin typeface="Lucida Sans Unicode"/>
                <a:cs typeface="Lucida Sans Unicode"/>
              </a:rPr>
              <a:t>−</a:t>
            </a:r>
            <a:r>
              <a:rPr dirty="0" sz="1000" spc="-9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20">
                <a:solidFill>
                  <a:srgbClr val="0000FF"/>
                </a:solidFill>
                <a:latin typeface="Tahoma"/>
                <a:cs typeface="Tahoma"/>
              </a:rPr>
              <a:t>ln</a:t>
            </a:r>
            <a:r>
              <a:rPr dirty="0" sz="1000" spc="-15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45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r>
              <a:rPr dirty="0" sz="1000" spc="10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sz="1000" spc="-365">
                <a:solidFill>
                  <a:srgbClr val="0000FF"/>
                </a:solidFill>
                <a:latin typeface="Lucida Sans Unicode"/>
                <a:cs typeface="Lucida Sans Unicode"/>
              </a:rPr>
              <a:t>·</a:t>
            </a:r>
            <a:r>
              <a:rPr dirty="0" sz="1000" spc="-9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15">
                <a:solidFill>
                  <a:srgbClr val="0000FF"/>
                </a:solidFill>
                <a:latin typeface="Tahoma"/>
                <a:cs typeface="Tahoma"/>
              </a:rPr>
              <a:t>(ln</a:t>
            </a:r>
            <a:r>
              <a:rPr dirty="0" sz="1000" spc="-15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45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r>
              <a:rPr dirty="0" sz="1000" spc="10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+</a:t>
            </a:r>
            <a:r>
              <a:rPr dirty="0" sz="1000" spc="-95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25">
                <a:solidFill>
                  <a:srgbClr val="0000FF"/>
                </a:solidFill>
                <a:latin typeface="Tahoma"/>
                <a:cs typeface="Tahoma"/>
              </a:rPr>
              <a:t>1)</a:t>
            </a:r>
            <a:r>
              <a:rPr dirty="0" sz="1000" spc="-95" i="1">
                <a:latin typeface="Verdana"/>
                <a:cs typeface="Verdana"/>
              </a:rPr>
              <a:t>.</a:t>
            </a:r>
            <a:endParaRPr sz="1000">
              <a:latin typeface="Verdana"/>
              <a:cs typeface="Verdana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0" y="3364623"/>
            <a:ext cx="1383030" cy="91440"/>
          </a:xfrm>
          <a:custGeom>
            <a:avLst/>
            <a:gdLst/>
            <a:ahLst/>
            <a:cxnLst/>
            <a:rect l="l" t="t" r="r" b="b"/>
            <a:pathLst>
              <a:path w="1383030" h="91439">
                <a:moveTo>
                  <a:pt x="0" y="91376"/>
                </a:moveTo>
                <a:lnTo>
                  <a:pt x="1382420" y="91376"/>
                </a:lnTo>
                <a:lnTo>
                  <a:pt x="1382420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1382420" y="3364623"/>
            <a:ext cx="1935480" cy="91440"/>
          </a:xfrm>
          <a:custGeom>
            <a:avLst/>
            <a:gdLst/>
            <a:ahLst/>
            <a:cxnLst/>
            <a:rect l="l" t="t" r="r" b="b"/>
            <a:pathLst>
              <a:path w="1935479" h="91439">
                <a:moveTo>
                  <a:pt x="0" y="91376"/>
                </a:moveTo>
                <a:lnTo>
                  <a:pt x="1935352" y="91376"/>
                </a:lnTo>
                <a:lnTo>
                  <a:pt x="1935352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3317760" y="3364623"/>
            <a:ext cx="829944" cy="91440"/>
          </a:xfrm>
          <a:custGeom>
            <a:avLst/>
            <a:gdLst/>
            <a:ahLst/>
            <a:cxnLst/>
            <a:rect l="l" t="t" r="r" b="b"/>
            <a:pathLst>
              <a:path w="829945" h="91439">
                <a:moveTo>
                  <a:pt x="0" y="91376"/>
                </a:moveTo>
                <a:lnTo>
                  <a:pt x="829411" y="91376"/>
                </a:lnTo>
                <a:lnTo>
                  <a:pt x="829411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4147172" y="3364623"/>
            <a:ext cx="461009" cy="91440"/>
          </a:xfrm>
          <a:custGeom>
            <a:avLst/>
            <a:gdLst/>
            <a:ahLst/>
            <a:cxnLst/>
            <a:rect l="l" t="t" r="r" b="b"/>
            <a:pathLst>
              <a:path w="461010" h="91439">
                <a:moveTo>
                  <a:pt x="0" y="91376"/>
                </a:moveTo>
                <a:lnTo>
                  <a:pt x="460832" y="91376"/>
                </a:lnTo>
                <a:lnTo>
                  <a:pt x="46083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Agnese</a:t>
            </a:r>
            <a:r>
              <a:rPr dirty="0" spc="15"/>
              <a:t> </a:t>
            </a:r>
            <a:r>
              <a:rPr dirty="0" spc="-10"/>
              <a:t>Di</a:t>
            </a:r>
            <a:r>
              <a:rPr dirty="0" spc="15"/>
              <a:t> </a:t>
            </a:r>
            <a:r>
              <a:rPr dirty="0" spc="-30"/>
              <a:t>Castro</a:t>
            </a:r>
          </a:p>
        </p:txBody>
      </p:sp>
      <p:sp>
        <p:nvSpPr>
          <p:cNvPr id="23" name="object 23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0"/>
              <a:t>Es</a:t>
            </a:r>
            <a:r>
              <a:rPr dirty="0" spc="-5"/>
              <a:t>p</a:t>
            </a:r>
            <a:r>
              <a:rPr dirty="0" spc="-40"/>
              <a:t>onenziale</a:t>
            </a:r>
            <a:r>
              <a:rPr dirty="0" spc="15"/>
              <a:t> </a:t>
            </a:r>
            <a:r>
              <a:rPr dirty="0" spc="50"/>
              <a:t>&amp;</a:t>
            </a:r>
            <a:r>
              <a:rPr dirty="0" spc="15"/>
              <a:t> </a:t>
            </a:r>
            <a:r>
              <a:rPr dirty="0" spc="-25"/>
              <a:t>Log</a:t>
            </a:r>
            <a:r>
              <a:rPr dirty="0" spc="-40"/>
              <a:t>a</a:t>
            </a:r>
            <a:r>
              <a:rPr dirty="0" spc="-25"/>
              <a:t>ritmo:</a:t>
            </a:r>
            <a:r>
              <a:rPr dirty="0" spc="75"/>
              <a:t> </a:t>
            </a:r>
            <a:r>
              <a:rPr dirty="0" spc="-35"/>
              <a:t>p</a:t>
            </a:r>
            <a:r>
              <a:rPr dirty="0" spc="-50"/>
              <a:t>a</a:t>
            </a:r>
            <a:r>
              <a:rPr dirty="0" spc="-25"/>
              <a:t>rte</a:t>
            </a:r>
            <a:r>
              <a:rPr dirty="0" spc="15"/>
              <a:t> </a:t>
            </a:r>
            <a:r>
              <a:rPr dirty="0" spc="-55"/>
              <a:t>3</a:t>
            </a:r>
          </a:p>
        </p:txBody>
      </p:sp>
      <p:sp>
        <p:nvSpPr>
          <p:cNvPr id="24" name="object 24"/>
          <p:cNvSpPr txBox="1"/>
          <p:nvPr/>
        </p:nvSpPr>
        <p:spPr>
          <a:xfrm>
            <a:off x="3458971" y="3367563"/>
            <a:ext cx="54737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25">
                <a:solidFill>
                  <a:srgbClr val="7A0000"/>
                </a:solidFill>
                <a:latin typeface="Lucida Sans Unicode"/>
                <a:cs typeface="Lucida Sans Unicode"/>
              </a:rPr>
              <a:t>Unitelma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Sapienza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4280865" y="3367563"/>
            <a:ext cx="19367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5">
                <a:solidFill>
                  <a:srgbClr val="FFFFFF"/>
                </a:solidFill>
                <a:latin typeface="Lucida Sans Unicode"/>
                <a:cs typeface="Lucida Sans Unicode"/>
              </a:rPr>
              <a:t>23/27</a:t>
            </a:r>
            <a:endParaRPr sz="5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1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49718" y="24034"/>
            <a:ext cx="40449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Esercizi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svolti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59532" rIns="0" bIns="0" rtlCol="0" vert="horz">
            <a:spAutoFit/>
          </a:bodyPr>
          <a:lstStyle/>
          <a:p>
            <a:pPr marL="31115">
              <a:lnSpc>
                <a:spcPct val="100000"/>
              </a:lnSpc>
            </a:pPr>
            <a:r>
              <a:rPr dirty="0" sz="1000" spc="-35">
                <a:solidFill>
                  <a:srgbClr val="007F00"/>
                </a:solidFill>
              </a:rPr>
              <a:t>Esercizio</a:t>
            </a:r>
            <a:endParaRPr sz="1000"/>
          </a:p>
        </p:txBody>
      </p:sp>
      <p:sp>
        <p:nvSpPr>
          <p:cNvPr id="5" name="object 5"/>
          <p:cNvSpPr/>
          <p:nvPr/>
        </p:nvSpPr>
        <p:spPr>
          <a:xfrm>
            <a:off x="75729" y="379309"/>
            <a:ext cx="4456607" cy="10160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0" y="0"/>
            <a:ext cx="4608004" cy="34560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4468835" y="865962"/>
            <a:ext cx="114301" cy="11430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77330" y="916762"/>
            <a:ext cx="4304204" cy="635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4532336" y="291527"/>
            <a:ext cx="50800" cy="587135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532336" y="355027"/>
            <a:ext cx="50800" cy="523634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75729" y="461873"/>
            <a:ext cx="4457065" cy="467995"/>
          </a:xfrm>
          <a:custGeom>
            <a:avLst/>
            <a:gdLst/>
            <a:ahLst/>
            <a:cxnLst/>
            <a:rect l="l" t="t" r="r" b="b"/>
            <a:pathLst>
              <a:path w="4457065" h="467994">
                <a:moveTo>
                  <a:pt x="4456606" y="0"/>
                </a:moveTo>
                <a:lnTo>
                  <a:pt x="0" y="0"/>
                </a:lnTo>
                <a:lnTo>
                  <a:pt x="0" y="416789"/>
                </a:lnTo>
                <a:lnTo>
                  <a:pt x="16636" y="454303"/>
                </a:lnTo>
                <a:lnTo>
                  <a:pt x="4405806" y="467589"/>
                </a:lnTo>
                <a:lnTo>
                  <a:pt x="4420049" y="465544"/>
                </a:lnTo>
                <a:lnTo>
                  <a:pt x="4451170" y="439585"/>
                </a:lnTo>
                <a:lnTo>
                  <a:pt x="445660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4532336" y="342327"/>
            <a:ext cx="0" cy="555625"/>
          </a:xfrm>
          <a:custGeom>
            <a:avLst/>
            <a:gdLst/>
            <a:ahLst/>
            <a:cxnLst/>
            <a:rect l="l" t="t" r="r" b="b"/>
            <a:pathLst>
              <a:path w="0" h="555625">
                <a:moveTo>
                  <a:pt x="0" y="555384"/>
                </a:moveTo>
                <a:lnTo>
                  <a:pt x="0" y="0"/>
                </a:lnTo>
              </a:path>
            </a:pathLst>
          </a:custGeom>
          <a:ln w="3175">
            <a:solidFill>
              <a:srgbClr val="7F7F7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4532336" y="329627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AFAFA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4532336" y="316927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CECEC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4532336" y="304227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EFEFE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4532336" y="285177"/>
            <a:ext cx="0" cy="19050"/>
          </a:xfrm>
          <a:custGeom>
            <a:avLst/>
            <a:gdLst/>
            <a:ahLst/>
            <a:cxnLst/>
            <a:rect l="l" t="t" r="r" b="b"/>
            <a:pathLst>
              <a:path w="0" h="19050">
                <a:moveTo>
                  <a:pt x="0" y="19050"/>
                </a:moveTo>
                <a:lnTo>
                  <a:pt x="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 txBox="1"/>
          <p:nvPr/>
        </p:nvSpPr>
        <p:spPr>
          <a:xfrm>
            <a:off x="113830" y="479880"/>
            <a:ext cx="3221355" cy="6965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40">
                <a:latin typeface="Tahoma"/>
                <a:cs typeface="Tahoma"/>
              </a:rPr>
              <a:t>Risolvere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la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60">
                <a:latin typeface="Tahoma"/>
                <a:cs typeface="Tahoma"/>
              </a:rPr>
              <a:t>seguente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equazione:</a:t>
            </a:r>
            <a:endParaRPr sz="10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14"/>
              </a:spcBef>
            </a:pPr>
            <a:endParaRPr sz="850">
              <a:latin typeface="Times New Roman"/>
              <a:cs typeface="Times New Roman"/>
            </a:endParaRPr>
          </a:p>
          <a:p>
            <a:pPr marL="1171575">
              <a:lnSpc>
                <a:spcPct val="100000"/>
              </a:lnSpc>
            </a:pPr>
            <a:r>
              <a:rPr dirty="0" sz="1000" spc="-20">
                <a:solidFill>
                  <a:srgbClr val="0000FF"/>
                </a:solidFill>
                <a:latin typeface="Tahoma"/>
                <a:cs typeface="Tahoma"/>
              </a:rPr>
              <a:t>ln</a:t>
            </a:r>
            <a:r>
              <a:rPr dirty="0" sz="1000" spc="-15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45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r>
              <a:rPr dirty="0" sz="1000" spc="10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sz="1000" spc="-365">
                <a:solidFill>
                  <a:srgbClr val="0000FF"/>
                </a:solidFill>
                <a:latin typeface="Lucida Sans Unicode"/>
                <a:cs typeface="Lucida Sans Unicode"/>
              </a:rPr>
              <a:t>·</a:t>
            </a:r>
            <a:r>
              <a:rPr dirty="0" sz="1000" spc="-9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15">
                <a:solidFill>
                  <a:srgbClr val="0000FF"/>
                </a:solidFill>
                <a:latin typeface="Tahoma"/>
                <a:cs typeface="Tahoma"/>
              </a:rPr>
              <a:t>(ln</a:t>
            </a:r>
            <a:r>
              <a:rPr dirty="0" baseline="35714" sz="1050" spc="-120">
                <a:solidFill>
                  <a:srgbClr val="0000FF"/>
                </a:solidFill>
                <a:latin typeface="Lucida Sans Unicode"/>
                <a:cs typeface="Lucida Sans Unicode"/>
              </a:rPr>
              <a:t>2</a:t>
            </a:r>
            <a:r>
              <a:rPr dirty="0" baseline="35714" sz="1050" spc="-1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45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r>
              <a:rPr dirty="0" sz="1000" spc="10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sz="1000" spc="-25">
                <a:solidFill>
                  <a:srgbClr val="0000FF"/>
                </a:solidFill>
                <a:latin typeface="Lucida Sans Unicode"/>
                <a:cs typeface="Lucida Sans Unicode"/>
              </a:rPr>
              <a:t>−</a:t>
            </a:r>
            <a:r>
              <a:rPr dirty="0" sz="1000" spc="-9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25">
                <a:solidFill>
                  <a:srgbClr val="0000FF"/>
                </a:solidFill>
                <a:latin typeface="Tahoma"/>
                <a:cs typeface="Tahoma"/>
              </a:rPr>
              <a:t>5)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4</a:t>
            </a:r>
            <a:r>
              <a:rPr dirty="0" sz="1000" spc="-95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25">
                <a:solidFill>
                  <a:srgbClr val="0000FF"/>
                </a:solidFill>
                <a:latin typeface="Lucida Sans Unicode"/>
                <a:cs typeface="Lucida Sans Unicode"/>
              </a:rPr>
              <a:t>−</a:t>
            </a:r>
            <a:r>
              <a:rPr dirty="0" sz="1000" spc="-9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20">
                <a:solidFill>
                  <a:srgbClr val="0000FF"/>
                </a:solidFill>
                <a:latin typeface="Tahoma"/>
                <a:cs typeface="Tahoma"/>
              </a:rPr>
              <a:t>ln</a:t>
            </a:r>
            <a:r>
              <a:rPr dirty="0" sz="1000" spc="-15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45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r>
              <a:rPr dirty="0" sz="1000" spc="10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sz="1000" spc="-365">
                <a:solidFill>
                  <a:srgbClr val="0000FF"/>
                </a:solidFill>
                <a:latin typeface="Lucida Sans Unicode"/>
                <a:cs typeface="Lucida Sans Unicode"/>
              </a:rPr>
              <a:t>·</a:t>
            </a:r>
            <a:r>
              <a:rPr dirty="0" sz="1000" spc="-9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15">
                <a:solidFill>
                  <a:srgbClr val="0000FF"/>
                </a:solidFill>
                <a:latin typeface="Tahoma"/>
                <a:cs typeface="Tahoma"/>
              </a:rPr>
              <a:t>(ln</a:t>
            </a:r>
            <a:r>
              <a:rPr dirty="0" sz="1000" spc="-15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45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r>
              <a:rPr dirty="0" sz="1000" spc="10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+</a:t>
            </a:r>
            <a:r>
              <a:rPr dirty="0" sz="1000" spc="-95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25">
                <a:solidFill>
                  <a:srgbClr val="0000FF"/>
                </a:solidFill>
                <a:latin typeface="Tahoma"/>
                <a:cs typeface="Tahoma"/>
              </a:rPr>
              <a:t>1)</a:t>
            </a:r>
            <a:r>
              <a:rPr dirty="0" sz="1000" spc="-95" i="1">
                <a:latin typeface="Verdana"/>
                <a:cs typeface="Verdana"/>
              </a:rPr>
              <a:t>.</a:t>
            </a:r>
            <a:endParaRPr sz="10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990"/>
              </a:spcBef>
            </a:pPr>
            <a:r>
              <a:rPr dirty="0" sz="1000" spc="-30">
                <a:latin typeface="Tahoma"/>
                <a:cs typeface="Tahoma"/>
              </a:rPr>
              <a:t>Condizione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di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esistenza:</a:t>
            </a:r>
            <a:r>
              <a:rPr dirty="0" sz="1000" spc="130">
                <a:latin typeface="Tahoma"/>
                <a:cs typeface="Tahoma"/>
              </a:rPr>
              <a:t> 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65" i="1">
                <a:latin typeface="Trebuchet MS"/>
                <a:cs typeface="Trebuchet MS"/>
              </a:rPr>
              <a:t> </a:t>
            </a:r>
            <a:r>
              <a:rPr dirty="0" sz="1000" spc="-50" i="1">
                <a:latin typeface="Verdana"/>
                <a:cs typeface="Verdana"/>
              </a:rPr>
              <a:t>&gt;</a:t>
            </a:r>
            <a:r>
              <a:rPr dirty="0" sz="1000" spc="-75" i="1">
                <a:latin typeface="Verdana"/>
                <a:cs typeface="Verdana"/>
              </a:rPr>
              <a:t> </a:t>
            </a:r>
            <a:r>
              <a:rPr dirty="0" sz="1000" spc="-40">
                <a:latin typeface="Tahoma"/>
                <a:cs typeface="Tahoma"/>
              </a:rPr>
              <a:t>0.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0" y="3364623"/>
            <a:ext cx="1383030" cy="91440"/>
          </a:xfrm>
          <a:custGeom>
            <a:avLst/>
            <a:gdLst/>
            <a:ahLst/>
            <a:cxnLst/>
            <a:rect l="l" t="t" r="r" b="b"/>
            <a:pathLst>
              <a:path w="1383030" h="91439">
                <a:moveTo>
                  <a:pt x="0" y="91376"/>
                </a:moveTo>
                <a:lnTo>
                  <a:pt x="1382420" y="91376"/>
                </a:lnTo>
                <a:lnTo>
                  <a:pt x="1382420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1382420" y="3364623"/>
            <a:ext cx="1935480" cy="91440"/>
          </a:xfrm>
          <a:custGeom>
            <a:avLst/>
            <a:gdLst/>
            <a:ahLst/>
            <a:cxnLst/>
            <a:rect l="l" t="t" r="r" b="b"/>
            <a:pathLst>
              <a:path w="1935479" h="91439">
                <a:moveTo>
                  <a:pt x="0" y="91376"/>
                </a:moveTo>
                <a:lnTo>
                  <a:pt x="1935352" y="91376"/>
                </a:lnTo>
                <a:lnTo>
                  <a:pt x="1935352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3317760" y="3364623"/>
            <a:ext cx="829944" cy="91440"/>
          </a:xfrm>
          <a:custGeom>
            <a:avLst/>
            <a:gdLst/>
            <a:ahLst/>
            <a:cxnLst/>
            <a:rect l="l" t="t" r="r" b="b"/>
            <a:pathLst>
              <a:path w="829945" h="91439">
                <a:moveTo>
                  <a:pt x="0" y="91376"/>
                </a:moveTo>
                <a:lnTo>
                  <a:pt x="829411" y="91376"/>
                </a:lnTo>
                <a:lnTo>
                  <a:pt x="829411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4147172" y="3364623"/>
            <a:ext cx="461009" cy="91440"/>
          </a:xfrm>
          <a:custGeom>
            <a:avLst/>
            <a:gdLst/>
            <a:ahLst/>
            <a:cxnLst/>
            <a:rect l="l" t="t" r="r" b="b"/>
            <a:pathLst>
              <a:path w="461010" h="91439">
                <a:moveTo>
                  <a:pt x="0" y="91376"/>
                </a:moveTo>
                <a:lnTo>
                  <a:pt x="460832" y="91376"/>
                </a:lnTo>
                <a:lnTo>
                  <a:pt x="46083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Agnese</a:t>
            </a:r>
            <a:r>
              <a:rPr dirty="0" spc="15"/>
              <a:t> </a:t>
            </a:r>
            <a:r>
              <a:rPr dirty="0" spc="-10"/>
              <a:t>Di</a:t>
            </a:r>
            <a:r>
              <a:rPr dirty="0" spc="15"/>
              <a:t> </a:t>
            </a:r>
            <a:r>
              <a:rPr dirty="0" spc="-30"/>
              <a:t>Castro</a:t>
            </a:r>
          </a:p>
        </p:txBody>
      </p:sp>
      <p:sp>
        <p:nvSpPr>
          <p:cNvPr id="23" name="object 23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0"/>
              <a:t>Es</a:t>
            </a:r>
            <a:r>
              <a:rPr dirty="0" spc="-5"/>
              <a:t>p</a:t>
            </a:r>
            <a:r>
              <a:rPr dirty="0" spc="-40"/>
              <a:t>onenziale</a:t>
            </a:r>
            <a:r>
              <a:rPr dirty="0" spc="15"/>
              <a:t> </a:t>
            </a:r>
            <a:r>
              <a:rPr dirty="0" spc="50"/>
              <a:t>&amp;</a:t>
            </a:r>
            <a:r>
              <a:rPr dirty="0" spc="15"/>
              <a:t> </a:t>
            </a:r>
            <a:r>
              <a:rPr dirty="0" spc="-25"/>
              <a:t>Log</a:t>
            </a:r>
            <a:r>
              <a:rPr dirty="0" spc="-40"/>
              <a:t>a</a:t>
            </a:r>
            <a:r>
              <a:rPr dirty="0" spc="-25"/>
              <a:t>ritmo:</a:t>
            </a:r>
            <a:r>
              <a:rPr dirty="0" spc="75"/>
              <a:t> </a:t>
            </a:r>
            <a:r>
              <a:rPr dirty="0" spc="-35"/>
              <a:t>p</a:t>
            </a:r>
            <a:r>
              <a:rPr dirty="0" spc="-50"/>
              <a:t>a</a:t>
            </a:r>
            <a:r>
              <a:rPr dirty="0" spc="-25"/>
              <a:t>rte</a:t>
            </a:r>
            <a:r>
              <a:rPr dirty="0" spc="15"/>
              <a:t> </a:t>
            </a:r>
            <a:r>
              <a:rPr dirty="0" spc="-55"/>
              <a:t>3</a:t>
            </a:r>
          </a:p>
        </p:txBody>
      </p:sp>
      <p:sp>
        <p:nvSpPr>
          <p:cNvPr id="24" name="object 24"/>
          <p:cNvSpPr txBox="1"/>
          <p:nvPr/>
        </p:nvSpPr>
        <p:spPr>
          <a:xfrm>
            <a:off x="3458971" y="3367563"/>
            <a:ext cx="54737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25">
                <a:solidFill>
                  <a:srgbClr val="7A0000"/>
                </a:solidFill>
                <a:latin typeface="Lucida Sans Unicode"/>
                <a:cs typeface="Lucida Sans Unicode"/>
              </a:rPr>
              <a:t>Unitelma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Sapienza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4280865" y="3367563"/>
            <a:ext cx="19367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5">
                <a:solidFill>
                  <a:srgbClr val="FFFFFF"/>
                </a:solidFill>
                <a:latin typeface="Lucida Sans Unicode"/>
                <a:cs typeface="Lucida Sans Unicode"/>
              </a:rPr>
              <a:t>23/27</a:t>
            </a:r>
            <a:endParaRPr sz="5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1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49718" y="24034"/>
            <a:ext cx="40449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Esercizi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svolti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59532" rIns="0" bIns="0" rtlCol="0" vert="horz">
            <a:spAutoFit/>
          </a:bodyPr>
          <a:lstStyle/>
          <a:p>
            <a:pPr marL="31115">
              <a:lnSpc>
                <a:spcPct val="100000"/>
              </a:lnSpc>
            </a:pPr>
            <a:r>
              <a:rPr dirty="0" sz="1000" spc="-35">
                <a:solidFill>
                  <a:srgbClr val="007F00"/>
                </a:solidFill>
              </a:rPr>
              <a:t>Esercizio</a:t>
            </a:r>
            <a:endParaRPr sz="1000"/>
          </a:p>
        </p:txBody>
      </p:sp>
      <p:sp>
        <p:nvSpPr>
          <p:cNvPr id="5" name="object 5"/>
          <p:cNvSpPr/>
          <p:nvPr/>
        </p:nvSpPr>
        <p:spPr>
          <a:xfrm>
            <a:off x="75729" y="379309"/>
            <a:ext cx="4456607" cy="10160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0" y="0"/>
            <a:ext cx="4608004" cy="34560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4468835" y="865962"/>
            <a:ext cx="114301" cy="11430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77330" y="916762"/>
            <a:ext cx="4304204" cy="635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4532336" y="291527"/>
            <a:ext cx="50800" cy="587135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532336" y="355027"/>
            <a:ext cx="50800" cy="523634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75729" y="461873"/>
            <a:ext cx="4457065" cy="467995"/>
          </a:xfrm>
          <a:custGeom>
            <a:avLst/>
            <a:gdLst/>
            <a:ahLst/>
            <a:cxnLst/>
            <a:rect l="l" t="t" r="r" b="b"/>
            <a:pathLst>
              <a:path w="4457065" h="467994">
                <a:moveTo>
                  <a:pt x="4456606" y="0"/>
                </a:moveTo>
                <a:lnTo>
                  <a:pt x="0" y="0"/>
                </a:lnTo>
                <a:lnTo>
                  <a:pt x="0" y="416789"/>
                </a:lnTo>
                <a:lnTo>
                  <a:pt x="16636" y="454303"/>
                </a:lnTo>
                <a:lnTo>
                  <a:pt x="4405806" y="467589"/>
                </a:lnTo>
                <a:lnTo>
                  <a:pt x="4420049" y="465544"/>
                </a:lnTo>
                <a:lnTo>
                  <a:pt x="4451170" y="439585"/>
                </a:lnTo>
                <a:lnTo>
                  <a:pt x="445660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4532336" y="342327"/>
            <a:ext cx="0" cy="555625"/>
          </a:xfrm>
          <a:custGeom>
            <a:avLst/>
            <a:gdLst/>
            <a:ahLst/>
            <a:cxnLst/>
            <a:rect l="l" t="t" r="r" b="b"/>
            <a:pathLst>
              <a:path w="0" h="555625">
                <a:moveTo>
                  <a:pt x="0" y="555384"/>
                </a:moveTo>
                <a:lnTo>
                  <a:pt x="0" y="0"/>
                </a:lnTo>
              </a:path>
            </a:pathLst>
          </a:custGeom>
          <a:ln w="3175">
            <a:solidFill>
              <a:srgbClr val="7F7F7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4532336" y="329627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AFAFA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4532336" y="316927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CECEC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4532336" y="304227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EFEFE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4532336" y="285177"/>
            <a:ext cx="0" cy="19050"/>
          </a:xfrm>
          <a:custGeom>
            <a:avLst/>
            <a:gdLst/>
            <a:ahLst/>
            <a:cxnLst/>
            <a:rect l="l" t="t" r="r" b="b"/>
            <a:pathLst>
              <a:path w="0" h="19050">
                <a:moveTo>
                  <a:pt x="0" y="19050"/>
                </a:moveTo>
                <a:lnTo>
                  <a:pt x="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 txBox="1"/>
          <p:nvPr/>
        </p:nvSpPr>
        <p:spPr>
          <a:xfrm>
            <a:off x="113830" y="479880"/>
            <a:ext cx="3567429" cy="10134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40">
                <a:latin typeface="Tahoma"/>
                <a:cs typeface="Tahoma"/>
              </a:rPr>
              <a:t>Risolvere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la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60">
                <a:latin typeface="Tahoma"/>
                <a:cs typeface="Tahoma"/>
              </a:rPr>
              <a:t>seguente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equazione:</a:t>
            </a:r>
            <a:endParaRPr sz="10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14"/>
              </a:spcBef>
            </a:pPr>
            <a:endParaRPr sz="850">
              <a:latin typeface="Times New Roman"/>
              <a:cs typeface="Times New Roman"/>
            </a:endParaRPr>
          </a:p>
          <a:p>
            <a:pPr marL="1171575">
              <a:lnSpc>
                <a:spcPct val="100000"/>
              </a:lnSpc>
            </a:pPr>
            <a:r>
              <a:rPr dirty="0" sz="1000" spc="-20">
                <a:solidFill>
                  <a:srgbClr val="0000FF"/>
                </a:solidFill>
                <a:latin typeface="Tahoma"/>
                <a:cs typeface="Tahoma"/>
              </a:rPr>
              <a:t>ln</a:t>
            </a:r>
            <a:r>
              <a:rPr dirty="0" sz="1000" spc="-15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45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r>
              <a:rPr dirty="0" sz="1000" spc="10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sz="1000" spc="-365">
                <a:solidFill>
                  <a:srgbClr val="0000FF"/>
                </a:solidFill>
                <a:latin typeface="Lucida Sans Unicode"/>
                <a:cs typeface="Lucida Sans Unicode"/>
              </a:rPr>
              <a:t>·</a:t>
            </a:r>
            <a:r>
              <a:rPr dirty="0" sz="1000" spc="-9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15">
                <a:solidFill>
                  <a:srgbClr val="0000FF"/>
                </a:solidFill>
                <a:latin typeface="Tahoma"/>
                <a:cs typeface="Tahoma"/>
              </a:rPr>
              <a:t>(ln</a:t>
            </a:r>
            <a:r>
              <a:rPr dirty="0" baseline="35714" sz="1050" spc="-120">
                <a:solidFill>
                  <a:srgbClr val="0000FF"/>
                </a:solidFill>
                <a:latin typeface="Lucida Sans Unicode"/>
                <a:cs typeface="Lucida Sans Unicode"/>
              </a:rPr>
              <a:t>2</a:t>
            </a:r>
            <a:r>
              <a:rPr dirty="0" baseline="35714" sz="1050" spc="-1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45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r>
              <a:rPr dirty="0" sz="1000" spc="10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sz="1000" spc="-25">
                <a:solidFill>
                  <a:srgbClr val="0000FF"/>
                </a:solidFill>
                <a:latin typeface="Lucida Sans Unicode"/>
                <a:cs typeface="Lucida Sans Unicode"/>
              </a:rPr>
              <a:t>−</a:t>
            </a:r>
            <a:r>
              <a:rPr dirty="0" sz="1000" spc="-9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25">
                <a:solidFill>
                  <a:srgbClr val="0000FF"/>
                </a:solidFill>
                <a:latin typeface="Tahoma"/>
                <a:cs typeface="Tahoma"/>
              </a:rPr>
              <a:t>5)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4</a:t>
            </a:r>
            <a:r>
              <a:rPr dirty="0" sz="1000" spc="-95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25">
                <a:solidFill>
                  <a:srgbClr val="0000FF"/>
                </a:solidFill>
                <a:latin typeface="Lucida Sans Unicode"/>
                <a:cs typeface="Lucida Sans Unicode"/>
              </a:rPr>
              <a:t>−</a:t>
            </a:r>
            <a:r>
              <a:rPr dirty="0" sz="1000" spc="-9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20">
                <a:solidFill>
                  <a:srgbClr val="0000FF"/>
                </a:solidFill>
                <a:latin typeface="Tahoma"/>
                <a:cs typeface="Tahoma"/>
              </a:rPr>
              <a:t>ln</a:t>
            </a:r>
            <a:r>
              <a:rPr dirty="0" sz="1000" spc="-15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45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r>
              <a:rPr dirty="0" sz="1000" spc="10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sz="1000" spc="-365">
                <a:solidFill>
                  <a:srgbClr val="0000FF"/>
                </a:solidFill>
                <a:latin typeface="Lucida Sans Unicode"/>
                <a:cs typeface="Lucida Sans Unicode"/>
              </a:rPr>
              <a:t>·</a:t>
            </a:r>
            <a:r>
              <a:rPr dirty="0" sz="1000" spc="-9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15">
                <a:solidFill>
                  <a:srgbClr val="0000FF"/>
                </a:solidFill>
                <a:latin typeface="Tahoma"/>
                <a:cs typeface="Tahoma"/>
              </a:rPr>
              <a:t>(ln</a:t>
            </a:r>
            <a:r>
              <a:rPr dirty="0" sz="1000" spc="-15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45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r>
              <a:rPr dirty="0" sz="1000" spc="10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+</a:t>
            </a:r>
            <a:r>
              <a:rPr dirty="0" sz="1000" spc="-95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25">
                <a:solidFill>
                  <a:srgbClr val="0000FF"/>
                </a:solidFill>
                <a:latin typeface="Tahoma"/>
                <a:cs typeface="Tahoma"/>
              </a:rPr>
              <a:t>1)</a:t>
            </a:r>
            <a:r>
              <a:rPr dirty="0" sz="1000" spc="-95" i="1">
                <a:latin typeface="Verdana"/>
                <a:cs typeface="Verdana"/>
              </a:rPr>
              <a:t>.</a:t>
            </a:r>
            <a:endParaRPr sz="10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990"/>
              </a:spcBef>
            </a:pPr>
            <a:r>
              <a:rPr dirty="0" sz="1000" spc="-30">
                <a:latin typeface="Tahoma"/>
                <a:cs typeface="Tahoma"/>
              </a:rPr>
              <a:t>Condizione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di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esistenza:</a:t>
            </a:r>
            <a:r>
              <a:rPr dirty="0" sz="1000" spc="130">
                <a:latin typeface="Tahoma"/>
                <a:cs typeface="Tahoma"/>
              </a:rPr>
              <a:t> 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65" i="1">
                <a:latin typeface="Trebuchet MS"/>
                <a:cs typeface="Trebuchet MS"/>
              </a:rPr>
              <a:t> </a:t>
            </a:r>
            <a:r>
              <a:rPr dirty="0" sz="1000" spc="-50" i="1">
                <a:latin typeface="Verdana"/>
                <a:cs typeface="Verdana"/>
              </a:rPr>
              <a:t>&gt;</a:t>
            </a:r>
            <a:r>
              <a:rPr dirty="0" sz="1000" spc="-75" i="1">
                <a:latin typeface="Verdana"/>
                <a:cs typeface="Verdana"/>
              </a:rPr>
              <a:t> </a:t>
            </a:r>
            <a:r>
              <a:rPr dirty="0" sz="1000" spc="-40">
                <a:latin typeface="Tahoma"/>
                <a:cs typeface="Tahoma"/>
              </a:rPr>
              <a:t>0.</a:t>
            </a:r>
            <a:r>
              <a:rPr dirty="0" sz="1000" spc="130">
                <a:latin typeface="Tahoma"/>
                <a:cs typeface="Tahoma"/>
              </a:rPr>
              <a:t> </a:t>
            </a:r>
            <a:r>
              <a:rPr dirty="0" sz="1000" spc="50">
                <a:latin typeface="Tahoma"/>
                <a:cs typeface="Tahoma"/>
              </a:rPr>
              <a:t>P</a:t>
            </a:r>
            <a:r>
              <a:rPr dirty="0" sz="1000" spc="-35">
                <a:latin typeface="Tahoma"/>
                <a:cs typeface="Tahoma"/>
              </a:rPr>
              <a:t>osto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65" i="1">
                <a:latin typeface="Trebuchet MS"/>
                <a:cs typeface="Trebuchet MS"/>
              </a:rPr>
              <a:t>t</a:t>
            </a:r>
            <a:r>
              <a:rPr dirty="0" sz="1000" spc="45" i="1">
                <a:latin typeface="Trebuchet MS"/>
                <a:cs typeface="Trebuchet MS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ln</a:t>
            </a:r>
            <a:r>
              <a:rPr dirty="0" sz="1000" spc="-150">
                <a:latin typeface="Tahoma"/>
                <a:cs typeface="Tahoma"/>
              </a:rPr>
              <a:t> 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-210" i="1">
                <a:latin typeface="Trebuchet MS"/>
                <a:cs typeface="Trebuchet MS"/>
              </a:rPr>
              <a:t> </a:t>
            </a:r>
            <a:r>
              <a:rPr dirty="0" sz="1000" spc="-30">
                <a:latin typeface="Tahoma"/>
                <a:cs typeface="Tahoma"/>
              </a:rPr>
              <a:t>,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l’equazione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diventa</a:t>
            </a:r>
            <a:endParaRPr sz="10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14"/>
              </a:spcBef>
            </a:pPr>
            <a:endParaRPr sz="8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000" spc="0" i="1">
                <a:latin typeface="Trebuchet MS"/>
                <a:cs typeface="Trebuchet MS"/>
              </a:rPr>
              <a:t>t</a:t>
            </a:r>
            <a:r>
              <a:rPr dirty="0" sz="1000">
                <a:latin typeface="Tahoma"/>
                <a:cs typeface="Tahoma"/>
              </a:rPr>
              <a:t>(</a:t>
            </a:r>
            <a:r>
              <a:rPr dirty="0" sz="1000" spc="0" i="1">
                <a:latin typeface="Trebuchet MS"/>
                <a:cs typeface="Trebuchet MS"/>
              </a:rPr>
              <a:t>t</a:t>
            </a:r>
            <a:r>
              <a:rPr dirty="0" baseline="31746" sz="1050" spc="-37">
                <a:latin typeface="Lucida Sans Unicode"/>
                <a:cs typeface="Lucida Sans Unicode"/>
              </a:rPr>
              <a:t>2</a:t>
            </a:r>
            <a:r>
              <a:rPr dirty="0" sz="1000" spc="-20">
                <a:latin typeface="Lucida Sans Unicode"/>
                <a:cs typeface="Lucida Sans Unicode"/>
              </a:rPr>
              <a:t>−</a:t>
            </a:r>
            <a:r>
              <a:rPr dirty="0" sz="1000" spc="-25">
                <a:latin typeface="Tahoma"/>
                <a:cs typeface="Tahoma"/>
              </a:rPr>
              <a:t>5)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4</a:t>
            </a:r>
            <a:r>
              <a:rPr dirty="0" sz="1000" spc="-20">
                <a:latin typeface="Lucida Sans Unicode"/>
                <a:cs typeface="Lucida Sans Unicode"/>
              </a:rPr>
              <a:t>−</a:t>
            </a:r>
            <a:r>
              <a:rPr dirty="0" sz="1000" spc="0" i="1">
                <a:latin typeface="Trebuchet MS"/>
                <a:cs typeface="Trebuchet MS"/>
              </a:rPr>
              <a:t>t</a:t>
            </a:r>
            <a:r>
              <a:rPr dirty="0" sz="1000">
                <a:latin typeface="Tahoma"/>
                <a:cs typeface="Tahoma"/>
              </a:rPr>
              <a:t>(</a:t>
            </a:r>
            <a:r>
              <a:rPr dirty="0" sz="1000" spc="15" i="1">
                <a:latin typeface="Trebuchet MS"/>
                <a:cs typeface="Trebuchet MS"/>
              </a:rPr>
              <a:t>t</a:t>
            </a:r>
            <a:r>
              <a:rPr dirty="0" sz="1000" spc="45">
                <a:latin typeface="Tahoma"/>
                <a:cs typeface="Tahoma"/>
              </a:rPr>
              <a:t>+</a:t>
            </a:r>
            <a:r>
              <a:rPr dirty="0" sz="1000" spc="-25">
                <a:latin typeface="Tahoma"/>
                <a:cs typeface="Tahoma"/>
              </a:rPr>
              <a:t>1)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0" y="3364623"/>
            <a:ext cx="1383030" cy="91440"/>
          </a:xfrm>
          <a:custGeom>
            <a:avLst/>
            <a:gdLst/>
            <a:ahLst/>
            <a:cxnLst/>
            <a:rect l="l" t="t" r="r" b="b"/>
            <a:pathLst>
              <a:path w="1383030" h="91439">
                <a:moveTo>
                  <a:pt x="0" y="91376"/>
                </a:moveTo>
                <a:lnTo>
                  <a:pt x="1382420" y="91376"/>
                </a:lnTo>
                <a:lnTo>
                  <a:pt x="1382420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1382420" y="3364623"/>
            <a:ext cx="1935480" cy="91440"/>
          </a:xfrm>
          <a:custGeom>
            <a:avLst/>
            <a:gdLst/>
            <a:ahLst/>
            <a:cxnLst/>
            <a:rect l="l" t="t" r="r" b="b"/>
            <a:pathLst>
              <a:path w="1935479" h="91439">
                <a:moveTo>
                  <a:pt x="0" y="91376"/>
                </a:moveTo>
                <a:lnTo>
                  <a:pt x="1935352" y="91376"/>
                </a:lnTo>
                <a:lnTo>
                  <a:pt x="1935352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3317760" y="3364623"/>
            <a:ext cx="829944" cy="91440"/>
          </a:xfrm>
          <a:custGeom>
            <a:avLst/>
            <a:gdLst/>
            <a:ahLst/>
            <a:cxnLst/>
            <a:rect l="l" t="t" r="r" b="b"/>
            <a:pathLst>
              <a:path w="829945" h="91439">
                <a:moveTo>
                  <a:pt x="0" y="91376"/>
                </a:moveTo>
                <a:lnTo>
                  <a:pt x="829411" y="91376"/>
                </a:lnTo>
                <a:lnTo>
                  <a:pt x="829411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4147172" y="3364623"/>
            <a:ext cx="461009" cy="91440"/>
          </a:xfrm>
          <a:custGeom>
            <a:avLst/>
            <a:gdLst/>
            <a:ahLst/>
            <a:cxnLst/>
            <a:rect l="l" t="t" r="r" b="b"/>
            <a:pathLst>
              <a:path w="461010" h="91439">
                <a:moveTo>
                  <a:pt x="0" y="91376"/>
                </a:moveTo>
                <a:lnTo>
                  <a:pt x="460832" y="91376"/>
                </a:lnTo>
                <a:lnTo>
                  <a:pt x="46083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Agnese</a:t>
            </a:r>
            <a:r>
              <a:rPr dirty="0" spc="15"/>
              <a:t> </a:t>
            </a:r>
            <a:r>
              <a:rPr dirty="0" spc="-10"/>
              <a:t>Di</a:t>
            </a:r>
            <a:r>
              <a:rPr dirty="0" spc="15"/>
              <a:t> </a:t>
            </a:r>
            <a:r>
              <a:rPr dirty="0" spc="-30"/>
              <a:t>Castro</a:t>
            </a:r>
          </a:p>
        </p:txBody>
      </p:sp>
      <p:sp>
        <p:nvSpPr>
          <p:cNvPr id="23" name="object 23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0"/>
              <a:t>Es</a:t>
            </a:r>
            <a:r>
              <a:rPr dirty="0" spc="-5"/>
              <a:t>p</a:t>
            </a:r>
            <a:r>
              <a:rPr dirty="0" spc="-40"/>
              <a:t>onenziale</a:t>
            </a:r>
            <a:r>
              <a:rPr dirty="0" spc="15"/>
              <a:t> </a:t>
            </a:r>
            <a:r>
              <a:rPr dirty="0" spc="50"/>
              <a:t>&amp;</a:t>
            </a:r>
            <a:r>
              <a:rPr dirty="0" spc="15"/>
              <a:t> </a:t>
            </a:r>
            <a:r>
              <a:rPr dirty="0" spc="-25"/>
              <a:t>Log</a:t>
            </a:r>
            <a:r>
              <a:rPr dirty="0" spc="-40"/>
              <a:t>a</a:t>
            </a:r>
            <a:r>
              <a:rPr dirty="0" spc="-25"/>
              <a:t>ritmo:</a:t>
            </a:r>
            <a:r>
              <a:rPr dirty="0" spc="75"/>
              <a:t> </a:t>
            </a:r>
            <a:r>
              <a:rPr dirty="0" spc="-35"/>
              <a:t>p</a:t>
            </a:r>
            <a:r>
              <a:rPr dirty="0" spc="-50"/>
              <a:t>a</a:t>
            </a:r>
            <a:r>
              <a:rPr dirty="0" spc="-25"/>
              <a:t>rte</a:t>
            </a:r>
            <a:r>
              <a:rPr dirty="0" spc="15"/>
              <a:t> </a:t>
            </a:r>
            <a:r>
              <a:rPr dirty="0" spc="-55"/>
              <a:t>3</a:t>
            </a:r>
          </a:p>
        </p:txBody>
      </p:sp>
      <p:sp>
        <p:nvSpPr>
          <p:cNvPr id="24" name="object 24"/>
          <p:cNvSpPr txBox="1"/>
          <p:nvPr/>
        </p:nvSpPr>
        <p:spPr>
          <a:xfrm>
            <a:off x="3458971" y="3367563"/>
            <a:ext cx="54737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25">
                <a:solidFill>
                  <a:srgbClr val="7A0000"/>
                </a:solidFill>
                <a:latin typeface="Lucida Sans Unicode"/>
                <a:cs typeface="Lucida Sans Unicode"/>
              </a:rPr>
              <a:t>Unitelma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Sapienza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4280865" y="3367563"/>
            <a:ext cx="19367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5">
                <a:solidFill>
                  <a:srgbClr val="FFFFFF"/>
                </a:solidFill>
                <a:latin typeface="Lucida Sans Unicode"/>
                <a:cs typeface="Lucida Sans Unicode"/>
              </a:rPr>
              <a:t>23/27</a:t>
            </a:r>
            <a:endParaRPr sz="5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1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49718" y="24034"/>
            <a:ext cx="40449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Esercizi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svolti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59532" rIns="0" bIns="0" rtlCol="0" vert="horz">
            <a:spAutoFit/>
          </a:bodyPr>
          <a:lstStyle/>
          <a:p>
            <a:pPr marL="31115">
              <a:lnSpc>
                <a:spcPct val="100000"/>
              </a:lnSpc>
            </a:pPr>
            <a:r>
              <a:rPr dirty="0" sz="1000" spc="-35">
                <a:solidFill>
                  <a:srgbClr val="007F00"/>
                </a:solidFill>
              </a:rPr>
              <a:t>Esercizio</a:t>
            </a:r>
            <a:endParaRPr sz="1000"/>
          </a:p>
        </p:txBody>
      </p:sp>
      <p:sp>
        <p:nvSpPr>
          <p:cNvPr id="5" name="object 5"/>
          <p:cNvSpPr/>
          <p:nvPr/>
        </p:nvSpPr>
        <p:spPr>
          <a:xfrm>
            <a:off x="75729" y="379309"/>
            <a:ext cx="4456607" cy="10160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0" y="0"/>
            <a:ext cx="4608004" cy="34560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4468835" y="865962"/>
            <a:ext cx="114301" cy="11430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77330" y="916762"/>
            <a:ext cx="4304204" cy="635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4532336" y="291527"/>
            <a:ext cx="50800" cy="587135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532336" y="355027"/>
            <a:ext cx="50800" cy="523634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75729" y="461873"/>
            <a:ext cx="4457065" cy="467995"/>
          </a:xfrm>
          <a:custGeom>
            <a:avLst/>
            <a:gdLst/>
            <a:ahLst/>
            <a:cxnLst/>
            <a:rect l="l" t="t" r="r" b="b"/>
            <a:pathLst>
              <a:path w="4457065" h="467994">
                <a:moveTo>
                  <a:pt x="4456606" y="0"/>
                </a:moveTo>
                <a:lnTo>
                  <a:pt x="0" y="0"/>
                </a:lnTo>
                <a:lnTo>
                  <a:pt x="0" y="416789"/>
                </a:lnTo>
                <a:lnTo>
                  <a:pt x="16636" y="454303"/>
                </a:lnTo>
                <a:lnTo>
                  <a:pt x="4405806" y="467589"/>
                </a:lnTo>
                <a:lnTo>
                  <a:pt x="4420049" y="465544"/>
                </a:lnTo>
                <a:lnTo>
                  <a:pt x="4451170" y="439585"/>
                </a:lnTo>
                <a:lnTo>
                  <a:pt x="445660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4532336" y="342327"/>
            <a:ext cx="0" cy="555625"/>
          </a:xfrm>
          <a:custGeom>
            <a:avLst/>
            <a:gdLst/>
            <a:ahLst/>
            <a:cxnLst/>
            <a:rect l="l" t="t" r="r" b="b"/>
            <a:pathLst>
              <a:path w="0" h="555625">
                <a:moveTo>
                  <a:pt x="0" y="555384"/>
                </a:moveTo>
                <a:lnTo>
                  <a:pt x="0" y="0"/>
                </a:lnTo>
              </a:path>
            </a:pathLst>
          </a:custGeom>
          <a:ln w="3175">
            <a:solidFill>
              <a:srgbClr val="7F7F7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4532336" y="329627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AFAFA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4532336" y="316927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CECEC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4532336" y="304227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EFEFE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4532336" y="285177"/>
            <a:ext cx="0" cy="19050"/>
          </a:xfrm>
          <a:custGeom>
            <a:avLst/>
            <a:gdLst/>
            <a:ahLst/>
            <a:cxnLst/>
            <a:rect l="l" t="t" r="r" b="b"/>
            <a:pathLst>
              <a:path w="0" h="19050">
                <a:moveTo>
                  <a:pt x="0" y="19050"/>
                </a:moveTo>
                <a:lnTo>
                  <a:pt x="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 txBox="1"/>
          <p:nvPr/>
        </p:nvSpPr>
        <p:spPr>
          <a:xfrm>
            <a:off x="113830" y="479880"/>
            <a:ext cx="3567429" cy="10134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40">
                <a:latin typeface="Tahoma"/>
                <a:cs typeface="Tahoma"/>
              </a:rPr>
              <a:t>Risolvere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la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60">
                <a:latin typeface="Tahoma"/>
                <a:cs typeface="Tahoma"/>
              </a:rPr>
              <a:t>seguente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equazione:</a:t>
            </a:r>
            <a:endParaRPr sz="10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14"/>
              </a:spcBef>
            </a:pPr>
            <a:endParaRPr sz="850">
              <a:latin typeface="Times New Roman"/>
              <a:cs typeface="Times New Roman"/>
            </a:endParaRPr>
          </a:p>
          <a:p>
            <a:pPr marL="1171575">
              <a:lnSpc>
                <a:spcPct val="100000"/>
              </a:lnSpc>
            </a:pPr>
            <a:r>
              <a:rPr dirty="0" sz="1000" spc="-20">
                <a:solidFill>
                  <a:srgbClr val="0000FF"/>
                </a:solidFill>
                <a:latin typeface="Tahoma"/>
                <a:cs typeface="Tahoma"/>
              </a:rPr>
              <a:t>ln</a:t>
            </a:r>
            <a:r>
              <a:rPr dirty="0" sz="1000" spc="-15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45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r>
              <a:rPr dirty="0" sz="1000" spc="10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sz="1000" spc="-365">
                <a:solidFill>
                  <a:srgbClr val="0000FF"/>
                </a:solidFill>
                <a:latin typeface="Lucida Sans Unicode"/>
                <a:cs typeface="Lucida Sans Unicode"/>
              </a:rPr>
              <a:t>·</a:t>
            </a:r>
            <a:r>
              <a:rPr dirty="0" sz="1000" spc="-9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15">
                <a:solidFill>
                  <a:srgbClr val="0000FF"/>
                </a:solidFill>
                <a:latin typeface="Tahoma"/>
                <a:cs typeface="Tahoma"/>
              </a:rPr>
              <a:t>(ln</a:t>
            </a:r>
            <a:r>
              <a:rPr dirty="0" baseline="35714" sz="1050" spc="-120">
                <a:solidFill>
                  <a:srgbClr val="0000FF"/>
                </a:solidFill>
                <a:latin typeface="Lucida Sans Unicode"/>
                <a:cs typeface="Lucida Sans Unicode"/>
              </a:rPr>
              <a:t>2</a:t>
            </a:r>
            <a:r>
              <a:rPr dirty="0" baseline="35714" sz="1050" spc="-1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45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r>
              <a:rPr dirty="0" sz="1000" spc="10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sz="1000" spc="-25">
                <a:solidFill>
                  <a:srgbClr val="0000FF"/>
                </a:solidFill>
                <a:latin typeface="Lucida Sans Unicode"/>
                <a:cs typeface="Lucida Sans Unicode"/>
              </a:rPr>
              <a:t>−</a:t>
            </a:r>
            <a:r>
              <a:rPr dirty="0" sz="1000" spc="-9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25">
                <a:solidFill>
                  <a:srgbClr val="0000FF"/>
                </a:solidFill>
                <a:latin typeface="Tahoma"/>
                <a:cs typeface="Tahoma"/>
              </a:rPr>
              <a:t>5)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4</a:t>
            </a:r>
            <a:r>
              <a:rPr dirty="0" sz="1000" spc="-95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25">
                <a:solidFill>
                  <a:srgbClr val="0000FF"/>
                </a:solidFill>
                <a:latin typeface="Lucida Sans Unicode"/>
                <a:cs typeface="Lucida Sans Unicode"/>
              </a:rPr>
              <a:t>−</a:t>
            </a:r>
            <a:r>
              <a:rPr dirty="0" sz="1000" spc="-9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20">
                <a:solidFill>
                  <a:srgbClr val="0000FF"/>
                </a:solidFill>
                <a:latin typeface="Tahoma"/>
                <a:cs typeface="Tahoma"/>
              </a:rPr>
              <a:t>ln</a:t>
            </a:r>
            <a:r>
              <a:rPr dirty="0" sz="1000" spc="-15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45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r>
              <a:rPr dirty="0" sz="1000" spc="10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sz="1000" spc="-365">
                <a:solidFill>
                  <a:srgbClr val="0000FF"/>
                </a:solidFill>
                <a:latin typeface="Lucida Sans Unicode"/>
                <a:cs typeface="Lucida Sans Unicode"/>
              </a:rPr>
              <a:t>·</a:t>
            </a:r>
            <a:r>
              <a:rPr dirty="0" sz="1000" spc="-9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15">
                <a:solidFill>
                  <a:srgbClr val="0000FF"/>
                </a:solidFill>
                <a:latin typeface="Tahoma"/>
                <a:cs typeface="Tahoma"/>
              </a:rPr>
              <a:t>(ln</a:t>
            </a:r>
            <a:r>
              <a:rPr dirty="0" sz="1000" spc="-15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45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r>
              <a:rPr dirty="0" sz="1000" spc="10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+</a:t>
            </a:r>
            <a:r>
              <a:rPr dirty="0" sz="1000" spc="-95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25">
                <a:solidFill>
                  <a:srgbClr val="0000FF"/>
                </a:solidFill>
                <a:latin typeface="Tahoma"/>
                <a:cs typeface="Tahoma"/>
              </a:rPr>
              <a:t>1)</a:t>
            </a:r>
            <a:r>
              <a:rPr dirty="0" sz="1000" spc="-95" i="1">
                <a:latin typeface="Verdana"/>
                <a:cs typeface="Verdana"/>
              </a:rPr>
              <a:t>.</a:t>
            </a:r>
            <a:endParaRPr sz="10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990"/>
              </a:spcBef>
            </a:pPr>
            <a:r>
              <a:rPr dirty="0" sz="1000" spc="-30">
                <a:latin typeface="Tahoma"/>
                <a:cs typeface="Tahoma"/>
              </a:rPr>
              <a:t>Condizione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di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esistenza:</a:t>
            </a:r>
            <a:r>
              <a:rPr dirty="0" sz="1000" spc="130">
                <a:latin typeface="Tahoma"/>
                <a:cs typeface="Tahoma"/>
              </a:rPr>
              <a:t> 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65" i="1">
                <a:latin typeface="Trebuchet MS"/>
                <a:cs typeface="Trebuchet MS"/>
              </a:rPr>
              <a:t> </a:t>
            </a:r>
            <a:r>
              <a:rPr dirty="0" sz="1000" spc="-50" i="1">
                <a:latin typeface="Verdana"/>
                <a:cs typeface="Verdana"/>
              </a:rPr>
              <a:t>&gt;</a:t>
            </a:r>
            <a:r>
              <a:rPr dirty="0" sz="1000" spc="-75" i="1">
                <a:latin typeface="Verdana"/>
                <a:cs typeface="Verdana"/>
              </a:rPr>
              <a:t> </a:t>
            </a:r>
            <a:r>
              <a:rPr dirty="0" sz="1000" spc="-40">
                <a:latin typeface="Tahoma"/>
                <a:cs typeface="Tahoma"/>
              </a:rPr>
              <a:t>0.</a:t>
            </a:r>
            <a:r>
              <a:rPr dirty="0" sz="1000" spc="130">
                <a:latin typeface="Tahoma"/>
                <a:cs typeface="Tahoma"/>
              </a:rPr>
              <a:t> </a:t>
            </a:r>
            <a:r>
              <a:rPr dirty="0" sz="1000" spc="50">
                <a:latin typeface="Tahoma"/>
                <a:cs typeface="Tahoma"/>
              </a:rPr>
              <a:t>P</a:t>
            </a:r>
            <a:r>
              <a:rPr dirty="0" sz="1000" spc="-35">
                <a:latin typeface="Tahoma"/>
                <a:cs typeface="Tahoma"/>
              </a:rPr>
              <a:t>osto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65" i="1">
                <a:latin typeface="Trebuchet MS"/>
                <a:cs typeface="Trebuchet MS"/>
              </a:rPr>
              <a:t>t</a:t>
            </a:r>
            <a:r>
              <a:rPr dirty="0" sz="1000" spc="45" i="1">
                <a:latin typeface="Trebuchet MS"/>
                <a:cs typeface="Trebuchet MS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ln</a:t>
            </a:r>
            <a:r>
              <a:rPr dirty="0" sz="1000" spc="-150">
                <a:latin typeface="Tahoma"/>
                <a:cs typeface="Tahoma"/>
              </a:rPr>
              <a:t> 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-210" i="1">
                <a:latin typeface="Trebuchet MS"/>
                <a:cs typeface="Trebuchet MS"/>
              </a:rPr>
              <a:t> </a:t>
            </a:r>
            <a:r>
              <a:rPr dirty="0" sz="1000" spc="-30">
                <a:latin typeface="Tahoma"/>
                <a:cs typeface="Tahoma"/>
              </a:rPr>
              <a:t>,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l’equazione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diventa</a:t>
            </a:r>
            <a:endParaRPr sz="10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14"/>
              </a:spcBef>
            </a:pPr>
            <a:endParaRPr sz="8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tabLst>
                <a:tab pos="1303655" algn="l"/>
                <a:tab pos="1697355" algn="l"/>
              </a:tabLst>
            </a:pPr>
            <a:r>
              <a:rPr dirty="0" sz="1000" spc="0" i="1">
                <a:latin typeface="Trebuchet MS"/>
                <a:cs typeface="Trebuchet MS"/>
              </a:rPr>
              <a:t>t</a:t>
            </a:r>
            <a:r>
              <a:rPr dirty="0" sz="1000">
                <a:latin typeface="Tahoma"/>
                <a:cs typeface="Tahoma"/>
              </a:rPr>
              <a:t>(</a:t>
            </a:r>
            <a:r>
              <a:rPr dirty="0" sz="1000" spc="0" i="1">
                <a:latin typeface="Trebuchet MS"/>
                <a:cs typeface="Trebuchet MS"/>
              </a:rPr>
              <a:t>t</a:t>
            </a:r>
            <a:r>
              <a:rPr dirty="0" baseline="31746" sz="1050" spc="-37">
                <a:latin typeface="Lucida Sans Unicode"/>
                <a:cs typeface="Lucida Sans Unicode"/>
              </a:rPr>
              <a:t>2</a:t>
            </a:r>
            <a:r>
              <a:rPr dirty="0" sz="1000" spc="-20">
                <a:latin typeface="Lucida Sans Unicode"/>
                <a:cs typeface="Lucida Sans Unicode"/>
              </a:rPr>
              <a:t>−</a:t>
            </a:r>
            <a:r>
              <a:rPr dirty="0" sz="1000" spc="-25">
                <a:latin typeface="Tahoma"/>
                <a:cs typeface="Tahoma"/>
              </a:rPr>
              <a:t>5)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4</a:t>
            </a:r>
            <a:r>
              <a:rPr dirty="0" sz="1000" spc="-20">
                <a:latin typeface="Lucida Sans Unicode"/>
                <a:cs typeface="Lucida Sans Unicode"/>
              </a:rPr>
              <a:t>−</a:t>
            </a:r>
            <a:r>
              <a:rPr dirty="0" sz="1000" spc="0" i="1">
                <a:latin typeface="Trebuchet MS"/>
                <a:cs typeface="Trebuchet MS"/>
              </a:rPr>
              <a:t>t</a:t>
            </a:r>
            <a:r>
              <a:rPr dirty="0" sz="1000">
                <a:latin typeface="Tahoma"/>
                <a:cs typeface="Tahoma"/>
              </a:rPr>
              <a:t>(</a:t>
            </a:r>
            <a:r>
              <a:rPr dirty="0" sz="1000" spc="15" i="1">
                <a:latin typeface="Trebuchet MS"/>
                <a:cs typeface="Trebuchet MS"/>
              </a:rPr>
              <a:t>t</a:t>
            </a:r>
            <a:r>
              <a:rPr dirty="0" sz="1000" spc="45">
                <a:latin typeface="Tahoma"/>
                <a:cs typeface="Tahoma"/>
              </a:rPr>
              <a:t>+</a:t>
            </a:r>
            <a:r>
              <a:rPr dirty="0" sz="1000" spc="-25">
                <a:latin typeface="Tahoma"/>
                <a:cs typeface="Tahoma"/>
              </a:rPr>
              <a:t>1)</a:t>
            </a:r>
            <a:r>
              <a:rPr dirty="0" sz="1000">
                <a:latin typeface="Tahoma"/>
                <a:cs typeface="Tahoma"/>
              </a:rPr>
              <a:t>	</a:t>
            </a:r>
            <a:r>
              <a:rPr dirty="0" sz="1000" spc="-114">
                <a:latin typeface="Lucida Sans Unicode"/>
                <a:cs typeface="Lucida Sans Unicode"/>
              </a:rPr>
              <a:t>⇐</a:t>
            </a:r>
            <a:r>
              <a:rPr dirty="0" sz="1000" spc="55">
                <a:latin typeface="Lucida Sans Unicode"/>
                <a:cs typeface="Lucida Sans Unicode"/>
              </a:rPr>
              <a:t>⇒</a:t>
            </a:r>
            <a:r>
              <a:rPr dirty="0" sz="1000">
                <a:latin typeface="Lucida Sans Unicode"/>
                <a:cs typeface="Lucida Sans Unicode"/>
              </a:rPr>
              <a:t>	</a:t>
            </a:r>
            <a:r>
              <a:rPr dirty="0" sz="1000" spc="0" i="1">
                <a:latin typeface="Trebuchet MS"/>
                <a:cs typeface="Trebuchet MS"/>
              </a:rPr>
              <a:t>t</a:t>
            </a:r>
            <a:r>
              <a:rPr dirty="0" baseline="31746" sz="1050" spc="-37">
                <a:latin typeface="Lucida Sans Unicode"/>
                <a:cs typeface="Lucida Sans Unicode"/>
              </a:rPr>
              <a:t>3</a:t>
            </a:r>
            <a:r>
              <a:rPr dirty="0" sz="1000" spc="45">
                <a:latin typeface="Tahoma"/>
                <a:cs typeface="Tahoma"/>
              </a:rPr>
              <a:t>+</a:t>
            </a:r>
            <a:r>
              <a:rPr dirty="0" sz="1000" spc="0" i="1">
                <a:latin typeface="Trebuchet MS"/>
                <a:cs typeface="Trebuchet MS"/>
              </a:rPr>
              <a:t>t</a:t>
            </a:r>
            <a:r>
              <a:rPr dirty="0" baseline="31746" sz="1050" spc="-37">
                <a:latin typeface="Lucida Sans Unicode"/>
                <a:cs typeface="Lucida Sans Unicode"/>
              </a:rPr>
              <a:t>2</a:t>
            </a:r>
            <a:r>
              <a:rPr dirty="0" sz="1000" spc="-20">
                <a:latin typeface="Lucida Sans Unicode"/>
                <a:cs typeface="Lucida Sans Unicode"/>
              </a:rPr>
              <a:t>−</a:t>
            </a:r>
            <a:r>
              <a:rPr dirty="0" sz="1000" spc="-50">
                <a:latin typeface="Tahoma"/>
                <a:cs typeface="Tahoma"/>
              </a:rPr>
              <a:t>4</a:t>
            </a:r>
            <a:r>
              <a:rPr dirty="0" sz="1000" spc="15" i="1">
                <a:latin typeface="Trebuchet MS"/>
                <a:cs typeface="Trebuchet MS"/>
              </a:rPr>
              <a:t>t</a:t>
            </a:r>
            <a:r>
              <a:rPr dirty="0" sz="1000" spc="-20">
                <a:latin typeface="Lucida Sans Unicode"/>
                <a:cs typeface="Lucida Sans Unicode"/>
              </a:rPr>
              <a:t>−</a:t>
            </a:r>
            <a:r>
              <a:rPr dirty="0" sz="1000" spc="-50">
                <a:latin typeface="Tahoma"/>
                <a:cs typeface="Tahoma"/>
              </a:rPr>
              <a:t>4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0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0" y="3364623"/>
            <a:ext cx="1383030" cy="91440"/>
          </a:xfrm>
          <a:custGeom>
            <a:avLst/>
            <a:gdLst/>
            <a:ahLst/>
            <a:cxnLst/>
            <a:rect l="l" t="t" r="r" b="b"/>
            <a:pathLst>
              <a:path w="1383030" h="91439">
                <a:moveTo>
                  <a:pt x="0" y="91376"/>
                </a:moveTo>
                <a:lnTo>
                  <a:pt x="1382420" y="91376"/>
                </a:lnTo>
                <a:lnTo>
                  <a:pt x="1382420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1382420" y="3364623"/>
            <a:ext cx="1935480" cy="91440"/>
          </a:xfrm>
          <a:custGeom>
            <a:avLst/>
            <a:gdLst/>
            <a:ahLst/>
            <a:cxnLst/>
            <a:rect l="l" t="t" r="r" b="b"/>
            <a:pathLst>
              <a:path w="1935479" h="91439">
                <a:moveTo>
                  <a:pt x="0" y="91376"/>
                </a:moveTo>
                <a:lnTo>
                  <a:pt x="1935352" y="91376"/>
                </a:lnTo>
                <a:lnTo>
                  <a:pt x="1935352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3317760" y="3364623"/>
            <a:ext cx="829944" cy="91440"/>
          </a:xfrm>
          <a:custGeom>
            <a:avLst/>
            <a:gdLst/>
            <a:ahLst/>
            <a:cxnLst/>
            <a:rect l="l" t="t" r="r" b="b"/>
            <a:pathLst>
              <a:path w="829945" h="91439">
                <a:moveTo>
                  <a:pt x="0" y="91376"/>
                </a:moveTo>
                <a:lnTo>
                  <a:pt x="829411" y="91376"/>
                </a:lnTo>
                <a:lnTo>
                  <a:pt x="829411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4147172" y="3364623"/>
            <a:ext cx="461009" cy="91440"/>
          </a:xfrm>
          <a:custGeom>
            <a:avLst/>
            <a:gdLst/>
            <a:ahLst/>
            <a:cxnLst/>
            <a:rect l="l" t="t" r="r" b="b"/>
            <a:pathLst>
              <a:path w="461010" h="91439">
                <a:moveTo>
                  <a:pt x="0" y="91376"/>
                </a:moveTo>
                <a:lnTo>
                  <a:pt x="460832" y="91376"/>
                </a:lnTo>
                <a:lnTo>
                  <a:pt x="46083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Agnese</a:t>
            </a:r>
            <a:r>
              <a:rPr dirty="0" spc="15"/>
              <a:t> </a:t>
            </a:r>
            <a:r>
              <a:rPr dirty="0" spc="-10"/>
              <a:t>Di</a:t>
            </a:r>
            <a:r>
              <a:rPr dirty="0" spc="15"/>
              <a:t> </a:t>
            </a:r>
            <a:r>
              <a:rPr dirty="0" spc="-30"/>
              <a:t>Castro</a:t>
            </a:r>
          </a:p>
        </p:txBody>
      </p:sp>
      <p:sp>
        <p:nvSpPr>
          <p:cNvPr id="23" name="object 23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0"/>
              <a:t>Es</a:t>
            </a:r>
            <a:r>
              <a:rPr dirty="0" spc="-5"/>
              <a:t>p</a:t>
            </a:r>
            <a:r>
              <a:rPr dirty="0" spc="-40"/>
              <a:t>onenziale</a:t>
            </a:r>
            <a:r>
              <a:rPr dirty="0" spc="15"/>
              <a:t> </a:t>
            </a:r>
            <a:r>
              <a:rPr dirty="0" spc="50"/>
              <a:t>&amp;</a:t>
            </a:r>
            <a:r>
              <a:rPr dirty="0" spc="15"/>
              <a:t> </a:t>
            </a:r>
            <a:r>
              <a:rPr dirty="0" spc="-25"/>
              <a:t>Log</a:t>
            </a:r>
            <a:r>
              <a:rPr dirty="0" spc="-40"/>
              <a:t>a</a:t>
            </a:r>
            <a:r>
              <a:rPr dirty="0" spc="-25"/>
              <a:t>ritmo:</a:t>
            </a:r>
            <a:r>
              <a:rPr dirty="0" spc="75"/>
              <a:t> </a:t>
            </a:r>
            <a:r>
              <a:rPr dirty="0" spc="-35"/>
              <a:t>p</a:t>
            </a:r>
            <a:r>
              <a:rPr dirty="0" spc="-50"/>
              <a:t>a</a:t>
            </a:r>
            <a:r>
              <a:rPr dirty="0" spc="-25"/>
              <a:t>rte</a:t>
            </a:r>
            <a:r>
              <a:rPr dirty="0" spc="15"/>
              <a:t> </a:t>
            </a:r>
            <a:r>
              <a:rPr dirty="0" spc="-55"/>
              <a:t>3</a:t>
            </a:r>
          </a:p>
        </p:txBody>
      </p:sp>
      <p:sp>
        <p:nvSpPr>
          <p:cNvPr id="24" name="object 24"/>
          <p:cNvSpPr txBox="1"/>
          <p:nvPr/>
        </p:nvSpPr>
        <p:spPr>
          <a:xfrm>
            <a:off x="3458971" y="3367563"/>
            <a:ext cx="54737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25">
                <a:solidFill>
                  <a:srgbClr val="7A0000"/>
                </a:solidFill>
                <a:latin typeface="Lucida Sans Unicode"/>
                <a:cs typeface="Lucida Sans Unicode"/>
              </a:rPr>
              <a:t>Unitelma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Sapienza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4280865" y="3367563"/>
            <a:ext cx="19367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5">
                <a:solidFill>
                  <a:srgbClr val="FFFFFF"/>
                </a:solidFill>
                <a:latin typeface="Lucida Sans Unicode"/>
                <a:cs typeface="Lucida Sans Unicode"/>
              </a:rPr>
              <a:t>23/27</a:t>
            </a:r>
            <a:endParaRPr sz="5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1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49718" y="24034"/>
            <a:ext cx="40449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Esercizi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svolti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59532" rIns="0" bIns="0" rtlCol="0" vert="horz">
            <a:spAutoFit/>
          </a:bodyPr>
          <a:lstStyle/>
          <a:p>
            <a:pPr marL="31115">
              <a:lnSpc>
                <a:spcPct val="100000"/>
              </a:lnSpc>
            </a:pPr>
            <a:r>
              <a:rPr dirty="0" sz="1000" spc="-35">
                <a:solidFill>
                  <a:srgbClr val="007F00"/>
                </a:solidFill>
              </a:rPr>
              <a:t>Esercizio</a:t>
            </a:r>
            <a:endParaRPr sz="1000"/>
          </a:p>
        </p:txBody>
      </p:sp>
      <p:sp>
        <p:nvSpPr>
          <p:cNvPr id="5" name="object 5"/>
          <p:cNvSpPr/>
          <p:nvPr/>
        </p:nvSpPr>
        <p:spPr>
          <a:xfrm>
            <a:off x="75729" y="379309"/>
            <a:ext cx="4456607" cy="10160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0" y="0"/>
            <a:ext cx="4608004" cy="34560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4468835" y="865962"/>
            <a:ext cx="114301" cy="11430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77330" y="916762"/>
            <a:ext cx="4304204" cy="635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4532336" y="291527"/>
            <a:ext cx="50800" cy="587135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532336" y="355027"/>
            <a:ext cx="50800" cy="523634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75729" y="461873"/>
            <a:ext cx="4457065" cy="467995"/>
          </a:xfrm>
          <a:custGeom>
            <a:avLst/>
            <a:gdLst/>
            <a:ahLst/>
            <a:cxnLst/>
            <a:rect l="l" t="t" r="r" b="b"/>
            <a:pathLst>
              <a:path w="4457065" h="467994">
                <a:moveTo>
                  <a:pt x="4456606" y="0"/>
                </a:moveTo>
                <a:lnTo>
                  <a:pt x="0" y="0"/>
                </a:lnTo>
                <a:lnTo>
                  <a:pt x="0" y="416789"/>
                </a:lnTo>
                <a:lnTo>
                  <a:pt x="16636" y="454303"/>
                </a:lnTo>
                <a:lnTo>
                  <a:pt x="4405806" y="467589"/>
                </a:lnTo>
                <a:lnTo>
                  <a:pt x="4420049" y="465544"/>
                </a:lnTo>
                <a:lnTo>
                  <a:pt x="4451170" y="439585"/>
                </a:lnTo>
                <a:lnTo>
                  <a:pt x="445660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4532336" y="342327"/>
            <a:ext cx="0" cy="555625"/>
          </a:xfrm>
          <a:custGeom>
            <a:avLst/>
            <a:gdLst/>
            <a:ahLst/>
            <a:cxnLst/>
            <a:rect l="l" t="t" r="r" b="b"/>
            <a:pathLst>
              <a:path w="0" h="555625">
                <a:moveTo>
                  <a:pt x="0" y="555384"/>
                </a:moveTo>
                <a:lnTo>
                  <a:pt x="0" y="0"/>
                </a:lnTo>
              </a:path>
            </a:pathLst>
          </a:custGeom>
          <a:ln w="3175">
            <a:solidFill>
              <a:srgbClr val="7F7F7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4532336" y="329627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AFAFA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4532336" y="316927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CECEC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4532336" y="304227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EFEFE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4532336" y="285177"/>
            <a:ext cx="0" cy="19050"/>
          </a:xfrm>
          <a:custGeom>
            <a:avLst/>
            <a:gdLst/>
            <a:ahLst/>
            <a:cxnLst/>
            <a:rect l="l" t="t" r="r" b="b"/>
            <a:pathLst>
              <a:path w="0" h="19050">
                <a:moveTo>
                  <a:pt x="0" y="19050"/>
                </a:moveTo>
                <a:lnTo>
                  <a:pt x="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 txBox="1"/>
          <p:nvPr/>
        </p:nvSpPr>
        <p:spPr>
          <a:xfrm>
            <a:off x="113830" y="479880"/>
            <a:ext cx="3567429" cy="6965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40">
                <a:latin typeface="Tahoma"/>
                <a:cs typeface="Tahoma"/>
              </a:rPr>
              <a:t>Risolvere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la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60">
                <a:latin typeface="Tahoma"/>
                <a:cs typeface="Tahoma"/>
              </a:rPr>
              <a:t>seguente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equazione:</a:t>
            </a:r>
            <a:endParaRPr sz="10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14"/>
              </a:spcBef>
            </a:pPr>
            <a:endParaRPr sz="850">
              <a:latin typeface="Times New Roman"/>
              <a:cs typeface="Times New Roman"/>
            </a:endParaRPr>
          </a:p>
          <a:p>
            <a:pPr marL="1171575">
              <a:lnSpc>
                <a:spcPct val="100000"/>
              </a:lnSpc>
            </a:pPr>
            <a:r>
              <a:rPr dirty="0" sz="1000" spc="-20">
                <a:solidFill>
                  <a:srgbClr val="0000FF"/>
                </a:solidFill>
                <a:latin typeface="Tahoma"/>
                <a:cs typeface="Tahoma"/>
              </a:rPr>
              <a:t>ln</a:t>
            </a:r>
            <a:r>
              <a:rPr dirty="0" sz="1000" spc="-15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45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r>
              <a:rPr dirty="0" sz="1000" spc="10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sz="1000" spc="-365">
                <a:solidFill>
                  <a:srgbClr val="0000FF"/>
                </a:solidFill>
                <a:latin typeface="Lucida Sans Unicode"/>
                <a:cs typeface="Lucida Sans Unicode"/>
              </a:rPr>
              <a:t>·</a:t>
            </a:r>
            <a:r>
              <a:rPr dirty="0" sz="1000" spc="-9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15">
                <a:solidFill>
                  <a:srgbClr val="0000FF"/>
                </a:solidFill>
                <a:latin typeface="Tahoma"/>
                <a:cs typeface="Tahoma"/>
              </a:rPr>
              <a:t>(ln</a:t>
            </a:r>
            <a:r>
              <a:rPr dirty="0" baseline="35714" sz="1050" spc="-120">
                <a:solidFill>
                  <a:srgbClr val="0000FF"/>
                </a:solidFill>
                <a:latin typeface="Lucida Sans Unicode"/>
                <a:cs typeface="Lucida Sans Unicode"/>
              </a:rPr>
              <a:t>2</a:t>
            </a:r>
            <a:r>
              <a:rPr dirty="0" baseline="35714" sz="1050" spc="-1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45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r>
              <a:rPr dirty="0" sz="1000" spc="10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sz="1000" spc="-25">
                <a:solidFill>
                  <a:srgbClr val="0000FF"/>
                </a:solidFill>
                <a:latin typeface="Lucida Sans Unicode"/>
                <a:cs typeface="Lucida Sans Unicode"/>
              </a:rPr>
              <a:t>−</a:t>
            </a:r>
            <a:r>
              <a:rPr dirty="0" sz="1000" spc="-9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25">
                <a:solidFill>
                  <a:srgbClr val="0000FF"/>
                </a:solidFill>
                <a:latin typeface="Tahoma"/>
                <a:cs typeface="Tahoma"/>
              </a:rPr>
              <a:t>5)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4</a:t>
            </a:r>
            <a:r>
              <a:rPr dirty="0" sz="1000" spc="-95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25">
                <a:solidFill>
                  <a:srgbClr val="0000FF"/>
                </a:solidFill>
                <a:latin typeface="Lucida Sans Unicode"/>
                <a:cs typeface="Lucida Sans Unicode"/>
              </a:rPr>
              <a:t>−</a:t>
            </a:r>
            <a:r>
              <a:rPr dirty="0" sz="1000" spc="-9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20">
                <a:solidFill>
                  <a:srgbClr val="0000FF"/>
                </a:solidFill>
                <a:latin typeface="Tahoma"/>
                <a:cs typeface="Tahoma"/>
              </a:rPr>
              <a:t>ln</a:t>
            </a:r>
            <a:r>
              <a:rPr dirty="0" sz="1000" spc="-15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45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r>
              <a:rPr dirty="0" sz="1000" spc="10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sz="1000" spc="-365">
                <a:solidFill>
                  <a:srgbClr val="0000FF"/>
                </a:solidFill>
                <a:latin typeface="Lucida Sans Unicode"/>
                <a:cs typeface="Lucida Sans Unicode"/>
              </a:rPr>
              <a:t>·</a:t>
            </a:r>
            <a:r>
              <a:rPr dirty="0" sz="1000" spc="-9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15">
                <a:solidFill>
                  <a:srgbClr val="0000FF"/>
                </a:solidFill>
                <a:latin typeface="Tahoma"/>
                <a:cs typeface="Tahoma"/>
              </a:rPr>
              <a:t>(ln</a:t>
            </a:r>
            <a:r>
              <a:rPr dirty="0" sz="1000" spc="-15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45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r>
              <a:rPr dirty="0" sz="1000" spc="10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+</a:t>
            </a:r>
            <a:r>
              <a:rPr dirty="0" sz="1000" spc="-95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25">
                <a:solidFill>
                  <a:srgbClr val="0000FF"/>
                </a:solidFill>
                <a:latin typeface="Tahoma"/>
                <a:cs typeface="Tahoma"/>
              </a:rPr>
              <a:t>1)</a:t>
            </a:r>
            <a:r>
              <a:rPr dirty="0" sz="1000" spc="-95" i="1">
                <a:latin typeface="Verdana"/>
                <a:cs typeface="Verdana"/>
              </a:rPr>
              <a:t>.</a:t>
            </a:r>
            <a:endParaRPr sz="10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990"/>
              </a:spcBef>
            </a:pPr>
            <a:r>
              <a:rPr dirty="0" sz="1000" spc="-30">
                <a:latin typeface="Tahoma"/>
                <a:cs typeface="Tahoma"/>
              </a:rPr>
              <a:t>Condizione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di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esistenza:</a:t>
            </a:r>
            <a:r>
              <a:rPr dirty="0" sz="1000" spc="130">
                <a:latin typeface="Tahoma"/>
                <a:cs typeface="Tahoma"/>
              </a:rPr>
              <a:t> 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65" i="1">
                <a:latin typeface="Trebuchet MS"/>
                <a:cs typeface="Trebuchet MS"/>
              </a:rPr>
              <a:t> </a:t>
            </a:r>
            <a:r>
              <a:rPr dirty="0" sz="1000" spc="-50" i="1">
                <a:latin typeface="Verdana"/>
                <a:cs typeface="Verdana"/>
              </a:rPr>
              <a:t>&gt;</a:t>
            </a:r>
            <a:r>
              <a:rPr dirty="0" sz="1000" spc="-75" i="1">
                <a:latin typeface="Verdana"/>
                <a:cs typeface="Verdana"/>
              </a:rPr>
              <a:t> </a:t>
            </a:r>
            <a:r>
              <a:rPr dirty="0" sz="1000" spc="-40">
                <a:latin typeface="Tahoma"/>
                <a:cs typeface="Tahoma"/>
              </a:rPr>
              <a:t>0.</a:t>
            </a:r>
            <a:r>
              <a:rPr dirty="0" sz="1000" spc="130">
                <a:latin typeface="Tahoma"/>
                <a:cs typeface="Tahoma"/>
              </a:rPr>
              <a:t> </a:t>
            </a:r>
            <a:r>
              <a:rPr dirty="0" sz="1000" spc="50">
                <a:latin typeface="Tahoma"/>
                <a:cs typeface="Tahoma"/>
              </a:rPr>
              <a:t>P</a:t>
            </a:r>
            <a:r>
              <a:rPr dirty="0" sz="1000" spc="-35">
                <a:latin typeface="Tahoma"/>
                <a:cs typeface="Tahoma"/>
              </a:rPr>
              <a:t>osto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65" i="1">
                <a:latin typeface="Trebuchet MS"/>
                <a:cs typeface="Trebuchet MS"/>
              </a:rPr>
              <a:t>t</a:t>
            </a:r>
            <a:r>
              <a:rPr dirty="0" sz="1000" spc="45" i="1">
                <a:latin typeface="Trebuchet MS"/>
                <a:cs typeface="Trebuchet MS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ln</a:t>
            </a:r>
            <a:r>
              <a:rPr dirty="0" sz="1000" spc="-150">
                <a:latin typeface="Tahoma"/>
                <a:cs typeface="Tahoma"/>
              </a:rPr>
              <a:t> 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-210" i="1">
                <a:latin typeface="Trebuchet MS"/>
                <a:cs typeface="Trebuchet MS"/>
              </a:rPr>
              <a:t> </a:t>
            </a:r>
            <a:r>
              <a:rPr dirty="0" sz="1000" spc="-30">
                <a:latin typeface="Tahoma"/>
                <a:cs typeface="Tahoma"/>
              </a:rPr>
              <a:t>,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l’equazione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diventa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13830" y="1278695"/>
            <a:ext cx="2642235" cy="21462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1303655" algn="l"/>
                <a:tab pos="1697355" algn="l"/>
              </a:tabLst>
            </a:pPr>
            <a:r>
              <a:rPr dirty="0" sz="1000" spc="0" i="1">
                <a:latin typeface="Trebuchet MS"/>
                <a:cs typeface="Trebuchet MS"/>
              </a:rPr>
              <a:t>t</a:t>
            </a:r>
            <a:r>
              <a:rPr dirty="0" sz="1000">
                <a:latin typeface="Tahoma"/>
                <a:cs typeface="Tahoma"/>
              </a:rPr>
              <a:t>(</a:t>
            </a:r>
            <a:r>
              <a:rPr dirty="0" sz="1000" spc="0" i="1">
                <a:latin typeface="Trebuchet MS"/>
                <a:cs typeface="Trebuchet MS"/>
              </a:rPr>
              <a:t>t</a:t>
            </a:r>
            <a:r>
              <a:rPr dirty="0" baseline="31746" sz="1050" spc="-37">
                <a:latin typeface="Lucida Sans Unicode"/>
                <a:cs typeface="Lucida Sans Unicode"/>
              </a:rPr>
              <a:t>2</a:t>
            </a:r>
            <a:r>
              <a:rPr dirty="0" sz="1000" spc="-20">
                <a:latin typeface="Lucida Sans Unicode"/>
                <a:cs typeface="Lucida Sans Unicode"/>
              </a:rPr>
              <a:t>−</a:t>
            </a:r>
            <a:r>
              <a:rPr dirty="0" sz="1000" spc="-25">
                <a:latin typeface="Tahoma"/>
                <a:cs typeface="Tahoma"/>
              </a:rPr>
              <a:t>5)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4</a:t>
            </a:r>
            <a:r>
              <a:rPr dirty="0" sz="1000" spc="-20">
                <a:latin typeface="Lucida Sans Unicode"/>
                <a:cs typeface="Lucida Sans Unicode"/>
              </a:rPr>
              <a:t>−</a:t>
            </a:r>
            <a:r>
              <a:rPr dirty="0" sz="1000" spc="0" i="1">
                <a:latin typeface="Trebuchet MS"/>
                <a:cs typeface="Trebuchet MS"/>
              </a:rPr>
              <a:t>t</a:t>
            </a:r>
            <a:r>
              <a:rPr dirty="0" sz="1000">
                <a:latin typeface="Tahoma"/>
                <a:cs typeface="Tahoma"/>
              </a:rPr>
              <a:t>(</a:t>
            </a:r>
            <a:r>
              <a:rPr dirty="0" sz="1000" spc="15" i="1">
                <a:latin typeface="Trebuchet MS"/>
                <a:cs typeface="Trebuchet MS"/>
              </a:rPr>
              <a:t>t</a:t>
            </a:r>
            <a:r>
              <a:rPr dirty="0" sz="1000" spc="45">
                <a:latin typeface="Tahoma"/>
                <a:cs typeface="Tahoma"/>
              </a:rPr>
              <a:t>+</a:t>
            </a:r>
            <a:r>
              <a:rPr dirty="0" sz="1000" spc="-25">
                <a:latin typeface="Tahoma"/>
                <a:cs typeface="Tahoma"/>
              </a:rPr>
              <a:t>1)</a:t>
            </a:r>
            <a:r>
              <a:rPr dirty="0" sz="1000">
                <a:latin typeface="Tahoma"/>
                <a:cs typeface="Tahoma"/>
              </a:rPr>
              <a:t>	</a:t>
            </a:r>
            <a:r>
              <a:rPr dirty="0" sz="1000" spc="-114">
                <a:latin typeface="Lucida Sans Unicode"/>
                <a:cs typeface="Lucida Sans Unicode"/>
              </a:rPr>
              <a:t>⇐</a:t>
            </a:r>
            <a:r>
              <a:rPr dirty="0" sz="1000" spc="55">
                <a:latin typeface="Lucida Sans Unicode"/>
                <a:cs typeface="Lucida Sans Unicode"/>
              </a:rPr>
              <a:t>⇒</a:t>
            </a:r>
            <a:r>
              <a:rPr dirty="0" sz="1000">
                <a:latin typeface="Lucida Sans Unicode"/>
                <a:cs typeface="Lucida Sans Unicode"/>
              </a:rPr>
              <a:t>	</a:t>
            </a:r>
            <a:r>
              <a:rPr dirty="0" sz="1000" spc="0" i="1">
                <a:latin typeface="Trebuchet MS"/>
                <a:cs typeface="Trebuchet MS"/>
              </a:rPr>
              <a:t>t</a:t>
            </a:r>
            <a:r>
              <a:rPr dirty="0" baseline="31746" sz="1050" spc="-37">
                <a:latin typeface="Lucida Sans Unicode"/>
                <a:cs typeface="Lucida Sans Unicode"/>
              </a:rPr>
              <a:t>3</a:t>
            </a:r>
            <a:r>
              <a:rPr dirty="0" sz="1000" spc="45">
                <a:latin typeface="Tahoma"/>
                <a:cs typeface="Tahoma"/>
              </a:rPr>
              <a:t>+</a:t>
            </a:r>
            <a:r>
              <a:rPr dirty="0" sz="1000" spc="0" i="1">
                <a:latin typeface="Trebuchet MS"/>
                <a:cs typeface="Trebuchet MS"/>
              </a:rPr>
              <a:t>t</a:t>
            </a:r>
            <a:r>
              <a:rPr dirty="0" baseline="31746" sz="1050" spc="-37">
                <a:latin typeface="Lucida Sans Unicode"/>
                <a:cs typeface="Lucida Sans Unicode"/>
              </a:rPr>
              <a:t>2</a:t>
            </a:r>
            <a:r>
              <a:rPr dirty="0" sz="1000" spc="-20">
                <a:latin typeface="Lucida Sans Unicode"/>
                <a:cs typeface="Lucida Sans Unicode"/>
              </a:rPr>
              <a:t>−</a:t>
            </a:r>
            <a:r>
              <a:rPr dirty="0" sz="1000" spc="-50">
                <a:latin typeface="Tahoma"/>
                <a:cs typeface="Tahoma"/>
              </a:rPr>
              <a:t>4</a:t>
            </a:r>
            <a:r>
              <a:rPr dirty="0" sz="1000" spc="15" i="1">
                <a:latin typeface="Trebuchet MS"/>
                <a:cs typeface="Trebuchet MS"/>
              </a:rPr>
              <a:t>t</a:t>
            </a:r>
            <a:r>
              <a:rPr dirty="0" sz="1000" spc="-20">
                <a:latin typeface="Lucida Sans Unicode"/>
                <a:cs typeface="Lucida Sans Unicode"/>
              </a:rPr>
              <a:t>−</a:t>
            </a:r>
            <a:r>
              <a:rPr dirty="0" sz="1000" spc="-50">
                <a:latin typeface="Tahoma"/>
                <a:cs typeface="Tahoma"/>
              </a:rPr>
              <a:t>4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0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2891967" y="1302433"/>
            <a:ext cx="1602740" cy="1911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405765" algn="l"/>
              </a:tabLst>
            </a:pPr>
            <a:r>
              <a:rPr dirty="0" sz="1000" spc="-114">
                <a:latin typeface="Lucida Sans Unicode"/>
                <a:cs typeface="Lucida Sans Unicode"/>
              </a:rPr>
              <a:t>⇐</a:t>
            </a:r>
            <a:r>
              <a:rPr dirty="0" sz="1000" spc="55">
                <a:latin typeface="Lucida Sans Unicode"/>
                <a:cs typeface="Lucida Sans Unicode"/>
              </a:rPr>
              <a:t>⇒</a:t>
            </a:r>
            <a:r>
              <a:rPr dirty="0" sz="1000">
                <a:latin typeface="Lucida Sans Unicode"/>
                <a:cs typeface="Lucida Sans Unicode"/>
              </a:rPr>
              <a:t>	</a:t>
            </a:r>
            <a:r>
              <a:rPr dirty="0" sz="1000">
                <a:latin typeface="Tahoma"/>
                <a:cs typeface="Tahoma"/>
              </a:rPr>
              <a:t>(</a:t>
            </a:r>
            <a:r>
              <a:rPr dirty="0" sz="1000" spc="15" i="1">
                <a:latin typeface="Trebuchet MS"/>
                <a:cs typeface="Trebuchet MS"/>
              </a:rPr>
              <a:t>t</a:t>
            </a:r>
            <a:r>
              <a:rPr dirty="0" sz="1000" spc="-20">
                <a:latin typeface="Lucida Sans Unicode"/>
                <a:cs typeface="Lucida Sans Unicode"/>
              </a:rPr>
              <a:t>−</a:t>
            </a:r>
            <a:r>
              <a:rPr dirty="0" sz="1000" spc="-20">
                <a:latin typeface="Tahoma"/>
                <a:cs typeface="Tahoma"/>
              </a:rPr>
              <a:t>2)(</a:t>
            </a:r>
            <a:r>
              <a:rPr dirty="0" sz="1000" spc="15" i="1">
                <a:latin typeface="Trebuchet MS"/>
                <a:cs typeface="Trebuchet MS"/>
              </a:rPr>
              <a:t>t</a:t>
            </a:r>
            <a:r>
              <a:rPr dirty="0" sz="1000" spc="45">
                <a:latin typeface="Tahoma"/>
                <a:cs typeface="Tahoma"/>
              </a:rPr>
              <a:t>+</a:t>
            </a:r>
            <a:r>
              <a:rPr dirty="0" sz="1000" spc="-20">
                <a:latin typeface="Tahoma"/>
                <a:cs typeface="Tahoma"/>
              </a:rPr>
              <a:t>2)(</a:t>
            </a:r>
            <a:r>
              <a:rPr dirty="0" sz="1000" spc="15" i="1">
                <a:latin typeface="Trebuchet MS"/>
                <a:cs typeface="Trebuchet MS"/>
              </a:rPr>
              <a:t>t</a:t>
            </a:r>
            <a:r>
              <a:rPr dirty="0" sz="1000" spc="45">
                <a:latin typeface="Tahoma"/>
                <a:cs typeface="Tahoma"/>
              </a:rPr>
              <a:t>+</a:t>
            </a:r>
            <a:r>
              <a:rPr dirty="0" sz="1000" spc="-25">
                <a:latin typeface="Tahoma"/>
                <a:cs typeface="Tahoma"/>
              </a:rPr>
              <a:t>1)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0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0" y="3364623"/>
            <a:ext cx="1383030" cy="91440"/>
          </a:xfrm>
          <a:custGeom>
            <a:avLst/>
            <a:gdLst/>
            <a:ahLst/>
            <a:cxnLst/>
            <a:rect l="l" t="t" r="r" b="b"/>
            <a:pathLst>
              <a:path w="1383030" h="91439">
                <a:moveTo>
                  <a:pt x="0" y="91376"/>
                </a:moveTo>
                <a:lnTo>
                  <a:pt x="1382420" y="91376"/>
                </a:lnTo>
                <a:lnTo>
                  <a:pt x="1382420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1382420" y="3364623"/>
            <a:ext cx="1935480" cy="91440"/>
          </a:xfrm>
          <a:custGeom>
            <a:avLst/>
            <a:gdLst/>
            <a:ahLst/>
            <a:cxnLst/>
            <a:rect l="l" t="t" r="r" b="b"/>
            <a:pathLst>
              <a:path w="1935479" h="91439">
                <a:moveTo>
                  <a:pt x="0" y="91376"/>
                </a:moveTo>
                <a:lnTo>
                  <a:pt x="1935352" y="91376"/>
                </a:lnTo>
                <a:lnTo>
                  <a:pt x="1935352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3317760" y="3364623"/>
            <a:ext cx="829944" cy="91440"/>
          </a:xfrm>
          <a:custGeom>
            <a:avLst/>
            <a:gdLst/>
            <a:ahLst/>
            <a:cxnLst/>
            <a:rect l="l" t="t" r="r" b="b"/>
            <a:pathLst>
              <a:path w="829945" h="91439">
                <a:moveTo>
                  <a:pt x="0" y="91376"/>
                </a:moveTo>
                <a:lnTo>
                  <a:pt x="829411" y="91376"/>
                </a:lnTo>
                <a:lnTo>
                  <a:pt x="829411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4147172" y="3364623"/>
            <a:ext cx="461009" cy="91440"/>
          </a:xfrm>
          <a:custGeom>
            <a:avLst/>
            <a:gdLst/>
            <a:ahLst/>
            <a:cxnLst/>
            <a:rect l="l" t="t" r="r" b="b"/>
            <a:pathLst>
              <a:path w="461010" h="91439">
                <a:moveTo>
                  <a:pt x="0" y="91376"/>
                </a:moveTo>
                <a:lnTo>
                  <a:pt x="460832" y="91376"/>
                </a:lnTo>
                <a:lnTo>
                  <a:pt x="46083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Agnese</a:t>
            </a:r>
            <a:r>
              <a:rPr dirty="0" spc="15"/>
              <a:t> </a:t>
            </a:r>
            <a:r>
              <a:rPr dirty="0" spc="-10"/>
              <a:t>Di</a:t>
            </a:r>
            <a:r>
              <a:rPr dirty="0" spc="15"/>
              <a:t> </a:t>
            </a:r>
            <a:r>
              <a:rPr dirty="0" spc="-30"/>
              <a:t>Castro</a:t>
            </a:r>
          </a:p>
        </p:txBody>
      </p:sp>
      <p:sp>
        <p:nvSpPr>
          <p:cNvPr id="25" name="object 25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0"/>
              <a:t>Es</a:t>
            </a:r>
            <a:r>
              <a:rPr dirty="0" spc="-5"/>
              <a:t>p</a:t>
            </a:r>
            <a:r>
              <a:rPr dirty="0" spc="-40"/>
              <a:t>onenziale</a:t>
            </a:r>
            <a:r>
              <a:rPr dirty="0" spc="15"/>
              <a:t> </a:t>
            </a:r>
            <a:r>
              <a:rPr dirty="0" spc="50"/>
              <a:t>&amp;</a:t>
            </a:r>
            <a:r>
              <a:rPr dirty="0" spc="15"/>
              <a:t> </a:t>
            </a:r>
            <a:r>
              <a:rPr dirty="0" spc="-25"/>
              <a:t>Log</a:t>
            </a:r>
            <a:r>
              <a:rPr dirty="0" spc="-40"/>
              <a:t>a</a:t>
            </a:r>
            <a:r>
              <a:rPr dirty="0" spc="-25"/>
              <a:t>ritmo:</a:t>
            </a:r>
            <a:r>
              <a:rPr dirty="0" spc="75"/>
              <a:t> </a:t>
            </a:r>
            <a:r>
              <a:rPr dirty="0" spc="-35"/>
              <a:t>p</a:t>
            </a:r>
            <a:r>
              <a:rPr dirty="0" spc="-50"/>
              <a:t>a</a:t>
            </a:r>
            <a:r>
              <a:rPr dirty="0" spc="-25"/>
              <a:t>rte</a:t>
            </a:r>
            <a:r>
              <a:rPr dirty="0" spc="15"/>
              <a:t> </a:t>
            </a:r>
            <a:r>
              <a:rPr dirty="0" spc="-55"/>
              <a:t>3</a:t>
            </a:r>
          </a:p>
        </p:txBody>
      </p:sp>
      <p:sp>
        <p:nvSpPr>
          <p:cNvPr id="26" name="object 26"/>
          <p:cNvSpPr txBox="1"/>
          <p:nvPr/>
        </p:nvSpPr>
        <p:spPr>
          <a:xfrm>
            <a:off x="3458971" y="3367563"/>
            <a:ext cx="54737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25">
                <a:solidFill>
                  <a:srgbClr val="7A0000"/>
                </a:solidFill>
                <a:latin typeface="Lucida Sans Unicode"/>
                <a:cs typeface="Lucida Sans Unicode"/>
              </a:rPr>
              <a:t>Unitelma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Sapienza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4280865" y="3367563"/>
            <a:ext cx="19367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5">
                <a:solidFill>
                  <a:srgbClr val="FFFFFF"/>
                </a:solidFill>
                <a:latin typeface="Lucida Sans Unicode"/>
                <a:cs typeface="Lucida Sans Unicode"/>
              </a:rPr>
              <a:t>23/27</a:t>
            </a:r>
            <a:endParaRPr sz="5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1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49718" y="24034"/>
            <a:ext cx="40449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Esercizi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svolti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59532" rIns="0" bIns="0" rtlCol="0" vert="horz">
            <a:spAutoFit/>
          </a:bodyPr>
          <a:lstStyle/>
          <a:p>
            <a:pPr marL="31115">
              <a:lnSpc>
                <a:spcPct val="100000"/>
              </a:lnSpc>
            </a:pPr>
            <a:r>
              <a:rPr dirty="0" sz="1000" spc="-35">
                <a:solidFill>
                  <a:srgbClr val="007F00"/>
                </a:solidFill>
              </a:rPr>
              <a:t>Esercizio</a:t>
            </a:r>
            <a:endParaRPr sz="1000"/>
          </a:p>
        </p:txBody>
      </p:sp>
      <p:sp>
        <p:nvSpPr>
          <p:cNvPr id="5" name="object 5"/>
          <p:cNvSpPr/>
          <p:nvPr/>
        </p:nvSpPr>
        <p:spPr>
          <a:xfrm>
            <a:off x="75729" y="379309"/>
            <a:ext cx="4456607" cy="10160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0" y="0"/>
            <a:ext cx="4608004" cy="34560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4468835" y="865962"/>
            <a:ext cx="114301" cy="11430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77330" y="916762"/>
            <a:ext cx="4304204" cy="635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4532336" y="291527"/>
            <a:ext cx="50800" cy="587135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532336" y="355027"/>
            <a:ext cx="50800" cy="523634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75729" y="461873"/>
            <a:ext cx="4457065" cy="467995"/>
          </a:xfrm>
          <a:custGeom>
            <a:avLst/>
            <a:gdLst/>
            <a:ahLst/>
            <a:cxnLst/>
            <a:rect l="l" t="t" r="r" b="b"/>
            <a:pathLst>
              <a:path w="4457065" h="467994">
                <a:moveTo>
                  <a:pt x="4456606" y="0"/>
                </a:moveTo>
                <a:lnTo>
                  <a:pt x="0" y="0"/>
                </a:lnTo>
                <a:lnTo>
                  <a:pt x="0" y="416789"/>
                </a:lnTo>
                <a:lnTo>
                  <a:pt x="16636" y="454303"/>
                </a:lnTo>
                <a:lnTo>
                  <a:pt x="4405806" y="467589"/>
                </a:lnTo>
                <a:lnTo>
                  <a:pt x="4420049" y="465544"/>
                </a:lnTo>
                <a:lnTo>
                  <a:pt x="4451170" y="439585"/>
                </a:lnTo>
                <a:lnTo>
                  <a:pt x="445660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4532336" y="342327"/>
            <a:ext cx="0" cy="555625"/>
          </a:xfrm>
          <a:custGeom>
            <a:avLst/>
            <a:gdLst/>
            <a:ahLst/>
            <a:cxnLst/>
            <a:rect l="l" t="t" r="r" b="b"/>
            <a:pathLst>
              <a:path w="0" h="555625">
                <a:moveTo>
                  <a:pt x="0" y="555384"/>
                </a:moveTo>
                <a:lnTo>
                  <a:pt x="0" y="0"/>
                </a:lnTo>
              </a:path>
            </a:pathLst>
          </a:custGeom>
          <a:ln w="3175">
            <a:solidFill>
              <a:srgbClr val="7F7F7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4532336" y="329627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AFAFA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4532336" y="316927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CECEC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4532336" y="304227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EFEFE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4532336" y="285177"/>
            <a:ext cx="0" cy="19050"/>
          </a:xfrm>
          <a:custGeom>
            <a:avLst/>
            <a:gdLst/>
            <a:ahLst/>
            <a:cxnLst/>
            <a:rect l="l" t="t" r="r" b="b"/>
            <a:pathLst>
              <a:path w="0" h="19050">
                <a:moveTo>
                  <a:pt x="0" y="19050"/>
                </a:moveTo>
                <a:lnTo>
                  <a:pt x="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 txBox="1"/>
          <p:nvPr/>
        </p:nvSpPr>
        <p:spPr>
          <a:xfrm>
            <a:off x="113830" y="479880"/>
            <a:ext cx="3567429" cy="6965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40">
                <a:latin typeface="Tahoma"/>
                <a:cs typeface="Tahoma"/>
              </a:rPr>
              <a:t>Risolvere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la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60">
                <a:latin typeface="Tahoma"/>
                <a:cs typeface="Tahoma"/>
              </a:rPr>
              <a:t>seguente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equazione:</a:t>
            </a:r>
            <a:endParaRPr sz="10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14"/>
              </a:spcBef>
            </a:pPr>
            <a:endParaRPr sz="850">
              <a:latin typeface="Times New Roman"/>
              <a:cs typeface="Times New Roman"/>
            </a:endParaRPr>
          </a:p>
          <a:p>
            <a:pPr marL="1171575">
              <a:lnSpc>
                <a:spcPct val="100000"/>
              </a:lnSpc>
            </a:pPr>
            <a:r>
              <a:rPr dirty="0" sz="1000" spc="-20">
                <a:solidFill>
                  <a:srgbClr val="0000FF"/>
                </a:solidFill>
                <a:latin typeface="Tahoma"/>
                <a:cs typeface="Tahoma"/>
              </a:rPr>
              <a:t>ln</a:t>
            </a:r>
            <a:r>
              <a:rPr dirty="0" sz="1000" spc="-15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45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r>
              <a:rPr dirty="0" sz="1000" spc="10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sz="1000" spc="-365">
                <a:solidFill>
                  <a:srgbClr val="0000FF"/>
                </a:solidFill>
                <a:latin typeface="Lucida Sans Unicode"/>
                <a:cs typeface="Lucida Sans Unicode"/>
              </a:rPr>
              <a:t>·</a:t>
            </a:r>
            <a:r>
              <a:rPr dirty="0" sz="1000" spc="-9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15">
                <a:solidFill>
                  <a:srgbClr val="0000FF"/>
                </a:solidFill>
                <a:latin typeface="Tahoma"/>
                <a:cs typeface="Tahoma"/>
              </a:rPr>
              <a:t>(ln</a:t>
            </a:r>
            <a:r>
              <a:rPr dirty="0" baseline="35714" sz="1050" spc="-120">
                <a:solidFill>
                  <a:srgbClr val="0000FF"/>
                </a:solidFill>
                <a:latin typeface="Lucida Sans Unicode"/>
                <a:cs typeface="Lucida Sans Unicode"/>
              </a:rPr>
              <a:t>2</a:t>
            </a:r>
            <a:r>
              <a:rPr dirty="0" baseline="35714" sz="1050" spc="-1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45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r>
              <a:rPr dirty="0" sz="1000" spc="10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sz="1000" spc="-25">
                <a:solidFill>
                  <a:srgbClr val="0000FF"/>
                </a:solidFill>
                <a:latin typeface="Lucida Sans Unicode"/>
                <a:cs typeface="Lucida Sans Unicode"/>
              </a:rPr>
              <a:t>−</a:t>
            </a:r>
            <a:r>
              <a:rPr dirty="0" sz="1000" spc="-9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25">
                <a:solidFill>
                  <a:srgbClr val="0000FF"/>
                </a:solidFill>
                <a:latin typeface="Tahoma"/>
                <a:cs typeface="Tahoma"/>
              </a:rPr>
              <a:t>5)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4</a:t>
            </a:r>
            <a:r>
              <a:rPr dirty="0" sz="1000" spc="-95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25">
                <a:solidFill>
                  <a:srgbClr val="0000FF"/>
                </a:solidFill>
                <a:latin typeface="Lucida Sans Unicode"/>
                <a:cs typeface="Lucida Sans Unicode"/>
              </a:rPr>
              <a:t>−</a:t>
            </a:r>
            <a:r>
              <a:rPr dirty="0" sz="1000" spc="-9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20">
                <a:solidFill>
                  <a:srgbClr val="0000FF"/>
                </a:solidFill>
                <a:latin typeface="Tahoma"/>
                <a:cs typeface="Tahoma"/>
              </a:rPr>
              <a:t>ln</a:t>
            </a:r>
            <a:r>
              <a:rPr dirty="0" sz="1000" spc="-15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45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r>
              <a:rPr dirty="0" sz="1000" spc="10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sz="1000" spc="-365">
                <a:solidFill>
                  <a:srgbClr val="0000FF"/>
                </a:solidFill>
                <a:latin typeface="Lucida Sans Unicode"/>
                <a:cs typeface="Lucida Sans Unicode"/>
              </a:rPr>
              <a:t>·</a:t>
            </a:r>
            <a:r>
              <a:rPr dirty="0" sz="1000" spc="-9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15">
                <a:solidFill>
                  <a:srgbClr val="0000FF"/>
                </a:solidFill>
                <a:latin typeface="Tahoma"/>
                <a:cs typeface="Tahoma"/>
              </a:rPr>
              <a:t>(ln</a:t>
            </a:r>
            <a:r>
              <a:rPr dirty="0" sz="1000" spc="-15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45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r>
              <a:rPr dirty="0" sz="1000" spc="10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+</a:t>
            </a:r>
            <a:r>
              <a:rPr dirty="0" sz="1000" spc="-95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25">
                <a:solidFill>
                  <a:srgbClr val="0000FF"/>
                </a:solidFill>
                <a:latin typeface="Tahoma"/>
                <a:cs typeface="Tahoma"/>
              </a:rPr>
              <a:t>1)</a:t>
            </a:r>
            <a:r>
              <a:rPr dirty="0" sz="1000" spc="-95" i="1">
                <a:latin typeface="Verdana"/>
                <a:cs typeface="Verdana"/>
              </a:rPr>
              <a:t>.</a:t>
            </a:r>
            <a:endParaRPr sz="10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990"/>
              </a:spcBef>
            </a:pPr>
            <a:r>
              <a:rPr dirty="0" sz="1000" spc="-30">
                <a:latin typeface="Tahoma"/>
                <a:cs typeface="Tahoma"/>
              </a:rPr>
              <a:t>Condizione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di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esistenza:</a:t>
            </a:r>
            <a:r>
              <a:rPr dirty="0" sz="1000" spc="130">
                <a:latin typeface="Tahoma"/>
                <a:cs typeface="Tahoma"/>
              </a:rPr>
              <a:t> 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65" i="1">
                <a:latin typeface="Trebuchet MS"/>
                <a:cs typeface="Trebuchet MS"/>
              </a:rPr>
              <a:t> </a:t>
            </a:r>
            <a:r>
              <a:rPr dirty="0" sz="1000" spc="-50" i="1">
                <a:latin typeface="Verdana"/>
                <a:cs typeface="Verdana"/>
              </a:rPr>
              <a:t>&gt;</a:t>
            </a:r>
            <a:r>
              <a:rPr dirty="0" sz="1000" spc="-75" i="1">
                <a:latin typeface="Verdana"/>
                <a:cs typeface="Verdana"/>
              </a:rPr>
              <a:t> </a:t>
            </a:r>
            <a:r>
              <a:rPr dirty="0" sz="1000" spc="-40">
                <a:latin typeface="Tahoma"/>
                <a:cs typeface="Tahoma"/>
              </a:rPr>
              <a:t>0.</a:t>
            </a:r>
            <a:r>
              <a:rPr dirty="0" sz="1000" spc="130">
                <a:latin typeface="Tahoma"/>
                <a:cs typeface="Tahoma"/>
              </a:rPr>
              <a:t> </a:t>
            </a:r>
            <a:r>
              <a:rPr dirty="0" sz="1000" spc="50">
                <a:latin typeface="Tahoma"/>
                <a:cs typeface="Tahoma"/>
              </a:rPr>
              <a:t>P</a:t>
            </a:r>
            <a:r>
              <a:rPr dirty="0" sz="1000" spc="-35">
                <a:latin typeface="Tahoma"/>
                <a:cs typeface="Tahoma"/>
              </a:rPr>
              <a:t>osto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65" i="1">
                <a:latin typeface="Trebuchet MS"/>
                <a:cs typeface="Trebuchet MS"/>
              </a:rPr>
              <a:t>t</a:t>
            </a:r>
            <a:r>
              <a:rPr dirty="0" sz="1000" spc="45" i="1">
                <a:latin typeface="Trebuchet MS"/>
                <a:cs typeface="Trebuchet MS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ln</a:t>
            </a:r>
            <a:r>
              <a:rPr dirty="0" sz="1000" spc="-150">
                <a:latin typeface="Tahoma"/>
                <a:cs typeface="Tahoma"/>
              </a:rPr>
              <a:t> 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-210" i="1">
                <a:latin typeface="Trebuchet MS"/>
                <a:cs typeface="Trebuchet MS"/>
              </a:rPr>
              <a:t> </a:t>
            </a:r>
            <a:r>
              <a:rPr dirty="0" sz="1000" spc="-30">
                <a:latin typeface="Tahoma"/>
                <a:cs typeface="Tahoma"/>
              </a:rPr>
              <a:t>,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l’equazione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diventa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13830" y="1278695"/>
            <a:ext cx="2642235" cy="4540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54610" marR="5080" indent="-42545">
              <a:lnSpc>
                <a:spcPct val="182600"/>
              </a:lnSpc>
              <a:tabLst>
                <a:tab pos="1303655" algn="l"/>
                <a:tab pos="1697355" algn="l"/>
              </a:tabLst>
            </a:pPr>
            <a:r>
              <a:rPr dirty="0" sz="1000" spc="0" i="1">
                <a:latin typeface="Trebuchet MS"/>
                <a:cs typeface="Trebuchet MS"/>
              </a:rPr>
              <a:t>t</a:t>
            </a:r>
            <a:r>
              <a:rPr dirty="0" sz="1000">
                <a:latin typeface="Tahoma"/>
                <a:cs typeface="Tahoma"/>
              </a:rPr>
              <a:t>(</a:t>
            </a:r>
            <a:r>
              <a:rPr dirty="0" sz="1000" spc="0" i="1">
                <a:latin typeface="Trebuchet MS"/>
                <a:cs typeface="Trebuchet MS"/>
              </a:rPr>
              <a:t>t</a:t>
            </a:r>
            <a:r>
              <a:rPr dirty="0" baseline="31746" sz="1050" spc="-37">
                <a:latin typeface="Lucida Sans Unicode"/>
                <a:cs typeface="Lucida Sans Unicode"/>
              </a:rPr>
              <a:t>2</a:t>
            </a:r>
            <a:r>
              <a:rPr dirty="0" sz="1000" spc="-20">
                <a:latin typeface="Lucida Sans Unicode"/>
                <a:cs typeface="Lucida Sans Unicode"/>
              </a:rPr>
              <a:t>−</a:t>
            </a:r>
            <a:r>
              <a:rPr dirty="0" sz="1000" spc="-25">
                <a:latin typeface="Tahoma"/>
                <a:cs typeface="Tahoma"/>
              </a:rPr>
              <a:t>5)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4</a:t>
            </a:r>
            <a:r>
              <a:rPr dirty="0" sz="1000" spc="-20">
                <a:latin typeface="Lucida Sans Unicode"/>
                <a:cs typeface="Lucida Sans Unicode"/>
              </a:rPr>
              <a:t>−</a:t>
            </a:r>
            <a:r>
              <a:rPr dirty="0" sz="1000" spc="0" i="1">
                <a:latin typeface="Trebuchet MS"/>
                <a:cs typeface="Trebuchet MS"/>
              </a:rPr>
              <a:t>t</a:t>
            </a:r>
            <a:r>
              <a:rPr dirty="0" sz="1000">
                <a:latin typeface="Tahoma"/>
                <a:cs typeface="Tahoma"/>
              </a:rPr>
              <a:t>(</a:t>
            </a:r>
            <a:r>
              <a:rPr dirty="0" sz="1000" spc="15" i="1">
                <a:latin typeface="Trebuchet MS"/>
                <a:cs typeface="Trebuchet MS"/>
              </a:rPr>
              <a:t>t</a:t>
            </a:r>
            <a:r>
              <a:rPr dirty="0" sz="1000" spc="45">
                <a:latin typeface="Tahoma"/>
                <a:cs typeface="Tahoma"/>
              </a:rPr>
              <a:t>+</a:t>
            </a:r>
            <a:r>
              <a:rPr dirty="0" sz="1000" spc="-25">
                <a:latin typeface="Tahoma"/>
                <a:cs typeface="Tahoma"/>
              </a:rPr>
              <a:t>1)</a:t>
            </a:r>
            <a:r>
              <a:rPr dirty="0" sz="1000">
                <a:latin typeface="Tahoma"/>
                <a:cs typeface="Tahoma"/>
              </a:rPr>
              <a:t>	</a:t>
            </a:r>
            <a:r>
              <a:rPr dirty="0" sz="1000" spc="-114">
                <a:latin typeface="Lucida Sans Unicode"/>
                <a:cs typeface="Lucida Sans Unicode"/>
              </a:rPr>
              <a:t>⇐</a:t>
            </a:r>
            <a:r>
              <a:rPr dirty="0" sz="1000" spc="55">
                <a:latin typeface="Lucida Sans Unicode"/>
                <a:cs typeface="Lucida Sans Unicode"/>
              </a:rPr>
              <a:t>⇒</a:t>
            </a:r>
            <a:r>
              <a:rPr dirty="0" sz="1000">
                <a:latin typeface="Lucida Sans Unicode"/>
                <a:cs typeface="Lucida Sans Unicode"/>
              </a:rPr>
              <a:t>	</a:t>
            </a:r>
            <a:r>
              <a:rPr dirty="0" sz="1000" spc="0" i="1">
                <a:latin typeface="Trebuchet MS"/>
                <a:cs typeface="Trebuchet MS"/>
              </a:rPr>
              <a:t>t</a:t>
            </a:r>
            <a:r>
              <a:rPr dirty="0" baseline="31746" sz="1050" spc="-37">
                <a:latin typeface="Lucida Sans Unicode"/>
                <a:cs typeface="Lucida Sans Unicode"/>
              </a:rPr>
              <a:t>3</a:t>
            </a:r>
            <a:r>
              <a:rPr dirty="0" sz="1000" spc="45">
                <a:latin typeface="Tahoma"/>
                <a:cs typeface="Tahoma"/>
              </a:rPr>
              <a:t>+</a:t>
            </a:r>
            <a:r>
              <a:rPr dirty="0" sz="1000" spc="0" i="1">
                <a:latin typeface="Trebuchet MS"/>
                <a:cs typeface="Trebuchet MS"/>
              </a:rPr>
              <a:t>t</a:t>
            </a:r>
            <a:r>
              <a:rPr dirty="0" baseline="31746" sz="1050" spc="-37">
                <a:latin typeface="Lucida Sans Unicode"/>
                <a:cs typeface="Lucida Sans Unicode"/>
              </a:rPr>
              <a:t>2</a:t>
            </a:r>
            <a:r>
              <a:rPr dirty="0" sz="1000" spc="-20">
                <a:latin typeface="Lucida Sans Unicode"/>
                <a:cs typeface="Lucida Sans Unicode"/>
              </a:rPr>
              <a:t>−</a:t>
            </a:r>
            <a:r>
              <a:rPr dirty="0" sz="1000" spc="-50">
                <a:latin typeface="Tahoma"/>
                <a:cs typeface="Tahoma"/>
              </a:rPr>
              <a:t>4</a:t>
            </a:r>
            <a:r>
              <a:rPr dirty="0" sz="1000" spc="15" i="1">
                <a:latin typeface="Trebuchet MS"/>
                <a:cs typeface="Trebuchet MS"/>
              </a:rPr>
              <a:t>t</a:t>
            </a:r>
            <a:r>
              <a:rPr dirty="0" sz="1000" spc="-20">
                <a:latin typeface="Lucida Sans Unicode"/>
                <a:cs typeface="Lucida Sans Unicode"/>
              </a:rPr>
              <a:t>−</a:t>
            </a:r>
            <a:r>
              <a:rPr dirty="0" sz="1000" spc="-50">
                <a:latin typeface="Tahoma"/>
                <a:cs typeface="Tahoma"/>
              </a:rPr>
              <a:t>4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0</a:t>
            </a:r>
            <a:r>
              <a:rPr dirty="0" sz="1000" spc="-30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che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ha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soluzioni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2891967" y="1302433"/>
            <a:ext cx="1602740" cy="1911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405765" algn="l"/>
              </a:tabLst>
            </a:pPr>
            <a:r>
              <a:rPr dirty="0" sz="1000" spc="-114">
                <a:latin typeface="Lucida Sans Unicode"/>
                <a:cs typeface="Lucida Sans Unicode"/>
              </a:rPr>
              <a:t>⇐</a:t>
            </a:r>
            <a:r>
              <a:rPr dirty="0" sz="1000" spc="55">
                <a:latin typeface="Lucida Sans Unicode"/>
                <a:cs typeface="Lucida Sans Unicode"/>
              </a:rPr>
              <a:t>⇒</a:t>
            </a:r>
            <a:r>
              <a:rPr dirty="0" sz="1000">
                <a:latin typeface="Lucida Sans Unicode"/>
                <a:cs typeface="Lucida Sans Unicode"/>
              </a:rPr>
              <a:t>	</a:t>
            </a:r>
            <a:r>
              <a:rPr dirty="0" sz="1000">
                <a:latin typeface="Tahoma"/>
                <a:cs typeface="Tahoma"/>
              </a:rPr>
              <a:t>(</a:t>
            </a:r>
            <a:r>
              <a:rPr dirty="0" sz="1000" spc="15" i="1">
                <a:latin typeface="Trebuchet MS"/>
                <a:cs typeface="Trebuchet MS"/>
              </a:rPr>
              <a:t>t</a:t>
            </a:r>
            <a:r>
              <a:rPr dirty="0" sz="1000" spc="-20">
                <a:latin typeface="Lucida Sans Unicode"/>
                <a:cs typeface="Lucida Sans Unicode"/>
              </a:rPr>
              <a:t>−</a:t>
            </a:r>
            <a:r>
              <a:rPr dirty="0" sz="1000" spc="-20">
                <a:latin typeface="Tahoma"/>
                <a:cs typeface="Tahoma"/>
              </a:rPr>
              <a:t>2)(</a:t>
            </a:r>
            <a:r>
              <a:rPr dirty="0" sz="1000" spc="15" i="1">
                <a:latin typeface="Trebuchet MS"/>
                <a:cs typeface="Trebuchet MS"/>
              </a:rPr>
              <a:t>t</a:t>
            </a:r>
            <a:r>
              <a:rPr dirty="0" sz="1000" spc="45">
                <a:latin typeface="Tahoma"/>
                <a:cs typeface="Tahoma"/>
              </a:rPr>
              <a:t>+</a:t>
            </a:r>
            <a:r>
              <a:rPr dirty="0" sz="1000" spc="-20">
                <a:latin typeface="Tahoma"/>
                <a:cs typeface="Tahoma"/>
              </a:rPr>
              <a:t>2)(</a:t>
            </a:r>
            <a:r>
              <a:rPr dirty="0" sz="1000" spc="15" i="1">
                <a:latin typeface="Trebuchet MS"/>
                <a:cs typeface="Trebuchet MS"/>
              </a:rPr>
              <a:t>t</a:t>
            </a:r>
            <a:r>
              <a:rPr dirty="0" sz="1000" spc="45">
                <a:latin typeface="Tahoma"/>
                <a:cs typeface="Tahoma"/>
              </a:rPr>
              <a:t>+</a:t>
            </a:r>
            <a:r>
              <a:rPr dirty="0" sz="1000" spc="-25">
                <a:latin typeface="Tahoma"/>
                <a:cs typeface="Tahoma"/>
              </a:rPr>
              <a:t>1)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0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1527644" y="1732620"/>
            <a:ext cx="1553210" cy="1911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65" i="1">
                <a:latin typeface="Trebuchet MS"/>
                <a:cs typeface="Trebuchet MS"/>
              </a:rPr>
              <a:t>t</a:t>
            </a:r>
            <a:r>
              <a:rPr dirty="0" baseline="-11904" sz="1050" spc="-120">
                <a:latin typeface="Lucida Sans Unicode"/>
                <a:cs typeface="Lucida Sans Unicode"/>
              </a:rPr>
              <a:t>1</a:t>
            </a:r>
            <a:r>
              <a:rPr dirty="0" baseline="-11904" sz="1050" spc="157">
                <a:latin typeface="Lucida Sans Unicode"/>
                <a:cs typeface="Lucida Sans Unicode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2</a:t>
            </a:r>
            <a:r>
              <a:rPr dirty="0" sz="1000" spc="-95" i="1">
                <a:latin typeface="Verdana"/>
                <a:cs typeface="Verdana"/>
              </a:rPr>
              <a:t>,</a:t>
            </a:r>
            <a:r>
              <a:rPr dirty="0" sz="1000" i="1">
                <a:latin typeface="Verdana"/>
                <a:cs typeface="Verdana"/>
              </a:rPr>
              <a:t> </a:t>
            </a:r>
            <a:r>
              <a:rPr dirty="0" sz="1000" spc="-40" i="1">
                <a:latin typeface="Verdana"/>
                <a:cs typeface="Verdana"/>
              </a:rPr>
              <a:t> </a:t>
            </a:r>
            <a:r>
              <a:rPr dirty="0" sz="1000" spc="-65" i="1">
                <a:latin typeface="Trebuchet MS"/>
                <a:cs typeface="Trebuchet MS"/>
              </a:rPr>
              <a:t>t</a:t>
            </a:r>
            <a:r>
              <a:rPr dirty="0" baseline="-11904" sz="1050" spc="-120">
                <a:latin typeface="Lucida Sans Unicode"/>
                <a:cs typeface="Lucida Sans Unicode"/>
              </a:rPr>
              <a:t>2</a:t>
            </a:r>
            <a:r>
              <a:rPr dirty="0" baseline="-11904" sz="1050" spc="157">
                <a:latin typeface="Lucida Sans Unicode"/>
                <a:cs typeface="Lucida Sans Unicode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50">
                <a:latin typeface="Tahoma"/>
                <a:cs typeface="Tahoma"/>
              </a:rPr>
              <a:t>2</a:t>
            </a:r>
            <a:r>
              <a:rPr dirty="0" sz="1000">
                <a:latin typeface="Tahoma"/>
                <a:cs typeface="Tahoma"/>
              </a:rPr>
              <a:t> </a:t>
            </a:r>
            <a:r>
              <a:rPr dirty="0" sz="1000" spc="-130">
                <a:latin typeface="Tahoma"/>
                <a:cs typeface="Tahoma"/>
              </a:rPr>
              <a:t> 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>
                <a:latin typeface="Tahoma"/>
                <a:cs typeface="Tahoma"/>
              </a:rPr>
              <a:t> </a:t>
            </a:r>
            <a:r>
              <a:rPr dirty="0" sz="1000" spc="-130">
                <a:latin typeface="Tahoma"/>
                <a:cs typeface="Tahoma"/>
              </a:rPr>
              <a:t> </a:t>
            </a:r>
            <a:r>
              <a:rPr dirty="0" sz="1000" spc="-65" i="1">
                <a:latin typeface="Trebuchet MS"/>
                <a:cs typeface="Trebuchet MS"/>
              </a:rPr>
              <a:t>t</a:t>
            </a:r>
            <a:r>
              <a:rPr dirty="0" baseline="-11904" sz="1050" spc="-120">
                <a:latin typeface="Lucida Sans Unicode"/>
                <a:cs typeface="Lucida Sans Unicode"/>
              </a:rPr>
              <a:t>3</a:t>
            </a:r>
            <a:r>
              <a:rPr dirty="0" baseline="-11904" sz="1050" spc="157">
                <a:latin typeface="Lucida Sans Unicode"/>
                <a:cs typeface="Lucida Sans Unicode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50">
                <a:latin typeface="Tahoma"/>
                <a:cs typeface="Tahoma"/>
              </a:rPr>
              <a:t>1</a:t>
            </a:r>
            <a:r>
              <a:rPr dirty="0" sz="1000" spc="-95" i="1">
                <a:latin typeface="Verdana"/>
                <a:cs typeface="Verdana"/>
              </a:rPr>
              <a:t>.</a:t>
            </a:r>
            <a:endParaRPr sz="1000">
              <a:latin typeface="Verdana"/>
              <a:cs typeface="Verdana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0" y="3364623"/>
            <a:ext cx="1383030" cy="91440"/>
          </a:xfrm>
          <a:custGeom>
            <a:avLst/>
            <a:gdLst/>
            <a:ahLst/>
            <a:cxnLst/>
            <a:rect l="l" t="t" r="r" b="b"/>
            <a:pathLst>
              <a:path w="1383030" h="91439">
                <a:moveTo>
                  <a:pt x="0" y="91376"/>
                </a:moveTo>
                <a:lnTo>
                  <a:pt x="1382420" y="91376"/>
                </a:lnTo>
                <a:lnTo>
                  <a:pt x="1382420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1382420" y="3364623"/>
            <a:ext cx="1935480" cy="91440"/>
          </a:xfrm>
          <a:custGeom>
            <a:avLst/>
            <a:gdLst/>
            <a:ahLst/>
            <a:cxnLst/>
            <a:rect l="l" t="t" r="r" b="b"/>
            <a:pathLst>
              <a:path w="1935479" h="91439">
                <a:moveTo>
                  <a:pt x="0" y="91376"/>
                </a:moveTo>
                <a:lnTo>
                  <a:pt x="1935352" y="91376"/>
                </a:lnTo>
                <a:lnTo>
                  <a:pt x="1935352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3317760" y="3364623"/>
            <a:ext cx="829944" cy="91440"/>
          </a:xfrm>
          <a:custGeom>
            <a:avLst/>
            <a:gdLst/>
            <a:ahLst/>
            <a:cxnLst/>
            <a:rect l="l" t="t" r="r" b="b"/>
            <a:pathLst>
              <a:path w="829945" h="91439">
                <a:moveTo>
                  <a:pt x="0" y="91376"/>
                </a:moveTo>
                <a:lnTo>
                  <a:pt x="829411" y="91376"/>
                </a:lnTo>
                <a:lnTo>
                  <a:pt x="829411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4147172" y="3364623"/>
            <a:ext cx="461009" cy="91440"/>
          </a:xfrm>
          <a:custGeom>
            <a:avLst/>
            <a:gdLst/>
            <a:ahLst/>
            <a:cxnLst/>
            <a:rect l="l" t="t" r="r" b="b"/>
            <a:pathLst>
              <a:path w="461010" h="91439">
                <a:moveTo>
                  <a:pt x="0" y="91376"/>
                </a:moveTo>
                <a:lnTo>
                  <a:pt x="460832" y="91376"/>
                </a:lnTo>
                <a:lnTo>
                  <a:pt x="46083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Agnese</a:t>
            </a:r>
            <a:r>
              <a:rPr dirty="0" spc="15"/>
              <a:t> </a:t>
            </a:r>
            <a:r>
              <a:rPr dirty="0" spc="-10"/>
              <a:t>Di</a:t>
            </a:r>
            <a:r>
              <a:rPr dirty="0" spc="15"/>
              <a:t> </a:t>
            </a:r>
            <a:r>
              <a:rPr dirty="0" spc="-30"/>
              <a:t>Castro</a:t>
            </a:r>
          </a:p>
        </p:txBody>
      </p:sp>
      <p:sp>
        <p:nvSpPr>
          <p:cNvPr id="26" name="object 26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0"/>
              <a:t>Es</a:t>
            </a:r>
            <a:r>
              <a:rPr dirty="0" spc="-5"/>
              <a:t>p</a:t>
            </a:r>
            <a:r>
              <a:rPr dirty="0" spc="-40"/>
              <a:t>onenziale</a:t>
            </a:r>
            <a:r>
              <a:rPr dirty="0" spc="15"/>
              <a:t> </a:t>
            </a:r>
            <a:r>
              <a:rPr dirty="0" spc="50"/>
              <a:t>&amp;</a:t>
            </a:r>
            <a:r>
              <a:rPr dirty="0" spc="15"/>
              <a:t> </a:t>
            </a:r>
            <a:r>
              <a:rPr dirty="0" spc="-25"/>
              <a:t>Log</a:t>
            </a:r>
            <a:r>
              <a:rPr dirty="0" spc="-40"/>
              <a:t>a</a:t>
            </a:r>
            <a:r>
              <a:rPr dirty="0" spc="-25"/>
              <a:t>ritmo:</a:t>
            </a:r>
            <a:r>
              <a:rPr dirty="0" spc="75"/>
              <a:t> </a:t>
            </a:r>
            <a:r>
              <a:rPr dirty="0" spc="-35"/>
              <a:t>p</a:t>
            </a:r>
            <a:r>
              <a:rPr dirty="0" spc="-50"/>
              <a:t>a</a:t>
            </a:r>
            <a:r>
              <a:rPr dirty="0" spc="-25"/>
              <a:t>rte</a:t>
            </a:r>
            <a:r>
              <a:rPr dirty="0" spc="15"/>
              <a:t> </a:t>
            </a:r>
            <a:r>
              <a:rPr dirty="0" spc="-55"/>
              <a:t>3</a:t>
            </a:r>
          </a:p>
        </p:txBody>
      </p:sp>
      <p:sp>
        <p:nvSpPr>
          <p:cNvPr id="27" name="object 27"/>
          <p:cNvSpPr txBox="1"/>
          <p:nvPr/>
        </p:nvSpPr>
        <p:spPr>
          <a:xfrm>
            <a:off x="3458971" y="3367563"/>
            <a:ext cx="54737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25">
                <a:solidFill>
                  <a:srgbClr val="7A0000"/>
                </a:solidFill>
                <a:latin typeface="Lucida Sans Unicode"/>
                <a:cs typeface="Lucida Sans Unicode"/>
              </a:rPr>
              <a:t>Unitelma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Sapienza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4280865" y="3367563"/>
            <a:ext cx="19367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5">
                <a:solidFill>
                  <a:srgbClr val="FFFFFF"/>
                </a:solidFill>
                <a:latin typeface="Lucida Sans Unicode"/>
                <a:cs typeface="Lucida Sans Unicode"/>
              </a:rPr>
              <a:t>23/27</a:t>
            </a:r>
            <a:endParaRPr sz="5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1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49718" y="24034"/>
            <a:ext cx="40449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Esercizi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svolti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59532" rIns="0" bIns="0" rtlCol="0" vert="horz">
            <a:spAutoFit/>
          </a:bodyPr>
          <a:lstStyle/>
          <a:p>
            <a:pPr marL="31115">
              <a:lnSpc>
                <a:spcPct val="100000"/>
              </a:lnSpc>
            </a:pPr>
            <a:r>
              <a:rPr dirty="0" sz="1000" spc="-35">
                <a:solidFill>
                  <a:srgbClr val="007F00"/>
                </a:solidFill>
              </a:rPr>
              <a:t>Esercizio</a:t>
            </a:r>
            <a:endParaRPr sz="1000"/>
          </a:p>
        </p:txBody>
      </p:sp>
      <p:sp>
        <p:nvSpPr>
          <p:cNvPr id="5" name="object 5"/>
          <p:cNvSpPr/>
          <p:nvPr/>
        </p:nvSpPr>
        <p:spPr>
          <a:xfrm>
            <a:off x="75729" y="379309"/>
            <a:ext cx="4456607" cy="10160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0" y="0"/>
            <a:ext cx="4608004" cy="34560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4468835" y="865962"/>
            <a:ext cx="114301" cy="11430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77330" y="916762"/>
            <a:ext cx="4304204" cy="635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4532336" y="291527"/>
            <a:ext cx="50800" cy="587135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532336" y="355027"/>
            <a:ext cx="50800" cy="523634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75729" y="461873"/>
            <a:ext cx="4457065" cy="467995"/>
          </a:xfrm>
          <a:custGeom>
            <a:avLst/>
            <a:gdLst/>
            <a:ahLst/>
            <a:cxnLst/>
            <a:rect l="l" t="t" r="r" b="b"/>
            <a:pathLst>
              <a:path w="4457065" h="467994">
                <a:moveTo>
                  <a:pt x="4456606" y="0"/>
                </a:moveTo>
                <a:lnTo>
                  <a:pt x="0" y="0"/>
                </a:lnTo>
                <a:lnTo>
                  <a:pt x="0" y="416789"/>
                </a:lnTo>
                <a:lnTo>
                  <a:pt x="16636" y="454303"/>
                </a:lnTo>
                <a:lnTo>
                  <a:pt x="4405806" y="467589"/>
                </a:lnTo>
                <a:lnTo>
                  <a:pt x="4420049" y="465544"/>
                </a:lnTo>
                <a:lnTo>
                  <a:pt x="4451170" y="439585"/>
                </a:lnTo>
                <a:lnTo>
                  <a:pt x="445660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4532336" y="342327"/>
            <a:ext cx="0" cy="555625"/>
          </a:xfrm>
          <a:custGeom>
            <a:avLst/>
            <a:gdLst/>
            <a:ahLst/>
            <a:cxnLst/>
            <a:rect l="l" t="t" r="r" b="b"/>
            <a:pathLst>
              <a:path w="0" h="555625">
                <a:moveTo>
                  <a:pt x="0" y="555384"/>
                </a:moveTo>
                <a:lnTo>
                  <a:pt x="0" y="0"/>
                </a:lnTo>
              </a:path>
            </a:pathLst>
          </a:custGeom>
          <a:ln w="3175">
            <a:solidFill>
              <a:srgbClr val="7F7F7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4532336" y="329627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AFAFA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4532336" y="316927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CECEC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4532336" y="304227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EFEFE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4532336" y="285177"/>
            <a:ext cx="0" cy="19050"/>
          </a:xfrm>
          <a:custGeom>
            <a:avLst/>
            <a:gdLst/>
            <a:ahLst/>
            <a:cxnLst/>
            <a:rect l="l" t="t" r="r" b="b"/>
            <a:pathLst>
              <a:path w="0" h="19050">
                <a:moveTo>
                  <a:pt x="0" y="19050"/>
                </a:moveTo>
                <a:lnTo>
                  <a:pt x="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 txBox="1"/>
          <p:nvPr/>
        </p:nvSpPr>
        <p:spPr>
          <a:xfrm>
            <a:off x="113830" y="479880"/>
            <a:ext cx="3567429" cy="6965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40">
                <a:latin typeface="Tahoma"/>
                <a:cs typeface="Tahoma"/>
              </a:rPr>
              <a:t>Risolvere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la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60">
                <a:latin typeface="Tahoma"/>
                <a:cs typeface="Tahoma"/>
              </a:rPr>
              <a:t>seguente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equazione:</a:t>
            </a:r>
            <a:endParaRPr sz="10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14"/>
              </a:spcBef>
            </a:pPr>
            <a:endParaRPr sz="850">
              <a:latin typeface="Times New Roman"/>
              <a:cs typeface="Times New Roman"/>
            </a:endParaRPr>
          </a:p>
          <a:p>
            <a:pPr marL="1171575">
              <a:lnSpc>
                <a:spcPct val="100000"/>
              </a:lnSpc>
            </a:pPr>
            <a:r>
              <a:rPr dirty="0" sz="1000" spc="-20">
                <a:solidFill>
                  <a:srgbClr val="0000FF"/>
                </a:solidFill>
                <a:latin typeface="Tahoma"/>
                <a:cs typeface="Tahoma"/>
              </a:rPr>
              <a:t>ln</a:t>
            </a:r>
            <a:r>
              <a:rPr dirty="0" sz="1000" spc="-15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45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r>
              <a:rPr dirty="0" sz="1000" spc="10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sz="1000" spc="-365">
                <a:solidFill>
                  <a:srgbClr val="0000FF"/>
                </a:solidFill>
                <a:latin typeface="Lucida Sans Unicode"/>
                <a:cs typeface="Lucida Sans Unicode"/>
              </a:rPr>
              <a:t>·</a:t>
            </a:r>
            <a:r>
              <a:rPr dirty="0" sz="1000" spc="-9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15">
                <a:solidFill>
                  <a:srgbClr val="0000FF"/>
                </a:solidFill>
                <a:latin typeface="Tahoma"/>
                <a:cs typeface="Tahoma"/>
              </a:rPr>
              <a:t>(ln</a:t>
            </a:r>
            <a:r>
              <a:rPr dirty="0" baseline="35714" sz="1050" spc="-120">
                <a:solidFill>
                  <a:srgbClr val="0000FF"/>
                </a:solidFill>
                <a:latin typeface="Lucida Sans Unicode"/>
                <a:cs typeface="Lucida Sans Unicode"/>
              </a:rPr>
              <a:t>2</a:t>
            </a:r>
            <a:r>
              <a:rPr dirty="0" baseline="35714" sz="1050" spc="-1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45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r>
              <a:rPr dirty="0" sz="1000" spc="10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sz="1000" spc="-25">
                <a:solidFill>
                  <a:srgbClr val="0000FF"/>
                </a:solidFill>
                <a:latin typeface="Lucida Sans Unicode"/>
                <a:cs typeface="Lucida Sans Unicode"/>
              </a:rPr>
              <a:t>−</a:t>
            </a:r>
            <a:r>
              <a:rPr dirty="0" sz="1000" spc="-9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25">
                <a:solidFill>
                  <a:srgbClr val="0000FF"/>
                </a:solidFill>
                <a:latin typeface="Tahoma"/>
                <a:cs typeface="Tahoma"/>
              </a:rPr>
              <a:t>5)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4</a:t>
            </a:r>
            <a:r>
              <a:rPr dirty="0" sz="1000" spc="-95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25">
                <a:solidFill>
                  <a:srgbClr val="0000FF"/>
                </a:solidFill>
                <a:latin typeface="Lucida Sans Unicode"/>
                <a:cs typeface="Lucida Sans Unicode"/>
              </a:rPr>
              <a:t>−</a:t>
            </a:r>
            <a:r>
              <a:rPr dirty="0" sz="1000" spc="-9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20">
                <a:solidFill>
                  <a:srgbClr val="0000FF"/>
                </a:solidFill>
                <a:latin typeface="Tahoma"/>
                <a:cs typeface="Tahoma"/>
              </a:rPr>
              <a:t>ln</a:t>
            </a:r>
            <a:r>
              <a:rPr dirty="0" sz="1000" spc="-15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45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r>
              <a:rPr dirty="0" sz="1000" spc="10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sz="1000" spc="-365">
                <a:solidFill>
                  <a:srgbClr val="0000FF"/>
                </a:solidFill>
                <a:latin typeface="Lucida Sans Unicode"/>
                <a:cs typeface="Lucida Sans Unicode"/>
              </a:rPr>
              <a:t>·</a:t>
            </a:r>
            <a:r>
              <a:rPr dirty="0" sz="1000" spc="-9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15">
                <a:solidFill>
                  <a:srgbClr val="0000FF"/>
                </a:solidFill>
                <a:latin typeface="Tahoma"/>
                <a:cs typeface="Tahoma"/>
              </a:rPr>
              <a:t>(ln</a:t>
            </a:r>
            <a:r>
              <a:rPr dirty="0" sz="1000" spc="-15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45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r>
              <a:rPr dirty="0" sz="1000" spc="10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+</a:t>
            </a:r>
            <a:r>
              <a:rPr dirty="0" sz="1000" spc="-95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25">
                <a:solidFill>
                  <a:srgbClr val="0000FF"/>
                </a:solidFill>
                <a:latin typeface="Tahoma"/>
                <a:cs typeface="Tahoma"/>
              </a:rPr>
              <a:t>1)</a:t>
            </a:r>
            <a:r>
              <a:rPr dirty="0" sz="1000" spc="-95" i="1">
                <a:latin typeface="Verdana"/>
                <a:cs typeface="Verdana"/>
              </a:rPr>
              <a:t>.</a:t>
            </a:r>
            <a:endParaRPr sz="10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990"/>
              </a:spcBef>
            </a:pPr>
            <a:r>
              <a:rPr dirty="0" sz="1000" spc="-30">
                <a:latin typeface="Tahoma"/>
                <a:cs typeface="Tahoma"/>
              </a:rPr>
              <a:t>Condizione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di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esistenza:</a:t>
            </a:r>
            <a:r>
              <a:rPr dirty="0" sz="1000" spc="130">
                <a:latin typeface="Tahoma"/>
                <a:cs typeface="Tahoma"/>
              </a:rPr>
              <a:t> 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65" i="1">
                <a:latin typeface="Trebuchet MS"/>
                <a:cs typeface="Trebuchet MS"/>
              </a:rPr>
              <a:t> </a:t>
            </a:r>
            <a:r>
              <a:rPr dirty="0" sz="1000" spc="-50" i="1">
                <a:latin typeface="Verdana"/>
                <a:cs typeface="Verdana"/>
              </a:rPr>
              <a:t>&gt;</a:t>
            </a:r>
            <a:r>
              <a:rPr dirty="0" sz="1000" spc="-75" i="1">
                <a:latin typeface="Verdana"/>
                <a:cs typeface="Verdana"/>
              </a:rPr>
              <a:t> </a:t>
            </a:r>
            <a:r>
              <a:rPr dirty="0" sz="1000" spc="-40">
                <a:latin typeface="Tahoma"/>
                <a:cs typeface="Tahoma"/>
              </a:rPr>
              <a:t>0.</a:t>
            </a:r>
            <a:r>
              <a:rPr dirty="0" sz="1000" spc="130">
                <a:latin typeface="Tahoma"/>
                <a:cs typeface="Tahoma"/>
              </a:rPr>
              <a:t> </a:t>
            </a:r>
            <a:r>
              <a:rPr dirty="0" sz="1000" spc="50">
                <a:latin typeface="Tahoma"/>
                <a:cs typeface="Tahoma"/>
              </a:rPr>
              <a:t>P</a:t>
            </a:r>
            <a:r>
              <a:rPr dirty="0" sz="1000" spc="-35">
                <a:latin typeface="Tahoma"/>
                <a:cs typeface="Tahoma"/>
              </a:rPr>
              <a:t>osto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65" i="1">
                <a:latin typeface="Trebuchet MS"/>
                <a:cs typeface="Trebuchet MS"/>
              </a:rPr>
              <a:t>t</a:t>
            </a:r>
            <a:r>
              <a:rPr dirty="0" sz="1000" spc="45" i="1">
                <a:latin typeface="Trebuchet MS"/>
                <a:cs typeface="Trebuchet MS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ln</a:t>
            </a:r>
            <a:r>
              <a:rPr dirty="0" sz="1000" spc="-150">
                <a:latin typeface="Tahoma"/>
                <a:cs typeface="Tahoma"/>
              </a:rPr>
              <a:t> 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-210" i="1">
                <a:latin typeface="Trebuchet MS"/>
                <a:cs typeface="Trebuchet MS"/>
              </a:rPr>
              <a:t> </a:t>
            </a:r>
            <a:r>
              <a:rPr dirty="0" sz="1000" spc="-30">
                <a:latin typeface="Tahoma"/>
                <a:cs typeface="Tahoma"/>
              </a:rPr>
              <a:t>,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l’equazione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diventa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13830" y="1278695"/>
            <a:ext cx="2642235" cy="4540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54610" marR="5080" indent="-42545">
              <a:lnSpc>
                <a:spcPct val="182600"/>
              </a:lnSpc>
              <a:tabLst>
                <a:tab pos="1303655" algn="l"/>
                <a:tab pos="1697355" algn="l"/>
              </a:tabLst>
            </a:pPr>
            <a:r>
              <a:rPr dirty="0" sz="1000" spc="0" i="1">
                <a:latin typeface="Trebuchet MS"/>
                <a:cs typeface="Trebuchet MS"/>
              </a:rPr>
              <a:t>t</a:t>
            </a:r>
            <a:r>
              <a:rPr dirty="0" sz="1000">
                <a:latin typeface="Tahoma"/>
                <a:cs typeface="Tahoma"/>
              </a:rPr>
              <a:t>(</a:t>
            </a:r>
            <a:r>
              <a:rPr dirty="0" sz="1000" spc="0" i="1">
                <a:latin typeface="Trebuchet MS"/>
                <a:cs typeface="Trebuchet MS"/>
              </a:rPr>
              <a:t>t</a:t>
            </a:r>
            <a:r>
              <a:rPr dirty="0" baseline="31746" sz="1050" spc="-37">
                <a:latin typeface="Lucida Sans Unicode"/>
                <a:cs typeface="Lucida Sans Unicode"/>
              </a:rPr>
              <a:t>2</a:t>
            </a:r>
            <a:r>
              <a:rPr dirty="0" sz="1000" spc="-20">
                <a:latin typeface="Lucida Sans Unicode"/>
                <a:cs typeface="Lucida Sans Unicode"/>
              </a:rPr>
              <a:t>−</a:t>
            </a:r>
            <a:r>
              <a:rPr dirty="0" sz="1000" spc="-25">
                <a:latin typeface="Tahoma"/>
                <a:cs typeface="Tahoma"/>
              </a:rPr>
              <a:t>5)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4</a:t>
            </a:r>
            <a:r>
              <a:rPr dirty="0" sz="1000" spc="-20">
                <a:latin typeface="Lucida Sans Unicode"/>
                <a:cs typeface="Lucida Sans Unicode"/>
              </a:rPr>
              <a:t>−</a:t>
            </a:r>
            <a:r>
              <a:rPr dirty="0" sz="1000" spc="0" i="1">
                <a:latin typeface="Trebuchet MS"/>
                <a:cs typeface="Trebuchet MS"/>
              </a:rPr>
              <a:t>t</a:t>
            </a:r>
            <a:r>
              <a:rPr dirty="0" sz="1000">
                <a:latin typeface="Tahoma"/>
                <a:cs typeface="Tahoma"/>
              </a:rPr>
              <a:t>(</a:t>
            </a:r>
            <a:r>
              <a:rPr dirty="0" sz="1000" spc="15" i="1">
                <a:latin typeface="Trebuchet MS"/>
                <a:cs typeface="Trebuchet MS"/>
              </a:rPr>
              <a:t>t</a:t>
            </a:r>
            <a:r>
              <a:rPr dirty="0" sz="1000" spc="45">
                <a:latin typeface="Tahoma"/>
                <a:cs typeface="Tahoma"/>
              </a:rPr>
              <a:t>+</a:t>
            </a:r>
            <a:r>
              <a:rPr dirty="0" sz="1000" spc="-25">
                <a:latin typeface="Tahoma"/>
                <a:cs typeface="Tahoma"/>
              </a:rPr>
              <a:t>1)</a:t>
            </a:r>
            <a:r>
              <a:rPr dirty="0" sz="1000">
                <a:latin typeface="Tahoma"/>
                <a:cs typeface="Tahoma"/>
              </a:rPr>
              <a:t>	</a:t>
            </a:r>
            <a:r>
              <a:rPr dirty="0" sz="1000" spc="-114">
                <a:latin typeface="Lucida Sans Unicode"/>
                <a:cs typeface="Lucida Sans Unicode"/>
              </a:rPr>
              <a:t>⇐</a:t>
            </a:r>
            <a:r>
              <a:rPr dirty="0" sz="1000" spc="55">
                <a:latin typeface="Lucida Sans Unicode"/>
                <a:cs typeface="Lucida Sans Unicode"/>
              </a:rPr>
              <a:t>⇒</a:t>
            </a:r>
            <a:r>
              <a:rPr dirty="0" sz="1000">
                <a:latin typeface="Lucida Sans Unicode"/>
                <a:cs typeface="Lucida Sans Unicode"/>
              </a:rPr>
              <a:t>	</a:t>
            </a:r>
            <a:r>
              <a:rPr dirty="0" sz="1000" spc="0" i="1">
                <a:latin typeface="Trebuchet MS"/>
                <a:cs typeface="Trebuchet MS"/>
              </a:rPr>
              <a:t>t</a:t>
            </a:r>
            <a:r>
              <a:rPr dirty="0" baseline="31746" sz="1050" spc="-37">
                <a:latin typeface="Lucida Sans Unicode"/>
                <a:cs typeface="Lucida Sans Unicode"/>
              </a:rPr>
              <a:t>3</a:t>
            </a:r>
            <a:r>
              <a:rPr dirty="0" sz="1000" spc="45">
                <a:latin typeface="Tahoma"/>
                <a:cs typeface="Tahoma"/>
              </a:rPr>
              <a:t>+</a:t>
            </a:r>
            <a:r>
              <a:rPr dirty="0" sz="1000" spc="0" i="1">
                <a:latin typeface="Trebuchet MS"/>
                <a:cs typeface="Trebuchet MS"/>
              </a:rPr>
              <a:t>t</a:t>
            </a:r>
            <a:r>
              <a:rPr dirty="0" baseline="31746" sz="1050" spc="-37">
                <a:latin typeface="Lucida Sans Unicode"/>
                <a:cs typeface="Lucida Sans Unicode"/>
              </a:rPr>
              <a:t>2</a:t>
            </a:r>
            <a:r>
              <a:rPr dirty="0" sz="1000" spc="-20">
                <a:latin typeface="Lucida Sans Unicode"/>
                <a:cs typeface="Lucida Sans Unicode"/>
              </a:rPr>
              <a:t>−</a:t>
            </a:r>
            <a:r>
              <a:rPr dirty="0" sz="1000" spc="-50">
                <a:latin typeface="Tahoma"/>
                <a:cs typeface="Tahoma"/>
              </a:rPr>
              <a:t>4</a:t>
            </a:r>
            <a:r>
              <a:rPr dirty="0" sz="1000" spc="15" i="1">
                <a:latin typeface="Trebuchet MS"/>
                <a:cs typeface="Trebuchet MS"/>
              </a:rPr>
              <a:t>t</a:t>
            </a:r>
            <a:r>
              <a:rPr dirty="0" sz="1000" spc="-20">
                <a:latin typeface="Lucida Sans Unicode"/>
                <a:cs typeface="Lucida Sans Unicode"/>
              </a:rPr>
              <a:t>−</a:t>
            </a:r>
            <a:r>
              <a:rPr dirty="0" sz="1000" spc="-50">
                <a:latin typeface="Tahoma"/>
                <a:cs typeface="Tahoma"/>
              </a:rPr>
              <a:t>4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0</a:t>
            </a:r>
            <a:r>
              <a:rPr dirty="0" sz="1000" spc="-30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che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ha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soluzioni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2891967" y="1302433"/>
            <a:ext cx="1602740" cy="1911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405765" algn="l"/>
              </a:tabLst>
            </a:pPr>
            <a:r>
              <a:rPr dirty="0" sz="1000" spc="-114">
                <a:latin typeface="Lucida Sans Unicode"/>
                <a:cs typeface="Lucida Sans Unicode"/>
              </a:rPr>
              <a:t>⇐</a:t>
            </a:r>
            <a:r>
              <a:rPr dirty="0" sz="1000" spc="55">
                <a:latin typeface="Lucida Sans Unicode"/>
                <a:cs typeface="Lucida Sans Unicode"/>
              </a:rPr>
              <a:t>⇒</a:t>
            </a:r>
            <a:r>
              <a:rPr dirty="0" sz="1000">
                <a:latin typeface="Lucida Sans Unicode"/>
                <a:cs typeface="Lucida Sans Unicode"/>
              </a:rPr>
              <a:t>	</a:t>
            </a:r>
            <a:r>
              <a:rPr dirty="0" sz="1000">
                <a:latin typeface="Tahoma"/>
                <a:cs typeface="Tahoma"/>
              </a:rPr>
              <a:t>(</a:t>
            </a:r>
            <a:r>
              <a:rPr dirty="0" sz="1000" spc="15" i="1">
                <a:latin typeface="Trebuchet MS"/>
                <a:cs typeface="Trebuchet MS"/>
              </a:rPr>
              <a:t>t</a:t>
            </a:r>
            <a:r>
              <a:rPr dirty="0" sz="1000" spc="-20">
                <a:latin typeface="Lucida Sans Unicode"/>
                <a:cs typeface="Lucida Sans Unicode"/>
              </a:rPr>
              <a:t>−</a:t>
            </a:r>
            <a:r>
              <a:rPr dirty="0" sz="1000" spc="-20">
                <a:latin typeface="Tahoma"/>
                <a:cs typeface="Tahoma"/>
              </a:rPr>
              <a:t>2)(</a:t>
            </a:r>
            <a:r>
              <a:rPr dirty="0" sz="1000" spc="15" i="1">
                <a:latin typeface="Trebuchet MS"/>
                <a:cs typeface="Trebuchet MS"/>
              </a:rPr>
              <a:t>t</a:t>
            </a:r>
            <a:r>
              <a:rPr dirty="0" sz="1000" spc="45">
                <a:latin typeface="Tahoma"/>
                <a:cs typeface="Tahoma"/>
              </a:rPr>
              <a:t>+</a:t>
            </a:r>
            <a:r>
              <a:rPr dirty="0" sz="1000" spc="-20">
                <a:latin typeface="Tahoma"/>
                <a:cs typeface="Tahoma"/>
              </a:rPr>
              <a:t>2)(</a:t>
            </a:r>
            <a:r>
              <a:rPr dirty="0" sz="1000" spc="15" i="1">
                <a:latin typeface="Trebuchet MS"/>
                <a:cs typeface="Trebuchet MS"/>
              </a:rPr>
              <a:t>t</a:t>
            </a:r>
            <a:r>
              <a:rPr dirty="0" sz="1000" spc="45">
                <a:latin typeface="Tahoma"/>
                <a:cs typeface="Tahoma"/>
              </a:rPr>
              <a:t>+</a:t>
            </a:r>
            <a:r>
              <a:rPr dirty="0" sz="1000" spc="-25">
                <a:latin typeface="Tahoma"/>
                <a:cs typeface="Tahoma"/>
              </a:rPr>
              <a:t>1)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0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113830" y="1732620"/>
            <a:ext cx="2966720" cy="5314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426210">
              <a:lnSpc>
                <a:spcPct val="100000"/>
              </a:lnSpc>
            </a:pPr>
            <a:r>
              <a:rPr dirty="0" sz="1000" spc="-65" i="1">
                <a:latin typeface="Trebuchet MS"/>
                <a:cs typeface="Trebuchet MS"/>
              </a:rPr>
              <a:t>t</a:t>
            </a:r>
            <a:r>
              <a:rPr dirty="0" baseline="-11904" sz="1050" spc="-120">
                <a:latin typeface="Lucida Sans Unicode"/>
                <a:cs typeface="Lucida Sans Unicode"/>
              </a:rPr>
              <a:t>1</a:t>
            </a:r>
            <a:r>
              <a:rPr dirty="0" baseline="-11904" sz="1050" spc="157">
                <a:latin typeface="Lucida Sans Unicode"/>
                <a:cs typeface="Lucida Sans Unicode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2</a:t>
            </a:r>
            <a:r>
              <a:rPr dirty="0" sz="1000" spc="-95" i="1">
                <a:latin typeface="Verdana"/>
                <a:cs typeface="Verdana"/>
              </a:rPr>
              <a:t>,</a:t>
            </a:r>
            <a:r>
              <a:rPr dirty="0" sz="1000" i="1">
                <a:latin typeface="Verdana"/>
                <a:cs typeface="Verdana"/>
              </a:rPr>
              <a:t> </a:t>
            </a:r>
            <a:r>
              <a:rPr dirty="0" sz="1000" spc="-40" i="1">
                <a:latin typeface="Verdana"/>
                <a:cs typeface="Verdana"/>
              </a:rPr>
              <a:t> </a:t>
            </a:r>
            <a:r>
              <a:rPr dirty="0" sz="1000" spc="-65" i="1">
                <a:latin typeface="Trebuchet MS"/>
                <a:cs typeface="Trebuchet MS"/>
              </a:rPr>
              <a:t>t</a:t>
            </a:r>
            <a:r>
              <a:rPr dirty="0" baseline="-11904" sz="1050" spc="-120">
                <a:latin typeface="Lucida Sans Unicode"/>
                <a:cs typeface="Lucida Sans Unicode"/>
              </a:rPr>
              <a:t>2</a:t>
            </a:r>
            <a:r>
              <a:rPr dirty="0" baseline="-11904" sz="1050" spc="157">
                <a:latin typeface="Lucida Sans Unicode"/>
                <a:cs typeface="Lucida Sans Unicode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50">
                <a:latin typeface="Tahoma"/>
                <a:cs typeface="Tahoma"/>
              </a:rPr>
              <a:t>2</a:t>
            </a:r>
            <a:r>
              <a:rPr dirty="0" sz="1000">
                <a:latin typeface="Tahoma"/>
                <a:cs typeface="Tahoma"/>
              </a:rPr>
              <a:t> </a:t>
            </a:r>
            <a:r>
              <a:rPr dirty="0" sz="1000" spc="-130">
                <a:latin typeface="Tahoma"/>
                <a:cs typeface="Tahoma"/>
              </a:rPr>
              <a:t> 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>
                <a:latin typeface="Tahoma"/>
                <a:cs typeface="Tahoma"/>
              </a:rPr>
              <a:t> </a:t>
            </a:r>
            <a:r>
              <a:rPr dirty="0" sz="1000" spc="-130">
                <a:latin typeface="Tahoma"/>
                <a:cs typeface="Tahoma"/>
              </a:rPr>
              <a:t> </a:t>
            </a:r>
            <a:r>
              <a:rPr dirty="0" sz="1000" spc="-65" i="1">
                <a:latin typeface="Trebuchet MS"/>
                <a:cs typeface="Trebuchet MS"/>
              </a:rPr>
              <a:t>t</a:t>
            </a:r>
            <a:r>
              <a:rPr dirty="0" baseline="-11904" sz="1050" spc="-120">
                <a:latin typeface="Lucida Sans Unicode"/>
                <a:cs typeface="Lucida Sans Unicode"/>
              </a:rPr>
              <a:t>3</a:t>
            </a:r>
            <a:r>
              <a:rPr dirty="0" baseline="-11904" sz="1050" spc="157">
                <a:latin typeface="Lucida Sans Unicode"/>
                <a:cs typeface="Lucida Sans Unicode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50">
                <a:latin typeface="Tahoma"/>
                <a:cs typeface="Tahoma"/>
              </a:rPr>
              <a:t>1</a:t>
            </a:r>
            <a:r>
              <a:rPr dirty="0" sz="1000" spc="-95" i="1">
                <a:latin typeface="Verdana"/>
                <a:cs typeface="Verdana"/>
              </a:rPr>
              <a:t>.</a:t>
            </a:r>
            <a:endParaRPr sz="1000">
              <a:latin typeface="Verdana"/>
              <a:cs typeface="Verdana"/>
            </a:endParaRPr>
          </a:p>
          <a:p>
            <a:pPr marL="12700">
              <a:lnSpc>
                <a:spcPts val="1200"/>
              </a:lnSpc>
              <a:spcBef>
                <a:spcPts val="590"/>
              </a:spcBef>
            </a:pPr>
            <a:r>
              <a:rPr dirty="0" sz="1000" spc="5">
                <a:latin typeface="Tahoma"/>
                <a:cs typeface="Tahoma"/>
              </a:rPr>
              <a:t>All</a:t>
            </a:r>
            <a:r>
              <a:rPr dirty="0" sz="1000" spc="-20">
                <a:latin typeface="Tahoma"/>
                <a:cs typeface="Tahoma"/>
              </a:rPr>
              <a:t>o</a:t>
            </a:r>
            <a:r>
              <a:rPr dirty="0" sz="1000" spc="-40">
                <a:latin typeface="Tahoma"/>
                <a:cs typeface="Tahoma"/>
              </a:rPr>
              <a:t>ra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si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ha</a:t>
            </a:r>
            <a:endParaRPr sz="1000">
              <a:latin typeface="Tahoma"/>
              <a:cs typeface="Tahoma"/>
            </a:endParaRPr>
          </a:p>
          <a:p>
            <a:pPr marL="882015">
              <a:lnSpc>
                <a:spcPts val="1200"/>
              </a:lnSpc>
            </a:pPr>
            <a:r>
              <a:rPr dirty="0" sz="1000" spc="-20">
                <a:latin typeface="Tahoma"/>
                <a:cs typeface="Tahoma"/>
              </a:rPr>
              <a:t>ln</a:t>
            </a:r>
            <a:r>
              <a:rPr dirty="0" sz="1000" spc="-150">
                <a:latin typeface="Tahoma"/>
                <a:cs typeface="Tahoma"/>
              </a:rPr>
              <a:t> 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65" i="1">
                <a:latin typeface="Trebuchet MS"/>
                <a:cs typeface="Trebuchet MS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2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0" y="3364623"/>
            <a:ext cx="1383030" cy="91440"/>
          </a:xfrm>
          <a:custGeom>
            <a:avLst/>
            <a:gdLst/>
            <a:ahLst/>
            <a:cxnLst/>
            <a:rect l="l" t="t" r="r" b="b"/>
            <a:pathLst>
              <a:path w="1383030" h="91439">
                <a:moveTo>
                  <a:pt x="0" y="91376"/>
                </a:moveTo>
                <a:lnTo>
                  <a:pt x="1382420" y="91376"/>
                </a:lnTo>
                <a:lnTo>
                  <a:pt x="1382420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1382420" y="3364623"/>
            <a:ext cx="1935480" cy="91440"/>
          </a:xfrm>
          <a:custGeom>
            <a:avLst/>
            <a:gdLst/>
            <a:ahLst/>
            <a:cxnLst/>
            <a:rect l="l" t="t" r="r" b="b"/>
            <a:pathLst>
              <a:path w="1935479" h="91439">
                <a:moveTo>
                  <a:pt x="0" y="91376"/>
                </a:moveTo>
                <a:lnTo>
                  <a:pt x="1935352" y="91376"/>
                </a:lnTo>
                <a:lnTo>
                  <a:pt x="1935352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3317760" y="3364623"/>
            <a:ext cx="829944" cy="91440"/>
          </a:xfrm>
          <a:custGeom>
            <a:avLst/>
            <a:gdLst/>
            <a:ahLst/>
            <a:cxnLst/>
            <a:rect l="l" t="t" r="r" b="b"/>
            <a:pathLst>
              <a:path w="829945" h="91439">
                <a:moveTo>
                  <a:pt x="0" y="91376"/>
                </a:moveTo>
                <a:lnTo>
                  <a:pt x="829411" y="91376"/>
                </a:lnTo>
                <a:lnTo>
                  <a:pt x="829411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4147172" y="3364623"/>
            <a:ext cx="461009" cy="91440"/>
          </a:xfrm>
          <a:custGeom>
            <a:avLst/>
            <a:gdLst/>
            <a:ahLst/>
            <a:cxnLst/>
            <a:rect l="l" t="t" r="r" b="b"/>
            <a:pathLst>
              <a:path w="461010" h="91439">
                <a:moveTo>
                  <a:pt x="0" y="91376"/>
                </a:moveTo>
                <a:lnTo>
                  <a:pt x="460832" y="91376"/>
                </a:lnTo>
                <a:lnTo>
                  <a:pt x="46083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Agnese</a:t>
            </a:r>
            <a:r>
              <a:rPr dirty="0" spc="15"/>
              <a:t> </a:t>
            </a:r>
            <a:r>
              <a:rPr dirty="0" spc="-10"/>
              <a:t>Di</a:t>
            </a:r>
            <a:r>
              <a:rPr dirty="0" spc="15"/>
              <a:t> </a:t>
            </a:r>
            <a:r>
              <a:rPr dirty="0" spc="-30"/>
              <a:t>Castro</a:t>
            </a:r>
          </a:p>
        </p:txBody>
      </p:sp>
      <p:sp>
        <p:nvSpPr>
          <p:cNvPr id="26" name="object 26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0"/>
              <a:t>Es</a:t>
            </a:r>
            <a:r>
              <a:rPr dirty="0" spc="-5"/>
              <a:t>p</a:t>
            </a:r>
            <a:r>
              <a:rPr dirty="0" spc="-40"/>
              <a:t>onenziale</a:t>
            </a:r>
            <a:r>
              <a:rPr dirty="0" spc="15"/>
              <a:t> </a:t>
            </a:r>
            <a:r>
              <a:rPr dirty="0" spc="50"/>
              <a:t>&amp;</a:t>
            </a:r>
            <a:r>
              <a:rPr dirty="0" spc="15"/>
              <a:t> </a:t>
            </a:r>
            <a:r>
              <a:rPr dirty="0" spc="-25"/>
              <a:t>Log</a:t>
            </a:r>
            <a:r>
              <a:rPr dirty="0" spc="-40"/>
              <a:t>a</a:t>
            </a:r>
            <a:r>
              <a:rPr dirty="0" spc="-25"/>
              <a:t>ritmo:</a:t>
            </a:r>
            <a:r>
              <a:rPr dirty="0" spc="75"/>
              <a:t> </a:t>
            </a:r>
            <a:r>
              <a:rPr dirty="0" spc="-35"/>
              <a:t>p</a:t>
            </a:r>
            <a:r>
              <a:rPr dirty="0" spc="-50"/>
              <a:t>a</a:t>
            </a:r>
            <a:r>
              <a:rPr dirty="0" spc="-25"/>
              <a:t>rte</a:t>
            </a:r>
            <a:r>
              <a:rPr dirty="0" spc="15"/>
              <a:t> </a:t>
            </a:r>
            <a:r>
              <a:rPr dirty="0" spc="-55"/>
              <a:t>3</a:t>
            </a:r>
          </a:p>
        </p:txBody>
      </p:sp>
      <p:sp>
        <p:nvSpPr>
          <p:cNvPr id="27" name="object 27"/>
          <p:cNvSpPr txBox="1"/>
          <p:nvPr/>
        </p:nvSpPr>
        <p:spPr>
          <a:xfrm>
            <a:off x="3458971" y="3367563"/>
            <a:ext cx="54737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25">
                <a:solidFill>
                  <a:srgbClr val="7A0000"/>
                </a:solidFill>
                <a:latin typeface="Lucida Sans Unicode"/>
                <a:cs typeface="Lucida Sans Unicode"/>
              </a:rPr>
              <a:t>Unitelma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Sapienza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4280865" y="3367563"/>
            <a:ext cx="19367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5">
                <a:solidFill>
                  <a:srgbClr val="FFFFFF"/>
                </a:solidFill>
                <a:latin typeface="Lucida Sans Unicode"/>
                <a:cs typeface="Lucida Sans Unicode"/>
              </a:rPr>
              <a:t>23/27</a:t>
            </a:r>
            <a:endParaRPr sz="5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1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49718" y="24034"/>
            <a:ext cx="40449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Esercizi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svolti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59532" rIns="0" bIns="0" rtlCol="0" vert="horz">
            <a:spAutoFit/>
          </a:bodyPr>
          <a:lstStyle/>
          <a:p>
            <a:pPr marL="31115">
              <a:lnSpc>
                <a:spcPct val="100000"/>
              </a:lnSpc>
            </a:pPr>
            <a:r>
              <a:rPr dirty="0" sz="1000" spc="-35">
                <a:solidFill>
                  <a:srgbClr val="007F00"/>
                </a:solidFill>
              </a:rPr>
              <a:t>Esercizio</a:t>
            </a:r>
            <a:endParaRPr sz="1000"/>
          </a:p>
        </p:txBody>
      </p:sp>
      <p:sp>
        <p:nvSpPr>
          <p:cNvPr id="5" name="object 5"/>
          <p:cNvSpPr/>
          <p:nvPr/>
        </p:nvSpPr>
        <p:spPr>
          <a:xfrm>
            <a:off x="75729" y="379309"/>
            <a:ext cx="4456607" cy="10160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0" y="0"/>
            <a:ext cx="4608004" cy="34560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4468835" y="865962"/>
            <a:ext cx="114301" cy="11430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77330" y="916762"/>
            <a:ext cx="4304204" cy="635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4532336" y="291527"/>
            <a:ext cx="50800" cy="587135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532336" y="355027"/>
            <a:ext cx="50800" cy="523634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75729" y="461873"/>
            <a:ext cx="4457065" cy="467995"/>
          </a:xfrm>
          <a:custGeom>
            <a:avLst/>
            <a:gdLst/>
            <a:ahLst/>
            <a:cxnLst/>
            <a:rect l="l" t="t" r="r" b="b"/>
            <a:pathLst>
              <a:path w="4457065" h="467994">
                <a:moveTo>
                  <a:pt x="4456606" y="0"/>
                </a:moveTo>
                <a:lnTo>
                  <a:pt x="0" y="0"/>
                </a:lnTo>
                <a:lnTo>
                  <a:pt x="0" y="416789"/>
                </a:lnTo>
                <a:lnTo>
                  <a:pt x="16636" y="454303"/>
                </a:lnTo>
                <a:lnTo>
                  <a:pt x="4405806" y="467589"/>
                </a:lnTo>
                <a:lnTo>
                  <a:pt x="4420049" y="465544"/>
                </a:lnTo>
                <a:lnTo>
                  <a:pt x="4451170" y="439585"/>
                </a:lnTo>
                <a:lnTo>
                  <a:pt x="445660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4532336" y="342327"/>
            <a:ext cx="0" cy="555625"/>
          </a:xfrm>
          <a:custGeom>
            <a:avLst/>
            <a:gdLst/>
            <a:ahLst/>
            <a:cxnLst/>
            <a:rect l="l" t="t" r="r" b="b"/>
            <a:pathLst>
              <a:path w="0" h="555625">
                <a:moveTo>
                  <a:pt x="0" y="555384"/>
                </a:moveTo>
                <a:lnTo>
                  <a:pt x="0" y="0"/>
                </a:lnTo>
              </a:path>
            </a:pathLst>
          </a:custGeom>
          <a:ln w="3175">
            <a:solidFill>
              <a:srgbClr val="7F7F7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4532336" y="329627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AFAFA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4532336" y="316927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CECEC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4532336" y="304227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EFEFE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4532336" y="285177"/>
            <a:ext cx="0" cy="19050"/>
          </a:xfrm>
          <a:custGeom>
            <a:avLst/>
            <a:gdLst/>
            <a:ahLst/>
            <a:cxnLst/>
            <a:rect l="l" t="t" r="r" b="b"/>
            <a:pathLst>
              <a:path w="0" h="19050">
                <a:moveTo>
                  <a:pt x="0" y="19050"/>
                </a:moveTo>
                <a:lnTo>
                  <a:pt x="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 txBox="1"/>
          <p:nvPr/>
        </p:nvSpPr>
        <p:spPr>
          <a:xfrm>
            <a:off x="113830" y="479880"/>
            <a:ext cx="3567429" cy="6965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40">
                <a:latin typeface="Tahoma"/>
                <a:cs typeface="Tahoma"/>
              </a:rPr>
              <a:t>Risolvere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la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60">
                <a:latin typeface="Tahoma"/>
                <a:cs typeface="Tahoma"/>
              </a:rPr>
              <a:t>seguente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equazione:</a:t>
            </a:r>
            <a:endParaRPr sz="10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14"/>
              </a:spcBef>
            </a:pPr>
            <a:endParaRPr sz="850">
              <a:latin typeface="Times New Roman"/>
              <a:cs typeface="Times New Roman"/>
            </a:endParaRPr>
          </a:p>
          <a:p>
            <a:pPr marL="1171575">
              <a:lnSpc>
                <a:spcPct val="100000"/>
              </a:lnSpc>
            </a:pPr>
            <a:r>
              <a:rPr dirty="0" sz="1000" spc="-20">
                <a:solidFill>
                  <a:srgbClr val="0000FF"/>
                </a:solidFill>
                <a:latin typeface="Tahoma"/>
                <a:cs typeface="Tahoma"/>
              </a:rPr>
              <a:t>ln</a:t>
            </a:r>
            <a:r>
              <a:rPr dirty="0" sz="1000" spc="-15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45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r>
              <a:rPr dirty="0" sz="1000" spc="10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sz="1000" spc="-365">
                <a:solidFill>
                  <a:srgbClr val="0000FF"/>
                </a:solidFill>
                <a:latin typeface="Lucida Sans Unicode"/>
                <a:cs typeface="Lucida Sans Unicode"/>
              </a:rPr>
              <a:t>·</a:t>
            </a:r>
            <a:r>
              <a:rPr dirty="0" sz="1000" spc="-9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15">
                <a:solidFill>
                  <a:srgbClr val="0000FF"/>
                </a:solidFill>
                <a:latin typeface="Tahoma"/>
                <a:cs typeface="Tahoma"/>
              </a:rPr>
              <a:t>(ln</a:t>
            </a:r>
            <a:r>
              <a:rPr dirty="0" baseline="35714" sz="1050" spc="-120">
                <a:solidFill>
                  <a:srgbClr val="0000FF"/>
                </a:solidFill>
                <a:latin typeface="Lucida Sans Unicode"/>
                <a:cs typeface="Lucida Sans Unicode"/>
              </a:rPr>
              <a:t>2</a:t>
            </a:r>
            <a:r>
              <a:rPr dirty="0" baseline="35714" sz="1050" spc="-1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45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r>
              <a:rPr dirty="0" sz="1000" spc="10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sz="1000" spc="-25">
                <a:solidFill>
                  <a:srgbClr val="0000FF"/>
                </a:solidFill>
                <a:latin typeface="Lucida Sans Unicode"/>
                <a:cs typeface="Lucida Sans Unicode"/>
              </a:rPr>
              <a:t>−</a:t>
            </a:r>
            <a:r>
              <a:rPr dirty="0" sz="1000" spc="-9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25">
                <a:solidFill>
                  <a:srgbClr val="0000FF"/>
                </a:solidFill>
                <a:latin typeface="Tahoma"/>
                <a:cs typeface="Tahoma"/>
              </a:rPr>
              <a:t>5)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4</a:t>
            </a:r>
            <a:r>
              <a:rPr dirty="0" sz="1000" spc="-95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25">
                <a:solidFill>
                  <a:srgbClr val="0000FF"/>
                </a:solidFill>
                <a:latin typeface="Lucida Sans Unicode"/>
                <a:cs typeface="Lucida Sans Unicode"/>
              </a:rPr>
              <a:t>−</a:t>
            </a:r>
            <a:r>
              <a:rPr dirty="0" sz="1000" spc="-9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20">
                <a:solidFill>
                  <a:srgbClr val="0000FF"/>
                </a:solidFill>
                <a:latin typeface="Tahoma"/>
                <a:cs typeface="Tahoma"/>
              </a:rPr>
              <a:t>ln</a:t>
            </a:r>
            <a:r>
              <a:rPr dirty="0" sz="1000" spc="-15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45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r>
              <a:rPr dirty="0" sz="1000" spc="10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sz="1000" spc="-365">
                <a:solidFill>
                  <a:srgbClr val="0000FF"/>
                </a:solidFill>
                <a:latin typeface="Lucida Sans Unicode"/>
                <a:cs typeface="Lucida Sans Unicode"/>
              </a:rPr>
              <a:t>·</a:t>
            </a:r>
            <a:r>
              <a:rPr dirty="0" sz="1000" spc="-9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15">
                <a:solidFill>
                  <a:srgbClr val="0000FF"/>
                </a:solidFill>
                <a:latin typeface="Tahoma"/>
                <a:cs typeface="Tahoma"/>
              </a:rPr>
              <a:t>(ln</a:t>
            </a:r>
            <a:r>
              <a:rPr dirty="0" sz="1000" spc="-15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45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r>
              <a:rPr dirty="0" sz="1000" spc="10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+</a:t>
            </a:r>
            <a:r>
              <a:rPr dirty="0" sz="1000" spc="-95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25">
                <a:solidFill>
                  <a:srgbClr val="0000FF"/>
                </a:solidFill>
                <a:latin typeface="Tahoma"/>
                <a:cs typeface="Tahoma"/>
              </a:rPr>
              <a:t>1)</a:t>
            </a:r>
            <a:r>
              <a:rPr dirty="0" sz="1000" spc="-95" i="1">
                <a:latin typeface="Verdana"/>
                <a:cs typeface="Verdana"/>
              </a:rPr>
              <a:t>.</a:t>
            </a:r>
            <a:endParaRPr sz="10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990"/>
              </a:spcBef>
            </a:pPr>
            <a:r>
              <a:rPr dirty="0" sz="1000" spc="-30">
                <a:latin typeface="Tahoma"/>
                <a:cs typeface="Tahoma"/>
              </a:rPr>
              <a:t>Condizione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di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esistenza:</a:t>
            </a:r>
            <a:r>
              <a:rPr dirty="0" sz="1000" spc="130">
                <a:latin typeface="Tahoma"/>
                <a:cs typeface="Tahoma"/>
              </a:rPr>
              <a:t> 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65" i="1">
                <a:latin typeface="Trebuchet MS"/>
                <a:cs typeface="Trebuchet MS"/>
              </a:rPr>
              <a:t> </a:t>
            </a:r>
            <a:r>
              <a:rPr dirty="0" sz="1000" spc="-50" i="1">
                <a:latin typeface="Verdana"/>
                <a:cs typeface="Verdana"/>
              </a:rPr>
              <a:t>&gt;</a:t>
            </a:r>
            <a:r>
              <a:rPr dirty="0" sz="1000" spc="-75" i="1">
                <a:latin typeface="Verdana"/>
                <a:cs typeface="Verdana"/>
              </a:rPr>
              <a:t> </a:t>
            </a:r>
            <a:r>
              <a:rPr dirty="0" sz="1000" spc="-40">
                <a:latin typeface="Tahoma"/>
                <a:cs typeface="Tahoma"/>
              </a:rPr>
              <a:t>0.</a:t>
            </a:r>
            <a:r>
              <a:rPr dirty="0" sz="1000" spc="130">
                <a:latin typeface="Tahoma"/>
                <a:cs typeface="Tahoma"/>
              </a:rPr>
              <a:t> </a:t>
            </a:r>
            <a:r>
              <a:rPr dirty="0" sz="1000" spc="50">
                <a:latin typeface="Tahoma"/>
                <a:cs typeface="Tahoma"/>
              </a:rPr>
              <a:t>P</a:t>
            </a:r>
            <a:r>
              <a:rPr dirty="0" sz="1000" spc="-35">
                <a:latin typeface="Tahoma"/>
                <a:cs typeface="Tahoma"/>
              </a:rPr>
              <a:t>osto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65" i="1">
                <a:latin typeface="Trebuchet MS"/>
                <a:cs typeface="Trebuchet MS"/>
              </a:rPr>
              <a:t>t</a:t>
            </a:r>
            <a:r>
              <a:rPr dirty="0" sz="1000" spc="45" i="1">
                <a:latin typeface="Trebuchet MS"/>
                <a:cs typeface="Trebuchet MS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ln</a:t>
            </a:r>
            <a:r>
              <a:rPr dirty="0" sz="1000" spc="-150">
                <a:latin typeface="Tahoma"/>
                <a:cs typeface="Tahoma"/>
              </a:rPr>
              <a:t> 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-210" i="1">
                <a:latin typeface="Trebuchet MS"/>
                <a:cs typeface="Trebuchet MS"/>
              </a:rPr>
              <a:t> </a:t>
            </a:r>
            <a:r>
              <a:rPr dirty="0" sz="1000" spc="-30">
                <a:latin typeface="Tahoma"/>
                <a:cs typeface="Tahoma"/>
              </a:rPr>
              <a:t>,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l’equazione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diventa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13830" y="1278695"/>
            <a:ext cx="2642235" cy="4540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54610" marR="5080" indent="-42545">
              <a:lnSpc>
                <a:spcPct val="182600"/>
              </a:lnSpc>
              <a:tabLst>
                <a:tab pos="1303655" algn="l"/>
                <a:tab pos="1697355" algn="l"/>
              </a:tabLst>
            </a:pPr>
            <a:r>
              <a:rPr dirty="0" sz="1000" spc="0" i="1">
                <a:latin typeface="Trebuchet MS"/>
                <a:cs typeface="Trebuchet MS"/>
              </a:rPr>
              <a:t>t</a:t>
            </a:r>
            <a:r>
              <a:rPr dirty="0" sz="1000">
                <a:latin typeface="Tahoma"/>
                <a:cs typeface="Tahoma"/>
              </a:rPr>
              <a:t>(</a:t>
            </a:r>
            <a:r>
              <a:rPr dirty="0" sz="1000" spc="0" i="1">
                <a:latin typeface="Trebuchet MS"/>
                <a:cs typeface="Trebuchet MS"/>
              </a:rPr>
              <a:t>t</a:t>
            </a:r>
            <a:r>
              <a:rPr dirty="0" baseline="31746" sz="1050" spc="-37">
                <a:latin typeface="Lucida Sans Unicode"/>
                <a:cs typeface="Lucida Sans Unicode"/>
              </a:rPr>
              <a:t>2</a:t>
            </a:r>
            <a:r>
              <a:rPr dirty="0" sz="1000" spc="-20">
                <a:latin typeface="Lucida Sans Unicode"/>
                <a:cs typeface="Lucida Sans Unicode"/>
              </a:rPr>
              <a:t>−</a:t>
            </a:r>
            <a:r>
              <a:rPr dirty="0" sz="1000" spc="-25">
                <a:latin typeface="Tahoma"/>
                <a:cs typeface="Tahoma"/>
              </a:rPr>
              <a:t>5)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4</a:t>
            </a:r>
            <a:r>
              <a:rPr dirty="0" sz="1000" spc="-20">
                <a:latin typeface="Lucida Sans Unicode"/>
                <a:cs typeface="Lucida Sans Unicode"/>
              </a:rPr>
              <a:t>−</a:t>
            </a:r>
            <a:r>
              <a:rPr dirty="0" sz="1000" spc="0" i="1">
                <a:latin typeface="Trebuchet MS"/>
                <a:cs typeface="Trebuchet MS"/>
              </a:rPr>
              <a:t>t</a:t>
            </a:r>
            <a:r>
              <a:rPr dirty="0" sz="1000">
                <a:latin typeface="Tahoma"/>
                <a:cs typeface="Tahoma"/>
              </a:rPr>
              <a:t>(</a:t>
            </a:r>
            <a:r>
              <a:rPr dirty="0" sz="1000" spc="15" i="1">
                <a:latin typeface="Trebuchet MS"/>
                <a:cs typeface="Trebuchet MS"/>
              </a:rPr>
              <a:t>t</a:t>
            </a:r>
            <a:r>
              <a:rPr dirty="0" sz="1000" spc="45">
                <a:latin typeface="Tahoma"/>
                <a:cs typeface="Tahoma"/>
              </a:rPr>
              <a:t>+</a:t>
            </a:r>
            <a:r>
              <a:rPr dirty="0" sz="1000" spc="-25">
                <a:latin typeface="Tahoma"/>
                <a:cs typeface="Tahoma"/>
              </a:rPr>
              <a:t>1)</a:t>
            </a:r>
            <a:r>
              <a:rPr dirty="0" sz="1000">
                <a:latin typeface="Tahoma"/>
                <a:cs typeface="Tahoma"/>
              </a:rPr>
              <a:t>	</a:t>
            </a:r>
            <a:r>
              <a:rPr dirty="0" sz="1000" spc="-114">
                <a:latin typeface="Lucida Sans Unicode"/>
                <a:cs typeface="Lucida Sans Unicode"/>
              </a:rPr>
              <a:t>⇐</a:t>
            </a:r>
            <a:r>
              <a:rPr dirty="0" sz="1000" spc="55">
                <a:latin typeface="Lucida Sans Unicode"/>
                <a:cs typeface="Lucida Sans Unicode"/>
              </a:rPr>
              <a:t>⇒</a:t>
            </a:r>
            <a:r>
              <a:rPr dirty="0" sz="1000">
                <a:latin typeface="Lucida Sans Unicode"/>
                <a:cs typeface="Lucida Sans Unicode"/>
              </a:rPr>
              <a:t>	</a:t>
            </a:r>
            <a:r>
              <a:rPr dirty="0" sz="1000" spc="0" i="1">
                <a:latin typeface="Trebuchet MS"/>
                <a:cs typeface="Trebuchet MS"/>
              </a:rPr>
              <a:t>t</a:t>
            </a:r>
            <a:r>
              <a:rPr dirty="0" baseline="31746" sz="1050" spc="-37">
                <a:latin typeface="Lucida Sans Unicode"/>
                <a:cs typeface="Lucida Sans Unicode"/>
              </a:rPr>
              <a:t>3</a:t>
            </a:r>
            <a:r>
              <a:rPr dirty="0" sz="1000" spc="45">
                <a:latin typeface="Tahoma"/>
                <a:cs typeface="Tahoma"/>
              </a:rPr>
              <a:t>+</a:t>
            </a:r>
            <a:r>
              <a:rPr dirty="0" sz="1000" spc="0" i="1">
                <a:latin typeface="Trebuchet MS"/>
                <a:cs typeface="Trebuchet MS"/>
              </a:rPr>
              <a:t>t</a:t>
            </a:r>
            <a:r>
              <a:rPr dirty="0" baseline="31746" sz="1050" spc="-37">
                <a:latin typeface="Lucida Sans Unicode"/>
                <a:cs typeface="Lucida Sans Unicode"/>
              </a:rPr>
              <a:t>2</a:t>
            </a:r>
            <a:r>
              <a:rPr dirty="0" sz="1000" spc="-20">
                <a:latin typeface="Lucida Sans Unicode"/>
                <a:cs typeface="Lucida Sans Unicode"/>
              </a:rPr>
              <a:t>−</a:t>
            </a:r>
            <a:r>
              <a:rPr dirty="0" sz="1000" spc="-50">
                <a:latin typeface="Tahoma"/>
                <a:cs typeface="Tahoma"/>
              </a:rPr>
              <a:t>4</a:t>
            </a:r>
            <a:r>
              <a:rPr dirty="0" sz="1000" spc="15" i="1">
                <a:latin typeface="Trebuchet MS"/>
                <a:cs typeface="Trebuchet MS"/>
              </a:rPr>
              <a:t>t</a:t>
            </a:r>
            <a:r>
              <a:rPr dirty="0" sz="1000" spc="-20">
                <a:latin typeface="Lucida Sans Unicode"/>
                <a:cs typeface="Lucida Sans Unicode"/>
              </a:rPr>
              <a:t>−</a:t>
            </a:r>
            <a:r>
              <a:rPr dirty="0" sz="1000" spc="-50">
                <a:latin typeface="Tahoma"/>
                <a:cs typeface="Tahoma"/>
              </a:rPr>
              <a:t>4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0</a:t>
            </a:r>
            <a:r>
              <a:rPr dirty="0" sz="1000" spc="-30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che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ha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soluzioni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2891967" y="1302433"/>
            <a:ext cx="1602740" cy="1911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405765" algn="l"/>
              </a:tabLst>
            </a:pPr>
            <a:r>
              <a:rPr dirty="0" sz="1000" spc="-114">
                <a:latin typeface="Lucida Sans Unicode"/>
                <a:cs typeface="Lucida Sans Unicode"/>
              </a:rPr>
              <a:t>⇐</a:t>
            </a:r>
            <a:r>
              <a:rPr dirty="0" sz="1000" spc="55">
                <a:latin typeface="Lucida Sans Unicode"/>
                <a:cs typeface="Lucida Sans Unicode"/>
              </a:rPr>
              <a:t>⇒</a:t>
            </a:r>
            <a:r>
              <a:rPr dirty="0" sz="1000">
                <a:latin typeface="Lucida Sans Unicode"/>
                <a:cs typeface="Lucida Sans Unicode"/>
              </a:rPr>
              <a:t>	</a:t>
            </a:r>
            <a:r>
              <a:rPr dirty="0" sz="1000">
                <a:latin typeface="Tahoma"/>
                <a:cs typeface="Tahoma"/>
              </a:rPr>
              <a:t>(</a:t>
            </a:r>
            <a:r>
              <a:rPr dirty="0" sz="1000" spc="15" i="1">
                <a:latin typeface="Trebuchet MS"/>
                <a:cs typeface="Trebuchet MS"/>
              </a:rPr>
              <a:t>t</a:t>
            </a:r>
            <a:r>
              <a:rPr dirty="0" sz="1000" spc="-20">
                <a:latin typeface="Lucida Sans Unicode"/>
                <a:cs typeface="Lucida Sans Unicode"/>
              </a:rPr>
              <a:t>−</a:t>
            </a:r>
            <a:r>
              <a:rPr dirty="0" sz="1000" spc="-20">
                <a:latin typeface="Tahoma"/>
                <a:cs typeface="Tahoma"/>
              </a:rPr>
              <a:t>2)(</a:t>
            </a:r>
            <a:r>
              <a:rPr dirty="0" sz="1000" spc="15" i="1">
                <a:latin typeface="Trebuchet MS"/>
                <a:cs typeface="Trebuchet MS"/>
              </a:rPr>
              <a:t>t</a:t>
            </a:r>
            <a:r>
              <a:rPr dirty="0" sz="1000" spc="45">
                <a:latin typeface="Tahoma"/>
                <a:cs typeface="Tahoma"/>
              </a:rPr>
              <a:t>+</a:t>
            </a:r>
            <a:r>
              <a:rPr dirty="0" sz="1000" spc="-20">
                <a:latin typeface="Tahoma"/>
                <a:cs typeface="Tahoma"/>
              </a:rPr>
              <a:t>2)(</a:t>
            </a:r>
            <a:r>
              <a:rPr dirty="0" sz="1000" spc="15" i="1">
                <a:latin typeface="Trebuchet MS"/>
                <a:cs typeface="Trebuchet MS"/>
              </a:rPr>
              <a:t>t</a:t>
            </a:r>
            <a:r>
              <a:rPr dirty="0" sz="1000" spc="45">
                <a:latin typeface="Tahoma"/>
                <a:cs typeface="Tahoma"/>
              </a:rPr>
              <a:t>+</a:t>
            </a:r>
            <a:r>
              <a:rPr dirty="0" sz="1000" spc="-25">
                <a:latin typeface="Tahoma"/>
                <a:cs typeface="Tahoma"/>
              </a:rPr>
              <a:t>1)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0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113830" y="1732620"/>
            <a:ext cx="2966720" cy="37973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426210">
              <a:lnSpc>
                <a:spcPct val="100000"/>
              </a:lnSpc>
            </a:pPr>
            <a:r>
              <a:rPr dirty="0" sz="1000" spc="-65" i="1">
                <a:latin typeface="Trebuchet MS"/>
                <a:cs typeface="Trebuchet MS"/>
              </a:rPr>
              <a:t>t</a:t>
            </a:r>
            <a:r>
              <a:rPr dirty="0" baseline="-11904" sz="1050" spc="-120">
                <a:latin typeface="Lucida Sans Unicode"/>
                <a:cs typeface="Lucida Sans Unicode"/>
              </a:rPr>
              <a:t>1</a:t>
            </a:r>
            <a:r>
              <a:rPr dirty="0" baseline="-11904" sz="1050" spc="157">
                <a:latin typeface="Lucida Sans Unicode"/>
                <a:cs typeface="Lucida Sans Unicode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2</a:t>
            </a:r>
            <a:r>
              <a:rPr dirty="0" sz="1000" spc="-95" i="1">
                <a:latin typeface="Verdana"/>
                <a:cs typeface="Verdana"/>
              </a:rPr>
              <a:t>,</a:t>
            </a:r>
            <a:r>
              <a:rPr dirty="0" sz="1000" i="1">
                <a:latin typeface="Verdana"/>
                <a:cs typeface="Verdana"/>
              </a:rPr>
              <a:t> </a:t>
            </a:r>
            <a:r>
              <a:rPr dirty="0" sz="1000" spc="-40" i="1">
                <a:latin typeface="Verdana"/>
                <a:cs typeface="Verdana"/>
              </a:rPr>
              <a:t> </a:t>
            </a:r>
            <a:r>
              <a:rPr dirty="0" sz="1000" spc="-65" i="1">
                <a:latin typeface="Trebuchet MS"/>
                <a:cs typeface="Trebuchet MS"/>
              </a:rPr>
              <a:t>t</a:t>
            </a:r>
            <a:r>
              <a:rPr dirty="0" baseline="-11904" sz="1050" spc="-120">
                <a:latin typeface="Lucida Sans Unicode"/>
                <a:cs typeface="Lucida Sans Unicode"/>
              </a:rPr>
              <a:t>2</a:t>
            </a:r>
            <a:r>
              <a:rPr dirty="0" baseline="-11904" sz="1050" spc="157">
                <a:latin typeface="Lucida Sans Unicode"/>
                <a:cs typeface="Lucida Sans Unicode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50">
                <a:latin typeface="Tahoma"/>
                <a:cs typeface="Tahoma"/>
              </a:rPr>
              <a:t>2</a:t>
            </a:r>
            <a:r>
              <a:rPr dirty="0" sz="1000">
                <a:latin typeface="Tahoma"/>
                <a:cs typeface="Tahoma"/>
              </a:rPr>
              <a:t> </a:t>
            </a:r>
            <a:r>
              <a:rPr dirty="0" sz="1000" spc="-130">
                <a:latin typeface="Tahoma"/>
                <a:cs typeface="Tahoma"/>
              </a:rPr>
              <a:t> 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>
                <a:latin typeface="Tahoma"/>
                <a:cs typeface="Tahoma"/>
              </a:rPr>
              <a:t> </a:t>
            </a:r>
            <a:r>
              <a:rPr dirty="0" sz="1000" spc="-130">
                <a:latin typeface="Tahoma"/>
                <a:cs typeface="Tahoma"/>
              </a:rPr>
              <a:t> </a:t>
            </a:r>
            <a:r>
              <a:rPr dirty="0" sz="1000" spc="-65" i="1">
                <a:latin typeface="Trebuchet MS"/>
                <a:cs typeface="Trebuchet MS"/>
              </a:rPr>
              <a:t>t</a:t>
            </a:r>
            <a:r>
              <a:rPr dirty="0" baseline="-11904" sz="1050" spc="-120">
                <a:latin typeface="Lucida Sans Unicode"/>
                <a:cs typeface="Lucida Sans Unicode"/>
              </a:rPr>
              <a:t>3</a:t>
            </a:r>
            <a:r>
              <a:rPr dirty="0" baseline="-11904" sz="1050" spc="157">
                <a:latin typeface="Lucida Sans Unicode"/>
                <a:cs typeface="Lucida Sans Unicode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50">
                <a:latin typeface="Tahoma"/>
                <a:cs typeface="Tahoma"/>
              </a:rPr>
              <a:t>1</a:t>
            </a:r>
            <a:r>
              <a:rPr dirty="0" sz="1000" spc="-95" i="1">
                <a:latin typeface="Verdana"/>
                <a:cs typeface="Verdana"/>
              </a:rPr>
              <a:t>.</a:t>
            </a:r>
            <a:endParaRPr sz="10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590"/>
              </a:spcBef>
            </a:pPr>
            <a:r>
              <a:rPr dirty="0" sz="1000" spc="5">
                <a:latin typeface="Tahoma"/>
                <a:cs typeface="Tahoma"/>
              </a:rPr>
              <a:t>All</a:t>
            </a:r>
            <a:r>
              <a:rPr dirty="0" sz="1000" spc="-20">
                <a:latin typeface="Tahoma"/>
                <a:cs typeface="Tahoma"/>
              </a:rPr>
              <a:t>o</a:t>
            </a:r>
            <a:r>
              <a:rPr dirty="0" sz="1000" spc="-40">
                <a:latin typeface="Tahoma"/>
                <a:cs typeface="Tahoma"/>
              </a:rPr>
              <a:t>ra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si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ha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983399" y="2112198"/>
            <a:ext cx="838200" cy="1911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592455" algn="l"/>
              </a:tabLst>
            </a:pPr>
            <a:r>
              <a:rPr dirty="0" sz="1000" spc="-20">
                <a:latin typeface="Tahoma"/>
                <a:cs typeface="Tahoma"/>
              </a:rPr>
              <a:t>ln</a:t>
            </a:r>
            <a:r>
              <a:rPr dirty="0" sz="1000" spc="-150">
                <a:latin typeface="Tahoma"/>
                <a:cs typeface="Tahoma"/>
              </a:rPr>
              <a:t> 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65" i="1">
                <a:latin typeface="Trebuchet MS"/>
                <a:cs typeface="Trebuchet MS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2</a:t>
            </a:r>
            <a:r>
              <a:rPr dirty="0" sz="1000">
                <a:latin typeface="Tahoma"/>
                <a:cs typeface="Tahoma"/>
              </a:rPr>
              <a:t>	</a:t>
            </a:r>
            <a:r>
              <a:rPr dirty="0" sz="1000" spc="-114">
                <a:latin typeface="Lucida Sans Unicode"/>
                <a:cs typeface="Lucida Sans Unicode"/>
              </a:rPr>
              <a:t>⇐</a:t>
            </a:r>
            <a:r>
              <a:rPr dirty="0" sz="1000" spc="55">
                <a:latin typeface="Lucida Sans Unicode"/>
                <a:cs typeface="Lucida Sans Unicode"/>
              </a:rPr>
              <a:t>⇒</a:t>
            </a:r>
            <a:endParaRPr sz="1000">
              <a:latin typeface="Lucida Sans Unicode"/>
              <a:cs typeface="Lucida Sans Unicode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1957298" y="2088460"/>
            <a:ext cx="516890" cy="1758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1500" spc="-52" i="1">
                <a:latin typeface="Trebuchet MS"/>
                <a:cs typeface="Trebuchet MS"/>
              </a:rPr>
              <a:t>e</a:t>
            </a:r>
            <a:r>
              <a:rPr dirty="0" sz="700" spc="-45">
                <a:latin typeface="Lucida Sans Unicode"/>
                <a:cs typeface="Lucida Sans Unicode"/>
              </a:rPr>
              <a:t>ln</a:t>
            </a:r>
            <a:r>
              <a:rPr dirty="0" sz="700" spc="-85">
                <a:latin typeface="Lucida Sans Unicode"/>
                <a:cs typeface="Lucida Sans Unicode"/>
              </a:rPr>
              <a:t> </a:t>
            </a:r>
            <a:r>
              <a:rPr dirty="0" sz="700" spc="-15" i="1">
                <a:latin typeface="Trebuchet MS"/>
                <a:cs typeface="Trebuchet MS"/>
              </a:rPr>
              <a:t>x</a:t>
            </a:r>
            <a:r>
              <a:rPr dirty="0" sz="700" i="1">
                <a:latin typeface="Trebuchet MS"/>
                <a:cs typeface="Trebuchet MS"/>
              </a:rPr>
              <a:t> </a:t>
            </a:r>
            <a:r>
              <a:rPr dirty="0" sz="700" spc="-35" i="1">
                <a:latin typeface="Trebuchet MS"/>
                <a:cs typeface="Trebuchet MS"/>
              </a:rPr>
              <a:t> </a:t>
            </a:r>
            <a:r>
              <a:rPr dirty="0" baseline="-22222" sz="1500" spc="60">
                <a:latin typeface="Tahoma"/>
                <a:cs typeface="Tahoma"/>
              </a:rPr>
              <a:t>=</a:t>
            </a:r>
            <a:r>
              <a:rPr dirty="0" baseline="-22222" sz="1500" spc="-60">
                <a:latin typeface="Tahoma"/>
                <a:cs typeface="Tahoma"/>
              </a:rPr>
              <a:t> </a:t>
            </a:r>
            <a:r>
              <a:rPr dirty="0" baseline="-22222" sz="1500" spc="-52" i="1">
                <a:latin typeface="Trebuchet MS"/>
                <a:cs typeface="Trebuchet MS"/>
              </a:rPr>
              <a:t>e</a:t>
            </a:r>
            <a:r>
              <a:rPr dirty="0" sz="700" spc="-80">
                <a:latin typeface="Lucida Sans Unicode"/>
                <a:cs typeface="Lucida Sans Unicode"/>
              </a:rPr>
              <a:t>2</a:t>
            </a:r>
            <a:endParaRPr sz="700">
              <a:latin typeface="Lucida Sans Unicode"/>
              <a:cs typeface="Lucida Sans Unicode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0" y="3364623"/>
            <a:ext cx="1383030" cy="91440"/>
          </a:xfrm>
          <a:custGeom>
            <a:avLst/>
            <a:gdLst/>
            <a:ahLst/>
            <a:cxnLst/>
            <a:rect l="l" t="t" r="r" b="b"/>
            <a:pathLst>
              <a:path w="1383030" h="91439">
                <a:moveTo>
                  <a:pt x="0" y="91376"/>
                </a:moveTo>
                <a:lnTo>
                  <a:pt x="1382420" y="91376"/>
                </a:lnTo>
                <a:lnTo>
                  <a:pt x="1382420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1382420" y="3364623"/>
            <a:ext cx="1935480" cy="91440"/>
          </a:xfrm>
          <a:custGeom>
            <a:avLst/>
            <a:gdLst/>
            <a:ahLst/>
            <a:cxnLst/>
            <a:rect l="l" t="t" r="r" b="b"/>
            <a:pathLst>
              <a:path w="1935479" h="91439">
                <a:moveTo>
                  <a:pt x="0" y="91376"/>
                </a:moveTo>
                <a:lnTo>
                  <a:pt x="1935352" y="91376"/>
                </a:lnTo>
                <a:lnTo>
                  <a:pt x="1935352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3317760" y="3364623"/>
            <a:ext cx="829944" cy="91440"/>
          </a:xfrm>
          <a:custGeom>
            <a:avLst/>
            <a:gdLst/>
            <a:ahLst/>
            <a:cxnLst/>
            <a:rect l="l" t="t" r="r" b="b"/>
            <a:pathLst>
              <a:path w="829945" h="91439">
                <a:moveTo>
                  <a:pt x="0" y="91376"/>
                </a:moveTo>
                <a:lnTo>
                  <a:pt x="829411" y="91376"/>
                </a:lnTo>
                <a:lnTo>
                  <a:pt x="829411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4147172" y="3364623"/>
            <a:ext cx="461009" cy="91440"/>
          </a:xfrm>
          <a:custGeom>
            <a:avLst/>
            <a:gdLst/>
            <a:ahLst/>
            <a:cxnLst/>
            <a:rect l="l" t="t" r="r" b="b"/>
            <a:pathLst>
              <a:path w="461010" h="91439">
                <a:moveTo>
                  <a:pt x="0" y="91376"/>
                </a:moveTo>
                <a:lnTo>
                  <a:pt x="460832" y="91376"/>
                </a:lnTo>
                <a:lnTo>
                  <a:pt x="46083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Agnese</a:t>
            </a:r>
            <a:r>
              <a:rPr dirty="0" spc="15"/>
              <a:t> </a:t>
            </a:r>
            <a:r>
              <a:rPr dirty="0" spc="-10"/>
              <a:t>Di</a:t>
            </a:r>
            <a:r>
              <a:rPr dirty="0" spc="15"/>
              <a:t> </a:t>
            </a:r>
            <a:r>
              <a:rPr dirty="0" spc="-30"/>
              <a:t>Castro</a:t>
            </a:r>
          </a:p>
        </p:txBody>
      </p:sp>
      <p:sp>
        <p:nvSpPr>
          <p:cNvPr id="28" name="object 28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0"/>
              <a:t>Es</a:t>
            </a:r>
            <a:r>
              <a:rPr dirty="0" spc="-5"/>
              <a:t>p</a:t>
            </a:r>
            <a:r>
              <a:rPr dirty="0" spc="-40"/>
              <a:t>onenziale</a:t>
            </a:r>
            <a:r>
              <a:rPr dirty="0" spc="15"/>
              <a:t> </a:t>
            </a:r>
            <a:r>
              <a:rPr dirty="0" spc="50"/>
              <a:t>&amp;</a:t>
            </a:r>
            <a:r>
              <a:rPr dirty="0" spc="15"/>
              <a:t> </a:t>
            </a:r>
            <a:r>
              <a:rPr dirty="0" spc="-25"/>
              <a:t>Log</a:t>
            </a:r>
            <a:r>
              <a:rPr dirty="0" spc="-40"/>
              <a:t>a</a:t>
            </a:r>
            <a:r>
              <a:rPr dirty="0" spc="-25"/>
              <a:t>ritmo:</a:t>
            </a:r>
            <a:r>
              <a:rPr dirty="0" spc="75"/>
              <a:t> </a:t>
            </a:r>
            <a:r>
              <a:rPr dirty="0" spc="-35"/>
              <a:t>p</a:t>
            </a:r>
            <a:r>
              <a:rPr dirty="0" spc="-50"/>
              <a:t>a</a:t>
            </a:r>
            <a:r>
              <a:rPr dirty="0" spc="-25"/>
              <a:t>rte</a:t>
            </a:r>
            <a:r>
              <a:rPr dirty="0" spc="15"/>
              <a:t> </a:t>
            </a:r>
            <a:r>
              <a:rPr dirty="0" spc="-55"/>
              <a:t>3</a:t>
            </a:r>
          </a:p>
        </p:txBody>
      </p:sp>
      <p:sp>
        <p:nvSpPr>
          <p:cNvPr id="29" name="object 29"/>
          <p:cNvSpPr txBox="1"/>
          <p:nvPr/>
        </p:nvSpPr>
        <p:spPr>
          <a:xfrm>
            <a:off x="3458971" y="3367563"/>
            <a:ext cx="54737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25">
                <a:solidFill>
                  <a:srgbClr val="7A0000"/>
                </a:solidFill>
                <a:latin typeface="Lucida Sans Unicode"/>
                <a:cs typeface="Lucida Sans Unicode"/>
              </a:rPr>
              <a:t>Unitelma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Sapienza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4280865" y="3367563"/>
            <a:ext cx="19367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5">
                <a:solidFill>
                  <a:srgbClr val="FFFFFF"/>
                </a:solidFill>
                <a:latin typeface="Lucida Sans Unicode"/>
                <a:cs typeface="Lucida Sans Unicode"/>
              </a:rPr>
              <a:t>23/27</a:t>
            </a:r>
            <a:endParaRPr sz="5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1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49718" y="24034"/>
            <a:ext cx="40449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Esercizi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svolti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59532" rIns="0" bIns="0" rtlCol="0" vert="horz">
            <a:spAutoFit/>
          </a:bodyPr>
          <a:lstStyle/>
          <a:p>
            <a:pPr marL="31115">
              <a:lnSpc>
                <a:spcPct val="100000"/>
              </a:lnSpc>
            </a:pPr>
            <a:r>
              <a:rPr dirty="0" sz="1000" spc="-35">
                <a:solidFill>
                  <a:srgbClr val="007F00"/>
                </a:solidFill>
              </a:rPr>
              <a:t>Esercizio</a:t>
            </a:r>
            <a:endParaRPr sz="1000"/>
          </a:p>
        </p:txBody>
      </p:sp>
      <p:sp>
        <p:nvSpPr>
          <p:cNvPr id="5" name="object 5"/>
          <p:cNvSpPr/>
          <p:nvPr/>
        </p:nvSpPr>
        <p:spPr>
          <a:xfrm>
            <a:off x="75729" y="379309"/>
            <a:ext cx="4456607" cy="10160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0" y="0"/>
            <a:ext cx="4608004" cy="34560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4468835" y="865962"/>
            <a:ext cx="114301" cy="11430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77330" y="916762"/>
            <a:ext cx="4304204" cy="635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4532336" y="291527"/>
            <a:ext cx="50800" cy="587135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532336" y="355027"/>
            <a:ext cx="50800" cy="523634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75729" y="461873"/>
            <a:ext cx="4457065" cy="467995"/>
          </a:xfrm>
          <a:custGeom>
            <a:avLst/>
            <a:gdLst/>
            <a:ahLst/>
            <a:cxnLst/>
            <a:rect l="l" t="t" r="r" b="b"/>
            <a:pathLst>
              <a:path w="4457065" h="467994">
                <a:moveTo>
                  <a:pt x="4456606" y="0"/>
                </a:moveTo>
                <a:lnTo>
                  <a:pt x="0" y="0"/>
                </a:lnTo>
                <a:lnTo>
                  <a:pt x="0" y="416789"/>
                </a:lnTo>
                <a:lnTo>
                  <a:pt x="16636" y="454303"/>
                </a:lnTo>
                <a:lnTo>
                  <a:pt x="4405806" y="467589"/>
                </a:lnTo>
                <a:lnTo>
                  <a:pt x="4420049" y="465544"/>
                </a:lnTo>
                <a:lnTo>
                  <a:pt x="4451170" y="439585"/>
                </a:lnTo>
                <a:lnTo>
                  <a:pt x="445660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4532336" y="342327"/>
            <a:ext cx="0" cy="555625"/>
          </a:xfrm>
          <a:custGeom>
            <a:avLst/>
            <a:gdLst/>
            <a:ahLst/>
            <a:cxnLst/>
            <a:rect l="l" t="t" r="r" b="b"/>
            <a:pathLst>
              <a:path w="0" h="555625">
                <a:moveTo>
                  <a:pt x="0" y="555384"/>
                </a:moveTo>
                <a:lnTo>
                  <a:pt x="0" y="0"/>
                </a:lnTo>
              </a:path>
            </a:pathLst>
          </a:custGeom>
          <a:ln w="3175">
            <a:solidFill>
              <a:srgbClr val="7F7F7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4532336" y="329627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AFAFA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4532336" y="316927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CECEC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4532336" y="304227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EFEFE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4532336" y="285177"/>
            <a:ext cx="0" cy="19050"/>
          </a:xfrm>
          <a:custGeom>
            <a:avLst/>
            <a:gdLst/>
            <a:ahLst/>
            <a:cxnLst/>
            <a:rect l="l" t="t" r="r" b="b"/>
            <a:pathLst>
              <a:path w="0" h="19050">
                <a:moveTo>
                  <a:pt x="0" y="19050"/>
                </a:moveTo>
                <a:lnTo>
                  <a:pt x="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 txBox="1"/>
          <p:nvPr/>
        </p:nvSpPr>
        <p:spPr>
          <a:xfrm>
            <a:off x="113830" y="479880"/>
            <a:ext cx="3567429" cy="6965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40">
                <a:latin typeface="Tahoma"/>
                <a:cs typeface="Tahoma"/>
              </a:rPr>
              <a:t>Risolvere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la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60">
                <a:latin typeface="Tahoma"/>
                <a:cs typeface="Tahoma"/>
              </a:rPr>
              <a:t>seguente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equazione:</a:t>
            </a:r>
            <a:endParaRPr sz="10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14"/>
              </a:spcBef>
            </a:pPr>
            <a:endParaRPr sz="850">
              <a:latin typeface="Times New Roman"/>
              <a:cs typeface="Times New Roman"/>
            </a:endParaRPr>
          </a:p>
          <a:p>
            <a:pPr marL="1171575">
              <a:lnSpc>
                <a:spcPct val="100000"/>
              </a:lnSpc>
            </a:pPr>
            <a:r>
              <a:rPr dirty="0" sz="1000" spc="-20">
                <a:solidFill>
                  <a:srgbClr val="0000FF"/>
                </a:solidFill>
                <a:latin typeface="Tahoma"/>
                <a:cs typeface="Tahoma"/>
              </a:rPr>
              <a:t>ln</a:t>
            </a:r>
            <a:r>
              <a:rPr dirty="0" sz="1000" spc="-15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45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r>
              <a:rPr dirty="0" sz="1000" spc="10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sz="1000" spc="-365">
                <a:solidFill>
                  <a:srgbClr val="0000FF"/>
                </a:solidFill>
                <a:latin typeface="Lucida Sans Unicode"/>
                <a:cs typeface="Lucida Sans Unicode"/>
              </a:rPr>
              <a:t>·</a:t>
            </a:r>
            <a:r>
              <a:rPr dirty="0" sz="1000" spc="-9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15">
                <a:solidFill>
                  <a:srgbClr val="0000FF"/>
                </a:solidFill>
                <a:latin typeface="Tahoma"/>
                <a:cs typeface="Tahoma"/>
              </a:rPr>
              <a:t>(ln</a:t>
            </a:r>
            <a:r>
              <a:rPr dirty="0" baseline="35714" sz="1050" spc="-120">
                <a:solidFill>
                  <a:srgbClr val="0000FF"/>
                </a:solidFill>
                <a:latin typeface="Lucida Sans Unicode"/>
                <a:cs typeface="Lucida Sans Unicode"/>
              </a:rPr>
              <a:t>2</a:t>
            </a:r>
            <a:r>
              <a:rPr dirty="0" baseline="35714" sz="1050" spc="-1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45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r>
              <a:rPr dirty="0" sz="1000" spc="10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sz="1000" spc="-25">
                <a:solidFill>
                  <a:srgbClr val="0000FF"/>
                </a:solidFill>
                <a:latin typeface="Lucida Sans Unicode"/>
                <a:cs typeface="Lucida Sans Unicode"/>
              </a:rPr>
              <a:t>−</a:t>
            </a:r>
            <a:r>
              <a:rPr dirty="0" sz="1000" spc="-9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25">
                <a:solidFill>
                  <a:srgbClr val="0000FF"/>
                </a:solidFill>
                <a:latin typeface="Tahoma"/>
                <a:cs typeface="Tahoma"/>
              </a:rPr>
              <a:t>5)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4</a:t>
            </a:r>
            <a:r>
              <a:rPr dirty="0" sz="1000" spc="-95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25">
                <a:solidFill>
                  <a:srgbClr val="0000FF"/>
                </a:solidFill>
                <a:latin typeface="Lucida Sans Unicode"/>
                <a:cs typeface="Lucida Sans Unicode"/>
              </a:rPr>
              <a:t>−</a:t>
            </a:r>
            <a:r>
              <a:rPr dirty="0" sz="1000" spc="-9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20">
                <a:solidFill>
                  <a:srgbClr val="0000FF"/>
                </a:solidFill>
                <a:latin typeface="Tahoma"/>
                <a:cs typeface="Tahoma"/>
              </a:rPr>
              <a:t>ln</a:t>
            </a:r>
            <a:r>
              <a:rPr dirty="0" sz="1000" spc="-15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45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r>
              <a:rPr dirty="0" sz="1000" spc="10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sz="1000" spc="-365">
                <a:solidFill>
                  <a:srgbClr val="0000FF"/>
                </a:solidFill>
                <a:latin typeface="Lucida Sans Unicode"/>
                <a:cs typeface="Lucida Sans Unicode"/>
              </a:rPr>
              <a:t>·</a:t>
            </a:r>
            <a:r>
              <a:rPr dirty="0" sz="1000" spc="-9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15">
                <a:solidFill>
                  <a:srgbClr val="0000FF"/>
                </a:solidFill>
                <a:latin typeface="Tahoma"/>
                <a:cs typeface="Tahoma"/>
              </a:rPr>
              <a:t>(ln</a:t>
            </a:r>
            <a:r>
              <a:rPr dirty="0" sz="1000" spc="-15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45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r>
              <a:rPr dirty="0" sz="1000" spc="10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+</a:t>
            </a:r>
            <a:r>
              <a:rPr dirty="0" sz="1000" spc="-95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25">
                <a:solidFill>
                  <a:srgbClr val="0000FF"/>
                </a:solidFill>
                <a:latin typeface="Tahoma"/>
                <a:cs typeface="Tahoma"/>
              </a:rPr>
              <a:t>1)</a:t>
            </a:r>
            <a:r>
              <a:rPr dirty="0" sz="1000" spc="-95" i="1">
                <a:latin typeface="Verdana"/>
                <a:cs typeface="Verdana"/>
              </a:rPr>
              <a:t>.</a:t>
            </a:r>
            <a:endParaRPr sz="10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990"/>
              </a:spcBef>
            </a:pPr>
            <a:r>
              <a:rPr dirty="0" sz="1000" spc="-30">
                <a:latin typeface="Tahoma"/>
                <a:cs typeface="Tahoma"/>
              </a:rPr>
              <a:t>Condizione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di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esistenza:</a:t>
            </a:r>
            <a:r>
              <a:rPr dirty="0" sz="1000" spc="130">
                <a:latin typeface="Tahoma"/>
                <a:cs typeface="Tahoma"/>
              </a:rPr>
              <a:t> 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65" i="1">
                <a:latin typeface="Trebuchet MS"/>
                <a:cs typeface="Trebuchet MS"/>
              </a:rPr>
              <a:t> </a:t>
            </a:r>
            <a:r>
              <a:rPr dirty="0" sz="1000" spc="-50" i="1">
                <a:latin typeface="Verdana"/>
                <a:cs typeface="Verdana"/>
              </a:rPr>
              <a:t>&gt;</a:t>
            </a:r>
            <a:r>
              <a:rPr dirty="0" sz="1000" spc="-75" i="1">
                <a:latin typeface="Verdana"/>
                <a:cs typeface="Verdana"/>
              </a:rPr>
              <a:t> </a:t>
            </a:r>
            <a:r>
              <a:rPr dirty="0" sz="1000" spc="-40">
                <a:latin typeface="Tahoma"/>
                <a:cs typeface="Tahoma"/>
              </a:rPr>
              <a:t>0.</a:t>
            </a:r>
            <a:r>
              <a:rPr dirty="0" sz="1000" spc="130">
                <a:latin typeface="Tahoma"/>
                <a:cs typeface="Tahoma"/>
              </a:rPr>
              <a:t> </a:t>
            </a:r>
            <a:r>
              <a:rPr dirty="0" sz="1000" spc="50">
                <a:latin typeface="Tahoma"/>
                <a:cs typeface="Tahoma"/>
              </a:rPr>
              <a:t>P</a:t>
            </a:r>
            <a:r>
              <a:rPr dirty="0" sz="1000" spc="-35">
                <a:latin typeface="Tahoma"/>
                <a:cs typeface="Tahoma"/>
              </a:rPr>
              <a:t>osto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65" i="1">
                <a:latin typeface="Trebuchet MS"/>
                <a:cs typeface="Trebuchet MS"/>
              </a:rPr>
              <a:t>t</a:t>
            </a:r>
            <a:r>
              <a:rPr dirty="0" sz="1000" spc="45" i="1">
                <a:latin typeface="Trebuchet MS"/>
                <a:cs typeface="Trebuchet MS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ln</a:t>
            </a:r>
            <a:r>
              <a:rPr dirty="0" sz="1000" spc="-150">
                <a:latin typeface="Tahoma"/>
                <a:cs typeface="Tahoma"/>
              </a:rPr>
              <a:t> 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-210" i="1">
                <a:latin typeface="Trebuchet MS"/>
                <a:cs typeface="Trebuchet MS"/>
              </a:rPr>
              <a:t> </a:t>
            </a:r>
            <a:r>
              <a:rPr dirty="0" sz="1000" spc="-30">
                <a:latin typeface="Tahoma"/>
                <a:cs typeface="Tahoma"/>
              </a:rPr>
              <a:t>,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l’equazione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diventa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13830" y="1278695"/>
            <a:ext cx="2642235" cy="4540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54610" marR="5080" indent="-42545">
              <a:lnSpc>
                <a:spcPct val="182600"/>
              </a:lnSpc>
              <a:tabLst>
                <a:tab pos="1303655" algn="l"/>
                <a:tab pos="1697355" algn="l"/>
              </a:tabLst>
            </a:pPr>
            <a:r>
              <a:rPr dirty="0" sz="1000" spc="0" i="1">
                <a:latin typeface="Trebuchet MS"/>
                <a:cs typeface="Trebuchet MS"/>
              </a:rPr>
              <a:t>t</a:t>
            </a:r>
            <a:r>
              <a:rPr dirty="0" sz="1000">
                <a:latin typeface="Tahoma"/>
                <a:cs typeface="Tahoma"/>
              </a:rPr>
              <a:t>(</a:t>
            </a:r>
            <a:r>
              <a:rPr dirty="0" sz="1000" spc="0" i="1">
                <a:latin typeface="Trebuchet MS"/>
                <a:cs typeface="Trebuchet MS"/>
              </a:rPr>
              <a:t>t</a:t>
            </a:r>
            <a:r>
              <a:rPr dirty="0" baseline="31746" sz="1050" spc="-37">
                <a:latin typeface="Lucida Sans Unicode"/>
                <a:cs typeface="Lucida Sans Unicode"/>
              </a:rPr>
              <a:t>2</a:t>
            </a:r>
            <a:r>
              <a:rPr dirty="0" sz="1000" spc="-20">
                <a:latin typeface="Lucida Sans Unicode"/>
                <a:cs typeface="Lucida Sans Unicode"/>
              </a:rPr>
              <a:t>−</a:t>
            </a:r>
            <a:r>
              <a:rPr dirty="0" sz="1000" spc="-25">
                <a:latin typeface="Tahoma"/>
                <a:cs typeface="Tahoma"/>
              </a:rPr>
              <a:t>5)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4</a:t>
            </a:r>
            <a:r>
              <a:rPr dirty="0" sz="1000" spc="-20">
                <a:latin typeface="Lucida Sans Unicode"/>
                <a:cs typeface="Lucida Sans Unicode"/>
              </a:rPr>
              <a:t>−</a:t>
            </a:r>
            <a:r>
              <a:rPr dirty="0" sz="1000" spc="0" i="1">
                <a:latin typeface="Trebuchet MS"/>
                <a:cs typeface="Trebuchet MS"/>
              </a:rPr>
              <a:t>t</a:t>
            </a:r>
            <a:r>
              <a:rPr dirty="0" sz="1000">
                <a:latin typeface="Tahoma"/>
                <a:cs typeface="Tahoma"/>
              </a:rPr>
              <a:t>(</a:t>
            </a:r>
            <a:r>
              <a:rPr dirty="0" sz="1000" spc="15" i="1">
                <a:latin typeface="Trebuchet MS"/>
                <a:cs typeface="Trebuchet MS"/>
              </a:rPr>
              <a:t>t</a:t>
            </a:r>
            <a:r>
              <a:rPr dirty="0" sz="1000" spc="45">
                <a:latin typeface="Tahoma"/>
                <a:cs typeface="Tahoma"/>
              </a:rPr>
              <a:t>+</a:t>
            </a:r>
            <a:r>
              <a:rPr dirty="0" sz="1000" spc="-25">
                <a:latin typeface="Tahoma"/>
                <a:cs typeface="Tahoma"/>
              </a:rPr>
              <a:t>1)</a:t>
            </a:r>
            <a:r>
              <a:rPr dirty="0" sz="1000">
                <a:latin typeface="Tahoma"/>
                <a:cs typeface="Tahoma"/>
              </a:rPr>
              <a:t>	</a:t>
            </a:r>
            <a:r>
              <a:rPr dirty="0" sz="1000" spc="-114">
                <a:latin typeface="Lucida Sans Unicode"/>
                <a:cs typeface="Lucida Sans Unicode"/>
              </a:rPr>
              <a:t>⇐</a:t>
            </a:r>
            <a:r>
              <a:rPr dirty="0" sz="1000" spc="55">
                <a:latin typeface="Lucida Sans Unicode"/>
                <a:cs typeface="Lucida Sans Unicode"/>
              </a:rPr>
              <a:t>⇒</a:t>
            </a:r>
            <a:r>
              <a:rPr dirty="0" sz="1000">
                <a:latin typeface="Lucida Sans Unicode"/>
                <a:cs typeface="Lucida Sans Unicode"/>
              </a:rPr>
              <a:t>	</a:t>
            </a:r>
            <a:r>
              <a:rPr dirty="0" sz="1000" spc="0" i="1">
                <a:latin typeface="Trebuchet MS"/>
                <a:cs typeface="Trebuchet MS"/>
              </a:rPr>
              <a:t>t</a:t>
            </a:r>
            <a:r>
              <a:rPr dirty="0" baseline="31746" sz="1050" spc="-37">
                <a:latin typeface="Lucida Sans Unicode"/>
                <a:cs typeface="Lucida Sans Unicode"/>
              </a:rPr>
              <a:t>3</a:t>
            </a:r>
            <a:r>
              <a:rPr dirty="0" sz="1000" spc="45">
                <a:latin typeface="Tahoma"/>
                <a:cs typeface="Tahoma"/>
              </a:rPr>
              <a:t>+</a:t>
            </a:r>
            <a:r>
              <a:rPr dirty="0" sz="1000" spc="0" i="1">
                <a:latin typeface="Trebuchet MS"/>
                <a:cs typeface="Trebuchet MS"/>
              </a:rPr>
              <a:t>t</a:t>
            </a:r>
            <a:r>
              <a:rPr dirty="0" baseline="31746" sz="1050" spc="-37">
                <a:latin typeface="Lucida Sans Unicode"/>
                <a:cs typeface="Lucida Sans Unicode"/>
              </a:rPr>
              <a:t>2</a:t>
            </a:r>
            <a:r>
              <a:rPr dirty="0" sz="1000" spc="-20">
                <a:latin typeface="Lucida Sans Unicode"/>
                <a:cs typeface="Lucida Sans Unicode"/>
              </a:rPr>
              <a:t>−</a:t>
            </a:r>
            <a:r>
              <a:rPr dirty="0" sz="1000" spc="-50">
                <a:latin typeface="Tahoma"/>
                <a:cs typeface="Tahoma"/>
              </a:rPr>
              <a:t>4</a:t>
            </a:r>
            <a:r>
              <a:rPr dirty="0" sz="1000" spc="15" i="1">
                <a:latin typeface="Trebuchet MS"/>
                <a:cs typeface="Trebuchet MS"/>
              </a:rPr>
              <a:t>t</a:t>
            </a:r>
            <a:r>
              <a:rPr dirty="0" sz="1000" spc="-20">
                <a:latin typeface="Lucida Sans Unicode"/>
                <a:cs typeface="Lucida Sans Unicode"/>
              </a:rPr>
              <a:t>−</a:t>
            </a:r>
            <a:r>
              <a:rPr dirty="0" sz="1000" spc="-50">
                <a:latin typeface="Tahoma"/>
                <a:cs typeface="Tahoma"/>
              </a:rPr>
              <a:t>4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0</a:t>
            </a:r>
            <a:r>
              <a:rPr dirty="0" sz="1000" spc="-30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che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ha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soluzioni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2891967" y="1302433"/>
            <a:ext cx="1602740" cy="1911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405765" algn="l"/>
              </a:tabLst>
            </a:pPr>
            <a:r>
              <a:rPr dirty="0" sz="1000" spc="-114">
                <a:latin typeface="Lucida Sans Unicode"/>
                <a:cs typeface="Lucida Sans Unicode"/>
              </a:rPr>
              <a:t>⇐</a:t>
            </a:r>
            <a:r>
              <a:rPr dirty="0" sz="1000" spc="55">
                <a:latin typeface="Lucida Sans Unicode"/>
                <a:cs typeface="Lucida Sans Unicode"/>
              </a:rPr>
              <a:t>⇒</a:t>
            </a:r>
            <a:r>
              <a:rPr dirty="0" sz="1000">
                <a:latin typeface="Lucida Sans Unicode"/>
                <a:cs typeface="Lucida Sans Unicode"/>
              </a:rPr>
              <a:t>	</a:t>
            </a:r>
            <a:r>
              <a:rPr dirty="0" sz="1000">
                <a:latin typeface="Tahoma"/>
                <a:cs typeface="Tahoma"/>
              </a:rPr>
              <a:t>(</a:t>
            </a:r>
            <a:r>
              <a:rPr dirty="0" sz="1000" spc="15" i="1">
                <a:latin typeface="Trebuchet MS"/>
                <a:cs typeface="Trebuchet MS"/>
              </a:rPr>
              <a:t>t</a:t>
            </a:r>
            <a:r>
              <a:rPr dirty="0" sz="1000" spc="-20">
                <a:latin typeface="Lucida Sans Unicode"/>
                <a:cs typeface="Lucida Sans Unicode"/>
              </a:rPr>
              <a:t>−</a:t>
            </a:r>
            <a:r>
              <a:rPr dirty="0" sz="1000" spc="-20">
                <a:latin typeface="Tahoma"/>
                <a:cs typeface="Tahoma"/>
              </a:rPr>
              <a:t>2)(</a:t>
            </a:r>
            <a:r>
              <a:rPr dirty="0" sz="1000" spc="15" i="1">
                <a:latin typeface="Trebuchet MS"/>
                <a:cs typeface="Trebuchet MS"/>
              </a:rPr>
              <a:t>t</a:t>
            </a:r>
            <a:r>
              <a:rPr dirty="0" sz="1000" spc="45">
                <a:latin typeface="Tahoma"/>
                <a:cs typeface="Tahoma"/>
              </a:rPr>
              <a:t>+</a:t>
            </a:r>
            <a:r>
              <a:rPr dirty="0" sz="1000" spc="-20">
                <a:latin typeface="Tahoma"/>
                <a:cs typeface="Tahoma"/>
              </a:rPr>
              <a:t>2)(</a:t>
            </a:r>
            <a:r>
              <a:rPr dirty="0" sz="1000" spc="15" i="1">
                <a:latin typeface="Trebuchet MS"/>
                <a:cs typeface="Trebuchet MS"/>
              </a:rPr>
              <a:t>t</a:t>
            </a:r>
            <a:r>
              <a:rPr dirty="0" sz="1000" spc="45">
                <a:latin typeface="Tahoma"/>
                <a:cs typeface="Tahoma"/>
              </a:rPr>
              <a:t>+</a:t>
            </a:r>
            <a:r>
              <a:rPr dirty="0" sz="1000" spc="-25">
                <a:latin typeface="Tahoma"/>
                <a:cs typeface="Tahoma"/>
              </a:rPr>
              <a:t>1)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0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113830" y="1732620"/>
            <a:ext cx="2966720" cy="37973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426210">
              <a:lnSpc>
                <a:spcPct val="100000"/>
              </a:lnSpc>
            </a:pPr>
            <a:r>
              <a:rPr dirty="0" sz="1000" spc="-65" i="1">
                <a:latin typeface="Trebuchet MS"/>
                <a:cs typeface="Trebuchet MS"/>
              </a:rPr>
              <a:t>t</a:t>
            </a:r>
            <a:r>
              <a:rPr dirty="0" baseline="-11904" sz="1050" spc="-120">
                <a:latin typeface="Lucida Sans Unicode"/>
                <a:cs typeface="Lucida Sans Unicode"/>
              </a:rPr>
              <a:t>1</a:t>
            </a:r>
            <a:r>
              <a:rPr dirty="0" baseline="-11904" sz="1050" spc="157">
                <a:latin typeface="Lucida Sans Unicode"/>
                <a:cs typeface="Lucida Sans Unicode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2</a:t>
            </a:r>
            <a:r>
              <a:rPr dirty="0" sz="1000" spc="-95" i="1">
                <a:latin typeface="Verdana"/>
                <a:cs typeface="Verdana"/>
              </a:rPr>
              <a:t>,</a:t>
            </a:r>
            <a:r>
              <a:rPr dirty="0" sz="1000" i="1">
                <a:latin typeface="Verdana"/>
                <a:cs typeface="Verdana"/>
              </a:rPr>
              <a:t> </a:t>
            </a:r>
            <a:r>
              <a:rPr dirty="0" sz="1000" spc="-40" i="1">
                <a:latin typeface="Verdana"/>
                <a:cs typeface="Verdana"/>
              </a:rPr>
              <a:t> </a:t>
            </a:r>
            <a:r>
              <a:rPr dirty="0" sz="1000" spc="-65" i="1">
                <a:latin typeface="Trebuchet MS"/>
                <a:cs typeface="Trebuchet MS"/>
              </a:rPr>
              <a:t>t</a:t>
            </a:r>
            <a:r>
              <a:rPr dirty="0" baseline="-11904" sz="1050" spc="-120">
                <a:latin typeface="Lucida Sans Unicode"/>
                <a:cs typeface="Lucida Sans Unicode"/>
              </a:rPr>
              <a:t>2</a:t>
            </a:r>
            <a:r>
              <a:rPr dirty="0" baseline="-11904" sz="1050" spc="157">
                <a:latin typeface="Lucida Sans Unicode"/>
                <a:cs typeface="Lucida Sans Unicode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50">
                <a:latin typeface="Tahoma"/>
                <a:cs typeface="Tahoma"/>
              </a:rPr>
              <a:t>2</a:t>
            </a:r>
            <a:r>
              <a:rPr dirty="0" sz="1000">
                <a:latin typeface="Tahoma"/>
                <a:cs typeface="Tahoma"/>
              </a:rPr>
              <a:t> </a:t>
            </a:r>
            <a:r>
              <a:rPr dirty="0" sz="1000" spc="-130">
                <a:latin typeface="Tahoma"/>
                <a:cs typeface="Tahoma"/>
              </a:rPr>
              <a:t> 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>
                <a:latin typeface="Tahoma"/>
                <a:cs typeface="Tahoma"/>
              </a:rPr>
              <a:t> </a:t>
            </a:r>
            <a:r>
              <a:rPr dirty="0" sz="1000" spc="-130">
                <a:latin typeface="Tahoma"/>
                <a:cs typeface="Tahoma"/>
              </a:rPr>
              <a:t> </a:t>
            </a:r>
            <a:r>
              <a:rPr dirty="0" sz="1000" spc="-65" i="1">
                <a:latin typeface="Trebuchet MS"/>
                <a:cs typeface="Trebuchet MS"/>
              </a:rPr>
              <a:t>t</a:t>
            </a:r>
            <a:r>
              <a:rPr dirty="0" baseline="-11904" sz="1050" spc="-120">
                <a:latin typeface="Lucida Sans Unicode"/>
                <a:cs typeface="Lucida Sans Unicode"/>
              </a:rPr>
              <a:t>3</a:t>
            </a:r>
            <a:r>
              <a:rPr dirty="0" baseline="-11904" sz="1050" spc="157">
                <a:latin typeface="Lucida Sans Unicode"/>
                <a:cs typeface="Lucida Sans Unicode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50">
                <a:latin typeface="Tahoma"/>
                <a:cs typeface="Tahoma"/>
              </a:rPr>
              <a:t>1</a:t>
            </a:r>
            <a:r>
              <a:rPr dirty="0" sz="1000" spc="-95" i="1">
                <a:latin typeface="Verdana"/>
                <a:cs typeface="Verdana"/>
              </a:rPr>
              <a:t>.</a:t>
            </a:r>
            <a:endParaRPr sz="10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590"/>
              </a:spcBef>
            </a:pPr>
            <a:r>
              <a:rPr dirty="0" sz="1000" spc="5">
                <a:latin typeface="Tahoma"/>
                <a:cs typeface="Tahoma"/>
              </a:rPr>
              <a:t>All</a:t>
            </a:r>
            <a:r>
              <a:rPr dirty="0" sz="1000" spc="-20">
                <a:latin typeface="Tahoma"/>
                <a:cs typeface="Tahoma"/>
              </a:rPr>
              <a:t>o</a:t>
            </a:r>
            <a:r>
              <a:rPr dirty="0" sz="1000" spc="-40">
                <a:latin typeface="Tahoma"/>
                <a:cs typeface="Tahoma"/>
              </a:rPr>
              <a:t>ra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si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ha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983399" y="2112198"/>
            <a:ext cx="838200" cy="1911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592455" algn="l"/>
              </a:tabLst>
            </a:pPr>
            <a:r>
              <a:rPr dirty="0" sz="1000" spc="-20">
                <a:latin typeface="Tahoma"/>
                <a:cs typeface="Tahoma"/>
              </a:rPr>
              <a:t>ln</a:t>
            </a:r>
            <a:r>
              <a:rPr dirty="0" sz="1000" spc="-150">
                <a:latin typeface="Tahoma"/>
                <a:cs typeface="Tahoma"/>
              </a:rPr>
              <a:t> 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65" i="1">
                <a:latin typeface="Trebuchet MS"/>
                <a:cs typeface="Trebuchet MS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2</a:t>
            </a:r>
            <a:r>
              <a:rPr dirty="0" sz="1000">
                <a:latin typeface="Tahoma"/>
                <a:cs typeface="Tahoma"/>
              </a:rPr>
              <a:t>	</a:t>
            </a:r>
            <a:r>
              <a:rPr dirty="0" sz="1000" spc="-114">
                <a:latin typeface="Lucida Sans Unicode"/>
                <a:cs typeface="Lucida Sans Unicode"/>
              </a:rPr>
              <a:t>⇐</a:t>
            </a:r>
            <a:r>
              <a:rPr dirty="0" sz="1000" spc="55">
                <a:latin typeface="Lucida Sans Unicode"/>
                <a:cs typeface="Lucida Sans Unicode"/>
              </a:rPr>
              <a:t>⇒</a:t>
            </a:r>
            <a:endParaRPr sz="1000">
              <a:latin typeface="Lucida Sans Unicode"/>
              <a:cs typeface="Lucida Sans Unicode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1957298" y="2088460"/>
            <a:ext cx="516890" cy="1758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1500" spc="-52" i="1">
                <a:latin typeface="Trebuchet MS"/>
                <a:cs typeface="Trebuchet MS"/>
              </a:rPr>
              <a:t>e</a:t>
            </a:r>
            <a:r>
              <a:rPr dirty="0" sz="700" spc="-45">
                <a:latin typeface="Lucida Sans Unicode"/>
                <a:cs typeface="Lucida Sans Unicode"/>
              </a:rPr>
              <a:t>ln</a:t>
            </a:r>
            <a:r>
              <a:rPr dirty="0" sz="700" spc="-85">
                <a:latin typeface="Lucida Sans Unicode"/>
                <a:cs typeface="Lucida Sans Unicode"/>
              </a:rPr>
              <a:t> </a:t>
            </a:r>
            <a:r>
              <a:rPr dirty="0" sz="700" spc="-15" i="1">
                <a:latin typeface="Trebuchet MS"/>
                <a:cs typeface="Trebuchet MS"/>
              </a:rPr>
              <a:t>x</a:t>
            </a:r>
            <a:r>
              <a:rPr dirty="0" sz="700" i="1">
                <a:latin typeface="Trebuchet MS"/>
                <a:cs typeface="Trebuchet MS"/>
              </a:rPr>
              <a:t> </a:t>
            </a:r>
            <a:r>
              <a:rPr dirty="0" sz="700" spc="-35" i="1">
                <a:latin typeface="Trebuchet MS"/>
                <a:cs typeface="Trebuchet MS"/>
              </a:rPr>
              <a:t> </a:t>
            </a:r>
            <a:r>
              <a:rPr dirty="0" baseline="-22222" sz="1500" spc="60">
                <a:latin typeface="Tahoma"/>
                <a:cs typeface="Tahoma"/>
              </a:rPr>
              <a:t>=</a:t>
            </a:r>
            <a:r>
              <a:rPr dirty="0" baseline="-22222" sz="1500" spc="-60">
                <a:latin typeface="Tahoma"/>
                <a:cs typeface="Tahoma"/>
              </a:rPr>
              <a:t> </a:t>
            </a:r>
            <a:r>
              <a:rPr dirty="0" baseline="-22222" sz="1500" spc="-52" i="1">
                <a:latin typeface="Trebuchet MS"/>
                <a:cs typeface="Trebuchet MS"/>
              </a:rPr>
              <a:t>e</a:t>
            </a:r>
            <a:r>
              <a:rPr dirty="0" sz="700" spc="-80">
                <a:latin typeface="Lucida Sans Unicode"/>
                <a:cs typeface="Lucida Sans Unicode"/>
              </a:rPr>
              <a:t>2</a:t>
            </a:r>
            <a:endParaRPr sz="700">
              <a:latin typeface="Lucida Sans Unicode"/>
              <a:cs typeface="Lucida Sans Unicode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2616771" y="2088460"/>
            <a:ext cx="1008380" cy="21462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405765" algn="l"/>
              </a:tabLst>
            </a:pPr>
            <a:r>
              <a:rPr dirty="0" sz="1000" spc="-114">
                <a:latin typeface="Lucida Sans Unicode"/>
                <a:cs typeface="Lucida Sans Unicode"/>
              </a:rPr>
              <a:t>⇐</a:t>
            </a:r>
            <a:r>
              <a:rPr dirty="0" sz="1000" spc="55">
                <a:latin typeface="Lucida Sans Unicode"/>
                <a:cs typeface="Lucida Sans Unicode"/>
              </a:rPr>
              <a:t>⇒</a:t>
            </a:r>
            <a:r>
              <a:rPr dirty="0" sz="1000">
                <a:latin typeface="Lucida Sans Unicode"/>
                <a:cs typeface="Lucida Sans Unicode"/>
              </a:rPr>
              <a:t>	</a:t>
            </a:r>
            <a:r>
              <a:rPr dirty="0" sz="1000" spc="-45" i="1">
                <a:solidFill>
                  <a:srgbClr val="FF0000"/>
                </a:solidFill>
                <a:latin typeface="Trebuchet MS"/>
                <a:cs typeface="Trebuchet MS"/>
              </a:rPr>
              <a:t>x</a:t>
            </a:r>
            <a:r>
              <a:rPr dirty="0" sz="1000" spc="65" i="1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dirty="0" sz="1000" spc="40">
                <a:solidFill>
                  <a:srgbClr val="FF0000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35" i="1">
                <a:solidFill>
                  <a:srgbClr val="FF0000"/>
                </a:solidFill>
                <a:latin typeface="Trebuchet MS"/>
                <a:cs typeface="Trebuchet MS"/>
              </a:rPr>
              <a:t>e</a:t>
            </a:r>
            <a:r>
              <a:rPr dirty="0" baseline="31746" sz="1050" spc="-120">
                <a:solidFill>
                  <a:srgbClr val="FF0000"/>
                </a:solidFill>
                <a:latin typeface="Lucida Sans Unicode"/>
                <a:cs typeface="Lucida Sans Unicode"/>
              </a:rPr>
              <a:t>2</a:t>
            </a:r>
            <a:r>
              <a:rPr dirty="0" baseline="31746" sz="1050" spc="157">
                <a:solidFill>
                  <a:srgbClr val="FF0000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50" i="1">
                <a:latin typeface="Verdana"/>
                <a:cs typeface="Verdana"/>
              </a:rPr>
              <a:t>&gt;</a:t>
            </a:r>
            <a:r>
              <a:rPr dirty="0" sz="1000" spc="-75" i="1">
                <a:latin typeface="Verdana"/>
                <a:cs typeface="Verdana"/>
              </a:rPr>
              <a:t> </a:t>
            </a:r>
            <a:r>
              <a:rPr dirty="0" sz="1000" spc="-50">
                <a:latin typeface="Tahoma"/>
                <a:cs typeface="Tahoma"/>
              </a:rPr>
              <a:t>0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0" y="3364623"/>
            <a:ext cx="1383030" cy="91440"/>
          </a:xfrm>
          <a:custGeom>
            <a:avLst/>
            <a:gdLst/>
            <a:ahLst/>
            <a:cxnLst/>
            <a:rect l="l" t="t" r="r" b="b"/>
            <a:pathLst>
              <a:path w="1383030" h="91439">
                <a:moveTo>
                  <a:pt x="0" y="91376"/>
                </a:moveTo>
                <a:lnTo>
                  <a:pt x="1382420" y="91376"/>
                </a:lnTo>
                <a:lnTo>
                  <a:pt x="1382420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1382420" y="3364623"/>
            <a:ext cx="1935480" cy="91440"/>
          </a:xfrm>
          <a:custGeom>
            <a:avLst/>
            <a:gdLst/>
            <a:ahLst/>
            <a:cxnLst/>
            <a:rect l="l" t="t" r="r" b="b"/>
            <a:pathLst>
              <a:path w="1935479" h="91439">
                <a:moveTo>
                  <a:pt x="0" y="91376"/>
                </a:moveTo>
                <a:lnTo>
                  <a:pt x="1935352" y="91376"/>
                </a:lnTo>
                <a:lnTo>
                  <a:pt x="1935352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3317760" y="3364623"/>
            <a:ext cx="829944" cy="91440"/>
          </a:xfrm>
          <a:custGeom>
            <a:avLst/>
            <a:gdLst/>
            <a:ahLst/>
            <a:cxnLst/>
            <a:rect l="l" t="t" r="r" b="b"/>
            <a:pathLst>
              <a:path w="829945" h="91439">
                <a:moveTo>
                  <a:pt x="0" y="91376"/>
                </a:moveTo>
                <a:lnTo>
                  <a:pt x="829411" y="91376"/>
                </a:lnTo>
                <a:lnTo>
                  <a:pt x="829411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4147172" y="3364623"/>
            <a:ext cx="461009" cy="91440"/>
          </a:xfrm>
          <a:custGeom>
            <a:avLst/>
            <a:gdLst/>
            <a:ahLst/>
            <a:cxnLst/>
            <a:rect l="l" t="t" r="r" b="b"/>
            <a:pathLst>
              <a:path w="461010" h="91439">
                <a:moveTo>
                  <a:pt x="0" y="91376"/>
                </a:moveTo>
                <a:lnTo>
                  <a:pt x="460832" y="91376"/>
                </a:lnTo>
                <a:lnTo>
                  <a:pt x="46083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Agnese</a:t>
            </a:r>
            <a:r>
              <a:rPr dirty="0" spc="15"/>
              <a:t> </a:t>
            </a:r>
            <a:r>
              <a:rPr dirty="0" spc="-10"/>
              <a:t>Di</a:t>
            </a:r>
            <a:r>
              <a:rPr dirty="0" spc="15"/>
              <a:t> </a:t>
            </a:r>
            <a:r>
              <a:rPr dirty="0" spc="-30"/>
              <a:t>Castro</a:t>
            </a:r>
          </a:p>
        </p:txBody>
      </p:sp>
      <p:sp>
        <p:nvSpPr>
          <p:cNvPr id="29" name="object 29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0"/>
              <a:t>Es</a:t>
            </a:r>
            <a:r>
              <a:rPr dirty="0" spc="-5"/>
              <a:t>p</a:t>
            </a:r>
            <a:r>
              <a:rPr dirty="0" spc="-40"/>
              <a:t>onenziale</a:t>
            </a:r>
            <a:r>
              <a:rPr dirty="0" spc="15"/>
              <a:t> </a:t>
            </a:r>
            <a:r>
              <a:rPr dirty="0" spc="50"/>
              <a:t>&amp;</a:t>
            </a:r>
            <a:r>
              <a:rPr dirty="0" spc="15"/>
              <a:t> </a:t>
            </a:r>
            <a:r>
              <a:rPr dirty="0" spc="-25"/>
              <a:t>Log</a:t>
            </a:r>
            <a:r>
              <a:rPr dirty="0" spc="-40"/>
              <a:t>a</a:t>
            </a:r>
            <a:r>
              <a:rPr dirty="0" spc="-25"/>
              <a:t>ritmo:</a:t>
            </a:r>
            <a:r>
              <a:rPr dirty="0" spc="75"/>
              <a:t> </a:t>
            </a:r>
            <a:r>
              <a:rPr dirty="0" spc="-35"/>
              <a:t>p</a:t>
            </a:r>
            <a:r>
              <a:rPr dirty="0" spc="-50"/>
              <a:t>a</a:t>
            </a:r>
            <a:r>
              <a:rPr dirty="0" spc="-25"/>
              <a:t>rte</a:t>
            </a:r>
            <a:r>
              <a:rPr dirty="0" spc="15"/>
              <a:t> </a:t>
            </a:r>
            <a:r>
              <a:rPr dirty="0" spc="-55"/>
              <a:t>3</a:t>
            </a:r>
          </a:p>
        </p:txBody>
      </p:sp>
      <p:sp>
        <p:nvSpPr>
          <p:cNvPr id="30" name="object 30"/>
          <p:cNvSpPr txBox="1"/>
          <p:nvPr/>
        </p:nvSpPr>
        <p:spPr>
          <a:xfrm>
            <a:off x="3458971" y="3367563"/>
            <a:ext cx="54737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25">
                <a:solidFill>
                  <a:srgbClr val="7A0000"/>
                </a:solidFill>
                <a:latin typeface="Lucida Sans Unicode"/>
                <a:cs typeface="Lucida Sans Unicode"/>
              </a:rPr>
              <a:t>Unitelma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Sapienza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4280865" y="3367563"/>
            <a:ext cx="19367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5">
                <a:solidFill>
                  <a:srgbClr val="FFFFFF"/>
                </a:solidFill>
                <a:latin typeface="Lucida Sans Unicode"/>
                <a:cs typeface="Lucida Sans Unicode"/>
              </a:rPr>
              <a:t>23/27</a:t>
            </a:r>
            <a:endParaRPr sz="5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1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49718" y="24034"/>
            <a:ext cx="40449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Esercizi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svolti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59532" rIns="0" bIns="0" rtlCol="0" vert="horz">
            <a:spAutoFit/>
          </a:bodyPr>
          <a:lstStyle/>
          <a:p>
            <a:pPr marL="31115">
              <a:lnSpc>
                <a:spcPct val="100000"/>
              </a:lnSpc>
            </a:pPr>
            <a:r>
              <a:rPr dirty="0" sz="1000" spc="-35">
                <a:solidFill>
                  <a:srgbClr val="007F00"/>
                </a:solidFill>
              </a:rPr>
              <a:t>Esercizio</a:t>
            </a:r>
            <a:endParaRPr sz="1000"/>
          </a:p>
        </p:txBody>
      </p:sp>
      <p:sp>
        <p:nvSpPr>
          <p:cNvPr id="5" name="object 5"/>
          <p:cNvSpPr/>
          <p:nvPr/>
        </p:nvSpPr>
        <p:spPr>
          <a:xfrm>
            <a:off x="75729" y="379309"/>
            <a:ext cx="4456607" cy="10160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0" y="0"/>
            <a:ext cx="4608004" cy="34560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4468835" y="865962"/>
            <a:ext cx="114301" cy="11430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77330" y="916762"/>
            <a:ext cx="4304204" cy="635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4532336" y="291527"/>
            <a:ext cx="50800" cy="587135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532336" y="355027"/>
            <a:ext cx="50800" cy="523634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75729" y="461873"/>
            <a:ext cx="4457065" cy="467995"/>
          </a:xfrm>
          <a:custGeom>
            <a:avLst/>
            <a:gdLst/>
            <a:ahLst/>
            <a:cxnLst/>
            <a:rect l="l" t="t" r="r" b="b"/>
            <a:pathLst>
              <a:path w="4457065" h="467994">
                <a:moveTo>
                  <a:pt x="4456606" y="0"/>
                </a:moveTo>
                <a:lnTo>
                  <a:pt x="0" y="0"/>
                </a:lnTo>
                <a:lnTo>
                  <a:pt x="0" y="416789"/>
                </a:lnTo>
                <a:lnTo>
                  <a:pt x="16636" y="454303"/>
                </a:lnTo>
                <a:lnTo>
                  <a:pt x="4405806" y="467589"/>
                </a:lnTo>
                <a:lnTo>
                  <a:pt x="4420049" y="465544"/>
                </a:lnTo>
                <a:lnTo>
                  <a:pt x="4451170" y="439585"/>
                </a:lnTo>
                <a:lnTo>
                  <a:pt x="445660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4532336" y="342327"/>
            <a:ext cx="0" cy="555625"/>
          </a:xfrm>
          <a:custGeom>
            <a:avLst/>
            <a:gdLst/>
            <a:ahLst/>
            <a:cxnLst/>
            <a:rect l="l" t="t" r="r" b="b"/>
            <a:pathLst>
              <a:path w="0" h="555625">
                <a:moveTo>
                  <a:pt x="0" y="555384"/>
                </a:moveTo>
                <a:lnTo>
                  <a:pt x="0" y="0"/>
                </a:lnTo>
              </a:path>
            </a:pathLst>
          </a:custGeom>
          <a:ln w="3175">
            <a:solidFill>
              <a:srgbClr val="7F7F7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4532336" y="329627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AFAFA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4532336" y="316927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CECEC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4532336" y="304227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EFEFE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4532336" y="285177"/>
            <a:ext cx="0" cy="19050"/>
          </a:xfrm>
          <a:custGeom>
            <a:avLst/>
            <a:gdLst/>
            <a:ahLst/>
            <a:cxnLst/>
            <a:rect l="l" t="t" r="r" b="b"/>
            <a:pathLst>
              <a:path w="0" h="19050">
                <a:moveTo>
                  <a:pt x="0" y="19050"/>
                </a:moveTo>
                <a:lnTo>
                  <a:pt x="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 txBox="1"/>
          <p:nvPr/>
        </p:nvSpPr>
        <p:spPr>
          <a:xfrm>
            <a:off x="113830" y="479880"/>
            <a:ext cx="3567429" cy="6965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40">
                <a:latin typeface="Tahoma"/>
                <a:cs typeface="Tahoma"/>
              </a:rPr>
              <a:t>Risolvere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la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60">
                <a:latin typeface="Tahoma"/>
                <a:cs typeface="Tahoma"/>
              </a:rPr>
              <a:t>seguente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equazione:</a:t>
            </a:r>
            <a:endParaRPr sz="10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14"/>
              </a:spcBef>
            </a:pPr>
            <a:endParaRPr sz="850">
              <a:latin typeface="Times New Roman"/>
              <a:cs typeface="Times New Roman"/>
            </a:endParaRPr>
          </a:p>
          <a:p>
            <a:pPr marL="1171575">
              <a:lnSpc>
                <a:spcPct val="100000"/>
              </a:lnSpc>
            </a:pPr>
            <a:r>
              <a:rPr dirty="0" sz="1000" spc="-20">
                <a:solidFill>
                  <a:srgbClr val="0000FF"/>
                </a:solidFill>
                <a:latin typeface="Tahoma"/>
                <a:cs typeface="Tahoma"/>
              </a:rPr>
              <a:t>ln</a:t>
            </a:r>
            <a:r>
              <a:rPr dirty="0" sz="1000" spc="-15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45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r>
              <a:rPr dirty="0" sz="1000" spc="10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sz="1000" spc="-365">
                <a:solidFill>
                  <a:srgbClr val="0000FF"/>
                </a:solidFill>
                <a:latin typeface="Lucida Sans Unicode"/>
                <a:cs typeface="Lucida Sans Unicode"/>
              </a:rPr>
              <a:t>·</a:t>
            </a:r>
            <a:r>
              <a:rPr dirty="0" sz="1000" spc="-9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15">
                <a:solidFill>
                  <a:srgbClr val="0000FF"/>
                </a:solidFill>
                <a:latin typeface="Tahoma"/>
                <a:cs typeface="Tahoma"/>
              </a:rPr>
              <a:t>(ln</a:t>
            </a:r>
            <a:r>
              <a:rPr dirty="0" baseline="35714" sz="1050" spc="-120">
                <a:solidFill>
                  <a:srgbClr val="0000FF"/>
                </a:solidFill>
                <a:latin typeface="Lucida Sans Unicode"/>
                <a:cs typeface="Lucida Sans Unicode"/>
              </a:rPr>
              <a:t>2</a:t>
            </a:r>
            <a:r>
              <a:rPr dirty="0" baseline="35714" sz="1050" spc="-1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45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r>
              <a:rPr dirty="0" sz="1000" spc="10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sz="1000" spc="-25">
                <a:solidFill>
                  <a:srgbClr val="0000FF"/>
                </a:solidFill>
                <a:latin typeface="Lucida Sans Unicode"/>
                <a:cs typeface="Lucida Sans Unicode"/>
              </a:rPr>
              <a:t>−</a:t>
            </a:r>
            <a:r>
              <a:rPr dirty="0" sz="1000" spc="-9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25">
                <a:solidFill>
                  <a:srgbClr val="0000FF"/>
                </a:solidFill>
                <a:latin typeface="Tahoma"/>
                <a:cs typeface="Tahoma"/>
              </a:rPr>
              <a:t>5)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4</a:t>
            </a:r>
            <a:r>
              <a:rPr dirty="0" sz="1000" spc="-95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25">
                <a:solidFill>
                  <a:srgbClr val="0000FF"/>
                </a:solidFill>
                <a:latin typeface="Lucida Sans Unicode"/>
                <a:cs typeface="Lucida Sans Unicode"/>
              </a:rPr>
              <a:t>−</a:t>
            </a:r>
            <a:r>
              <a:rPr dirty="0" sz="1000" spc="-9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20">
                <a:solidFill>
                  <a:srgbClr val="0000FF"/>
                </a:solidFill>
                <a:latin typeface="Tahoma"/>
                <a:cs typeface="Tahoma"/>
              </a:rPr>
              <a:t>ln</a:t>
            </a:r>
            <a:r>
              <a:rPr dirty="0" sz="1000" spc="-15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45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r>
              <a:rPr dirty="0" sz="1000" spc="10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sz="1000" spc="-365">
                <a:solidFill>
                  <a:srgbClr val="0000FF"/>
                </a:solidFill>
                <a:latin typeface="Lucida Sans Unicode"/>
                <a:cs typeface="Lucida Sans Unicode"/>
              </a:rPr>
              <a:t>·</a:t>
            </a:r>
            <a:r>
              <a:rPr dirty="0" sz="1000" spc="-9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15">
                <a:solidFill>
                  <a:srgbClr val="0000FF"/>
                </a:solidFill>
                <a:latin typeface="Tahoma"/>
                <a:cs typeface="Tahoma"/>
              </a:rPr>
              <a:t>(ln</a:t>
            </a:r>
            <a:r>
              <a:rPr dirty="0" sz="1000" spc="-15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45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r>
              <a:rPr dirty="0" sz="1000" spc="10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+</a:t>
            </a:r>
            <a:r>
              <a:rPr dirty="0" sz="1000" spc="-95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25">
                <a:solidFill>
                  <a:srgbClr val="0000FF"/>
                </a:solidFill>
                <a:latin typeface="Tahoma"/>
                <a:cs typeface="Tahoma"/>
              </a:rPr>
              <a:t>1)</a:t>
            </a:r>
            <a:r>
              <a:rPr dirty="0" sz="1000" spc="-95" i="1">
                <a:latin typeface="Verdana"/>
                <a:cs typeface="Verdana"/>
              </a:rPr>
              <a:t>.</a:t>
            </a:r>
            <a:endParaRPr sz="10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990"/>
              </a:spcBef>
            </a:pPr>
            <a:r>
              <a:rPr dirty="0" sz="1000" spc="-30">
                <a:latin typeface="Tahoma"/>
                <a:cs typeface="Tahoma"/>
              </a:rPr>
              <a:t>Condizione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di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esistenza:</a:t>
            </a:r>
            <a:r>
              <a:rPr dirty="0" sz="1000" spc="130">
                <a:latin typeface="Tahoma"/>
                <a:cs typeface="Tahoma"/>
              </a:rPr>
              <a:t> 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65" i="1">
                <a:latin typeface="Trebuchet MS"/>
                <a:cs typeface="Trebuchet MS"/>
              </a:rPr>
              <a:t> </a:t>
            </a:r>
            <a:r>
              <a:rPr dirty="0" sz="1000" spc="-50" i="1">
                <a:latin typeface="Verdana"/>
                <a:cs typeface="Verdana"/>
              </a:rPr>
              <a:t>&gt;</a:t>
            </a:r>
            <a:r>
              <a:rPr dirty="0" sz="1000" spc="-75" i="1">
                <a:latin typeface="Verdana"/>
                <a:cs typeface="Verdana"/>
              </a:rPr>
              <a:t> </a:t>
            </a:r>
            <a:r>
              <a:rPr dirty="0" sz="1000" spc="-40">
                <a:latin typeface="Tahoma"/>
                <a:cs typeface="Tahoma"/>
              </a:rPr>
              <a:t>0.</a:t>
            </a:r>
            <a:r>
              <a:rPr dirty="0" sz="1000" spc="130">
                <a:latin typeface="Tahoma"/>
                <a:cs typeface="Tahoma"/>
              </a:rPr>
              <a:t> </a:t>
            </a:r>
            <a:r>
              <a:rPr dirty="0" sz="1000" spc="50">
                <a:latin typeface="Tahoma"/>
                <a:cs typeface="Tahoma"/>
              </a:rPr>
              <a:t>P</a:t>
            </a:r>
            <a:r>
              <a:rPr dirty="0" sz="1000" spc="-35">
                <a:latin typeface="Tahoma"/>
                <a:cs typeface="Tahoma"/>
              </a:rPr>
              <a:t>osto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65" i="1">
                <a:latin typeface="Trebuchet MS"/>
                <a:cs typeface="Trebuchet MS"/>
              </a:rPr>
              <a:t>t</a:t>
            </a:r>
            <a:r>
              <a:rPr dirty="0" sz="1000" spc="45" i="1">
                <a:latin typeface="Trebuchet MS"/>
                <a:cs typeface="Trebuchet MS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ln</a:t>
            </a:r>
            <a:r>
              <a:rPr dirty="0" sz="1000" spc="-150">
                <a:latin typeface="Tahoma"/>
                <a:cs typeface="Tahoma"/>
              </a:rPr>
              <a:t> 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-210" i="1">
                <a:latin typeface="Trebuchet MS"/>
                <a:cs typeface="Trebuchet MS"/>
              </a:rPr>
              <a:t> </a:t>
            </a:r>
            <a:r>
              <a:rPr dirty="0" sz="1000" spc="-30">
                <a:latin typeface="Tahoma"/>
                <a:cs typeface="Tahoma"/>
              </a:rPr>
              <a:t>,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l’equazione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diventa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13830" y="1278695"/>
            <a:ext cx="2642235" cy="4540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54610" marR="5080" indent="-42545">
              <a:lnSpc>
                <a:spcPct val="182600"/>
              </a:lnSpc>
              <a:tabLst>
                <a:tab pos="1303655" algn="l"/>
                <a:tab pos="1697355" algn="l"/>
              </a:tabLst>
            </a:pPr>
            <a:r>
              <a:rPr dirty="0" sz="1000" spc="0" i="1">
                <a:latin typeface="Trebuchet MS"/>
                <a:cs typeface="Trebuchet MS"/>
              </a:rPr>
              <a:t>t</a:t>
            </a:r>
            <a:r>
              <a:rPr dirty="0" sz="1000">
                <a:latin typeface="Tahoma"/>
                <a:cs typeface="Tahoma"/>
              </a:rPr>
              <a:t>(</a:t>
            </a:r>
            <a:r>
              <a:rPr dirty="0" sz="1000" spc="0" i="1">
                <a:latin typeface="Trebuchet MS"/>
                <a:cs typeface="Trebuchet MS"/>
              </a:rPr>
              <a:t>t</a:t>
            </a:r>
            <a:r>
              <a:rPr dirty="0" baseline="31746" sz="1050" spc="-37">
                <a:latin typeface="Lucida Sans Unicode"/>
                <a:cs typeface="Lucida Sans Unicode"/>
              </a:rPr>
              <a:t>2</a:t>
            </a:r>
            <a:r>
              <a:rPr dirty="0" sz="1000" spc="-20">
                <a:latin typeface="Lucida Sans Unicode"/>
                <a:cs typeface="Lucida Sans Unicode"/>
              </a:rPr>
              <a:t>−</a:t>
            </a:r>
            <a:r>
              <a:rPr dirty="0" sz="1000" spc="-25">
                <a:latin typeface="Tahoma"/>
                <a:cs typeface="Tahoma"/>
              </a:rPr>
              <a:t>5)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4</a:t>
            </a:r>
            <a:r>
              <a:rPr dirty="0" sz="1000" spc="-20">
                <a:latin typeface="Lucida Sans Unicode"/>
                <a:cs typeface="Lucida Sans Unicode"/>
              </a:rPr>
              <a:t>−</a:t>
            </a:r>
            <a:r>
              <a:rPr dirty="0" sz="1000" spc="0" i="1">
                <a:latin typeface="Trebuchet MS"/>
                <a:cs typeface="Trebuchet MS"/>
              </a:rPr>
              <a:t>t</a:t>
            </a:r>
            <a:r>
              <a:rPr dirty="0" sz="1000">
                <a:latin typeface="Tahoma"/>
                <a:cs typeface="Tahoma"/>
              </a:rPr>
              <a:t>(</a:t>
            </a:r>
            <a:r>
              <a:rPr dirty="0" sz="1000" spc="15" i="1">
                <a:latin typeface="Trebuchet MS"/>
                <a:cs typeface="Trebuchet MS"/>
              </a:rPr>
              <a:t>t</a:t>
            </a:r>
            <a:r>
              <a:rPr dirty="0" sz="1000" spc="45">
                <a:latin typeface="Tahoma"/>
                <a:cs typeface="Tahoma"/>
              </a:rPr>
              <a:t>+</a:t>
            </a:r>
            <a:r>
              <a:rPr dirty="0" sz="1000" spc="-25">
                <a:latin typeface="Tahoma"/>
                <a:cs typeface="Tahoma"/>
              </a:rPr>
              <a:t>1)</a:t>
            </a:r>
            <a:r>
              <a:rPr dirty="0" sz="1000">
                <a:latin typeface="Tahoma"/>
                <a:cs typeface="Tahoma"/>
              </a:rPr>
              <a:t>	</a:t>
            </a:r>
            <a:r>
              <a:rPr dirty="0" sz="1000" spc="-114">
                <a:latin typeface="Lucida Sans Unicode"/>
                <a:cs typeface="Lucida Sans Unicode"/>
              </a:rPr>
              <a:t>⇐</a:t>
            </a:r>
            <a:r>
              <a:rPr dirty="0" sz="1000" spc="55">
                <a:latin typeface="Lucida Sans Unicode"/>
                <a:cs typeface="Lucida Sans Unicode"/>
              </a:rPr>
              <a:t>⇒</a:t>
            </a:r>
            <a:r>
              <a:rPr dirty="0" sz="1000">
                <a:latin typeface="Lucida Sans Unicode"/>
                <a:cs typeface="Lucida Sans Unicode"/>
              </a:rPr>
              <a:t>	</a:t>
            </a:r>
            <a:r>
              <a:rPr dirty="0" sz="1000" spc="0" i="1">
                <a:latin typeface="Trebuchet MS"/>
                <a:cs typeface="Trebuchet MS"/>
              </a:rPr>
              <a:t>t</a:t>
            </a:r>
            <a:r>
              <a:rPr dirty="0" baseline="31746" sz="1050" spc="-37">
                <a:latin typeface="Lucida Sans Unicode"/>
                <a:cs typeface="Lucida Sans Unicode"/>
              </a:rPr>
              <a:t>3</a:t>
            </a:r>
            <a:r>
              <a:rPr dirty="0" sz="1000" spc="45">
                <a:latin typeface="Tahoma"/>
                <a:cs typeface="Tahoma"/>
              </a:rPr>
              <a:t>+</a:t>
            </a:r>
            <a:r>
              <a:rPr dirty="0" sz="1000" spc="0" i="1">
                <a:latin typeface="Trebuchet MS"/>
                <a:cs typeface="Trebuchet MS"/>
              </a:rPr>
              <a:t>t</a:t>
            </a:r>
            <a:r>
              <a:rPr dirty="0" baseline="31746" sz="1050" spc="-37">
                <a:latin typeface="Lucida Sans Unicode"/>
                <a:cs typeface="Lucida Sans Unicode"/>
              </a:rPr>
              <a:t>2</a:t>
            </a:r>
            <a:r>
              <a:rPr dirty="0" sz="1000" spc="-20">
                <a:latin typeface="Lucida Sans Unicode"/>
                <a:cs typeface="Lucida Sans Unicode"/>
              </a:rPr>
              <a:t>−</a:t>
            </a:r>
            <a:r>
              <a:rPr dirty="0" sz="1000" spc="-50">
                <a:latin typeface="Tahoma"/>
                <a:cs typeface="Tahoma"/>
              </a:rPr>
              <a:t>4</a:t>
            </a:r>
            <a:r>
              <a:rPr dirty="0" sz="1000" spc="15" i="1">
                <a:latin typeface="Trebuchet MS"/>
                <a:cs typeface="Trebuchet MS"/>
              </a:rPr>
              <a:t>t</a:t>
            </a:r>
            <a:r>
              <a:rPr dirty="0" sz="1000" spc="-20">
                <a:latin typeface="Lucida Sans Unicode"/>
                <a:cs typeface="Lucida Sans Unicode"/>
              </a:rPr>
              <a:t>−</a:t>
            </a:r>
            <a:r>
              <a:rPr dirty="0" sz="1000" spc="-50">
                <a:latin typeface="Tahoma"/>
                <a:cs typeface="Tahoma"/>
              </a:rPr>
              <a:t>4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0</a:t>
            </a:r>
            <a:r>
              <a:rPr dirty="0" sz="1000" spc="-30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che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ha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soluzioni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2891967" y="1302433"/>
            <a:ext cx="1602740" cy="1911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405765" algn="l"/>
              </a:tabLst>
            </a:pPr>
            <a:r>
              <a:rPr dirty="0" sz="1000" spc="-114">
                <a:latin typeface="Lucida Sans Unicode"/>
                <a:cs typeface="Lucida Sans Unicode"/>
              </a:rPr>
              <a:t>⇐</a:t>
            </a:r>
            <a:r>
              <a:rPr dirty="0" sz="1000" spc="55">
                <a:latin typeface="Lucida Sans Unicode"/>
                <a:cs typeface="Lucida Sans Unicode"/>
              </a:rPr>
              <a:t>⇒</a:t>
            </a:r>
            <a:r>
              <a:rPr dirty="0" sz="1000">
                <a:latin typeface="Lucida Sans Unicode"/>
                <a:cs typeface="Lucida Sans Unicode"/>
              </a:rPr>
              <a:t>	</a:t>
            </a:r>
            <a:r>
              <a:rPr dirty="0" sz="1000">
                <a:latin typeface="Tahoma"/>
                <a:cs typeface="Tahoma"/>
              </a:rPr>
              <a:t>(</a:t>
            </a:r>
            <a:r>
              <a:rPr dirty="0" sz="1000" spc="15" i="1">
                <a:latin typeface="Trebuchet MS"/>
                <a:cs typeface="Trebuchet MS"/>
              </a:rPr>
              <a:t>t</a:t>
            </a:r>
            <a:r>
              <a:rPr dirty="0" sz="1000" spc="-20">
                <a:latin typeface="Lucida Sans Unicode"/>
                <a:cs typeface="Lucida Sans Unicode"/>
              </a:rPr>
              <a:t>−</a:t>
            </a:r>
            <a:r>
              <a:rPr dirty="0" sz="1000" spc="-20">
                <a:latin typeface="Tahoma"/>
                <a:cs typeface="Tahoma"/>
              </a:rPr>
              <a:t>2)(</a:t>
            </a:r>
            <a:r>
              <a:rPr dirty="0" sz="1000" spc="15" i="1">
                <a:latin typeface="Trebuchet MS"/>
                <a:cs typeface="Trebuchet MS"/>
              </a:rPr>
              <a:t>t</a:t>
            </a:r>
            <a:r>
              <a:rPr dirty="0" sz="1000" spc="45">
                <a:latin typeface="Tahoma"/>
                <a:cs typeface="Tahoma"/>
              </a:rPr>
              <a:t>+</a:t>
            </a:r>
            <a:r>
              <a:rPr dirty="0" sz="1000" spc="-20">
                <a:latin typeface="Tahoma"/>
                <a:cs typeface="Tahoma"/>
              </a:rPr>
              <a:t>2)(</a:t>
            </a:r>
            <a:r>
              <a:rPr dirty="0" sz="1000" spc="15" i="1">
                <a:latin typeface="Trebuchet MS"/>
                <a:cs typeface="Trebuchet MS"/>
              </a:rPr>
              <a:t>t</a:t>
            </a:r>
            <a:r>
              <a:rPr dirty="0" sz="1000" spc="45">
                <a:latin typeface="Tahoma"/>
                <a:cs typeface="Tahoma"/>
              </a:rPr>
              <a:t>+</a:t>
            </a:r>
            <a:r>
              <a:rPr dirty="0" sz="1000" spc="-25">
                <a:latin typeface="Tahoma"/>
                <a:cs typeface="Tahoma"/>
              </a:rPr>
              <a:t>1)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0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113830" y="1732620"/>
            <a:ext cx="2966720" cy="37973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426210">
              <a:lnSpc>
                <a:spcPct val="100000"/>
              </a:lnSpc>
            </a:pPr>
            <a:r>
              <a:rPr dirty="0" sz="1000" spc="-65" i="1">
                <a:latin typeface="Trebuchet MS"/>
                <a:cs typeface="Trebuchet MS"/>
              </a:rPr>
              <a:t>t</a:t>
            </a:r>
            <a:r>
              <a:rPr dirty="0" baseline="-11904" sz="1050" spc="-120">
                <a:latin typeface="Lucida Sans Unicode"/>
                <a:cs typeface="Lucida Sans Unicode"/>
              </a:rPr>
              <a:t>1</a:t>
            </a:r>
            <a:r>
              <a:rPr dirty="0" baseline="-11904" sz="1050" spc="157">
                <a:latin typeface="Lucida Sans Unicode"/>
                <a:cs typeface="Lucida Sans Unicode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2</a:t>
            </a:r>
            <a:r>
              <a:rPr dirty="0" sz="1000" spc="-95" i="1">
                <a:latin typeface="Verdana"/>
                <a:cs typeface="Verdana"/>
              </a:rPr>
              <a:t>,</a:t>
            </a:r>
            <a:r>
              <a:rPr dirty="0" sz="1000" i="1">
                <a:latin typeface="Verdana"/>
                <a:cs typeface="Verdana"/>
              </a:rPr>
              <a:t> </a:t>
            </a:r>
            <a:r>
              <a:rPr dirty="0" sz="1000" spc="-40" i="1">
                <a:latin typeface="Verdana"/>
                <a:cs typeface="Verdana"/>
              </a:rPr>
              <a:t> </a:t>
            </a:r>
            <a:r>
              <a:rPr dirty="0" sz="1000" spc="-65" i="1">
                <a:latin typeface="Trebuchet MS"/>
                <a:cs typeface="Trebuchet MS"/>
              </a:rPr>
              <a:t>t</a:t>
            </a:r>
            <a:r>
              <a:rPr dirty="0" baseline="-11904" sz="1050" spc="-120">
                <a:latin typeface="Lucida Sans Unicode"/>
                <a:cs typeface="Lucida Sans Unicode"/>
              </a:rPr>
              <a:t>2</a:t>
            </a:r>
            <a:r>
              <a:rPr dirty="0" baseline="-11904" sz="1050" spc="157">
                <a:latin typeface="Lucida Sans Unicode"/>
                <a:cs typeface="Lucida Sans Unicode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50">
                <a:latin typeface="Tahoma"/>
                <a:cs typeface="Tahoma"/>
              </a:rPr>
              <a:t>2</a:t>
            </a:r>
            <a:r>
              <a:rPr dirty="0" sz="1000">
                <a:latin typeface="Tahoma"/>
                <a:cs typeface="Tahoma"/>
              </a:rPr>
              <a:t> </a:t>
            </a:r>
            <a:r>
              <a:rPr dirty="0" sz="1000" spc="-130">
                <a:latin typeface="Tahoma"/>
                <a:cs typeface="Tahoma"/>
              </a:rPr>
              <a:t> 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>
                <a:latin typeface="Tahoma"/>
                <a:cs typeface="Tahoma"/>
              </a:rPr>
              <a:t> </a:t>
            </a:r>
            <a:r>
              <a:rPr dirty="0" sz="1000" spc="-130">
                <a:latin typeface="Tahoma"/>
                <a:cs typeface="Tahoma"/>
              </a:rPr>
              <a:t> </a:t>
            </a:r>
            <a:r>
              <a:rPr dirty="0" sz="1000" spc="-65" i="1">
                <a:latin typeface="Trebuchet MS"/>
                <a:cs typeface="Trebuchet MS"/>
              </a:rPr>
              <a:t>t</a:t>
            </a:r>
            <a:r>
              <a:rPr dirty="0" baseline="-11904" sz="1050" spc="-120">
                <a:latin typeface="Lucida Sans Unicode"/>
                <a:cs typeface="Lucida Sans Unicode"/>
              </a:rPr>
              <a:t>3</a:t>
            </a:r>
            <a:r>
              <a:rPr dirty="0" baseline="-11904" sz="1050" spc="157">
                <a:latin typeface="Lucida Sans Unicode"/>
                <a:cs typeface="Lucida Sans Unicode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50">
                <a:latin typeface="Tahoma"/>
                <a:cs typeface="Tahoma"/>
              </a:rPr>
              <a:t>1</a:t>
            </a:r>
            <a:r>
              <a:rPr dirty="0" sz="1000" spc="-95" i="1">
                <a:latin typeface="Verdana"/>
                <a:cs typeface="Verdana"/>
              </a:rPr>
              <a:t>.</a:t>
            </a:r>
            <a:endParaRPr sz="10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590"/>
              </a:spcBef>
            </a:pPr>
            <a:r>
              <a:rPr dirty="0" sz="1000" spc="5">
                <a:latin typeface="Tahoma"/>
                <a:cs typeface="Tahoma"/>
              </a:rPr>
              <a:t>All</a:t>
            </a:r>
            <a:r>
              <a:rPr dirty="0" sz="1000" spc="-20">
                <a:latin typeface="Tahoma"/>
                <a:cs typeface="Tahoma"/>
              </a:rPr>
              <a:t>o</a:t>
            </a:r>
            <a:r>
              <a:rPr dirty="0" sz="1000" spc="-40">
                <a:latin typeface="Tahoma"/>
                <a:cs typeface="Tahoma"/>
              </a:rPr>
              <a:t>ra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si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ha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983399" y="2112198"/>
            <a:ext cx="838200" cy="1911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592455" algn="l"/>
              </a:tabLst>
            </a:pPr>
            <a:r>
              <a:rPr dirty="0" sz="1000" spc="-20">
                <a:latin typeface="Tahoma"/>
                <a:cs typeface="Tahoma"/>
              </a:rPr>
              <a:t>ln</a:t>
            </a:r>
            <a:r>
              <a:rPr dirty="0" sz="1000" spc="-150">
                <a:latin typeface="Tahoma"/>
                <a:cs typeface="Tahoma"/>
              </a:rPr>
              <a:t> 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65" i="1">
                <a:latin typeface="Trebuchet MS"/>
                <a:cs typeface="Trebuchet MS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2</a:t>
            </a:r>
            <a:r>
              <a:rPr dirty="0" sz="1000">
                <a:latin typeface="Tahoma"/>
                <a:cs typeface="Tahoma"/>
              </a:rPr>
              <a:t>	</a:t>
            </a:r>
            <a:r>
              <a:rPr dirty="0" sz="1000" spc="-114">
                <a:latin typeface="Lucida Sans Unicode"/>
                <a:cs typeface="Lucida Sans Unicode"/>
              </a:rPr>
              <a:t>⇐</a:t>
            </a:r>
            <a:r>
              <a:rPr dirty="0" sz="1000" spc="55">
                <a:latin typeface="Lucida Sans Unicode"/>
                <a:cs typeface="Lucida Sans Unicode"/>
              </a:rPr>
              <a:t>⇒</a:t>
            </a:r>
            <a:endParaRPr sz="1000">
              <a:latin typeface="Lucida Sans Unicode"/>
              <a:cs typeface="Lucida Sans Unicode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1957298" y="2088460"/>
            <a:ext cx="516890" cy="1758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1500" spc="-52" i="1">
                <a:latin typeface="Trebuchet MS"/>
                <a:cs typeface="Trebuchet MS"/>
              </a:rPr>
              <a:t>e</a:t>
            </a:r>
            <a:r>
              <a:rPr dirty="0" sz="700" spc="-45">
                <a:latin typeface="Lucida Sans Unicode"/>
                <a:cs typeface="Lucida Sans Unicode"/>
              </a:rPr>
              <a:t>ln</a:t>
            </a:r>
            <a:r>
              <a:rPr dirty="0" sz="700" spc="-85">
                <a:latin typeface="Lucida Sans Unicode"/>
                <a:cs typeface="Lucida Sans Unicode"/>
              </a:rPr>
              <a:t> </a:t>
            </a:r>
            <a:r>
              <a:rPr dirty="0" sz="700" spc="-15" i="1">
                <a:latin typeface="Trebuchet MS"/>
                <a:cs typeface="Trebuchet MS"/>
              </a:rPr>
              <a:t>x</a:t>
            </a:r>
            <a:r>
              <a:rPr dirty="0" sz="700" i="1">
                <a:latin typeface="Trebuchet MS"/>
                <a:cs typeface="Trebuchet MS"/>
              </a:rPr>
              <a:t> </a:t>
            </a:r>
            <a:r>
              <a:rPr dirty="0" sz="700" spc="-35" i="1">
                <a:latin typeface="Trebuchet MS"/>
                <a:cs typeface="Trebuchet MS"/>
              </a:rPr>
              <a:t> </a:t>
            </a:r>
            <a:r>
              <a:rPr dirty="0" baseline="-22222" sz="1500" spc="60">
                <a:latin typeface="Tahoma"/>
                <a:cs typeface="Tahoma"/>
              </a:rPr>
              <a:t>=</a:t>
            </a:r>
            <a:r>
              <a:rPr dirty="0" baseline="-22222" sz="1500" spc="-60">
                <a:latin typeface="Tahoma"/>
                <a:cs typeface="Tahoma"/>
              </a:rPr>
              <a:t> </a:t>
            </a:r>
            <a:r>
              <a:rPr dirty="0" baseline="-22222" sz="1500" spc="-52" i="1">
                <a:latin typeface="Trebuchet MS"/>
                <a:cs typeface="Trebuchet MS"/>
              </a:rPr>
              <a:t>e</a:t>
            </a:r>
            <a:r>
              <a:rPr dirty="0" sz="700" spc="-80">
                <a:latin typeface="Lucida Sans Unicode"/>
                <a:cs typeface="Lucida Sans Unicode"/>
              </a:rPr>
              <a:t>2</a:t>
            </a:r>
            <a:endParaRPr sz="700">
              <a:latin typeface="Lucida Sans Unicode"/>
              <a:cs typeface="Lucida Sans Unicode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2616771" y="2088460"/>
            <a:ext cx="1008380" cy="21462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405765" algn="l"/>
              </a:tabLst>
            </a:pPr>
            <a:r>
              <a:rPr dirty="0" sz="1000" spc="-114">
                <a:latin typeface="Lucida Sans Unicode"/>
                <a:cs typeface="Lucida Sans Unicode"/>
              </a:rPr>
              <a:t>⇐</a:t>
            </a:r>
            <a:r>
              <a:rPr dirty="0" sz="1000" spc="55">
                <a:latin typeface="Lucida Sans Unicode"/>
                <a:cs typeface="Lucida Sans Unicode"/>
              </a:rPr>
              <a:t>⇒</a:t>
            </a:r>
            <a:r>
              <a:rPr dirty="0" sz="1000">
                <a:latin typeface="Lucida Sans Unicode"/>
                <a:cs typeface="Lucida Sans Unicode"/>
              </a:rPr>
              <a:t>	</a:t>
            </a:r>
            <a:r>
              <a:rPr dirty="0" sz="1000" spc="-45" i="1">
                <a:solidFill>
                  <a:srgbClr val="FF0000"/>
                </a:solidFill>
                <a:latin typeface="Trebuchet MS"/>
                <a:cs typeface="Trebuchet MS"/>
              </a:rPr>
              <a:t>x</a:t>
            </a:r>
            <a:r>
              <a:rPr dirty="0" sz="1000" spc="65" i="1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dirty="0" sz="1000" spc="40">
                <a:solidFill>
                  <a:srgbClr val="FF0000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35" i="1">
                <a:solidFill>
                  <a:srgbClr val="FF0000"/>
                </a:solidFill>
                <a:latin typeface="Trebuchet MS"/>
                <a:cs typeface="Trebuchet MS"/>
              </a:rPr>
              <a:t>e</a:t>
            </a:r>
            <a:r>
              <a:rPr dirty="0" baseline="31746" sz="1050" spc="-120">
                <a:solidFill>
                  <a:srgbClr val="FF0000"/>
                </a:solidFill>
                <a:latin typeface="Lucida Sans Unicode"/>
                <a:cs typeface="Lucida Sans Unicode"/>
              </a:rPr>
              <a:t>2</a:t>
            </a:r>
            <a:r>
              <a:rPr dirty="0" baseline="31746" sz="1050" spc="157">
                <a:solidFill>
                  <a:srgbClr val="FF0000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50" i="1">
                <a:latin typeface="Verdana"/>
                <a:cs typeface="Verdana"/>
              </a:rPr>
              <a:t>&gt;</a:t>
            </a:r>
            <a:r>
              <a:rPr dirty="0" sz="1000" spc="-75" i="1">
                <a:latin typeface="Verdana"/>
                <a:cs typeface="Verdana"/>
              </a:rPr>
              <a:t> </a:t>
            </a:r>
            <a:r>
              <a:rPr dirty="0" sz="1000" spc="-50">
                <a:latin typeface="Tahoma"/>
                <a:cs typeface="Tahoma"/>
              </a:rPr>
              <a:t>0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879475" y="2521138"/>
            <a:ext cx="542925" cy="1911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20">
                <a:latin typeface="Tahoma"/>
                <a:cs typeface="Tahoma"/>
              </a:rPr>
              <a:t>ln</a:t>
            </a:r>
            <a:r>
              <a:rPr dirty="0" sz="1000" spc="-150">
                <a:latin typeface="Tahoma"/>
                <a:cs typeface="Tahoma"/>
              </a:rPr>
              <a:t> 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65" i="1">
                <a:latin typeface="Trebuchet MS"/>
                <a:cs typeface="Trebuchet MS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50">
                <a:latin typeface="Tahoma"/>
                <a:cs typeface="Tahoma"/>
              </a:rPr>
              <a:t>2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0" y="3364623"/>
            <a:ext cx="1383030" cy="91440"/>
          </a:xfrm>
          <a:custGeom>
            <a:avLst/>
            <a:gdLst/>
            <a:ahLst/>
            <a:cxnLst/>
            <a:rect l="l" t="t" r="r" b="b"/>
            <a:pathLst>
              <a:path w="1383030" h="91439">
                <a:moveTo>
                  <a:pt x="0" y="91376"/>
                </a:moveTo>
                <a:lnTo>
                  <a:pt x="1382420" y="91376"/>
                </a:lnTo>
                <a:lnTo>
                  <a:pt x="1382420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1382420" y="3364623"/>
            <a:ext cx="1935480" cy="91440"/>
          </a:xfrm>
          <a:custGeom>
            <a:avLst/>
            <a:gdLst/>
            <a:ahLst/>
            <a:cxnLst/>
            <a:rect l="l" t="t" r="r" b="b"/>
            <a:pathLst>
              <a:path w="1935479" h="91439">
                <a:moveTo>
                  <a:pt x="0" y="91376"/>
                </a:moveTo>
                <a:lnTo>
                  <a:pt x="1935352" y="91376"/>
                </a:lnTo>
                <a:lnTo>
                  <a:pt x="1935352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3317760" y="3364623"/>
            <a:ext cx="829944" cy="91440"/>
          </a:xfrm>
          <a:custGeom>
            <a:avLst/>
            <a:gdLst/>
            <a:ahLst/>
            <a:cxnLst/>
            <a:rect l="l" t="t" r="r" b="b"/>
            <a:pathLst>
              <a:path w="829945" h="91439">
                <a:moveTo>
                  <a:pt x="0" y="91376"/>
                </a:moveTo>
                <a:lnTo>
                  <a:pt x="829411" y="91376"/>
                </a:lnTo>
                <a:lnTo>
                  <a:pt x="829411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4147172" y="3364623"/>
            <a:ext cx="461009" cy="91440"/>
          </a:xfrm>
          <a:custGeom>
            <a:avLst/>
            <a:gdLst/>
            <a:ahLst/>
            <a:cxnLst/>
            <a:rect l="l" t="t" r="r" b="b"/>
            <a:pathLst>
              <a:path w="461010" h="91439">
                <a:moveTo>
                  <a:pt x="0" y="91376"/>
                </a:moveTo>
                <a:lnTo>
                  <a:pt x="460832" y="91376"/>
                </a:lnTo>
                <a:lnTo>
                  <a:pt x="46083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Agnese</a:t>
            </a:r>
            <a:r>
              <a:rPr dirty="0" spc="15"/>
              <a:t> </a:t>
            </a:r>
            <a:r>
              <a:rPr dirty="0" spc="-10"/>
              <a:t>Di</a:t>
            </a:r>
            <a:r>
              <a:rPr dirty="0" spc="15"/>
              <a:t> </a:t>
            </a:r>
            <a:r>
              <a:rPr dirty="0" spc="-30"/>
              <a:t>Castro</a:t>
            </a:r>
          </a:p>
        </p:txBody>
      </p:sp>
      <p:sp>
        <p:nvSpPr>
          <p:cNvPr id="30" name="object 30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0"/>
              <a:t>Es</a:t>
            </a:r>
            <a:r>
              <a:rPr dirty="0" spc="-5"/>
              <a:t>p</a:t>
            </a:r>
            <a:r>
              <a:rPr dirty="0" spc="-40"/>
              <a:t>onenziale</a:t>
            </a:r>
            <a:r>
              <a:rPr dirty="0" spc="15"/>
              <a:t> </a:t>
            </a:r>
            <a:r>
              <a:rPr dirty="0" spc="50"/>
              <a:t>&amp;</a:t>
            </a:r>
            <a:r>
              <a:rPr dirty="0" spc="15"/>
              <a:t> </a:t>
            </a:r>
            <a:r>
              <a:rPr dirty="0" spc="-25"/>
              <a:t>Log</a:t>
            </a:r>
            <a:r>
              <a:rPr dirty="0" spc="-40"/>
              <a:t>a</a:t>
            </a:r>
            <a:r>
              <a:rPr dirty="0" spc="-25"/>
              <a:t>ritmo:</a:t>
            </a:r>
            <a:r>
              <a:rPr dirty="0" spc="75"/>
              <a:t> </a:t>
            </a:r>
            <a:r>
              <a:rPr dirty="0" spc="-35"/>
              <a:t>p</a:t>
            </a:r>
            <a:r>
              <a:rPr dirty="0" spc="-50"/>
              <a:t>a</a:t>
            </a:r>
            <a:r>
              <a:rPr dirty="0" spc="-25"/>
              <a:t>rte</a:t>
            </a:r>
            <a:r>
              <a:rPr dirty="0" spc="15"/>
              <a:t> </a:t>
            </a:r>
            <a:r>
              <a:rPr dirty="0" spc="-55"/>
              <a:t>3</a:t>
            </a:r>
          </a:p>
        </p:txBody>
      </p:sp>
      <p:sp>
        <p:nvSpPr>
          <p:cNvPr id="31" name="object 31"/>
          <p:cNvSpPr txBox="1"/>
          <p:nvPr/>
        </p:nvSpPr>
        <p:spPr>
          <a:xfrm>
            <a:off x="3458971" y="3367563"/>
            <a:ext cx="54737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25">
                <a:solidFill>
                  <a:srgbClr val="7A0000"/>
                </a:solidFill>
                <a:latin typeface="Lucida Sans Unicode"/>
                <a:cs typeface="Lucida Sans Unicode"/>
              </a:rPr>
              <a:t>Unitelma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Sapienza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4280865" y="3367563"/>
            <a:ext cx="19367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5">
                <a:solidFill>
                  <a:srgbClr val="FFFFFF"/>
                </a:solidFill>
                <a:latin typeface="Lucida Sans Unicode"/>
                <a:cs typeface="Lucida Sans Unicode"/>
              </a:rPr>
              <a:t>23/27</a:t>
            </a:r>
            <a:endParaRPr sz="5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24928" y="24034"/>
            <a:ext cx="65405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Equazioni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50">
                <a:solidFill>
                  <a:srgbClr val="7A0000"/>
                </a:solidFill>
                <a:latin typeface="Lucida Sans Unicode"/>
                <a:cs typeface="Lucida Sans Unicode"/>
              </a:rPr>
              <a:t>es</a:t>
            </a:r>
            <a:r>
              <a:rPr dirty="0" sz="500" spc="-40">
                <a:solidFill>
                  <a:srgbClr val="7A0000"/>
                </a:solidFill>
                <a:latin typeface="Lucida Sans Unicode"/>
                <a:cs typeface="Lucida Sans Unicode"/>
              </a:rPr>
              <a:t>p</a:t>
            </a:r>
            <a:r>
              <a:rPr dirty="0" sz="500" spc="-35">
                <a:solidFill>
                  <a:srgbClr val="7A0000"/>
                </a:solidFill>
                <a:latin typeface="Lucida Sans Unicode"/>
                <a:cs typeface="Lucida Sans Unicode"/>
              </a:rPr>
              <a:t>onenziali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113830" y="664432"/>
            <a:ext cx="546735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30" b="1">
                <a:solidFill>
                  <a:srgbClr val="007F00"/>
                </a:solidFill>
                <a:latin typeface="Gill Sans MT"/>
                <a:cs typeface="Gill Sans MT"/>
              </a:rPr>
              <a:t>Esempio:</a:t>
            </a:r>
            <a:endParaRPr sz="1000">
              <a:latin typeface="Gill Sans MT"/>
              <a:cs typeface="Gill Sans MT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75729" y="771904"/>
            <a:ext cx="4456607" cy="10160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0" y="0"/>
            <a:ext cx="4608004" cy="34560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4468835" y="1221790"/>
            <a:ext cx="114301" cy="11430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77330" y="1272591"/>
            <a:ext cx="4304204" cy="635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4532336" y="678510"/>
            <a:ext cx="50800" cy="55598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532336" y="742011"/>
            <a:ext cx="50800" cy="492479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75729" y="854479"/>
            <a:ext cx="4457065" cy="431165"/>
          </a:xfrm>
          <a:custGeom>
            <a:avLst/>
            <a:gdLst/>
            <a:ahLst/>
            <a:cxnLst/>
            <a:rect l="l" t="t" r="r" b="b"/>
            <a:pathLst>
              <a:path w="4457065" h="431165">
                <a:moveTo>
                  <a:pt x="4456606" y="0"/>
                </a:moveTo>
                <a:lnTo>
                  <a:pt x="0" y="0"/>
                </a:lnTo>
                <a:lnTo>
                  <a:pt x="0" y="380011"/>
                </a:lnTo>
                <a:lnTo>
                  <a:pt x="16636" y="417525"/>
                </a:lnTo>
                <a:lnTo>
                  <a:pt x="4405806" y="430811"/>
                </a:lnTo>
                <a:lnTo>
                  <a:pt x="4420049" y="428766"/>
                </a:lnTo>
                <a:lnTo>
                  <a:pt x="4451170" y="402808"/>
                </a:lnTo>
                <a:lnTo>
                  <a:pt x="445660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4532336" y="729311"/>
            <a:ext cx="0" cy="524510"/>
          </a:xfrm>
          <a:custGeom>
            <a:avLst/>
            <a:gdLst/>
            <a:ahLst/>
            <a:cxnLst/>
            <a:rect l="l" t="t" r="r" b="b"/>
            <a:pathLst>
              <a:path w="0" h="524510">
                <a:moveTo>
                  <a:pt x="0" y="524229"/>
                </a:moveTo>
                <a:lnTo>
                  <a:pt x="0" y="0"/>
                </a:lnTo>
              </a:path>
            </a:pathLst>
          </a:custGeom>
          <a:ln w="3175">
            <a:solidFill>
              <a:srgbClr val="7F7F7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4532336" y="716610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AFAFA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4532336" y="703910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CECEC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4532336" y="691210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EFEFE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4532336" y="672160"/>
            <a:ext cx="0" cy="19050"/>
          </a:xfrm>
          <a:custGeom>
            <a:avLst/>
            <a:gdLst/>
            <a:ahLst/>
            <a:cxnLst/>
            <a:rect l="l" t="t" r="r" b="b"/>
            <a:pathLst>
              <a:path w="0" h="19050">
                <a:moveTo>
                  <a:pt x="0" y="19050"/>
                </a:moveTo>
                <a:lnTo>
                  <a:pt x="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 txBox="1"/>
          <p:nvPr/>
        </p:nvSpPr>
        <p:spPr>
          <a:xfrm>
            <a:off x="1979193" y="943199"/>
            <a:ext cx="307975" cy="1695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9444" sz="1500" spc="-75">
                <a:solidFill>
                  <a:srgbClr val="0000FF"/>
                </a:solidFill>
                <a:latin typeface="Tahoma"/>
                <a:cs typeface="Tahoma"/>
              </a:rPr>
              <a:t>5</a:t>
            </a:r>
            <a:r>
              <a:rPr dirty="0" sz="700" spc="-80">
                <a:solidFill>
                  <a:srgbClr val="0000FF"/>
                </a:solidFill>
                <a:latin typeface="Lucida Sans Unicode"/>
                <a:cs typeface="Lucida Sans Unicode"/>
              </a:rPr>
              <a:t>3</a:t>
            </a:r>
            <a:r>
              <a:rPr dirty="0" sz="700" spc="-15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r>
              <a:rPr dirty="0" sz="700" spc="-150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sz="700" spc="-30">
                <a:solidFill>
                  <a:srgbClr val="0000FF"/>
                </a:solidFill>
                <a:latin typeface="Lucida Sans Unicode"/>
                <a:cs typeface="Lucida Sans Unicode"/>
              </a:rPr>
              <a:t>+1</a:t>
            </a:r>
            <a:endParaRPr sz="700">
              <a:latin typeface="Lucida Sans Unicode"/>
              <a:cs typeface="Lucida Sans Unicode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1879993" y="1122438"/>
            <a:ext cx="512445" cy="0"/>
          </a:xfrm>
          <a:custGeom>
            <a:avLst/>
            <a:gdLst/>
            <a:ahLst/>
            <a:cxnLst/>
            <a:rect l="l" t="t" r="r" b="b"/>
            <a:pathLst>
              <a:path w="512444" h="0">
                <a:moveTo>
                  <a:pt x="0" y="0"/>
                </a:moveTo>
                <a:lnTo>
                  <a:pt x="512140" y="0"/>
                </a:lnTo>
              </a:path>
            </a:pathLst>
          </a:custGeom>
          <a:ln w="5054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 txBox="1"/>
          <p:nvPr/>
        </p:nvSpPr>
        <p:spPr>
          <a:xfrm>
            <a:off x="2667228" y="938598"/>
            <a:ext cx="107950" cy="114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94615" algn="l"/>
              </a:tabLst>
            </a:pPr>
            <a:r>
              <a:rPr dirty="0" sz="700" spc="-5" u="sng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dirty="0" sz="700" spc="-5" u="sng">
                <a:solidFill>
                  <a:srgbClr val="0000FF"/>
                </a:solidFill>
                <a:latin typeface="Times New Roman"/>
                <a:cs typeface="Times New Roman"/>
              </a:rPr>
              <a:t>	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1867293" y="1124949"/>
            <a:ext cx="531495" cy="1987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6666" sz="1500" spc="-75">
                <a:solidFill>
                  <a:srgbClr val="0000FF"/>
                </a:solidFill>
                <a:latin typeface="Tahoma"/>
                <a:cs typeface="Tahoma"/>
              </a:rPr>
              <a:t>25</a:t>
            </a:r>
            <a:r>
              <a:rPr dirty="0" baseline="-16666" sz="1500" spc="-142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baseline="-16666" sz="1500" spc="-547">
                <a:solidFill>
                  <a:srgbClr val="0000FF"/>
                </a:solidFill>
                <a:latin typeface="Lucida Sans Unicode"/>
                <a:cs typeface="Lucida Sans Unicode"/>
              </a:rPr>
              <a:t>·</a:t>
            </a:r>
            <a:r>
              <a:rPr dirty="0" baseline="-16666" sz="1500" spc="-142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baseline="-16666" sz="1500" spc="-75">
                <a:solidFill>
                  <a:srgbClr val="0000FF"/>
                </a:solidFill>
                <a:latin typeface="Tahoma"/>
                <a:cs typeface="Tahoma"/>
              </a:rPr>
              <a:t>5</a:t>
            </a:r>
            <a:r>
              <a:rPr dirty="0" sz="700" spc="-80">
                <a:solidFill>
                  <a:srgbClr val="0000FF"/>
                </a:solidFill>
                <a:latin typeface="Lucida Sans Unicode"/>
                <a:cs typeface="Lucida Sans Unicode"/>
              </a:rPr>
              <a:t>4</a:t>
            </a:r>
            <a:r>
              <a:rPr dirty="0" sz="700" spc="45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r>
              <a:rPr dirty="0" sz="700" spc="210" i="1">
                <a:solidFill>
                  <a:srgbClr val="0000FF"/>
                </a:solidFill>
                <a:latin typeface="Arial"/>
                <a:cs typeface="Arial"/>
              </a:rPr>
              <a:t>−</a:t>
            </a:r>
            <a:r>
              <a:rPr dirty="0" sz="700" spc="-80">
                <a:solidFill>
                  <a:srgbClr val="0000FF"/>
                </a:solidFill>
                <a:latin typeface="Lucida Sans Unicode"/>
                <a:cs typeface="Lucida Sans Unicode"/>
              </a:rPr>
              <a:t>3</a:t>
            </a:r>
            <a:endParaRPr sz="700">
              <a:latin typeface="Lucida Sans Unicode"/>
              <a:cs typeface="Lucida Sans Unicode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2429764" y="973313"/>
            <a:ext cx="326390" cy="2254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=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baseline="50000" sz="1500" spc="-794">
                <a:solidFill>
                  <a:srgbClr val="0000FF"/>
                </a:solidFill>
                <a:latin typeface="Lucida Sans Unicode"/>
                <a:cs typeface="Lucida Sans Unicode"/>
              </a:rPr>
              <a:t>√</a:t>
            </a:r>
            <a:r>
              <a:rPr dirty="0" baseline="61111" sz="750" spc="-82">
                <a:solidFill>
                  <a:srgbClr val="0000FF"/>
                </a:solidFill>
                <a:latin typeface="Lucida Sans Unicode"/>
                <a:cs typeface="Lucida Sans Unicode"/>
              </a:rPr>
              <a:t>4</a:t>
            </a:r>
            <a:r>
              <a:rPr dirty="0" baseline="61111" sz="750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baseline="61111" sz="750" spc="-60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5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0" y="3364623"/>
            <a:ext cx="1383030" cy="91440"/>
          </a:xfrm>
          <a:custGeom>
            <a:avLst/>
            <a:gdLst/>
            <a:ahLst/>
            <a:cxnLst/>
            <a:rect l="l" t="t" r="r" b="b"/>
            <a:pathLst>
              <a:path w="1383030" h="91439">
                <a:moveTo>
                  <a:pt x="0" y="91376"/>
                </a:moveTo>
                <a:lnTo>
                  <a:pt x="1382420" y="91376"/>
                </a:lnTo>
                <a:lnTo>
                  <a:pt x="1382420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1382420" y="3364623"/>
            <a:ext cx="1935480" cy="91440"/>
          </a:xfrm>
          <a:custGeom>
            <a:avLst/>
            <a:gdLst/>
            <a:ahLst/>
            <a:cxnLst/>
            <a:rect l="l" t="t" r="r" b="b"/>
            <a:pathLst>
              <a:path w="1935479" h="91439">
                <a:moveTo>
                  <a:pt x="0" y="91376"/>
                </a:moveTo>
                <a:lnTo>
                  <a:pt x="1935352" y="91376"/>
                </a:lnTo>
                <a:lnTo>
                  <a:pt x="1935352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3317760" y="3364623"/>
            <a:ext cx="829944" cy="91440"/>
          </a:xfrm>
          <a:custGeom>
            <a:avLst/>
            <a:gdLst/>
            <a:ahLst/>
            <a:cxnLst/>
            <a:rect l="l" t="t" r="r" b="b"/>
            <a:pathLst>
              <a:path w="829945" h="91439">
                <a:moveTo>
                  <a:pt x="0" y="91376"/>
                </a:moveTo>
                <a:lnTo>
                  <a:pt x="829411" y="91376"/>
                </a:lnTo>
                <a:lnTo>
                  <a:pt x="829411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4147172" y="3364623"/>
            <a:ext cx="461009" cy="91440"/>
          </a:xfrm>
          <a:custGeom>
            <a:avLst/>
            <a:gdLst/>
            <a:ahLst/>
            <a:cxnLst/>
            <a:rect l="l" t="t" r="r" b="b"/>
            <a:pathLst>
              <a:path w="461010" h="91439">
                <a:moveTo>
                  <a:pt x="0" y="91376"/>
                </a:moveTo>
                <a:lnTo>
                  <a:pt x="460832" y="91376"/>
                </a:lnTo>
                <a:lnTo>
                  <a:pt x="46083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Agnese</a:t>
            </a:r>
            <a:r>
              <a:rPr dirty="0" spc="15"/>
              <a:t> </a:t>
            </a:r>
            <a:r>
              <a:rPr dirty="0" spc="-10"/>
              <a:t>Di</a:t>
            </a:r>
            <a:r>
              <a:rPr dirty="0" spc="15"/>
              <a:t> </a:t>
            </a:r>
            <a:r>
              <a:rPr dirty="0" spc="-30"/>
              <a:t>Castro</a:t>
            </a:r>
          </a:p>
        </p:txBody>
      </p:sp>
      <p:sp>
        <p:nvSpPr>
          <p:cNvPr id="27" name="object 27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0"/>
              <a:t>Es</a:t>
            </a:r>
            <a:r>
              <a:rPr dirty="0" spc="-5"/>
              <a:t>p</a:t>
            </a:r>
            <a:r>
              <a:rPr dirty="0" spc="-40"/>
              <a:t>onenziale</a:t>
            </a:r>
            <a:r>
              <a:rPr dirty="0" spc="15"/>
              <a:t> </a:t>
            </a:r>
            <a:r>
              <a:rPr dirty="0" spc="50"/>
              <a:t>&amp;</a:t>
            </a:r>
            <a:r>
              <a:rPr dirty="0" spc="15"/>
              <a:t> </a:t>
            </a:r>
            <a:r>
              <a:rPr dirty="0" spc="-25"/>
              <a:t>Log</a:t>
            </a:r>
            <a:r>
              <a:rPr dirty="0" spc="-40"/>
              <a:t>a</a:t>
            </a:r>
            <a:r>
              <a:rPr dirty="0" spc="-25"/>
              <a:t>ritmo:</a:t>
            </a:r>
            <a:r>
              <a:rPr dirty="0" spc="75"/>
              <a:t> </a:t>
            </a:r>
            <a:r>
              <a:rPr dirty="0" spc="-45"/>
              <a:t>p</a:t>
            </a:r>
            <a:r>
              <a:rPr dirty="0" spc="-40"/>
              <a:t>a</a:t>
            </a:r>
            <a:r>
              <a:rPr dirty="0" spc="-25"/>
              <a:t>rte</a:t>
            </a:r>
            <a:r>
              <a:rPr dirty="0" spc="15"/>
              <a:t> </a:t>
            </a:r>
            <a:r>
              <a:rPr dirty="0" spc="-55"/>
              <a:t>3</a:t>
            </a:r>
          </a:p>
        </p:txBody>
      </p:sp>
      <p:sp>
        <p:nvSpPr>
          <p:cNvPr id="28" name="object 28"/>
          <p:cNvSpPr txBox="1"/>
          <p:nvPr/>
        </p:nvSpPr>
        <p:spPr>
          <a:xfrm>
            <a:off x="3458971" y="3367563"/>
            <a:ext cx="54737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25">
                <a:solidFill>
                  <a:srgbClr val="7A0000"/>
                </a:solidFill>
                <a:latin typeface="Lucida Sans Unicode"/>
                <a:cs typeface="Lucida Sans Unicode"/>
              </a:rPr>
              <a:t>Unitelma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Sapienza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4297667" y="3367563"/>
            <a:ext cx="16002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0">
                <a:solidFill>
                  <a:srgbClr val="FFFFFF"/>
                </a:solidFill>
                <a:latin typeface="Lucida Sans Unicode"/>
                <a:cs typeface="Lucida Sans Unicode"/>
              </a:rPr>
              <a:t>5/27</a:t>
            </a:r>
            <a:endParaRPr sz="5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1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49718" y="24034"/>
            <a:ext cx="40449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Esercizi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svolti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59532" rIns="0" bIns="0" rtlCol="0" vert="horz">
            <a:spAutoFit/>
          </a:bodyPr>
          <a:lstStyle/>
          <a:p>
            <a:pPr marL="31115">
              <a:lnSpc>
                <a:spcPct val="100000"/>
              </a:lnSpc>
            </a:pPr>
            <a:r>
              <a:rPr dirty="0" sz="1000" spc="-35">
                <a:solidFill>
                  <a:srgbClr val="007F00"/>
                </a:solidFill>
              </a:rPr>
              <a:t>Esercizio</a:t>
            </a:r>
            <a:endParaRPr sz="1000"/>
          </a:p>
        </p:txBody>
      </p:sp>
      <p:sp>
        <p:nvSpPr>
          <p:cNvPr id="5" name="object 5"/>
          <p:cNvSpPr/>
          <p:nvPr/>
        </p:nvSpPr>
        <p:spPr>
          <a:xfrm>
            <a:off x="75729" y="379309"/>
            <a:ext cx="4456607" cy="10160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0" y="0"/>
            <a:ext cx="4608004" cy="34560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4468835" y="865962"/>
            <a:ext cx="114301" cy="11430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77330" y="916762"/>
            <a:ext cx="4304204" cy="635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4532336" y="291527"/>
            <a:ext cx="50800" cy="587135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532336" y="355027"/>
            <a:ext cx="50800" cy="523634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75729" y="461873"/>
            <a:ext cx="4457065" cy="467995"/>
          </a:xfrm>
          <a:custGeom>
            <a:avLst/>
            <a:gdLst/>
            <a:ahLst/>
            <a:cxnLst/>
            <a:rect l="l" t="t" r="r" b="b"/>
            <a:pathLst>
              <a:path w="4457065" h="467994">
                <a:moveTo>
                  <a:pt x="4456606" y="0"/>
                </a:moveTo>
                <a:lnTo>
                  <a:pt x="0" y="0"/>
                </a:lnTo>
                <a:lnTo>
                  <a:pt x="0" y="416789"/>
                </a:lnTo>
                <a:lnTo>
                  <a:pt x="16636" y="454303"/>
                </a:lnTo>
                <a:lnTo>
                  <a:pt x="4405806" y="467589"/>
                </a:lnTo>
                <a:lnTo>
                  <a:pt x="4420049" y="465544"/>
                </a:lnTo>
                <a:lnTo>
                  <a:pt x="4451170" y="439585"/>
                </a:lnTo>
                <a:lnTo>
                  <a:pt x="445660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4532336" y="342327"/>
            <a:ext cx="0" cy="555625"/>
          </a:xfrm>
          <a:custGeom>
            <a:avLst/>
            <a:gdLst/>
            <a:ahLst/>
            <a:cxnLst/>
            <a:rect l="l" t="t" r="r" b="b"/>
            <a:pathLst>
              <a:path w="0" h="555625">
                <a:moveTo>
                  <a:pt x="0" y="555384"/>
                </a:moveTo>
                <a:lnTo>
                  <a:pt x="0" y="0"/>
                </a:lnTo>
              </a:path>
            </a:pathLst>
          </a:custGeom>
          <a:ln w="3175">
            <a:solidFill>
              <a:srgbClr val="7F7F7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4532336" y="329627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AFAFA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4532336" y="316927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CECEC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4532336" y="304227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EFEFE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4532336" y="285177"/>
            <a:ext cx="0" cy="19050"/>
          </a:xfrm>
          <a:custGeom>
            <a:avLst/>
            <a:gdLst/>
            <a:ahLst/>
            <a:cxnLst/>
            <a:rect l="l" t="t" r="r" b="b"/>
            <a:pathLst>
              <a:path w="0" h="19050">
                <a:moveTo>
                  <a:pt x="0" y="19050"/>
                </a:moveTo>
                <a:lnTo>
                  <a:pt x="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 txBox="1"/>
          <p:nvPr/>
        </p:nvSpPr>
        <p:spPr>
          <a:xfrm>
            <a:off x="113830" y="479880"/>
            <a:ext cx="3567429" cy="6965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40">
                <a:latin typeface="Tahoma"/>
                <a:cs typeface="Tahoma"/>
              </a:rPr>
              <a:t>Risolvere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la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60">
                <a:latin typeface="Tahoma"/>
                <a:cs typeface="Tahoma"/>
              </a:rPr>
              <a:t>seguente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equazione:</a:t>
            </a:r>
            <a:endParaRPr sz="10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14"/>
              </a:spcBef>
            </a:pPr>
            <a:endParaRPr sz="850">
              <a:latin typeface="Times New Roman"/>
              <a:cs typeface="Times New Roman"/>
            </a:endParaRPr>
          </a:p>
          <a:p>
            <a:pPr marL="1171575">
              <a:lnSpc>
                <a:spcPct val="100000"/>
              </a:lnSpc>
            </a:pPr>
            <a:r>
              <a:rPr dirty="0" sz="1000" spc="-20">
                <a:solidFill>
                  <a:srgbClr val="0000FF"/>
                </a:solidFill>
                <a:latin typeface="Tahoma"/>
                <a:cs typeface="Tahoma"/>
              </a:rPr>
              <a:t>ln</a:t>
            </a:r>
            <a:r>
              <a:rPr dirty="0" sz="1000" spc="-15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45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r>
              <a:rPr dirty="0" sz="1000" spc="10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sz="1000" spc="-365">
                <a:solidFill>
                  <a:srgbClr val="0000FF"/>
                </a:solidFill>
                <a:latin typeface="Lucida Sans Unicode"/>
                <a:cs typeface="Lucida Sans Unicode"/>
              </a:rPr>
              <a:t>·</a:t>
            </a:r>
            <a:r>
              <a:rPr dirty="0" sz="1000" spc="-9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15">
                <a:solidFill>
                  <a:srgbClr val="0000FF"/>
                </a:solidFill>
                <a:latin typeface="Tahoma"/>
                <a:cs typeface="Tahoma"/>
              </a:rPr>
              <a:t>(ln</a:t>
            </a:r>
            <a:r>
              <a:rPr dirty="0" baseline="35714" sz="1050" spc="-120">
                <a:solidFill>
                  <a:srgbClr val="0000FF"/>
                </a:solidFill>
                <a:latin typeface="Lucida Sans Unicode"/>
                <a:cs typeface="Lucida Sans Unicode"/>
              </a:rPr>
              <a:t>2</a:t>
            </a:r>
            <a:r>
              <a:rPr dirty="0" baseline="35714" sz="1050" spc="-1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45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r>
              <a:rPr dirty="0" sz="1000" spc="10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sz="1000" spc="-25">
                <a:solidFill>
                  <a:srgbClr val="0000FF"/>
                </a:solidFill>
                <a:latin typeface="Lucida Sans Unicode"/>
                <a:cs typeface="Lucida Sans Unicode"/>
              </a:rPr>
              <a:t>−</a:t>
            </a:r>
            <a:r>
              <a:rPr dirty="0" sz="1000" spc="-9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25">
                <a:solidFill>
                  <a:srgbClr val="0000FF"/>
                </a:solidFill>
                <a:latin typeface="Tahoma"/>
                <a:cs typeface="Tahoma"/>
              </a:rPr>
              <a:t>5)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4</a:t>
            </a:r>
            <a:r>
              <a:rPr dirty="0" sz="1000" spc="-95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25">
                <a:solidFill>
                  <a:srgbClr val="0000FF"/>
                </a:solidFill>
                <a:latin typeface="Lucida Sans Unicode"/>
                <a:cs typeface="Lucida Sans Unicode"/>
              </a:rPr>
              <a:t>−</a:t>
            </a:r>
            <a:r>
              <a:rPr dirty="0" sz="1000" spc="-9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20">
                <a:solidFill>
                  <a:srgbClr val="0000FF"/>
                </a:solidFill>
                <a:latin typeface="Tahoma"/>
                <a:cs typeface="Tahoma"/>
              </a:rPr>
              <a:t>ln</a:t>
            </a:r>
            <a:r>
              <a:rPr dirty="0" sz="1000" spc="-15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45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r>
              <a:rPr dirty="0" sz="1000" spc="10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sz="1000" spc="-365">
                <a:solidFill>
                  <a:srgbClr val="0000FF"/>
                </a:solidFill>
                <a:latin typeface="Lucida Sans Unicode"/>
                <a:cs typeface="Lucida Sans Unicode"/>
              </a:rPr>
              <a:t>·</a:t>
            </a:r>
            <a:r>
              <a:rPr dirty="0" sz="1000" spc="-9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15">
                <a:solidFill>
                  <a:srgbClr val="0000FF"/>
                </a:solidFill>
                <a:latin typeface="Tahoma"/>
                <a:cs typeface="Tahoma"/>
              </a:rPr>
              <a:t>(ln</a:t>
            </a:r>
            <a:r>
              <a:rPr dirty="0" sz="1000" spc="-15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45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r>
              <a:rPr dirty="0" sz="1000" spc="10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+</a:t>
            </a:r>
            <a:r>
              <a:rPr dirty="0" sz="1000" spc="-95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25">
                <a:solidFill>
                  <a:srgbClr val="0000FF"/>
                </a:solidFill>
                <a:latin typeface="Tahoma"/>
                <a:cs typeface="Tahoma"/>
              </a:rPr>
              <a:t>1)</a:t>
            </a:r>
            <a:r>
              <a:rPr dirty="0" sz="1000" spc="-95" i="1">
                <a:latin typeface="Verdana"/>
                <a:cs typeface="Verdana"/>
              </a:rPr>
              <a:t>.</a:t>
            </a:r>
            <a:endParaRPr sz="10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990"/>
              </a:spcBef>
            </a:pPr>
            <a:r>
              <a:rPr dirty="0" sz="1000" spc="-30">
                <a:latin typeface="Tahoma"/>
                <a:cs typeface="Tahoma"/>
              </a:rPr>
              <a:t>Condizione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di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esistenza:</a:t>
            </a:r>
            <a:r>
              <a:rPr dirty="0" sz="1000" spc="130">
                <a:latin typeface="Tahoma"/>
                <a:cs typeface="Tahoma"/>
              </a:rPr>
              <a:t> 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65" i="1">
                <a:latin typeface="Trebuchet MS"/>
                <a:cs typeface="Trebuchet MS"/>
              </a:rPr>
              <a:t> </a:t>
            </a:r>
            <a:r>
              <a:rPr dirty="0" sz="1000" spc="-50" i="1">
                <a:latin typeface="Verdana"/>
                <a:cs typeface="Verdana"/>
              </a:rPr>
              <a:t>&gt;</a:t>
            </a:r>
            <a:r>
              <a:rPr dirty="0" sz="1000" spc="-75" i="1">
                <a:latin typeface="Verdana"/>
                <a:cs typeface="Verdana"/>
              </a:rPr>
              <a:t> </a:t>
            </a:r>
            <a:r>
              <a:rPr dirty="0" sz="1000" spc="-40">
                <a:latin typeface="Tahoma"/>
                <a:cs typeface="Tahoma"/>
              </a:rPr>
              <a:t>0.</a:t>
            </a:r>
            <a:r>
              <a:rPr dirty="0" sz="1000" spc="130">
                <a:latin typeface="Tahoma"/>
                <a:cs typeface="Tahoma"/>
              </a:rPr>
              <a:t> </a:t>
            </a:r>
            <a:r>
              <a:rPr dirty="0" sz="1000" spc="50">
                <a:latin typeface="Tahoma"/>
                <a:cs typeface="Tahoma"/>
              </a:rPr>
              <a:t>P</a:t>
            </a:r>
            <a:r>
              <a:rPr dirty="0" sz="1000" spc="-35">
                <a:latin typeface="Tahoma"/>
                <a:cs typeface="Tahoma"/>
              </a:rPr>
              <a:t>osto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65" i="1">
                <a:latin typeface="Trebuchet MS"/>
                <a:cs typeface="Trebuchet MS"/>
              </a:rPr>
              <a:t>t</a:t>
            </a:r>
            <a:r>
              <a:rPr dirty="0" sz="1000" spc="45" i="1">
                <a:latin typeface="Trebuchet MS"/>
                <a:cs typeface="Trebuchet MS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ln</a:t>
            </a:r>
            <a:r>
              <a:rPr dirty="0" sz="1000" spc="-150">
                <a:latin typeface="Tahoma"/>
                <a:cs typeface="Tahoma"/>
              </a:rPr>
              <a:t> 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-210" i="1">
                <a:latin typeface="Trebuchet MS"/>
                <a:cs typeface="Trebuchet MS"/>
              </a:rPr>
              <a:t> </a:t>
            </a:r>
            <a:r>
              <a:rPr dirty="0" sz="1000" spc="-30">
                <a:latin typeface="Tahoma"/>
                <a:cs typeface="Tahoma"/>
              </a:rPr>
              <a:t>,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l’equazione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diventa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13830" y="1278695"/>
            <a:ext cx="2642235" cy="4540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54610" marR="5080" indent="-42545">
              <a:lnSpc>
                <a:spcPct val="182600"/>
              </a:lnSpc>
              <a:tabLst>
                <a:tab pos="1303655" algn="l"/>
                <a:tab pos="1697355" algn="l"/>
              </a:tabLst>
            </a:pPr>
            <a:r>
              <a:rPr dirty="0" sz="1000" spc="0" i="1">
                <a:latin typeface="Trebuchet MS"/>
                <a:cs typeface="Trebuchet MS"/>
              </a:rPr>
              <a:t>t</a:t>
            </a:r>
            <a:r>
              <a:rPr dirty="0" sz="1000">
                <a:latin typeface="Tahoma"/>
                <a:cs typeface="Tahoma"/>
              </a:rPr>
              <a:t>(</a:t>
            </a:r>
            <a:r>
              <a:rPr dirty="0" sz="1000" spc="0" i="1">
                <a:latin typeface="Trebuchet MS"/>
                <a:cs typeface="Trebuchet MS"/>
              </a:rPr>
              <a:t>t</a:t>
            </a:r>
            <a:r>
              <a:rPr dirty="0" baseline="31746" sz="1050" spc="-37">
                <a:latin typeface="Lucida Sans Unicode"/>
                <a:cs typeface="Lucida Sans Unicode"/>
              </a:rPr>
              <a:t>2</a:t>
            </a:r>
            <a:r>
              <a:rPr dirty="0" sz="1000" spc="-20">
                <a:latin typeface="Lucida Sans Unicode"/>
                <a:cs typeface="Lucida Sans Unicode"/>
              </a:rPr>
              <a:t>−</a:t>
            </a:r>
            <a:r>
              <a:rPr dirty="0" sz="1000" spc="-25">
                <a:latin typeface="Tahoma"/>
                <a:cs typeface="Tahoma"/>
              </a:rPr>
              <a:t>5)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4</a:t>
            </a:r>
            <a:r>
              <a:rPr dirty="0" sz="1000" spc="-20">
                <a:latin typeface="Lucida Sans Unicode"/>
                <a:cs typeface="Lucida Sans Unicode"/>
              </a:rPr>
              <a:t>−</a:t>
            </a:r>
            <a:r>
              <a:rPr dirty="0" sz="1000" spc="0" i="1">
                <a:latin typeface="Trebuchet MS"/>
                <a:cs typeface="Trebuchet MS"/>
              </a:rPr>
              <a:t>t</a:t>
            </a:r>
            <a:r>
              <a:rPr dirty="0" sz="1000">
                <a:latin typeface="Tahoma"/>
                <a:cs typeface="Tahoma"/>
              </a:rPr>
              <a:t>(</a:t>
            </a:r>
            <a:r>
              <a:rPr dirty="0" sz="1000" spc="15" i="1">
                <a:latin typeface="Trebuchet MS"/>
                <a:cs typeface="Trebuchet MS"/>
              </a:rPr>
              <a:t>t</a:t>
            </a:r>
            <a:r>
              <a:rPr dirty="0" sz="1000" spc="45">
                <a:latin typeface="Tahoma"/>
                <a:cs typeface="Tahoma"/>
              </a:rPr>
              <a:t>+</a:t>
            </a:r>
            <a:r>
              <a:rPr dirty="0" sz="1000" spc="-25">
                <a:latin typeface="Tahoma"/>
                <a:cs typeface="Tahoma"/>
              </a:rPr>
              <a:t>1)</a:t>
            </a:r>
            <a:r>
              <a:rPr dirty="0" sz="1000">
                <a:latin typeface="Tahoma"/>
                <a:cs typeface="Tahoma"/>
              </a:rPr>
              <a:t>	</a:t>
            </a:r>
            <a:r>
              <a:rPr dirty="0" sz="1000" spc="-114">
                <a:latin typeface="Lucida Sans Unicode"/>
                <a:cs typeface="Lucida Sans Unicode"/>
              </a:rPr>
              <a:t>⇐</a:t>
            </a:r>
            <a:r>
              <a:rPr dirty="0" sz="1000" spc="55">
                <a:latin typeface="Lucida Sans Unicode"/>
                <a:cs typeface="Lucida Sans Unicode"/>
              </a:rPr>
              <a:t>⇒</a:t>
            </a:r>
            <a:r>
              <a:rPr dirty="0" sz="1000">
                <a:latin typeface="Lucida Sans Unicode"/>
                <a:cs typeface="Lucida Sans Unicode"/>
              </a:rPr>
              <a:t>	</a:t>
            </a:r>
            <a:r>
              <a:rPr dirty="0" sz="1000" spc="0" i="1">
                <a:latin typeface="Trebuchet MS"/>
                <a:cs typeface="Trebuchet MS"/>
              </a:rPr>
              <a:t>t</a:t>
            </a:r>
            <a:r>
              <a:rPr dirty="0" baseline="31746" sz="1050" spc="-37">
                <a:latin typeface="Lucida Sans Unicode"/>
                <a:cs typeface="Lucida Sans Unicode"/>
              </a:rPr>
              <a:t>3</a:t>
            </a:r>
            <a:r>
              <a:rPr dirty="0" sz="1000" spc="45">
                <a:latin typeface="Tahoma"/>
                <a:cs typeface="Tahoma"/>
              </a:rPr>
              <a:t>+</a:t>
            </a:r>
            <a:r>
              <a:rPr dirty="0" sz="1000" spc="0" i="1">
                <a:latin typeface="Trebuchet MS"/>
                <a:cs typeface="Trebuchet MS"/>
              </a:rPr>
              <a:t>t</a:t>
            </a:r>
            <a:r>
              <a:rPr dirty="0" baseline="31746" sz="1050" spc="-37">
                <a:latin typeface="Lucida Sans Unicode"/>
                <a:cs typeface="Lucida Sans Unicode"/>
              </a:rPr>
              <a:t>2</a:t>
            </a:r>
            <a:r>
              <a:rPr dirty="0" sz="1000" spc="-20">
                <a:latin typeface="Lucida Sans Unicode"/>
                <a:cs typeface="Lucida Sans Unicode"/>
              </a:rPr>
              <a:t>−</a:t>
            </a:r>
            <a:r>
              <a:rPr dirty="0" sz="1000" spc="-50">
                <a:latin typeface="Tahoma"/>
                <a:cs typeface="Tahoma"/>
              </a:rPr>
              <a:t>4</a:t>
            </a:r>
            <a:r>
              <a:rPr dirty="0" sz="1000" spc="15" i="1">
                <a:latin typeface="Trebuchet MS"/>
                <a:cs typeface="Trebuchet MS"/>
              </a:rPr>
              <a:t>t</a:t>
            </a:r>
            <a:r>
              <a:rPr dirty="0" sz="1000" spc="-20">
                <a:latin typeface="Lucida Sans Unicode"/>
                <a:cs typeface="Lucida Sans Unicode"/>
              </a:rPr>
              <a:t>−</a:t>
            </a:r>
            <a:r>
              <a:rPr dirty="0" sz="1000" spc="-50">
                <a:latin typeface="Tahoma"/>
                <a:cs typeface="Tahoma"/>
              </a:rPr>
              <a:t>4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0</a:t>
            </a:r>
            <a:r>
              <a:rPr dirty="0" sz="1000" spc="-30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che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ha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soluzioni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2891967" y="1302433"/>
            <a:ext cx="1602740" cy="1911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405765" algn="l"/>
              </a:tabLst>
            </a:pPr>
            <a:r>
              <a:rPr dirty="0" sz="1000" spc="-114">
                <a:latin typeface="Lucida Sans Unicode"/>
                <a:cs typeface="Lucida Sans Unicode"/>
              </a:rPr>
              <a:t>⇐</a:t>
            </a:r>
            <a:r>
              <a:rPr dirty="0" sz="1000" spc="55">
                <a:latin typeface="Lucida Sans Unicode"/>
                <a:cs typeface="Lucida Sans Unicode"/>
              </a:rPr>
              <a:t>⇒</a:t>
            </a:r>
            <a:r>
              <a:rPr dirty="0" sz="1000">
                <a:latin typeface="Lucida Sans Unicode"/>
                <a:cs typeface="Lucida Sans Unicode"/>
              </a:rPr>
              <a:t>	</a:t>
            </a:r>
            <a:r>
              <a:rPr dirty="0" sz="1000">
                <a:latin typeface="Tahoma"/>
                <a:cs typeface="Tahoma"/>
              </a:rPr>
              <a:t>(</a:t>
            </a:r>
            <a:r>
              <a:rPr dirty="0" sz="1000" spc="15" i="1">
                <a:latin typeface="Trebuchet MS"/>
                <a:cs typeface="Trebuchet MS"/>
              </a:rPr>
              <a:t>t</a:t>
            </a:r>
            <a:r>
              <a:rPr dirty="0" sz="1000" spc="-20">
                <a:latin typeface="Lucida Sans Unicode"/>
                <a:cs typeface="Lucida Sans Unicode"/>
              </a:rPr>
              <a:t>−</a:t>
            </a:r>
            <a:r>
              <a:rPr dirty="0" sz="1000" spc="-20">
                <a:latin typeface="Tahoma"/>
                <a:cs typeface="Tahoma"/>
              </a:rPr>
              <a:t>2)(</a:t>
            </a:r>
            <a:r>
              <a:rPr dirty="0" sz="1000" spc="15" i="1">
                <a:latin typeface="Trebuchet MS"/>
                <a:cs typeface="Trebuchet MS"/>
              </a:rPr>
              <a:t>t</a:t>
            </a:r>
            <a:r>
              <a:rPr dirty="0" sz="1000" spc="45">
                <a:latin typeface="Tahoma"/>
                <a:cs typeface="Tahoma"/>
              </a:rPr>
              <a:t>+</a:t>
            </a:r>
            <a:r>
              <a:rPr dirty="0" sz="1000" spc="-20">
                <a:latin typeface="Tahoma"/>
                <a:cs typeface="Tahoma"/>
              </a:rPr>
              <a:t>2)(</a:t>
            </a:r>
            <a:r>
              <a:rPr dirty="0" sz="1000" spc="15" i="1">
                <a:latin typeface="Trebuchet MS"/>
                <a:cs typeface="Trebuchet MS"/>
              </a:rPr>
              <a:t>t</a:t>
            </a:r>
            <a:r>
              <a:rPr dirty="0" sz="1000" spc="45">
                <a:latin typeface="Tahoma"/>
                <a:cs typeface="Tahoma"/>
              </a:rPr>
              <a:t>+</a:t>
            </a:r>
            <a:r>
              <a:rPr dirty="0" sz="1000" spc="-25">
                <a:latin typeface="Tahoma"/>
                <a:cs typeface="Tahoma"/>
              </a:rPr>
              <a:t>1)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0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113830" y="1732620"/>
            <a:ext cx="2966720" cy="37973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426210">
              <a:lnSpc>
                <a:spcPct val="100000"/>
              </a:lnSpc>
            </a:pPr>
            <a:r>
              <a:rPr dirty="0" sz="1000" spc="-65" i="1">
                <a:latin typeface="Trebuchet MS"/>
                <a:cs typeface="Trebuchet MS"/>
              </a:rPr>
              <a:t>t</a:t>
            </a:r>
            <a:r>
              <a:rPr dirty="0" baseline="-11904" sz="1050" spc="-120">
                <a:latin typeface="Lucida Sans Unicode"/>
                <a:cs typeface="Lucida Sans Unicode"/>
              </a:rPr>
              <a:t>1</a:t>
            </a:r>
            <a:r>
              <a:rPr dirty="0" baseline="-11904" sz="1050" spc="157">
                <a:latin typeface="Lucida Sans Unicode"/>
                <a:cs typeface="Lucida Sans Unicode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2</a:t>
            </a:r>
            <a:r>
              <a:rPr dirty="0" sz="1000" spc="-95" i="1">
                <a:latin typeface="Verdana"/>
                <a:cs typeface="Verdana"/>
              </a:rPr>
              <a:t>,</a:t>
            </a:r>
            <a:r>
              <a:rPr dirty="0" sz="1000" i="1">
                <a:latin typeface="Verdana"/>
                <a:cs typeface="Verdana"/>
              </a:rPr>
              <a:t> </a:t>
            </a:r>
            <a:r>
              <a:rPr dirty="0" sz="1000" spc="-40" i="1">
                <a:latin typeface="Verdana"/>
                <a:cs typeface="Verdana"/>
              </a:rPr>
              <a:t> </a:t>
            </a:r>
            <a:r>
              <a:rPr dirty="0" sz="1000" spc="-65" i="1">
                <a:latin typeface="Trebuchet MS"/>
                <a:cs typeface="Trebuchet MS"/>
              </a:rPr>
              <a:t>t</a:t>
            </a:r>
            <a:r>
              <a:rPr dirty="0" baseline="-11904" sz="1050" spc="-120">
                <a:latin typeface="Lucida Sans Unicode"/>
                <a:cs typeface="Lucida Sans Unicode"/>
              </a:rPr>
              <a:t>2</a:t>
            </a:r>
            <a:r>
              <a:rPr dirty="0" baseline="-11904" sz="1050" spc="157">
                <a:latin typeface="Lucida Sans Unicode"/>
                <a:cs typeface="Lucida Sans Unicode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50">
                <a:latin typeface="Tahoma"/>
                <a:cs typeface="Tahoma"/>
              </a:rPr>
              <a:t>2</a:t>
            </a:r>
            <a:r>
              <a:rPr dirty="0" sz="1000">
                <a:latin typeface="Tahoma"/>
                <a:cs typeface="Tahoma"/>
              </a:rPr>
              <a:t> </a:t>
            </a:r>
            <a:r>
              <a:rPr dirty="0" sz="1000" spc="-130">
                <a:latin typeface="Tahoma"/>
                <a:cs typeface="Tahoma"/>
              </a:rPr>
              <a:t> 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>
                <a:latin typeface="Tahoma"/>
                <a:cs typeface="Tahoma"/>
              </a:rPr>
              <a:t> </a:t>
            </a:r>
            <a:r>
              <a:rPr dirty="0" sz="1000" spc="-130">
                <a:latin typeface="Tahoma"/>
                <a:cs typeface="Tahoma"/>
              </a:rPr>
              <a:t> </a:t>
            </a:r>
            <a:r>
              <a:rPr dirty="0" sz="1000" spc="-65" i="1">
                <a:latin typeface="Trebuchet MS"/>
                <a:cs typeface="Trebuchet MS"/>
              </a:rPr>
              <a:t>t</a:t>
            </a:r>
            <a:r>
              <a:rPr dirty="0" baseline="-11904" sz="1050" spc="-120">
                <a:latin typeface="Lucida Sans Unicode"/>
                <a:cs typeface="Lucida Sans Unicode"/>
              </a:rPr>
              <a:t>3</a:t>
            </a:r>
            <a:r>
              <a:rPr dirty="0" baseline="-11904" sz="1050" spc="157">
                <a:latin typeface="Lucida Sans Unicode"/>
                <a:cs typeface="Lucida Sans Unicode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50">
                <a:latin typeface="Tahoma"/>
                <a:cs typeface="Tahoma"/>
              </a:rPr>
              <a:t>1</a:t>
            </a:r>
            <a:r>
              <a:rPr dirty="0" sz="1000" spc="-95" i="1">
                <a:latin typeface="Verdana"/>
                <a:cs typeface="Verdana"/>
              </a:rPr>
              <a:t>.</a:t>
            </a:r>
            <a:endParaRPr sz="10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590"/>
              </a:spcBef>
            </a:pPr>
            <a:r>
              <a:rPr dirty="0" sz="1000" spc="5">
                <a:latin typeface="Tahoma"/>
                <a:cs typeface="Tahoma"/>
              </a:rPr>
              <a:t>All</a:t>
            </a:r>
            <a:r>
              <a:rPr dirty="0" sz="1000" spc="-20">
                <a:latin typeface="Tahoma"/>
                <a:cs typeface="Tahoma"/>
              </a:rPr>
              <a:t>o</a:t>
            </a:r>
            <a:r>
              <a:rPr dirty="0" sz="1000" spc="-40">
                <a:latin typeface="Tahoma"/>
                <a:cs typeface="Tahoma"/>
              </a:rPr>
              <a:t>ra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si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ha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983399" y="2112198"/>
            <a:ext cx="838200" cy="1911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592455" algn="l"/>
              </a:tabLst>
            </a:pPr>
            <a:r>
              <a:rPr dirty="0" sz="1000" spc="-20">
                <a:latin typeface="Tahoma"/>
                <a:cs typeface="Tahoma"/>
              </a:rPr>
              <a:t>ln</a:t>
            </a:r>
            <a:r>
              <a:rPr dirty="0" sz="1000" spc="-150">
                <a:latin typeface="Tahoma"/>
                <a:cs typeface="Tahoma"/>
              </a:rPr>
              <a:t> 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65" i="1">
                <a:latin typeface="Trebuchet MS"/>
                <a:cs typeface="Trebuchet MS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2</a:t>
            </a:r>
            <a:r>
              <a:rPr dirty="0" sz="1000">
                <a:latin typeface="Tahoma"/>
                <a:cs typeface="Tahoma"/>
              </a:rPr>
              <a:t>	</a:t>
            </a:r>
            <a:r>
              <a:rPr dirty="0" sz="1000" spc="-114">
                <a:latin typeface="Lucida Sans Unicode"/>
                <a:cs typeface="Lucida Sans Unicode"/>
              </a:rPr>
              <a:t>⇐</a:t>
            </a:r>
            <a:r>
              <a:rPr dirty="0" sz="1000" spc="55">
                <a:latin typeface="Lucida Sans Unicode"/>
                <a:cs typeface="Lucida Sans Unicode"/>
              </a:rPr>
              <a:t>⇒</a:t>
            </a:r>
            <a:endParaRPr sz="1000">
              <a:latin typeface="Lucida Sans Unicode"/>
              <a:cs typeface="Lucida Sans Unicode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1957298" y="2088460"/>
            <a:ext cx="516890" cy="1758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1500" spc="-52" i="1">
                <a:latin typeface="Trebuchet MS"/>
                <a:cs typeface="Trebuchet MS"/>
              </a:rPr>
              <a:t>e</a:t>
            </a:r>
            <a:r>
              <a:rPr dirty="0" sz="700" spc="-45">
                <a:latin typeface="Lucida Sans Unicode"/>
                <a:cs typeface="Lucida Sans Unicode"/>
              </a:rPr>
              <a:t>ln</a:t>
            </a:r>
            <a:r>
              <a:rPr dirty="0" sz="700" spc="-85">
                <a:latin typeface="Lucida Sans Unicode"/>
                <a:cs typeface="Lucida Sans Unicode"/>
              </a:rPr>
              <a:t> </a:t>
            </a:r>
            <a:r>
              <a:rPr dirty="0" sz="700" spc="-15" i="1">
                <a:latin typeface="Trebuchet MS"/>
                <a:cs typeface="Trebuchet MS"/>
              </a:rPr>
              <a:t>x</a:t>
            </a:r>
            <a:r>
              <a:rPr dirty="0" sz="700" i="1">
                <a:latin typeface="Trebuchet MS"/>
                <a:cs typeface="Trebuchet MS"/>
              </a:rPr>
              <a:t> </a:t>
            </a:r>
            <a:r>
              <a:rPr dirty="0" sz="700" spc="-35" i="1">
                <a:latin typeface="Trebuchet MS"/>
                <a:cs typeface="Trebuchet MS"/>
              </a:rPr>
              <a:t> </a:t>
            </a:r>
            <a:r>
              <a:rPr dirty="0" baseline="-22222" sz="1500" spc="60">
                <a:latin typeface="Tahoma"/>
                <a:cs typeface="Tahoma"/>
              </a:rPr>
              <a:t>=</a:t>
            </a:r>
            <a:r>
              <a:rPr dirty="0" baseline="-22222" sz="1500" spc="-60">
                <a:latin typeface="Tahoma"/>
                <a:cs typeface="Tahoma"/>
              </a:rPr>
              <a:t> </a:t>
            </a:r>
            <a:r>
              <a:rPr dirty="0" baseline="-22222" sz="1500" spc="-52" i="1">
                <a:latin typeface="Trebuchet MS"/>
                <a:cs typeface="Trebuchet MS"/>
              </a:rPr>
              <a:t>e</a:t>
            </a:r>
            <a:r>
              <a:rPr dirty="0" sz="700" spc="-80">
                <a:latin typeface="Lucida Sans Unicode"/>
                <a:cs typeface="Lucida Sans Unicode"/>
              </a:rPr>
              <a:t>2</a:t>
            </a:r>
            <a:endParaRPr sz="700">
              <a:latin typeface="Lucida Sans Unicode"/>
              <a:cs typeface="Lucida Sans Unicode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2616771" y="2088460"/>
            <a:ext cx="1008380" cy="21462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405765" algn="l"/>
              </a:tabLst>
            </a:pPr>
            <a:r>
              <a:rPr dirty="0" sz="1000" spc="-114">
                <a:latin typeface="Lucida Sans Unicode"/>
                <a:cs typeface="Lucida Sans Unicode"/>
              </a:rPr>
              <a:t>⇐</a:t>
            </a:r>
            <a:r>
              <a:rPr dirty="0" sz="1000" spc="55">
                <a:latin typeface="Lucida Sans Unicode"/>
                <a:cs typeface="Lucida Sans Unicode"/>
              </a:rPr>
              <a:t>⇒</a:t>
            </a:r>
            <a:r>
              <a:rPr dirty="0" sz="1000">
                <a:latin typeface="Lucida Sans Unicode"/>
                <a:cs typeface="Lucida Sans Unicode"/>
              </a:rPr>
              <a:t>	</a:t>
            </a:r>
            <a:r>
              <a:rPr dirty="0" sz="1000" spc="-45" i="1">
                <a:solidFill>
                  <a:srgbClr val="FF0000"/>
                </a:solidFill>
                <a:latin typeface="Trebuchet MS"/>
                <a:cs typeface="Trebuchet MS"/>
              </a:rPr>
              <a:t>x</a:t>
            </a:r>
            <a:r>
              <a:rPr dirty="0" sz="1000" spc="65" i="1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dirty="0" sz="1000" spc="40">
                <a:solidFill>
                  <a:srgbClr val="FF0000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35" i="1">
                <a:solidFill>
                  <a:srgbClr val="FF0000"/>
                </a:solidFill>
                <a:latin typeface="Trebuchet MS"/>
                <a:cs typeface="Trebuchet MS"/>
              </a:rPr>
              <a:t>e</a:t>
            </a:r>
            <a:r>
              <a:rPr dirty="0" baseline="31746" sz="1050" spc="-120">
                <a:solidFill>
                  <a:srgbClr val="FF0000"/>
                </a:solidFill>
                <a:latin typeface="Lucida Sans Unicode"/>
                <a:cs typeface="Lucida Sans Unicode"/>
              </a:rPr>
              <a:t>2</a:t>
            </a:r>
            <a:r>
              <a:rPr dirty="0" baseline="31746" sz="1050" spc="157">
                <a:solidFill>
                  <a:srgbClr val="FF0000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50" i="1">
                <a:latin typeface="Verdana"/>
                <a:cs typeface="Verdana"/>
              </a:rPr>
              <a:t>&gt;</a:t>
            </a:r>
            <a:r>
              <a:rPr dirty="0" sz="1000" spc="-75" i="1">
                <a:latin typeface="Verdana"/>
                <a:cs typeface="Verdana"/>
              </a:rPr>
              <a:t> </a:t>
            </a:r>
            <a:r>
              <a:rPr dirty="0" sz="1000" spc="-50">
                <a:latin typeface="Tahoma"/>
                <a:cs typeface="Tahoma"/>
              </a:rPr>
              <a:t>0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879475" y="2521138"/>
            <a:ext cx="935990" cy="1911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690880" algn="l"/>
              </a:tabLst>
            </a:pPr>
            <a:r>
              <a:rPr dirty="0" sz="1000" spc="-20">
                <a:latin typeface="Tahoma"/>
                <a:cs typeface="Tahoma"/>
              </a:rPr>
              <a:t>ln</a:t>
            </a:r>
            <a:r>
              <a:rPr dirty="0" sz="1000" spc="-150">
                <a:latin typeface="Tahoma"/>
                <a:cs typeface="Tahoma"/>
              </a:rPr>
              <a:t> 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65" i="1">
                <a:latin typeface="Trebuchet MS"/>
                <a:cs typeface="Trebuchet MS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50">
                <a:latin typeface="Tahoma"/>
                <a:cs typeface="Tahoma"/>
              </a:rPr>
              <a:t>2</a:t>
            </a:r>
            <a:r>
              <a:rPr dirty="0" sz="1000">
                <a:latin typeface="Tahoma"/>
                <a:cs typeface="Tahoma"/>
              </a:rPr>
              <a:t>	</a:t>
            </a:r>
            <a:r>
              <a:rPr dirty="0" sz="1000" spc="-114">
                <a:latin typeface="Lucida Sans Unicode"/>
                <a:cs typeface="Lucida Sans Unicode"/>
              </a:rPr>
              <a:t>⇐</a:t>
            </a:r>
            <a:r>
              <a:rPr dirty="0" sz="1000" spc="55">
                <a:latin typeface="Lucida Sans Unicode"/>
                <a:cs typeface="Lucida Sans Unicode"/>
              </a:rPr>
              <a:t>⇒</a:t>
            </a:r>
            <a:endParaRPr sz="1000">
              <a:latin typeface="Lucida Sans Unicode"/>
              <a:cs typeface="Lucida Sans Unicode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1951774" y="2497400"/>
            <a:ext cx="596265" cy="1758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1500" spc="-52" i="1">
                <a:latin typeface="Trebuchet MS"/>
                <a:cs typeface="Trebuchet MS"/>
              </a:rPr>
              <a:t>e</a:t>
            </a:r>
            <a:r>
              <a:rPr dirty="0" sz="700" spc="-45">
                <a:latin typeface="Lucida Sans Unicode"/>
                <a:cs typeface="Lucida Sans Unicode"/>
              </a:rPr>
              <a:t>ln</a:t>
            </a:r>
            <a:r>
              <a:rPr dirty="0" sz="700" spc="-85">
                <a:latin typeface="Lucida Sans Unicode"/>
                <a:cs typeface="Lucida Sans Unicode"/>
              </a:rPr>
              <a:t> </a:t>
            </a:r>
            <a:r>
              <a:rPr dirty="0" sz="700" spc="-15" i="1">
                <a:latin typeface="Trebuchet MS"/>
                <a:cs typeface="Trebuchet MS"/>
              </a:rPr>
              <a:t>x</a:t>
            </a:r>
            <a:r>
              <a:rPr dirty="0" sz="700" i="1">
                <a:latin typeface="Trebuchet MS"/>
                <a:cs typeface="Trebuchet MS"/>
              </a:rPr>
              <a:t> </a:t>
            </a:r>
            <a:r>
              <a:rPr dirty="0" sz="700" spc="-35" i="1">
                <a:latin typeface="Trebuchet MS"/>
                <a:cs typeface="Trebuchet MS"/>
              </a:rPr>
              <a:t> </a:t>
            </a:r>
            <a:r>
              <a:rPr dirty="0" baseline="-22222" sz="1500" spc="60">
                <a:latin typeface="Tahoma"/>
                <a:cs typeface="Tahoma"/>
              </a:rPr>
              <a:t>=</a:t>
            </a:r>
            <a:r>
              <a:rPr dirty="0" baseline="-22222" sz="1500" spc="-60">
                <a:latin typeface="Tahoma"/>
                <a:cs typeface="Tahoma"/>
              </a:rPr>
              <a:t> </a:t>
            </a:r>
            <a:r>
              <a:rPr dirty="0" baseline="-22222" sz="1500" spc="-52" i="1">
                <a:latin typeface="Trebuchet MS"/>
                <a:cs typeface="Trebuchet MS"/>
              </a:rPr>
              <a:t>e</a:t>
            </a:r>
            <a:r>
              <a:rPr dirty="0" sz="700" spc="210" i="1">
                <a:latin typeface="Arial"/>
                <a:cs typeface="Arial"/>
              </a:rPr>
              <a:t>−</a:t>
            </a:r>
            <a:r>
              <a:rPr dirty="0" sz="700" spc="-80">
                <a:latin typeface="Lucida Sans Unicode"/>
                <a:cs typeface="Lucida Sans Unicode"/>
              </a:rPr>
              <a:t>2</a:t>
            </a:r>
            <a:endParaRPr sz="700">
              <a:latin typeface="Lucida Sans Unicode"/>
              <a:cs typeface="Lucida Sans Unicode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0" y="3364623"/>
            <a:ext cx="1383030" cy="91440"/>
          </a:xfrm>
          <a:custGeom>
            <a:avLst/>
            <a:gdLst/>
            <a:ahLst/>
            <a:cxnLst/>
            <a:rect l="l" t="t" r="r" b="b"/>
            <a:pathLst>
              <a:path w="1383030" h="91439">
                <a:moveTo>
                  <a:pt x="0" y="91376"/>
                </a:moveTo>
                <a:lnTo>
                  <a:pt x="1382420" y="91376"/>
                </a:lnTo>
                <a:lnTo>
                  <a:pt x="1382420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1382420" y="3364623"/>
            <a:ext cx="1935480" cy="91440"/>
          </a:xfrm>
          <a:custGeom>
            <a:avLst/>
            <a:gdLst/>
            <a:ahLst/>
            <a:cxnLst/>
            <a:rect l="l" t="t" r="r" b="b"/>
            <a:pathLst>
              <a:path w="1935479" h="91439">
                <a:moveTo>
                  <a:pt x="0" y="91376"/>
                </a:moveTo>
                <a:lnTo>
                  <a:pt x="1935352" y="91376"/>
                </a:lnTo>
                <a:lnTo>
                  <a:pt x="1935352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3317760" y="3364623"/>
            <a:ext cx="829944" cy="91440"/>
          </a:xfrm>
          <a:custGeom>
            <a:avLst/>
            <a:gdLst/>
            <a:ahLst/>
            <a:cxnLst/>
            <a:rect l="l" t="t" r="r" b="b"/>
            <a:pathLst>
              <a:path w="829945" h="91439">
                <a:moveTo>
                  <a:pt x="0" y="91376"/>
                </a:moveTo>
                <a:lnTo>
                  <a:pt x="829411" y="91376"/>
                </a:lnTo>
                <a:lnTo>
                  <a:pt x="829411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4147172" y="3364623"/>
            <a:ext cx="461009" cy="91440"/>
          </a:xfrm>
          <a:custGeom>
            <a:avLst/>
            <a:gdLst/>
            <a:ahLst/>
            <a:cxnLst/>
            <a:rect l="l" t="t" r="r" b="b"/>
            <a:pathLst>
              <a:path w="461010" h="91439">
                <a:moveTo>
                  <a:pt x="0" y="91376"/>
                </a:moveTo>
                <a:lnTo>
                  <a:pt x="460832" y="91376"/>
                </a:lnTo>
                <a:lnTo>
                  <a:pt x="46083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Agnese</a:t>
            </a:r>
            <a:r>
              <a:rPr dirty="0" spc="15"/>
              <a:t> </a:t>
            </a:r>
            <a:r>
              <a:rPr dirty="0" spc="-10"/>
              <a:t>Di</a:t>
            </a:r>
            <a:r>
              <a:rPr dirty="0" spc="15"/>
              <a:t> </a:t>
            </a:r>
            <a:r>
              <a:rPr dirty="0" spc="-30"/>
              <a:t>Castro</a:t>
            </a:r>
          </a:p>
        </p:txBody>
      </p:sp>
      <p:sp>
        <p:nvSpPr>
          <p:cNvPr id="31" name="object 31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0"/>
              <a:t>Es</a:t>
            </a:r>
            <a:r>
              <a:rPr dirty="0" spc="-5"/>
              <a:t>p</a:t>
            </a:r>
            <a:r>
              <a:rPr dirty="0" spc="-40"/>
              <a:t>onenziale</a:t>
            </a:r>
            <a:r>
              <a:rPr dirty="0" spc="15"/>
              <a:t> </a:t>
            </a:r>
            <a:r>
              <a:rPr dirty="0" spc="50"/>
              <a:t>&amp;</a:t>
            </a:r>
            <a:r>
              <a:rPr dirty="0" spc="15"/>
              <a:t> </a:t>
            </a:r>
            <a:r>
              <a:rPr dirty="0" spc="-25"/>
              <a:t>Log</a:t>
            </a:r>
            <a:r>
              <a:rPr dirty="0" spc="-40"/>
              <a:t>a</a:t>
            </a:r>
            <a:r>
              <a:rPr dirty="0" spc="-25"/>
              <a:t>ritmo:</a:t>
            </a:r>
            <a:r>
              <a:rPr dirty="0" spc="75"/>
              <a:t> </a:t>
            </a:r>
            <a:r>
              <a:rPr dirty="0" spc="-35"/>
              <a:t>p</a:t>
            </a:r>
            <a:r>
              <a:rPr dirty="0" spc="-50"/>
              <a:t>a</a:t>
            </a:r>
            <a:r>
              <a:rPr dirty="0" spc="-25"/>
              <a:t>rte</a:t>
            </a:r>
            <a:r>
              <a:rPr dirty="0" spc="15"/>
              <a:t> </a:t>
            </a:r>
            <a:r>
              <a:rPr dirty="0" spc="-55"/>
              <a:t>3</a:t>
            </a:r>
          </a:p>
        </p:txBody>
      </p:sp>
      <p:sp>
        <p:nvSpPr>
          <p:cNvPr id="32" name="object 32"/>
          <p:cNvSpPr txBox="1"/>
          <p:nvPr/>
        </p:nvSpPr>
        <p:spPr>
          <a:xfrm>
            <a:off x="3458971" y="3367563"/>
            <a:ext cx="54737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25">
                <a:solidFill>
                  <a:srgbClr val="7A0000"/>
                </a:solidFill>
                <a:latin typeface="Lucida Sans Unicode"/>
                <a:cs typeface="Lucida Sans Unicode"/>
              </a:rPr>
              <a:t>Unitelma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Sapienza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4280865" y="3367563"/>
            <a:ext cx="19367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5">
                <a:solidFill>
                  <a:srgbClr val="FFFFFF"/>
                </a:solidFill>
                <a:latin typeface="Lucida Sans Unicode"/>
                <a:cs typeface="Lucida Sans Unicode"/>
              </a:rPr>
              <a:t>23/27</a:t>
            </a:r>
            <a:endParaRPr sz="5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1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49718" y="24034"/>
            <a:ext cx="40449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Esercizi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svolti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59532" rIns="0" bIns="0" rtlCol="0" vert="horz">
            <a:spAutoFit/>
          </a:bodyPr>
          <a:lstStyle/>
          <a:p>
            <a:pPr marL="31115">
              <a:lnSpc>
                <a:spcPct val="100000"/>
              </a:lnSpc>
            </a:pPr>
            <a:r>
              <a:rPr dirty="0" sz="1000" spc="-35">
                <a:solidFill>
                  <a:srgbClr val="007F00"/>
                </a:solidFill>
              </a:rPr>
              <a:t>Esercizio</a:t>
            </a:r>
            <a:endParaRPr sz="1000"/>
          </a:p>
        </p:txBody>
      </p:sp>
      <p:sp>
        <p:nvSpPr>
          <p:cNvPr id="5" name="object 5"/>
          <p:cNvSpPr/>
          <p:nvPr/>
        </p:nvSpPr>
        <p:spPr>
          <a:xfrm>
            <a:off x="75729" y="379309"/>
            <a:ext cx="4456607" cy="10160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0" y="0"/>
            <a:ext cx="4608004" cy="34560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4468835" y="865962"/>
            <a:ext cx="114301" cy="11430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77330" y="916762"/>
            <a:ext cx="4304204" cy="635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4532336" y="291527"/>
            <a:ext cx="50800" cy="587135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532336" y="355027"/>
            <a:ext cx="50800" cy="523634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75729" y="461873"/>
            <a:ext cx="4457065" cy="467995"/>
          </a:xfrm>
          <a:custGeom>
            <a:avLst/>
            <a:gdLst/>
            <a:ahLst/>
            <a:cxnLst/>
            <a:rect l="l" t="t" r="r" b="b"/>
            <a:pathLst>
              <a:path w="4457065" h="467994">
                <a:moveTo>
                  <a:pt x="4456606" y="0"/>
                </a:moveTo>
                <a:lnTo>
                  <a:pt x="0" y="0"/>
                </a:lnTo>
                <a:lnTo>
                  <a:pt x="0" y="416789"/>
                </a:lnTo>
                <a:lnTo>
                  <a:pt x="16636" y="454303"/>
                </a:lnTo>
                <a:lnTo>
                  <a:pt x="4405806" y="467589"/>
                </a:lnTo>
                <a:lnTo>
                  <a:pt x="4420049" y="465544"/>
                </a:lnTo>
                <a:lnTo>
                  <a:pt x="4451170" y="439585"/>
                </a:lnTo>
                <a:lnTo>
                  <a:pt x="445660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4532336" y="342327"/>
            <a:ext cx="0" cy="555625"/>
          </a:xfrm>
          <a:custGeom>
            <a:avLst/>
            <a:gdLst/>
            <a:ahLst/>
            <a:cxnLst/>
            <a:rect l="l" t="t" r="r" b="b"/>
            <a:pathLst>
              <a:path w="0" h="555625">
                <a:moveTo>
                  <a:pt x="0" y="555384"/>
                </a:moveTo>
                <a:lnTo>
                  <a:pt x="0" y="0"/>
                </a:lnTo>
              </a:path>
            </a:pathLst>
          </a:custGeom>
          <a:ln w="3175">
            <a:solidFill>
              <a:srgbClr val="7F7F7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4532336" y="329627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AFAFA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4532336" y="316927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CECEC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4532336" y="304227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EFEFE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4532336" y="285177"/>
            <a:ext cx="0" cy="19050"/>
          </a:xfrm>
          <a:custGeom>
            <a:avLst/>
            <a:gdLst/>
            <a:ahLst/>
            <a:cxnLst/>
            <a:rect l="l" t="t" r="r" b="b"/>
            <a:pathLst>
              <a:path w="0" h="19050">
                <a:moveTo>
                  <a:pt x="0" y="19050"/>
                </a:moveTo>
                <a:lnTo>
                  <a:pt x="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 txBox="1"/>
          <p:nvPr/>
        </p:nvSpPr>
        <p:spPr>
          <a:xfrm>
            <a:off x="113830" y="479880"/>
            <a:ext cx="3567429" cy="6965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40">
                <a:latin typeface="Tahoma"/>
                <a:cs typeface="Tahoma"/>
              </a:rPr>
              <a:t>Risolvere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la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60">
                <a:latin typeface="Tahoma"/>
                <a:cs typeface="Tahoma"/>
              </a:rPr>
              <a:t>seguente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equazione:</a:t>
            </a:r>
            <a:endParaRPr sz="10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14"/>
              </a:spcBef>
            </a:pPr>
            <a:endParaRPr sz="850">
              <a:latin typeface="Times New Roman"/>
              <a:cs typeface="Times New Roman"/>
            </a:endParaRPr>
          </a:p>
          <a:p>
            <a:pPr marL="1171575">
              <a:lnSpc>
                <a:spcPct val="100000"/>
              </a:lnSpc>
            </a:pPr>
            <a:r>
              <a:rPr dirty="0" sz="1000" spc="-20">
                <a:solidFill>
                  <a:srgbClr val="0000FF"/>
                </a:solidFill>
                <a:latin typeface="Tahoma"/>
                <a:cs typeface="Tahoma"/>
              </a:rPr>
              <a:t>ln</a:t>
            </a:r>
            <a:r>
              <a:rPr dirty="0" sz="1000" spc="-15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45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r>
              <a:rPr dirty="0" sz="1000" spc="10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sz="1000" spc="-365">
                <a:solidFill>
                  <a:srgbClr val="0000FF"/>
                </a:solidFill>
                <a:latin typeface="Lucida Sans Unicode"/>
                <a:cs typeface="Lucida Sans Unicode"/>
              </a:rPr>
              <a:t>·</a:t>
            </a:r>
            <a:r>
              <a:rPr dirty="0" sz="1000" spc="-9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15">
                <a:solidFill>
                  <a:srgbClr val="0000FF"/>
                </a:solidFill>
                <a:latin typeface="Tahoma"/>
                <a:cs typeface="Tahoma"/>
              </a:rPr>
              <a:t>(ln</a:t>
            </a:r>
            <a:r>
              <a:rPr dirty="0" baseline="35714" sz="1050" spc="-120">
                <a:solidFill>
                  <a:srgbClr val="0000FF"/>
                </a:solidFill>
                <a:latin typeface="Lucida Sans Unicode"/>
                <a:cs typeface="Lucida Sans Unicode"/>
              </a:rPr>
              <a:t>2</a:t>
            </a:r>
            <a:r>
              <a:rPr dirty="0" baseline="35714" sz="1050" spc="-1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45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r>
              <a:rPr dirty="0" sz="1000" spc="10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sz="1000" spc="-25">
                <a:solidFill>
                  <a:srgbClr val="0000FF"/>
                </a:solidFill>
                <a:latin typeface="Lucida Sans Unicode"/>
                <a:cs typeface="Lucida Sans Unicode"/>
              </a:rPr>
              <a:t>−</a:t>
            </a:r>
            <a:r>
              <a:rPr dirty="0" sz="1000" spc="-9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25">
                <a:solidFill>
                  <a:srgbClr val="0000FF"/>
                </a:solidFill>
                <a:latin typeface="Tahoma"/>
                <a:cs typeface="Tahoma"/>
              </a:rPr>
              <a:t>5)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4</a:t>
            </a:r>
            <a:r>
              <a:rPr dirty="0" sz="1000" spc="-95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25">
                <a:solidFill>
                  <a:srgbClr val="0000FF"/>
                </a:solidFill>
                <a:latin typeface="Lucida Sans Unicode"/>
                <a:cs typeface="Lucida Sans Unicode"/>
              </a:rPr>
              <a:t>−</a:t>
            </a:r>
            <a:r>
              <a:rPr dirty="0" sz="1000" spc="-9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20">
                <a:solidFill>
                  <a:srgbClr val="0000FF"/>
                </a:solidFill>
                <a:latin typeface="Tahoma"/>
                <a:cs typeface="Tahoma"/>
              </a:rPr>
              <a:t>ln</a:t>
            </a:r>
            <a:r>
              <a:rPr dirty="0" sz="1000" spc="-15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45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r>
              <a:rPr dirty="0" sz="1000" spc="10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sz="1000" spc="-365">
                <a:solidFill>
                  <a:srgbClr val="0000FF"/>
                </a:solidFill>
                <a:latin typeface="Lucida Sans Unicode"/>
                <a:cs typeface="Lucida Sans Unicode"/>
              </a:rPr>
              <a:t>·</a:t>
            </a:r>
            <a:r>
              <a:rPr dirty="0" sz="1000" spc="-9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15">
                <a:solidFill>
                  <a:srgbClr val="0000FF"/>
                </a:solidFill>
                <a:latin typeface="Tahoma"/>
                <a:cs typeface="Tahoma"/>
              </a:rPr>
              <a:t>(ln</a:t>
            </a:r>
            <a:r>
              <a:rPr dirty="0" sz="1000" spc="-15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45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r>
              <a:rPr dirty="0" sz="1000" spc="10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+</a:t>
            </a:r>
            <a:r>
              <a:rPr dirty="0" sz="1000" spc="-95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25">
                <a:solidFill>
                  <a:srgbClr val="0000FF"/>
                </a:solidFill>
                <a:latin typeface="Tahoma"/>
                <a:cs typeface="Tahoma"/>
              </a:rPr>
              <a:t>1)</a:t>
            </a:r>
            <a:r>
              <a:rPr dirty="0" sz="1000" spc="-95" i="1">
                <a:latin typeface="Verdana"/>
                <a:cs typeface="Verdana"/>
              </a:rPr>
              <a:t>.</a:t>
            </a:r>
            <a:endParaRPr sz="10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990"/>
              </a:spcBef>
            </a:pPr>
            <a:r>
              <a:rPr dirty="0" sz="1000" spc="-30">
                <a:latin typeface="Tahoma"/>
                <a:cs typeface="Tahoma"/>
              </a:rPr>
              <a:t>Condizione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di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esistenza:</a:t>
            </a:r>
            <a:r>
              <a:rPr dirty="0" sz="1000" spc="130">
                <a:latin typeface="Tahoma"/>
                <a:cs typeface="Tahoma"/>
              </a:rPr>
              <a:t> 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65" i="1">
                <a:latin typeface="Trebuchet MS"/>
                <a:cs typeface="Trebuchet MS"/>
              </a:rPr>
              <a:t> </a:t>
            </a:r>
            <a:r>
              <a:rPr dirty="0" sz="1000" spc="-50" i="1">
                <a:latin typeface="Verdana"/>
                <a:cs typeface="Verdana"/>
              </a:rPr>
              <a:t>&gt;</a:t>
            </a:r>
            <a:r>
              <a:rPr dirty="0" sz="1000" spc="-75" i="1">
                <a:latin typeface="Verdana"/>
                <a:cs typeface="Verdana"/>
              </a:rPr>
              <a:t> </a:t>
            </a:r>
            <a:r>
              <a:rPr dirty="0" sz="1000" spc="-40">
                <a:latin typeface="Tahoma"/>
                <a:cs typeface="Tahoma"/>
              </a:rPr>
              <a:t>0.</a:t>
            </a:r>
            <a:r>
              <a:rPr dirty="0" sz="1000" spc="130">
                <a:latin typeface="Tahoma"/>
                <a:cs typeface="Tahoma"/>
              </a:rPr>
              <a:t> </a:t>
            </a:r>
            <a:r>
              <a:rPr dirty="0" sz="1000" spc="50">
                <a:latin typeface="Tahoma"/>
                <a:cs typeface="Tahoma"/>
              </a:rPr>
              <a:t>P</a:t>
            </a:r>
            <a:r>
              <a:rPr dirty="0" sz="1000" spc="-35">
                <a:latin typeface="Tahoma"/>
                <a:cs typeface="Tahoma"/>
              </a:rPr>
              <a:t>osto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65" i="1">
                <a:latin typeface="Trebuchet MS"/>
                <a:cs typeface="Trebuchet MS"/>
              </a:rPr>
              <a:t>t</a:t>
            </a:r>
            <a:r>
              <a:rPr dirty="0" sz="1000" spc="45" i="1">
                <a:latin typeface="Trebuchet MS"/>
                <a:cs typeface="Trebuchet MS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ln</a:t>
            </a:r>
            <a:r>
              <a:rPr dirty="0" sz="1000" spc="-150">
                <a:latin typeface="Tahoma"/>
                <a:cs typeface="Tahoma"/>
              </a:rPr>
              <a:t> 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-210" i="1">
                <a:latin typeface="Trebuchet MS"/>
                <a:cs typeface="Trebuchet MS"/>
              </a:rPr>
              <a:t> </a:t>
            </a:r>
            <a:r>
              <a:rPr dirty="0" sz="1000" spc="-30">
                <a:latin typeface="Tahoma"/>
                <a:cs typeface="Tahoma"/>
              </a:rPr>
              <a:t>,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l’equazione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diventa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13830" y="1278695"/>
            <a:ext cx="2642235" cy="4540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54610" marR="5080" indent="-42545">
              <a:lnSpc>
                <a:spcPct val="182600"/>
              </a:lnSpc>
              <a:tabLst>
                <a:tab pos="1303655" algn="l"/>
                <a:tab pos="1697355" algn="l"/>
              </a:tabLst>
            </a:pPr>
            <a:r>
              <a:rPr dirty="0" sz="1000" spc="0" i="1">
                <a:latin typeface="Trebuchet MS"/>
                <a:cs typeface="Trebuchet MS"/>
              </a:rPr>
              <a:t>t</a:t>
            </a:r>
            <a:r>
              <a:rPr dirty="0" sz="1000">
                <a:latin typeface="Tahoma"/>
                <a:cs typeface="Tahoma"/>
              </a:rPr>
              <a:t>(</a:t>
            </a:r>
            <a:r>
              <a:rPr dirty="0" sz="1000" spc="0" i="1">
                <a:latin typeface="Trebuchet MS"/>
                <a:cs typeface="Trebuchet MS"/>
              </a:rPr>
              <a:t>t</a:t>
            </a:r>
            <a:r>
              <a:rPr dirty="0" baseline="31746" sz="1050" spc="-37">
                <a:latin typeface="Lucida Sans Unicode"/>
                <a:cs typeface="Lucida Sans Unicode"/>
              </a:rPr>
              <a:t>2</a:t>
            </a:r>
            <a:r>
              <a:rPr dirty="0" sz="1000" spc="-20">
                <a:latin typeface="Lucida Sans Unicode"/>
                <a:cs typeface="Lucida Sans Unicode"/>
              </a:rPr>
              <a:t>−</a:t>
            </a:r>
            <a:r>
              <a:rPr dirty="0" sz="1000" spc="-25">
                <a:latin typeface="Tahoma"/>
                <a:cs typeface="Tahoma"/>
              </a:rPr>
              <a:t>5)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4</a:t>
            </a:r>
            <a:r>
              <a:rPr dirty="0" sz="1000" spc="-20">
                <a:latin typeface="Lucida Sans Unicode"/>
                <a:cs typeface="Lucida Sans Unicode"/>
              </a:rPr>
              <a:t>−</a:t>
            </a:r>
            <a:r>
              <a:rPr dirty="0" sz="1000" spc="0" i="1">
                <a:latin typeface="Trebuchet MS"/>
                <a:cs typeface="Trebuchet MS"/>
              </a:rPr>
              <a:t>t</a:t>
            </a:r>
            <a:r>
              <a:rPr dirty="0" sz="1000">
                <a:latin typeface="Tahoma"/>
                <a:cs typeface="Tahoma"/>
              </a:rPr>
              <a:t>(</a:t>
            </a:r>
            <a:r>
              <a:rPr dirty="0" sz="1000" spc="15" i="1">
                <a:latin typeface="Trebuchet MS"/>
                <a:cs typeface="Trebuchet MS"/>
              </a:rPr>
              <a:t>t</a:t>
            </a:r>
            <a:r>
              <a:rPr dirty="0" sz="1000" spc="45">
                <a:latin typeface="Tahoma"/>
                <a:cs typeface="Tahoma"/>
              </a:rPr>
              <a:t>+</a:t>
            </a:r>
            <a:r>
              <a:rPr dirty="0" sz="1000" spc="-25">
                <a:latin typeface="Tahoma"/>
                <a:cs typeface="Tahoma"/>
              </a:rPr>
              <a:t>1)</a:t>
            </a:r>
            <a:r>
              <a:rPr dirty="0" sz="1000">
                <a:latin typeface="Tahoma"/>
                <a:cs typeface="Tahoma"/>
              </a:rPr>
              <a:t>	</a:t>
            </a:r>
            <a:r>
              <a:rPr dirty="0" sz="1000" spc="-114">
                <a:latin typeface="Lucida Sans Unicode"/>
                <a:cs typeface="Lucida Sans Unicode"/>
              </a:rPr>
              <a:t>⇐</a:t>
            </a:r>
            <a:r>
              <a:rPr dirty="0" sz="1000" spc="55">
                <a:latin typeface="Lucida Sans Unicode"/>
                <a:cs typeface="Lucida Sans Unicode"/>
              </a:rPr>
              <a:t>⇒</a:t>
            </a:r>
            <a:r>
              <a:rPr dirty="0" sz="1000">
                <a:latin typeface="Lucida Sans Unicode"/>
                <a:cs typeface="Lucida Sans Unicode"/>
              </a:rPr>
              <a:t>	</a:t>
            </a:r>
            <a:r>
              <a:rPr dirty="0" sz="1000" spc="0" i="1">
                <a:latin typeface="Trebuchet MS"/>
                <a:cs typeface="Trebuchet MS"/>
              </a:rPr>
              <a:t>t</a:t>
            </a:r>
            <a:r>
              <a:rPr dirty="0" baseline="31746" sz="1050" spc="-37">
                <a:latin typeface="Lucida Sans Unicode"/>
                <a:cs typeface="Lucida Sans Unicode"/>
              </a:rPr>
              <a:t>3</a:t>
            </a:r>
            <a:r>
              <a:rPr dirty="0" sz="1000" spc="45">
                <a:latin typeface="Tahoma"/>
                <a:cs typeface="Tahoma"/>
              </a:rPr>
              <a:t>+</a:t>
            </a:r>
            <a:r>
              <a:rPr dirty="0" sz="1000" spc="0" i="1">
                <a:latin typeface="Trebuchet MS"/>
                <a:cs typeface="Trebuchet MS"/>
              </a:rPr>
              <a:t>t</a:t>
            </a:r>
            <a:r>
              <a:rPr dirty="0" baseline="31746" sz="1050" spc="-37">
                <a:latin typeface="Lucida Sans Unicode"/>
                <a:cs typeface="Lucida Sans Unicode"/>
              </a:rPr>
              <a:t>2</a:t>
            </a:r>
            <a:r>
              <a:rPr dirty="0" sz="1000" spc="-20">
                <a:latin typeface="Lucida Sans Unicode"/>
                <a:cs typeface="Lucida Sans Unicode"/>
              </a:rPr>
              <a:t>−</a:t>
            </a:r>
            <a:r>
              <a:rPr dirty="0" sz="1000" spc="-50">
                <a:latin typeface="Tahoma"/>
                <a:cs typeface="Tahoma"/>
              </a:rPr>
              <a:t>4</a:t>
            </a:r>
            <a:r>
              <a:rPr dirty="0" sz="1000" spc="15" i="1">
                <a:latin typeface="Trebuchet MS"/>
                <a:cs typeface="Trebuchet MS"/>
              </a:rPr>
              <a:t>t</a:t>
            </a:r>
            <a:r>
              <a:rPr dirty="0" sz="1000" spc="-20">
                <a:latin typeface="Lucida Sans Unicode"/>
                <a:cs typeface="Lucida Sans Unicode"/>
              </a:rPr>
              <a:t>−</a:t>
            </a:r>
            <a:r>
              <a:rPr dirty="0" sz="1000" spc="-50">
                <a:latin typeface="Tahoma"/>
                <a:cs typeface="Tahoma"/>
              </a:rPr>
              <a:t>4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0</a:t>
            </a:r>
            <a:r>
              <a:rPr dirty="0" sz="1000" spc="-30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che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ha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soluzioni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2891967" y="1302433"/>
            <a:ext cx="1602740" cy="1911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405765" algn="l"/>
              </a:tabLst>
            </a:pPr>
            <a:r>
              <a:rPr dirty="0" sz="1000" spc="-114">
                <a:latin typeface="Lucida Sans Unicode"/>
                <a:cs typeface="Lucida Sans Unicode"/>
              </a:rPr>
              <a:t>⇐</a:t>
            </a:r>
            <a:r>
              <a:rPr dirty="0" sz="1000" spc="55">
                <a:latin typeface="Lucida Sans Unicode"/>
                <a:cs typeface="Lucida Sans Unicode"/>
              </a:rPr>
              <a:t>⇒</a:t>
            </a:r>
            <a:r>
              <a:rPr dirty="0" sz="1000">
                <a:latin typeface="Lucida Sans Unicode"/>
                <a:cs typeface="Lucida Sans Unicode"/>
              </a:rPr>
              <a:t>	</a:t>
            </a:r>
            <a:r>
              <a:rPr dirty="0" sz="1000">
                <a:latin typeface="Tahoma"/>
                <a:cs typeface="Tahoma"/>
              </a:rPr>
              <a:t>(</a:t>
            </a:r>
            <a:r>
              <a:rPr dirty="0" sz="1000" spc="15" i="1">
                <a:latin typeface="Trebuchet MS"/>
                <a:cs typeface="Trebuchet MS"/>
              </a:rPr>
              <a:t>t</a:t>
            </a:r>
            <a:r>
              <a:rPr dirty="0" sz="1000" spc="-20">
                <a:latin typeface="Lucida Sans Unicode"/>
                <a:cs typeface="Lucida Sans Unicode"/>
              </a:rPr>
              <a:t>−</a:t>
            </a:r>
            <a:r>
              <a:rPr dirty="0" sz="1000" spc="-20">
                <a:latin typeface="Tahoma"/>
                <a:cs typeface="Tahoma"/>
              </a:rPr>
              <a:t>2)(</a:t>
            </a:r>
            <a:r>
              <a:rPr dirty="0" sz="1000" spc="15" i="1">
                <a:latin typeface="Trebuchet MS"/>
                <a:cs typeface="Trebuchet MS"/>
              </a:rPr>
              <a:t>t</a:t>
            </a:r>
            <a:r>
              <a:rPr dirty="0" sz="1000" spc="45">
                <a:latin typeface="Tahoma"/>
                <a:cs typeface="Tahoma"/>
              </a:rPr>
              <a:t>+</a:t>
            </a:r>
            <a:r>
              <a:rPr dirty="0" sz="1000" spc="-20">
                <a:latin typeface="Tahoma"/>
                <a:cs typeface="Tahoma"/>
              </a:rPr>
              <a:t>2)(</a:t>
            </a:r>
            <a:r>
              <a:rPr dirty="0" sz="1000" spc="15" i="1">
                <a:latin typeface="Trebuchet MS"/>
                <a:cs typeface="Trebuchet MS"/>
              </a:rPr>
              <a:t>t</a:t>
            </a:r>
            <a:r>
              <a:rPr dirty="0" sz="1000" spc="45">
                <a:latin typeface="Tahoma"/>
                <a:cs typeface="Tahoma"/>
              </a:rPr>
              <a:t>+</a:t>
            </a:r>
            <a:r>
              <a:rPr dirty="0" sz="1000" spc="-25">
                <a:latin typeface="Tahoma"/>
                <a:cs typeface="Tahoma"/>
              </a:rPr>
              <a:t>1)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0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113830" y="1732620"/>
            <a:ext cx="2966720" cy="37973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426210">
              <a:lnSpc>
                <a:spcPct val="100000"/>
              </a:lnSpc>
            </a:pPr>
            <a:r>
              <a:rPr dirty="0" sz="1000" spc="-65" i="1">
                <a:latin typeface="Trebuchet MS"/>
                <a:cs typeface="Trebuchet MS"/>
              </a:rPr>
              <a:t>t</a:t>
            </a:r>
            <a:r>
              <a:rPr dirty="0" baseline="-11904" sz="1050" spc="-120">
                <a:latin typeface="Lucida Sans Unicode"/>
                <a:cs typeface="Lucida Sans Unicode"/>
              </a:rPr>
              <a:t>1</a:t>
            </a:r>
            <a:r>
              <a:rPr dirty="0" baseline="-11904" sz="1050" spc="157">
                <a:latin typeface="Lucida Sans Unicode"/>
                <a:cs typeface="Lucida Sans Unicode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2</a:t>
            </a:r>
            <a:r>
              <a:rPr dirty="0" sz="1000" spc="-95" i="1">
                <a:latin typeface="Verdana"/>
                <a:cs typeface="Verdana"/>
              </a:rPr>
              <a:t>,</a:t>
            </a:r>
            <a:r>
              <a:rPr dirty="0" sz="1000" i="1">
                <a:latin typeface="Verdana"/>
                <a:cs typeface="Verdana"/>
              </a:rPr>
              <a:t> </a:t>
            </a:r>
            <a:r>
              <a:rPr dirty="0" sz="1000" spc="-40" i="1">
                <a:latin typeface="Verdana"/>
                <a:cs typeface="Verdana"/>
              </a:rPr>
              <a:t> </a:t>
            </a:r>
            <a:r>
              <a:rPr dirty="0" sz="1000" spc="-65" i="1">
                <a:latin typeface="Trebuchet MS"/>
                <a:cs typeface="Trebuchet MS"/>
              </a:rPr>
              <a:t>t</a:t>
            </a:r>
            <a:r>
              <a:rPr dirty="0" baseline="-11904" sz="1050" spc="-120">
                <a:latin typeface="Lucida Sans Unicode"/>
                <a:cs typeface="Lucida Sans Unicode"/>
              </a:rPr>
              <a:t>2</a:t>
            </a:r>
            <a:r>
              <a:rPr dirty="0" baseline="-11904" sz="1050" spc="157">
                <a:latin typeface="Lucida Sans Unicode"/>
                <a:cs typeface="Lucida Sans Unicode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50">
                <a:latin typeface="Tahoma"/>
                <a:cs typeface="Tahoma"/>
              </a:rPr>
              <a:t>2</a:t>
            </a:r>
            <a:r>
              <a:rPr dirty="0" sz="1000">
                <a:latin typeface="Tahoma"/>
                <a:cs typeface="Tahoma"/>
              </a:rPr>
              <a:t> </a:t>
            </a:r>
            <a:r>
              <a:rPr dirty="0" sz="1000" spc="-130">
                <a:latin typeface="Tahoma"/>
                <a:cs typeface="Tahoma"/>
              </a:rPr>
              <a:t> 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>
                <a:latin typeface="Tahoma"/>
                <a:cs typeface="Tahoma"/>
              </a:rPr>
              <a:t> </a:t>
            </a:r>
            <a:r>
              <a:rPr dirty="0" sz="1000" spc="-130">
                <a:latin typeface="Tahoma"/>
                <a:cs typeface="Tahoma"/>
              </a:rPr>
              <a:t> </a:t>
            </a:r>
            <a:r>
              <a:rPr dirty="0" sz="1000" spc="-65" i="1">
                <a:latin typeface="Trebuchet MS"/>
                <a:cs typeface="Trebuchet MS"/>
              </a:rPr>
              <a:t>t</a:t>
            </a:r>
            <a:r>
              <a:rPr dirty="0" baseline="-11904" sz="1050" spc="-120">
                <a:latin typeface="Lucida Sans Unicode"/>
                <a:cs typeface="Lucida Sans Unicode"/>
              </a:rPr>
              <a:t>3</a:t>
            </a:r>
            <a:r>
              <a:rPr dirty="0" baseline="-11904" sz="1050" spc="157">
                <a:latin typeface="Lucida Sans Unicode"/>
                <a:cs typeface="Lucida Sans Unicode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50">
                <a:latin typeface="Tahoma"/>
                <a:cs typeface="Tahoma"/>
              </a:rPr>
              <a:t>1</a:t>
            </a:r>
            <a:r>
              <a:rPr dirty="0" sz="1000" spc="-95" i="1">
                <a:latin typeface="Verdana"/>
                <a:cs typeface="Verdana"/>
              </a:rPr>
              <a:t>.</a:t>
            </a:r>
            <a:endParaRPr sz="10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590"/>
              </a:spcBef>
            </a:pPr>
            <a:r>
              <a:rPr dirty="0" sz="1000" spc="5">
                <a:latin typeface="Tahoma"/>
                <a:cs typeface="Tahoma"/>
              </a:rPr>
              <a:t>All</a:t>
            </a:r>
            <a:r>
              <a:rPr dirty="0" sz="1000" spc="-20">
                <a:latin typeface="Tahoma"/>
                <a:cs typeface="Tahoma"/>
              </a:rPr>
              <a:t>o</a:t>
            </a:r>
            <a:r>
              <a:rPr dirty="0" sz="1000" spc="-40">
                <a:latin typeface="Tahoma"/>
                <a:cs typeface="Tahoma"/>
              </a:rPr>
              <a:t>ra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si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ha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983399" y="2112198"/>
            <a:ext cx="838200" cy="1911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592455" algn="l"/>
              </a:tabLst>
            </a:pPr>
            <a:r>
              <a:rPr dirty="0" sz="1000" spc="-20">
                <a:latin typeface="Tahoma"/>
                <a:cs typeface="Tahoma"/>
              </a:rPr>
              <a:t>ln</a:t>
            </a:r>
            <a:r>
              <a:rPr dirty="0" sz="1000" spc="-150">
                <a:latin typeface="Tahoma"/>
                <a:cs typeface="Tahoma"/>
              </a:rPr>
              <a:t> 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65" i="1">
                <a:latin typeface="Trebuchet MS"/>
                <a:cs typeface="Trebuchet MS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2</a:t>
            </a:r>
            <a:r>
              <a:rPr dirty="0" sz="1000">
                <a:latin typeface="Tahoma"/>
                <a:cs typeface="Tahoma"/>
              </a:rPr>
              <a:t>	</a:t>
            </a:r>
            <a:r>
              <a:rPr dirty="0" sz="1000" spc="-114">
                <a:latin typeface="Lucida Sans Unicode"/>
                <a:cs typeface="Lucida Sans Unicode"/>
              </a:rPr>
              <a:t>⇐</a:t>
            </a:r>
            <a:r>
              <a:rPr dirty="0" sz="1000" spc="55">
                <a:latin typeface="Lucida Sans Unicode"/>
                <a:cs typeface="Lucida Sans Unicode"/>
              </a:rPr>
              <a:t>⇒</a:t>
            </a:r>
            <a:endParaRPr sz="1000">
              <a:latin typeface="Lucida Sans Unicode"/>
              <a:cs typeface="Lucida Sans Unicode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1957298" y="2088460"/>
            <a:ext cx="516890" cy="1758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1500" spc="-52" i="1">
                <a:latin typeface="Trebuchet MS"/>
                <a:cs typeface="Trebuchet MS"/>
              </a:rPr>
              <a:t>e</a:t>
            </a:r>
            <a:r>
              <a:rPr dirty="0" sz="700" spc="-45">
                <a:latin typeface="Lucida Sans Unicode"/>
                <a:cs typeface="Lucida Sans Unicode"/>
              </a:rPr>
              <a:t>ln</a:t>
            </a:r>
            <a:r>
              <a:rPr dirty="0" sz="700" spc="-85">
                <a:latin typeface="Lucida Sans Unicode"/>
                <a:cs typeface="Lucida Sans Unicode"/>
              </a:rPr>
              <a:t> </a:t>
            </a:r>
            <a:r>
              <a:rPr dirty="0" sz="700" spc="-15" i="1">
                <a:latin typeface="Trebuchet MS"/>
                <a:cs typeface="Trebuchet MS"/>
              </a:rPr>
              <a:t>x</a:t>
            </a:r>
            <a:r>
              <a:rPr dirty="0" sz="700" i="1">
                <a:latin typeface="Trebuchet MS"/>
                <a:cs typeface="Trebuchet MS"/>
              </a:rPr>
              <a:t> </a:t>
            </a:r>
            <a:r>
              <a:rPr dirty="0" sz="700" spc="-35" i="1">
                <a:latin typeface="Trebuchet MS"/>
                <a:cs typeface="Trebuchet MS"/>
              </a:rPr>
              <a:t> </a:t>
            </a:r>
            <a:r>
              <a:rPr dirty="0" baseline="-22222" sz="1500" spc="60">
                <a:latin typeface="Tahoma"/>
                <a:cs typeface="Tahoma"/>
              </a:rPr>
              <a:t>=</a:t>
            </a:r>
            <a:r>
              <a:rPr dirty="0" baseline="-22222" sz="1500" spc="-60">
                <a:latin typeface="Tahoma"/>
                <a:cs typeface="Tahoma"/>
              </a:rPr>
              <a:t> </a:t>
            </a:r>
            <a:r>
              <a:rPr dirty="0" baseline="-22222" sz="1500" spc="-52" i="1">
                <a:latin typeface="Trebuchet MS"/>
                <a:cs typeface="Trebuchet MS"/>
              </a:rPr>
              <a:t>e</a:t>
            </a:r>
            <a:r>
              <a:rPr dirty="0" sz="700" spc="-80">
                <a:latin typeface="Lucida Sans Unicode"/>
                <a:cs typeface="Lucida Sans Unicode"/>
              </a:rPr>
              <a:t>2</a:t>
            </a:r>
            <a:endParaRPr sz="700">
              <a:latin typeface="Lucida Sans Unicode"/>
              <a:cs typeface="Lucida Sans Unicode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2616771" y="2088460"/>
            <a:ext cx="1008380" cy="21462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405765" algn="l"/>
              </a:tabLst>
            </a:pPr>
            <a:r>
              <a:rPr dirty="0" sz="1000" spc="-114">
                <a:latin typeface="Lucida Sans Unicode"/>
                <a:cs typeface="Lucida Sans Unicode"/>
              </a:rPr>
              <a:t>⇐</a:t>
            </a:r>
            <a:r>
              <a:rPr dirty="0" sz="1000" spc="55">
                <a:latin typeface="Lucida Sans Unicode"/>
                <a:cs typeface="Lucida Sans Unicode"/>
              </a:rPr>
              <a:t>⇒</a:t>
            </a:r>
            <a:r>
              <a:rPr dirty="0" sz="1000">
                <a:latin typeface="Lucida Sans Unicode"/>
                <a:cs typeface="Lucida Sans Unicode"/>
              </a:rPr>
              <a:t>	</a:t>
            </a:r>
            <a:r>
              <a:rPr dirty="0" sz="1000" spc="-45" i="1">
                <a:solidFill>
                  <a:srgbClr val="FF0000"/>
                </a:solidFill>
                <a:latin typeface="Trebuchet MS"/>
                <a:cs typeface="Trebuchet MS"/>
              </a:rPr>
              <a:t>x</a:t>
            </a:r>
            <a:r>
              <a:rPr dirty="0" sz="1000" spc="65" i="1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dirty="0" sz="1000" spc="40">
                <a:solidFill>
                  <a:srgbClr val="FF0000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35" i="1">
                <a:solidFill>
                  <a:srgbClr val="FF0000"/>
                </a:solidFill>
                <a:latin typeface="Trebuchet MS"/>
                <a:cs typeface="Trebuchet MS"/>
              </a:rPr>
              <a:t>e</a:t>
            </a:r>
            <a:r>
              <a:rPr dirty="0" baseline="31746" sz="1050" spc="-120">
                <a:solidFill>
                  <a:srgbClr val="FF0000"/>
                </a:solidFill>
                <a:latin typeface="Lucida Sans Unicode"/>
                <a:cs typeface="Lucida Sans Unicode"/>
              </a:rPr>
              <a:t>2</a:t>
            </a:r>
            <a:r>
              <a:rPr dirty="0" baseline="31746" sz="1050" spc="157">
                <a:solidFill>
                  <a:srgbClr val="FF0000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50" i="1">
                <a:latin typeface="Verdana"/>
                <a:cs typeface="Verdana"/>
              </a:rPr>
              <a:t>&gt;</a:t>
            </a:r>
            <a:r>
              <a:rPr dirty="0" sz="1000" spc="-75" i="1">
                <a:latin typeface="Verdana"/>
                <a:cs typeface="Verdana"/>
              </a:rPr>
              <a:t> </a:t>
            </a:r>
            <a:r>
              <a:rPr dirty="0" sz="1000" spc="-50">
                <a:latin typeface="Tahoma"/>
                <a:cs typeface="Tahoma"/>
              </a:rPr>
              <a:t>0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879475" y="2521138"/>
            <a:ext cx="935990" cy="1911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690880" algn="l"/>
              </a:tabLst>
            </a:pPr>
            <a:r>
              <a:rPr dirty="0" sz="1000" spc="-20">
                <a:latin typeface="Tahoma"/>
                <a:cs typeface="Tahoma"/>
              </a:rPr>
              <a:t>ln</a:t>
            </a:r>
            <a:r>
              <a:rPr dirty="0" sz="1000" spc="-150">
                <a:latin typeface="Tahoma"/>
                <a:cs typeface="Tahoma"/>
              </a:rPr>
              <a:t> 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65" i="1">
                <a:latin typeface="Trebuchet MS"/>
                <a:cs typeface="Trebuchet MS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50">
                <a:latin typeface="Tahoma"/>
                <a:cs typeface="Tahoma"/>
              </a:rPr>
              <a:t>2</a:t>
            </a:r>
            <a:r>
              <a:rPr dirty="0" sz="1000">
                <a:latin typeface="Tahoma"/>
                <a:cs typeface="Tahoma"/>
              </a:rPr>
              <a:t>	</a:t>
            </a:r>
            <a:r>
              <a:rPr dirty="0" sz="1000" spc="-114">
                <a:latin typeface="Lucida Sans Unicode"/>
                <a:cs typeface="Lucida Sans Unicode"/>
              </a:rPr>
              <a:t>⇐</a:t>
            </a:r>
            <a:r>
              <a:rPr dirty="0" sz="1000" spc="55">
                <a:latin typeface="Lucida Sans Unicode"/>
                <a:cs typeface="Lucida Sans Unicode"/>
              </a:rPr>
              <a:t>⇒</a:t>
            </a:r>
            <a:endParaRPr sz="1000">
              <a:latin typeface="Lucida Sans Unicode"/>
              <a:cs typeface="Lucida Sans Unicode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1951774" y="2497400"/>
            <a:ext cx="596265" cy="1758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1500" spc="-52" i="1">
                <a:latin typeface="Trebuchet MS"/>
                <a:cs typeface="Trebuchet MS"/>
              </a:rPr>
              <a:t>e</a:t>
            </a:r>
            <a:r>
              <a:rPr dirty="0" sz="700" spc="-45">
                <a:latin typeface="Lucida Sans Unicode"/>
                <a:cs typeface="Lucida Sans Unicode"/>
              </a:rPr>
              <a:t>ln</a:t>
            </a:r>
            <a:r>
              <a:rPr dirty="0" sz="700" spc="-85">
                <a:latin typeface="Lucida Sans Unicode"/>
                <a:cs typeface="Lucida Sans Unicode"/>
              </a:rPr>
              <a:t> </a:t>
            </a:r>
            <a:r>
              <a:rPr dirty="0" sz="700" spc="-15" i="1">
                <a:latin typeface="Trebuchet MS"/>
                <a:cs typeface="Trebuchet MS"/>
              </a:rPr>
              <a:t>x</a:t>
            </a:r>
            <a:r>
              <a:rPr dirty="0" sz="700" i="1">
                <a:latin typeface="Trebuchet MS"/>
                <a:cs typeface="Trebuchet MS"/>
              </a:rPr>
              <a:t> </a:t>
            </a:r>
            <a:r>
              <a:rPr dirty="0" sz="700" spc="-35" i="1">
                <a:latin typeface="Trebuchet MS"/>
                <a:cs typeface="Trebuchet MS"/>
              </a:rPr>
              <a:t> </a:t>
            </a:r>
            <a:r>
              <a:rPr dirty="0" baseline="-22222" sz="1500" spc="60">
                <a:latin typeface="Tahoma"/>
                <a:cs typeface="Tahoma"/>
              </a:rPr>
              <a:t>=</a:t>
            </a:r>
            <a:r>
              <a:rPr dirty="0" baseline="-22222" sz="1500" spc="-60">
                <a:latin typeface="Tahoma"/>
                <a:cs typeface="Tahoma"/>
              </a:rPr>
              <a:t> </a:t>
            </a:r>
            <a:r>
              <a:rPr dirty="0" baseline="-22222" sz="1500" spc="-52" i="1">
                <a:latin typeface="Trebuchet MS"/>
                <a:cs typeface="Trebuchet MS"/>
              </a:rPr>
              <a:t>e</a:t>
            </a:r>
            <a:r>
              <a:rPr dirty="0" sz="700" spc="210" i="1">
                <a:latin typeface="Arial"/>
                <a:cs typeface="Arial"/>
              </a:rPr>
              <a:t>−</a:t>
            </a:r>
            <a:r>
              <a:rPr dirty="0" sz="700" spc="-80">
                <a:latin typeface="Lucida Sans Unicode"/>
                <a:cs typeface="Lucida Sans Unicode"/>
              </a:rPr>
              <a:t>2</a:t>
            </a:r>
            <a:endParaRPr sz="700">
              <a:latin typeface="Lucida Sans Unicode"/>
              <a:cs typeface="Lucida Sans Unicode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3350501" y="2597378"/>
            <a:ext cx="118745" cy="0"/>
          </a:xfrm>
          <a:custGeom>
            <a:avLst/>
            <a:gdLst/>
            <a:ahLst/>
            <a:cxnLst/>
            <a:rect l="l" t="t" r="r" b="b"/>
            <a:pathLst>
              <a:path w="118745" h="0">
                <a:moveTo>
                  <a:pt x="0" y="0"/>
                </a:moveTo>
                <a:lnTo>
                  <a:pt x="118186" y="0"/>
                </a:lnTo>
              </a:path>
            </a:pathLst>
          </a:custGeom>
          <a:ln w="5054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 txBox="1"/>
          <p:nvPr/>
        </p:nvSpPr>
        <p:spPr>
          <a:xfrm>
            <a:off x="2690329" y="2435540"/>
            <a:ext cx="1038225" cy="2762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687070">
              <a:lnSpc>
                <a:spcPts val="935"/>
              </a:lnSpc>
            </a:pP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1</a:t>
            </a:r>
            <a:endParaRPr sz="1000">
              <a:latin typeface="Tahoma"/>
              <a:cs typeface="Tahoma"/>
            </a:endParaRPr>
          </a:p>
          <a:p>
            <a:pPr marL="12700">
              <a:lnSpc>
                <a:spcPts val="935"/>
              </a:lnSpc>
              <a:tabLst>
                <a:tab pos="405765" algn="l"/>
                <a:tab pos="828040" algn="l"/>
              </a:tabLst>
            </a:pPr>
            <a:r>
              <a:rPr dirty="0" sz="1000" spc="-114">
                <a:latin typeface="Lucida Sans Unicode"/>
                <a:cs typeface="Lucida Sans Unicode"/>
              </a:rPr>
              <a:t>⇐</a:t>
            </a:r>
            <a:r>
              <a:rPr dirty="0" sz="1000" spc="55">
                <a:latin typeface="Lucida Sans Unicode"/>
                <a:cs typeface="Lucida Sans Unicode"/>
              </a:rPr>
              <a:t>⇒</a:t>
            </a:r>
            <a:r>
              <a:rPr dirty="0" sz="1000">
                <a:latin typeface="Lucida Sans Unicode"/>
                <a:cs typeface="Lucida Sans Unicode"/>
              </a:rPr>
              <a:t>	</a:t>
            </a:r>
            <a:r>
              <a:rPr dirty="0" sz="1000" spc="-45" i="1">
                <a:solidFill>
                  <a:srgbClr val="FF0000"/>
                </a:solidFill>
                <a:latin typeface="Trebuchet MS"/>
                <a:cs typeface="Trebuchet MS"/>
              </a:rPr>
              <a:t>x</a:t>
            </a:r>
            <a:r>
              <a:rPr dirty="0" sz="1000" spc="65" i="1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dirty="0" sz="1000" spc="40">
                <a:solidFill>
                  <a:srgbClr val="FF0000"/>
                </a:solidFill>
                <a:latin typeface="Tahoma"/>
                <a:cs typeface="Tahoma"/>
              </a:rPr>
              <a:t>=</a:t>
            </a:r>
            <a:r>
              <a:rPr dirty="0" sz="1000">
                <a:solidFill>
                  <a:srgbClr val="FF0000"/>
                </a:solidFill>
                <a:latin typeface="Tahoma"/>
                <a:cs typeface="Tahoma"/>
              </a:rPr>
              <a:t>	</a:t>
            </a:r>
            <a:r>
              <a:rPr dirty="0" sz="1000" spc="-50" i="1">
                <a:latin typeface="Verdana"/>
                <a:cs typeface="Verdana"/>
              </a:rPr>
              <a:t>&gt;</a:t>
            </a:r>
            <a:r>
              <a:rPr dirty="0" sz="1000" spc="-75" i="1">
                <a:latin typeface="Verdana"/>
                <a:cs typeface="Verdana"/>
              </a:rPr>
              <a:t> </a:t>
            </a:r>
            <a:r>
              <a:rPr dirty="0" sz="1000" spc="-50">
                <a:latin typeface="Tahoma"/>
                <a:cs typeface="Tahoma"/>
              </a:rPr>
              <a:t>0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3337801" y="2599889"/>
            <a:ext cx="137795" cy="1600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6666" sz="1500" spc="-52" i="1">
                <a:solidFill>
                  <a:srgbClr val="FF0000"/>
                </a:solidFill>
                <a:latin typeface="Trebuchet MS"/>
                <a:cs typeface="Trebuchet MS"/>
              </a:rPr>
              <a:t>e</a:t>
            </a:r>
            <a:r>
              <a:rPr dirty="0" sz="700" spc="-80">
                <a:solidFill>
                  <a:srgbClr val="FF0000"/>
                </a:solidFill>
                <a:latin typeface="Lucida Sans Unicode"/>
                <a:cs typeface="Lucida Sans Unicode"/>
              </a:rPr>
              <a:t>2</a:t>
            </a:r>
            <a:endParaRPr sz="700">
              <a:latin typeface="Lucida Sans Unicode"/>
              <a:cs typeface="Lucida Sans Unicode"/>
            </a:endParaRPr>
          </a:p>
        </p:txBody>
      </p:sp>
      <p:sp>
        <p:nvSpPr>
          <p:cNvPr id="29" name="object 29"/>
          <p:cNvSpPr/>
          <p:nvPr/>
        </p:nvSpPr>
        <p:spPr>
          <a:xfrm>
            <a:off x="0" y="3364623"/>
            <a:ext cx="1383030" cy="91440"/>
          </a:xfrm>
          <a:custGeom>
            <a:avLst/>
            <a:gdLst/>
            <a:ahLst/>
            <a:cxnLst/>
            <a:rect l="l" t="t" r="r" b="b"/>
            <a:pathLst>
              <a:path w="1383030" h="91439">
                <a:moveTo>
                  <a:pt x="0" y="91376"/>
                </a:moveTo>
                <a:lnTo>
                  <a:pt x="1382420" y="91376"/>
                </a:lnTo>
                <a:lnTo>
                  <a:pt x="1382420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1382420" y="3364623"/>
            <a:ext cx="1935480" cy="91440"/>
          </a:xfrm>
          <a:custGeom>
            <a:avLst/>
            <a:gdLst/>
            <a:ahLst/>
            <a:cxnLst/>
            <a:rect l="l" t="t" r="r" b="b"/>
            <a:pathLst>
              <a:path w="1935479" h="91439">
                <a:moveTo>
                  <a:pt x="0" y="91376"/>
                </a:moveTo>
                <a:lnTo>
                  <a:pt x="1935352" y="91376"/>
                </a:lnTo>
                <a:lnTo>
                  <a:pt x="1935352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3317760" y="3364623"/>
            <a:ext cx="829944" cy="91440"/>
          </a:xfrm>
          <a:custGeom>
            <a:avLst/>
            <a:gdLst/>
            <a:ahLst/>
            <a:cxnLst/>
            <a:rect l="l" t="t" r="r" b="b"/>
            <a:pathLst>
              <a:path w="829945" h="91439">
                <a:moveTo>
                  <a:pt x="0" y="91376"/>
                </a:moveTo>
                <a:lnTo>
                  <a:pt x="829411" y="91376"/>
                </a:lnTo>
                <a:lnTo>
                  <a:pt x="829411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4147172" y="3364623"/>
            <a:ext cx="461009" cy="91440"/>
          </a:xfrm>
          <a:custGeom>
            <a:avLst/>
            <a:gdLst/>
            <a:ahLst/>
            <a:cxnLst/>
            <a:rect l="l" t="t" r="r" b="b"/>
            <a:pathLst>
              <a:path w="461010" h="91439">
                <a:moveTo>
                  <a:pt x="0" y="91376"/>
                </a:moveTo>
                <a:lnTo>
                  <a:pt x="460832" y="91376"/>
                </a:lnTo>
                <a:lnTo>
                  <a:pt x="46083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Agnese</a:t>
            </a:r>
            <a:r>
              <a:rPr dirty="0" spc="15"/>
              <a:t> </a:t>
            </a:r>
            <a:r>
              <a:rPr dirty="0" spc="-10"/>
              <a:t>Di</a:t>
            </a:r>
            <a:r>
              <a:rPr dirty="0" spc="15"/>
              <a:t> </a:t>
            </a:r>
            <a:r>
              <a:rPr dirty="0" spc="-30"/>
              <a:t>Castro</a:t>
            </a:r>
          </a:p>
        </p:txBody>
      </p:sp>
      <p:sp>
        <p:nvSpPr>
          <p:cNvPr id="34" name="object 34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0"/>
              <a:t>Es</a:t>
            </a:r>
            <a:r>
              <a:rPr dirty="0" spc="-5"/>
              <a:t>p</a:t>
            </a:r>
            <a:r>
              <a:rPr dirty="0" spc="-40"/>
              <a:t>onenziale</a:t>
            </a:r>
            <a:r>
              <a:rPr dirty="0" spc="15"/>
              <a:t> </a:t>
            </a:r>
            <a:r>
              <a:rPr dirty="0" spc="50"/>
              <a:t>&amp;</a:t>
            </a:r>
            <a:r>
              <a:rPr dirty="0" spc="15"/>
              <a:t> </a:t>
            </a:r>
            <a:r>
              <a:rPr dirty="0" spc="-25"/>
              <a:t>Log</a:t>
            </a:r>
            <a:r>
              <a:rPr dirty="0" spc="-40"/>
              <a:t>a</a:t>
            </a:r>
            <a:r>
              <a:rPr dirty="0" spc="-25"/>
              <a:t>ritmo:</a:t>
            </a:r>
            <a:r>
              <a:rPr dirty="0" spc="75"/>
              <a:t> </a:t>
            </a:r>
            <a:r>
              <a:rPr dirty="0" spc="-35"/>
              <a:t>p</a:t>
            </a:r>
            <a:r>
              <a:rPr dirty="0" spc="-50"/>
              <a:t>a</a:t>
            </a:r>
            <a:r>
              <a:rPr dirty="0" spc="-25"/>
              <a:t>rte</a:t>
            </a:r>
            <a:r>
              <a:rPr dirty="0" spc="15"/>
              <a:t> </a:t>
            </a:r>
            <a:r>
              <a:rPr dirty="0" spc="-55"/>
              <a:t>3</a:t>
            </a:r>
          </a:p>
        </p:txBody>
      </p:sp>
      <p:sp>
        <p:nvSpPr>
          <p:cNvPr id="35" name="object 35"/>
          <p:cNvSpPr txBox="1"/>
          <p:nvPr/>
        </p:nvSpPr>
        <p:spPr>
          <a:xfrm>
            <a:off x="3458971" y="3367563"/>
            <a:ext cx="54737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25">
                <a:solidFill>
                  <a:srgbClr val="7A0000"/>
                </a:solidFill>
                <a:latin typeface="Lucida Sans Unicode"/>
                <a:cs typeface="Lucida Sans Unicode"/>
              </a:rPr>
              <a:t>Unitelma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Sapienza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4280865" y="3367563"/>
            <a:ext cx="19367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5">
                <a:solidFill>
                  <a:srgbClr val="FFFFFF"/>
                </a:solidFill>
                <a:latin typeface="Lucida Sans Unicode"/>
                <a:cs typeface="Lucida Sans Unicode"/>
              </a:rPr>
              <a:t>23/27</a:t>
            </a:r>
            <a:endParaRPr sz="5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1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49718" y="24034"/>
            <a:ext cx="40449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Esercizi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svolti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59532" rIns="0" bIns="0" rtlCol="0" vert="horz">
            <a:spAutoFit/>
          </a:bodyPr>
          <a:lstStyle/>
          <a:p>
            <a:pPr marL="31115">
              <a:lnSpc>
                <a:spcPct val="100000"/>
              </a:lnSpc>
            </a:pPr>
            <a:r>
              <a:rPr dirty="0" sz="1000" spc="-35">
                <a:solidFill>
                  <a:srgbClr val="007F00"/>
                </a:solidFill>
              </a:rPr>
              <a:t>Esercizio</a:t>
            </a:r>
            <a:endParaRPr sz="1000"/>
          </a:p>
        </p:txBody>
      </p:sp>
      <p:sp>
        <p:nvSpPr>
          <p:cNvPr id="5" name="object 5"/>
          <p:cNvSpPr/>
          <p:nvPr/>
        </p:nvSpPr>
        <p:spPr>
          <a:xfrm>
            <a:off x="75729" y="379309"/>
            <a:ext cx="4456607" cy="10160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0" y="0"/>
            <a:ext cx="4608004" cy="34560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4468835" y="865962"/>
            <a:ext cx="114301" cy="11430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77330" y="916762"/>
            <a:ext cx="4304204" cy="635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4532336" y="291527"/>
            <a:ext cx="50800" cy="587135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532336" y="355027"/>
            <a:ext cx="50800" cy="523634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75729" y="461873"/>
            <a:ext cx="4457065" cy="467995"/>
          </a:xfrm>
          <a:custGeom>
            <a:avLst/>
            <a:gdLst/>
            <a:ahLst/>
            <a:cxnLst/>
            <a:rect l="l" t="t" r="r" b="b"/>
            <a:pathLst>
              <a:path w="4457065" h="467994">
                <a:moveTo>
                  <a:pt x="4456606" y="0"/>
                </a:moveTo>
                <a:lnTo>
                  <a:pt x="0" y="0"/>
                </a:lnTo>
                <a:lnTo>
                  <a:pt x="0" y="416789"/>
                </a:lnTo>
                <a:lnTo>
                  <a:pt x="16636" y="454303"/>
                </a:lnTo>
                <a:lnTo>
                  <a:pt x="4405806" y="467589"/>
                </a:lnTo>
                <a:lnTo>
                  <a:pt x="4420049" y="465544"/>
                </a:lnTo>
                <a:lnTo>
                  <a:pt x="4451170" y="439585"/>
                </a:lnTo>
                <a:lnTo>
                  <a:pt x="445660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4532336" y="342327"/>
            <a:ext cx="0" cy="555625"/>
          </a:xfrm>
          <a:custGeom>
            <a:avLst/>
            <a:gdLst/>
            <a:ahLst/>
            <a:cxnLst/>
            <a:rect l="l" t="t" r="r" b="b"/>
            <a:pathLst>
              <a:path w="0" h="555625">
                <a:moveTo>
                  <a:pt x="0" y="555384"/>
                </a:moveTo>
                <a:lnTo>
                  <a:pt x="0" y="0"/>
                </a:lnTo>
              </a:path>
            </a:pathLst>
          </a:custGeom>
          <a:ln w="3175">
            <a:solidFill>
              <a:srgbClr val="7F7F7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4532336" y="329627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AFAFA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4532336" y="316927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CECEC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4532336" y="304227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EFEFE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4532336" y="285177"/>
            <a:ext cx="0" cy="19050"/>
          </a:xfrm>
          <a:custGeom>
            <a:avLst/>
            <a:gdLst/>
            <a:ahLst/>
            <a:cxnLst/>
            <a:rect l="l" t="t" r="r" b="b"/>
            <a:pathLst>
              <a:path w="0" h="19050">
                <a:moveTo>
                  <a:pt x="0" y="19050"/>
                </a:moveTo>
                <a:lnTo>
                  <a:pt x="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 txBox="1"/>
          <p:nvPr/>
        </p:nvSpPr>
        <p:spPr>
          <a:xfrm>
            <a:off x="113830" y="479880"/>
            <a:ext cx="3567429" cy="6965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40">
                <a:latin typeface="Tahoma"/>
                <a:cs typeface="Tahoma"/>
              </a:rPr>
              <a:t>Risolvere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la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60">
                <a:latin typeface="Tahoma"/>
                <a:cs typeface="Tahoma"/>
              </a:rPr>
              <a:t>seguente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equazione:</a:t>
            </a:r>
            <a:endParaRPr sz="10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14"/>
              </a:spcBef>
            </a:pPr>
            <a:endParaRPr sz="850">
              <a:latin typeface="Times New Roman"/>
              <a:cs typeface="Times New Roman"/>
            </a:endParaRPr>
          </a:p>
          <a:p>
            <a:pPr marL="1171575">
              <a:lnSpc>
                <a:spcPct val="100000"/>
              </a:lnSpc>
            </a:pPr>
            <a:r>
              <a:rPr dirty="0" sz="1000" spc="-20">
                <a:solidFill>
                  <a:srgbClr val="0000FF"/>
                </a:solidFill>
                <a:latin typeface="Tahoma"/>
                <a:cs typeface="Tahoma"/>
              </a:rPr>
              <a:t>ln</a:t>
            </a:r>
            <a:r>
              <a:rPr dirty="0" sz="1000" spc="-15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45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r>
              <a:rPr dirty="0" sz="1000" spc="10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sz="1000" spc="-365">
                <a:solidFill>
                  <a:srgbClr val="0000FF"/>
                </a:solidFill>
                <a:latin typeface="Lucida Sans Unicode"/>
                <a:cs typeface="Lucida Sans Unicode"/>
              </a:rPr>
              <a:t>·</a:t>
            </a:r>
            <a:r>
              <a:rPr dirty="0" sz="1000" spc="-9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15">
                <a:solidFill>
                  <a:srgbClr val="0000FF"/>
                </a:solidFill>
                <a:latin typeface="Tahoma"/>
                <a:cs typeface="Tahoma"/>
              </a:rPr>
              <a:t>(ln</a:t>
            </a:r>
            <a:r>
              <a:rPr dirty="0" baseline="35714" sz="1050" spc="-120">
                <a:solidFill>
                  <a:srgbClr val="0000FF"/>
                </a:solidFill>
                <a:latin typeface="Lucida Sans Unicode"/>
                <a:cs typeface="Lucida Sans Unicode"/>
              </a:rPr>
              <a:t>2</a:t>
            </a:r>
            <a:r>
              <a:rPr dirty="0" baseline="35714" sz="1050" spc="-1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45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r>
              <a:rPr dirty="0" sz="1000" spc="10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sz="1000" spc="-25">
                <a:solidFill>
                  <a:srgbClr val="0000FF"/>
                </a:solidFill>
                <a:latin typeface="Lucida Sans Unicode"/>
                <a:cs typeface="Lucida Sans Unicode"/>
              </a:rPr>
              <a:t>−</a:t>
            </a:r>
            <a:r>
              <a:rPr dirty="0" sz="1000" spc="-9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25">
                <a:solidFill>
                  <a:srgbClr val="0000FF"/>
                </a:solidFill>
                <a:latin typeface="Tahoma"/>
                <a:cs typeface="Tahoma"/>
              </a:rPr>
              <a:t>5)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4</a:t>
            </a:r>
            <a:r>
              <a:rPr dirty="0" sz="1000" spc="-95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25">
                <a:solidFill>
                  <a:srgbClr val="0000FF"/>
                </a:solidFill>
                <a:latin typeface="Lucida Sans Unicode"/>
                <a:cs typeface="Lucida Sans Unicode"/>
              </a:rPr>
              <a:t>−</a:t>
            </a:r>
            <a:r>
              <a:rPr dirty="0" sz="1000" spc="-9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20">
                <a:solidFill>
                  <a:srgbClr val="0000FF"/>
                </a:solidFill>
                <a:latin typeface="Tahoma"/>
                <a:cs typeface="Tahoma"/>
              </a:rPr>
              <a:t>ln</a:t>
            </a:r>
            <a:r>
              <a:rPr dirty="0" sz="1000" spc="-15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45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r>
              <a:rPr dirty="0" sz="1000" spc="10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sz="1000" spc="-365">
                <a:solidFill>
                  <a:srgbClr val="0000FF"/>
                </a:solidFill>
                <a:latin typeface="Lucida Sans Unicode"/>
                <a:cs typeface="Lucida Sans Unicode"/>
              </a:rPr>
              <a:t>·</a:t>
            </a:r>
            <a:r>
              <a:rPr dirty="0" sz="1000" spc="-9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15">
                <a:solidFill>
                  <a:srgbClr val="0000FF"/>
                </a:solidFill>
                <a:latin typeface="Tahoma"/>
                <a:cs typeface="Tahoma"/>
              </a:rPr>
              <a:t>(ln</a:t>
            </a:r>
            <a:r>
              <a:rPr dirty="0" sz="1000" spc="-15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45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r>
              <a:rPr dirty="0" sz="1000" spc="10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+</a:t>
            </a:r>
            <a:r>
              <a:rPr dirty="0" sz="1000" spc="-95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25">
                <a:solidFill>
                  <a:srgbClr val="0000FF"/>
                </a:solidFill>
                <a:latin typeface="Tahoma"/>
                <a:cs typeface="Tahoma"/>
              </a:rPr>
              <a:t>1)</a:t>
            </a:r>
            <a:r>
              <a:rPr dirty="0" sz="1000" spc="-95" i="1">
                <a:latin typeface="Verdana"/>
                <a:cs typeface="Verdana"/>
              </a:rPr>
              <a:t>.</a:t>
            </a:r>
            <a:endParaRPr sz="10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990"/>
              </a:spcBef>
            </a:pPr>
            <a:r>
              <a:rPr dirty="0" sz="1000" spc="-30">
                <a:latin typeface="Tahoma"/>
                <a:cs typeface="Tahoma"/>
              </a:rPr>
              <a:t>Condizione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di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esistenza:</a:t>
            </a:r>
            <a:r>
              <a:rPr dirty="0" sz="1000" spc="130">
                <a:latin typeface="Tahoma"/>
                <a:cs typeface="Tahoma"/>
              </a:rPr>
              <a:t> 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65" i="1">
                <a:latin typeface="Trebuchet MS"/>
                <a:cs typeface="Trebuchet MS"/>
              </a:rPr>
              <a:t> </a:t>
            </a:r>
            <a:r>
              <a:rPr dirty="0" sz="1000" spc="-50" i="1">
                <a:latin typeface="Verdana"/>
                <a:cs typeface="Verdana"/>
              </a:rPr>
              <a:t>&gt;</a:t>
            </a:r>
            <a:r>
              <a:rPr dirty="0" sz="1000" spc="-75" i="1">
                <a:latin typeface="Verdana"/>
                <a:cs typeface="Verdana"/>
              </a:rPr>
              <a:t> </a:t>
            </a:r>
            <a:r>
              <a:rPr dirty="0" sz="1000" spc="-40">
                <a:latin typeface="Tahoma"/>
                <a:cs typeface="Tahoma"/>
              </a:rPr>
              <a:t>0.</a:t>
            </a:r>
            <a:r>
              <a:rPr dirty="0" sz="1000" spc="130">
                <a:latin typeface="Tahoma"/>
                <a:cs typeface="Tahoma"/>
              </a:rPr>
              <a:t> </a:t>
            </a:r>
            <a:r>
              <a:rPr dirty="0" sz="1000" spc="50">
                <a:latin typeface="Tahoma"/>
                <a:cs typeface="Tahoma"/>
              </a:rPr>
              <a:t>P</a:t>
            </a:r>
            <a:r>
              <a:rPr dirty="0" sz="1000" spc="-35">
                <a:latin typeface="Tahoma"/>
                <a:cs typeface="Tahoma"/>
              </a:rPr>
              <a:t>osto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65" i="1">
                <a:latin typeface="Trebuchet MS"/>
                <a:cs typeface="Trebuchet MS"/>
              </a:rPr>
              <a:t>t</a:t>
            </a:r>
            <a:r>
              <a:rPr dirty="0" sz="1000" spc="45" i="1">
                <a:latin typeface="Trebuchet MS"/>
                <a:cs typeface="Trebuchet MS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ln</a:t>
            </a:r>
            <a:r>
              <a:rPr dirty="0" sz="1000" spc="-150">
                <a:latin typeface="Tahoma"/>
                <a:cs typeface="Tahoma"/>
              </a:rPr>
              <a:t> 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-210" i="1">
                <a:latin typeface="Trebuchet MS"/>
                <a:cs typeface="Trebuchet MS"/>
              </a:rPr>
              <a:t> </a:t>
            </a:r>
            <a:r>
              <a:rPr dirty="0" sz="1000" spc="-30">
                <a:latin typeface="Tahoma"/>
                <a:cs typeface="Tahoma"/>
              </a:rPr>
              <a:t>,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l’equazione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diventa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13830" y="1278695"/>
            <a:ext cx="2642235" cy="4540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54610" marR="5080" indent="-42545">
              <a:lnSpc>
                <a:spcPct val="182600"/>
              </a:lnSpc>
              <a:tabLst>
                <a:tab pos="1303655" algn="l"/>
                <a:tab pos="1697355" algn="l"/>
              </a:tabLst>
            </a:pPr>
            <a:r>
              <a:rPr dirty="0" sz="1000" spc="0" i="1">
                <a:latin typeface="Trebuchet MS"/>
                <a:cs typeface="Trebuchet MS"/>
              </a:rPr>
              <a:t>t</a:t>
            </a:r>
            <a:r>
              <a:rPr dirty="0" sz="1000">
                <a:latin typeface="Tahoma"/>
                <a:cs typeface="Tahoma"/>
              </a:rPr>
              <a:t>(</a:t>
            </a:r>
            <a:r>
              <a:rPr dirty="0" sz="1000" spc="0" i="1">
                <a:latin typeface="Trebuchet MS"/>
                <a:cs typeface="Trebuchet MS"/>
              </a:rPr>
              <a:t>t</a:t>
            </a:r>
            <a:r>
              <a:rPr dirty="0" baseline="31746" sz="1050" spc="-37">
                <a:latin typeface="Lucida Sans Unicode"/>
                <a:cs typeface="Lucida Sans Unicode"/>
              </a:rPr>
              <a:t>2</a:t>
            </a:r>
            <a:r>
              <a:rPr dirty="0" sz="1000" spc="-20">
                <a:latin typeface="Lucida Sans Unicode"/>
                <a:cs typeface="Lucida Sans Unicode"/>
              </a:rPr>
              <a:t>−</a:t>
            </a:r>
            <a:r>
              <a:rPr dirty="0" sz="1000" spc="-25">
                <a:latin typeface="Tahoma"/>
                <a:cs typeface="Tahoma"/>
              </a:rPr>
              <a:t>5)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4</a:t>
            </a:r>
            <a:r>
              <a:rPr dirty="0" sz="1000" spc="-20">
                <a:latin typeface="Lucida Sans Unicode"/>
                <a:cs typeface="Lucida Sans Unicode"/>
              </a:rPr>
              <a:t>−</a:t>
            </a:r>
            <a:r>
              <a:rPr dirty="0" sz="1000" spc="0" i="1">
                <a:latin typeface="Trebuchet MS"/>
                <a:cs typeface="Trebuchet MS"/>
              </a:rPr>
              <a:t>t</a:t>
            </a:r>
            <a:r>
              <a:rPr dirty="0" sz="1000">
                <a:latin typeface="Tahoma"/>
                <a:cs typeface="Tahoma"/>
              </a:rPr>
              <a:t>(</a:t>
            </a:r>
            <a:r>
              <a:rPr dirty="0" sz="1000" spc="15" i="1">
                <a:latin typeface="Trebuchet MS"/>
                <a:cs typeface="Trebuchet MS"/>
              </a:rPr>
              <a:t>t</a:t>
            </a:r>
            <a:r>
              <a:rPr dirty="0" sz="1000" spc="45">
                <a:latin typeface="Tahoma"/>
                <a:cs typeface="Tahoma"/>
              </a:rPr>
              <a:t>+</a:t>
            </a:r>
            <a:r>
              <a:rPr dirty="0" sz="1000" spc="-25">
                <a:latin typeface="Tahoma"/>
                <a:cs typeface="Tahoma"/>
              </a:rPr>
              <a:t>1)</a:t>
            </a:r>
            <a:r>
              <a:rPr dirty="0" sz="1000">
                <a:latin typeface="Tahoma"/>
                <a:cs typeface="Tahoma"/>
              </a:rPr>
              <a:t>	</a:t>
            </a:r>
            <a:r>
              <a:rPr dirty="0" sz="1000" spc="-114">
                <a:latin typeface="Lucida Sans Unicode"/>
                <a:cs typeface="Lucida Sans Unicode"/>
              </a:rPr>
              <a:t>⇐</a:t>
            </a:r>
            <a:r>
              <a:rPr dirty="0" sz="1000" spc="55">
                <a:latin typeface="Lucida Sans Unicode"/>
                <a:cs typeface="Lucida Sans Unicode"/>
              </a:rPr>
              <a:t>⇒</a:t>
            </a:r>
            <a:r>
              <a:rPr dirty="0" sz="1000">
                <a:latin typeface="Lucida Sans Unicode"/>
                <a:cs typeface="Lucida Sans Unicode"/>
              </a:rPr>
              <a:t>	</a:t>
            </a:r>
            <a:r>
              <a:rPr dirty="0" sz="1000" spc="0" i="1">
                <a:latin typeface="Trebuchet MS"/>
                <a:cs typeface="Trebuchet MS"/>
              </a:rPr>
              <a:t>t</a:t>
            </a:r>
            <a:r>
              <a:rPr dirty="0" baseline="31746" sz="1050" spc="-37">
                <a:latin typeface="Lucida Sans Unicode"/>
                <a:cs typeface="Lucida Sans Unicode"/>
              </a:rPr>
              <a:t>3</a:t>
            </a:r>
            <a:r>
              <a:rPr dirty="0" sz="1000" spc="45">
                <a:latin typeface="Tahoma"/>
                <a:cs typeface="Tahoma"/>
              </a:rPr>
              <a:t>+</a:t>
            </a:r>
            <a:r>
              <a:rPr dirty="0" sz="1000" spc="0" i="1">
                <a:latin typeface="Trebuchet MS"/>
                <a:cs typeface="Trebuchet MS"/>
              </a:rPr>
              <a:t>t</a:t>
            </a:r>
            <a:r>
              <a:rPr dirty="0" baseline="31746" sz="1050" spc="-37">
                <a:latin typeface="Lucida Sans Unicode"/>
                <a:cs typeface="Lucida Sans Unicode"/>
              </a:rPr>
              <a:t>2</a:t>
            </a:r>
            <a:r>
              <a:rPr dirty="0" sz="1000" spc="-20">
                <a:latin typeface="Lucida Sans Unicode"/>
                <a:cs typeface="Lucida Sans Unicode"/>
              </a:rPr>
              <a:t>−</a:t>
            </a:r>
            <a:r>
              <a:rPr dirty="0" sz="1000" spc="-50">
                <a:latin typeface="Tahoma"/>
                <a:cs typeface="Tahoma"/>
              </a:rPr>
              <a:t>4</a:t>
            </a:r>
            <a:r>
              <a:rPr dirty="0" sz="1000" spc="15" i="1">
                <a:latin typeface="Trebuchet MS"/>
                <a:cs typeface="Trebuchet MS"/>
              </a:rPr>
              <a:t>t</a:t>
            </a:r>
            <a:r>
              <a:rPr dirty="0" sz="1000" spc="-20">
                <a:latin typeface="Lucida Sans Unicode"/>
                <a:cs typeface="Lucida Sans Unicode"/>
              </a:rPr>
              <a:t>−</a:t>
            </a:r>
            <a:r>
              <a:rPr dirty="0" sz="1000" spc="-50">
                <a:latin typeface="Tahoma"/>
                <a:cs typeface="Tahoma"/>
              </a:rPr>
              <a:t>4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0</a:t>
            </a:r>
            <a:r>
              <a:rPr dirty="0" sz="1000" spc="-30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che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ha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soluzioni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2891967" y="1302433"/>
            <a:ext cx="1602740" cy="1911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405765" algn="l"/>
              </a:tabLst>
            </a:pPr>
            <a:r>
              <a:rPr dirty="0" sz="1000" spc="-114">
                <a:latin typeface="Lucida Sans Unicode"/>
                <a:cs typeface="Lucida Sans Unicode"/>
              </a:rPr>
              <a:t>⇐</a:t>
            </a:r>
            <a:r>
              <a:rPr dirty="0" sz="1000" spc="55">
                <a:latin typeface="Lucida Sans Unicode"/>
                <a:cs typeface="Lucida Sans Unicode"/>
              </a:rPr>
              <a:t>⇒</a:t>
            </a:r>
            <a:r>
              <a:rPr dirty="0" sz="1000">
                <a:latin typeface="Lucida Sans Unicode"/>
                <a:cs typeface="Lucida Sans Unicode"/>
              </a:rPr>
              <a:t>	</a:t>
            </a:r>
            <a:r>
              <a:rPr dirty="0" sz="1000">
                <a:latin typeface="Tahoma"/>
                <a:cs typeface="Tahoma"/>
              </a:rPr>
              <a:t>(</a:t>
            </a:r>
            <a:r>
              <a:rPr dirty="0" sz="1000" spc="15" i="1">
                <a:latin typeface="Trebuchet MS"/>
                <a:cs typeface="Trebuchet MS"/>
              </a:rPr>
              <a:t>t</a:t>
            </a:r>
            <a:r>
              <a:rPr dirty="0" sz="1000" spc="-20">
                <a:latin typeface="Lucida Sans Unicode"/>
                <a:cs typeface="Lucida Sans Unicode"/>
              </a:rPr>
              <a:t>−</a:t>
            </a:r>
            <a:r>
              <a:rPr dirty="0" sz="1000" spc="-20">
                <a:latin typeface="Tahoma"/>
                <a:cs typeface="Tahoma"/>
              </a:rPr>
              <a:t>2)(</a:t>
            </a:r>
            <a:r>
              <a:rPr dirty="0" sz="1000" spc="15" i="1">
                <a:latin typeface="Trebuchet MS"/>
                <a:cs typeface="Trebuchet MS"/>
              </a:rPr>
              <a:t>t</a:t>
            </a:r>
            <a:r>
              <a:rPr dirty="0" sz="1000" spc="45">
                <a:latin typeface="Tahoma"/>
                <a:cs typeface="Tahoma"/>
              </a:rPr>
              <a:t>+</a:t>
            </a:r>
            <a:r>
              <a:rPr dirty="0" sz="1000" spc="-20">
                <a:latin typeface="Tahoma"/>
                <a:cs typeface="Tahoma"/>
              </a:rPr>
              <a:t>2)(</a:t>
            </a:r>
            <a:r>
              <a:rPr dirty="0" sz="1000" spc="15" i="1">
                <a:latin typeface="Trebuchet MS"/>
                <a:cs typeface="Trebuchet MS"/>
              </a:rPr>
              <a:t>t</a:t>
            </a:r>
            <a:r>
              <a:rPr dirty="0" sz="1000" spc="45">
                <a:latin typeface="Tahoma"/>
                <a:cs typeface="Tahoma"/>
              </a:rPr>
              <a:t>+</a:t>
            </a:r>
            <a:r>
              <a:rPr dirty="0" sz="1000" spc="-25">
                <a:latin typeface="Tahoma"/>
                <a:cs typeface="Tahoma"/>
              </a:rPr>
              <a:t>1)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0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113830" y="1732620"/>
            <a:ext cx="2966720" cy="37973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426210">
              <a:lnSpc>
                <a:spcPct val="100000"/>
              </a:lnSpc>
            </a:pPr>
            <a:r>
              <a:rPr dirty="0" sz="1000" spc="-65" i="1">
                <a:latin typeface="Trebuchet MS"/>
                <a:cs typeface="Trebuchet MS"/>
              </a:rPr>
              <a:t>t</a:t>
            </a:r>
            <a:r>
              <a:rPr dirty="0" baseline="-11904" sz="1050" spc="-120">
                <a:latin typeface="Lucida Sans Unicode"/>
                <a:cs typeface="Lucida Sans Unicode"/>
              </a:rPr>
              <a:t>1</a:t>
            </a:r>
            <a:r>
              <a:rPr dirty="0" baseline="-11904" sz="1050" spc="157">
                <a:latin typeface="Lucida Sans Unicode"/>
                <a:cs typeface="Lucida Sans Unicode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2</a:t>
            </a:r>
            <a:r>
              <a:rPr dirty="0" sz="1000" spc="-95" i="1">
                <a:latin typeface="Verdana"/>
                <a:cs typeface="Verdana"/>
              </a:rPr>
              <a:t>,</a:t>
            </a:r>
            <a:r>
              <a:rPr dirty="0" sz="1000" i="1">
                <a:latin typeface="Verdana"/>
                <a:cs typeface="Verdana"/>
              </a:rPr>
              <a:t> </a:t>
            </a:r>
            <a:r>
              <a:rPr dirty="0" sz="1000" spc="-40" i="1">
                <a:latin typeface="Verdana"/>
                <a:cs typeface="Verdana"/>
              </a:rPr>
              <a:t> </a:t>
            </a:r>
            <a:r>
              <a:rPr dirty="0" sz="1000" spc="-65" i="1">
                <a:latin typeface="Trebuchet MS"/>
                <a:cs typeface="Trebuchet MS"/>
              </a:rPr>
              <a:t>t</a:t>
            </a:r>
            <a:r>
              <a:rPr dirty="0" baseline="-11904" sz="1050" spc="-120">
                <a:latin typeface="Lucida Sans Unicode"/>
                <a:cs typeface="Lucida Sans Unicode"/>
              </a:rPr>
              <a:t>2</a:t>
            </a:r>
            <a:r>
              <a:rPr dirty="0" baseline="-11904" sz="1050" spc="157">
                <a:latin typeface="Lucida Sans Unicode"/>
                <a:cs typeface="Lucida Sans Unicode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50">
                <a:latin typeface="Tahoma"/>
                <a:cs typeface="Tahoma"/>
              </a:rPr>
              <a:t>2</a:t>
            </a:r>
            <a:r>
              <a:rPr dirty="0" sz="1000">
                <a:latin typeface="Tahoma"/>
                <a:cs typeface="Tahoma"/>
              </a:rPr>
              <a:t> </a:t>
            </a:r>
            <a:r>
              <a:rPr dirty="0" sz="1000" spc="-130">
                <a:latin typeface="Tahoma"/>
                <a:cs typeface="Tahoma"/>
              </a:rPr>
              <a:t> 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>
                <a:latin typeface="Tahoma"/>
                <a:cs typeface="Tahoma"/>
              </a:rPr>
              <a:t> </a:t>
            </a:r>
            <a:r>
              <a:rPr dirty="0" sz="1000" spc="-130">
                <a:latin typeface="Tahoma"/>
                <a:cs typeface="Tahoma"/>
              </a:rPr>
              <a:t> </a:t>
            </a:r>
            <a:r>
              <a:rPr dirty="0" sz="1000" spc="-65" i="1">
                <a:latin typeface="Trebuchet MS"/>
                <a:cs typeface="Trebuchet MS"/>
              </a:rPr>
              <a:t>t</a:t>
            </a:r>
            <a:r>
              <a:rPr dirty="0" baseline="-11904" sz="1050" spc="-120">
                <a:latin typeface="Lucida Sans Unicode"/>
                <a:cs typeface="Lucida Sans Unicode"/>
              </a:rPr>
              <a:t>3</a:t>
            </a:r>
            <a:r>
              <a:rPr dirty="0" baseline="-11904" sz="1050" spc="157">
                <a:latin typeface="Lucida Sans Unicode"/>
                <a:cs typeface="Lucida Sans Unicode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50">
                <a:latin typeface="Tahoma"/>
                <a:cs typeface="Tahoma"/>
              </a:rPr>
              <a:t>1</a:t>
            </a:r>
            <a:r>
              <a:rPr dirty="0" sz="1000" spc="-95" i="1">
                <a:latin typeface="Verdana"/>
                <a:cs typeface="Verdana"/>
              </a:rPr>
              <a:t>.</a:t>
            </a:r>
            <a:endParaRPr sz="10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590"/>
              </a:spcBef>
            </a:pPr>
            <a:r>
              <a:rPr dirty="0" sz="1000" spc="5">
                <a:latin typeface="Tahoma"/>
                <a:cs typeface="Tahoma"/>
              </a:rPr>
              <a:t>All</a:t>
            </a:r>
            <a:r>
              <a:rPr dirty="0" sz="1000" spc="-20">
                <a:latin typeface="Tahoma"/>
                <a:cs typeface="Tahoma"/>
              </a:rPr>
              <a:t>o</a:t>
            </a:r>
            <a:r>
              <a:rPr dirty="0" sz="1000" spc="-40">
                <a:latin typeface="Tahoma"/>
                <a:cs typeface="Tahoma"/>
              </a:rPr>
              <a:t>ra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si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ha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983399" y="2112198"/>
            <a:ext cx="838200" cy="1911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592455" algn="l"/>
              </a:tabLst>
            </a:pPr>
            <a:r>
              <a:rPr dirty="0" sz="1000" spc="-20">
                <a:latin typeface="Tahoma"/>
                <a:cs typeface="Tahoma"/>
              </a:rPr>
              <a:t>ln</a:t>
            </a:r>
            <a:r>
              <a:rPr dirty="0" sz="1000" spc="-150">
                <a:latin typeface="Tahoma"/>
                <a:cs typeface="Tahoma"/>
              </a:rPr>
              <a:t> 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65" i="1">
                <a:latin typeface="Trebuchet MS"/>
                <a:cs typeface="Trebuchet MS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2</a:t>
            </a:r>
            <a:r>
              <a:rPr dirty="0" sz="1000">
                <a:latin typeface="Tahoma"/>
                <a:cs typeface="Tahoma"/>
              </a:rPr>
              <a:t>	</a:t>
            </a:r>
            <a:r>
              <a:rPr dirty="0" sz="1000" spc="-114">
                <a:latin typeface="Lucida Sans Unicode"/>
                <a:cs typeface="Lucida Sans Unicode"/>
              </a:rPr>
              <a:t>⇐</a:t>
            </a:r>
            <a:r>
              <a:rPr dirty="0" sz="1000" spc="55">
                <a:latin typeface="Lucida Sans Unicode"/>
                <a:cs typeface="Lucida Sans Unicode"/>
              </a:rPr>
              <a:t>⇒</a:t>
            </a:r>
            <a:endParaRPr sz="1000">
              <a:latin typeface="Lucida Sans Unicode"/>
              <a:cs typeface="Lucida Sans Unicode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1957298" y="2088460"/>
            <a:ext cx="516890" cy="1758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1500" spc="-52" i="1">
                <a:latin typeface="Trebuchet MS"/>
                <a:cs typeface="Trebuchet MS"/>
              </a:rPr>
              <a:t>e</a:t>
            </a:r>
            <a:r>
              <a:rPr dirty="0" sz="700" spc="-45">
                <a:latin typeface="Lucida Sans Unicode"/>
                <a:cs typeface="Lucida Sans Unicode"/>
              </a:rPr>
              <a:t>ln</a:t>
            </a:r>
            <a:r>
              <a:rPr dirty="0" sz="700" spc="-85">
                <a:latin typeface="Lucida Sans Unicode"/>
                <a:cs typeface="Lucida Sans Unicode"/>
              </a:rPr>
              <a:t> </a:t>
            </a:r>
            <a:r>
              <a:rPr dirty="0" sz="700" spc="-15" i="1">
                <a:latin typeface="Trebuchet MS"/>
                <a:cs typeface="Trebuchet MS"/>
              </a:rPr>
              <a:t>x</a:t>
            </a:r>
            <a:r>
              <a:rPr dirty="0" sz="700" i="1">
                <a:latin typeface="Trebuchet MS"/>
                <a:cs typeface="Trebuchet MS"/>
              </a:rPr>
              <a:t> </a:t>
            </a:r>
            <a:r>
              <a:rPr dirty="0" sz="700" spc="-35" i="1">
                <a:latin typeface="Trebuchet MS"/>
                <a:cs typeface="Trebuchet MS"/>
              </a:rPr>
              <a:t> </a:t>
            </a:r>
            <a:r>
              <a:rPr dirty="0" baseline="-22222" sz="1500" spc="60">
                <a:latin typeface="Tahoma"/>
                <a:cs typeface="Tahoma"/>
              </a:rPr>
              <a:t>=</a:t>
            </a:r>
            <a:r>
              <a:rPr dirty="0" baseline="-22222" sz="1500" spc="-60">
                <a:latin typeface="Tahoma"/>
                <a:cs typeface="Tahoma"/>
              </a:rPr>
              <a:t> </a:t>
            </a:r>
            <a:r>
              <a:rPr dirty="0" baseline="-22222" sz="1500" spc="-52" i="1">
                <a:latin typeface="Trebuchet MS"/>
                <a:cs typeface="Trebuchet MS"/>
              </a:rPr>
              <a:t>e</a:t>
            </a:r>
            <a:r>
              <a:rPr dirty="0" sz="700" spc="-80">
                <a:latin typeface="Lucida Sans Unicode"/>
                <a:cs typeface="Lucida Sans Unicode"/>
              </a:rPr>
              <a:t>2</a:t>
            </a:r>
            <a:endParaRPr sz="700">
              <a:latin typeface="Lucida Sans Unicode"/>
              <a:cs typeface="Lucida Sans Unicode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2616771" y="2088460"/>
            <a:ext cx="1008380" cy="21462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405765" algn="l"/>
              </a:tabLst>
            </a:pPr>
            <a:r>
              <a:rPr dirty="0" sz="1000" spc="-114">
                <a:latin typeface="Lucida Sans Unicode"/>
                <a:cs typeface="Lucida Sans Unicode"/>
              </a:rPr>
              <a:t>⇐</a:t>
            </a:r>
            <a:r>
              <a:rPr dirty="0" sz="1000" spc="55">
                <a:latin typeface="Lucida Sans Unicode"/>
                <a:cs typeface="Lucida Sans Unicode"/>
              </a:rPr>
              <a:t>⇒</a:t>
            </a:r>
            <a:r>
              <a:rPr dirty="0" sz="1000">
                <a:latin typeface="Lucida Sans Unicode"/>
                <a:cs typeface="Lucida Sans Unicode"/>
              </a:rPr>
              <a:t>	</a:t>
            </a:r>
            <a:r>
              <a:rPr dirty="0" sz="1000" spc="-45" i="1">
                <a:solidFill>
                  <a:srgbClr val="FF0000"/>
                </a:solidFill>
                <a:latin typeface="Trebuchet MS"/>
                <a:cs typeface="Trebuchet MS"/>
              </a:rPr>
              <a:t>x</a:t>
            </a:r>
            <a:r>
              <a:rPr dirty="0" sz="1000" spc="65" i="1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dirty="0" sz="1000" spc="40">
                <a:solidFill>
                  <a:srgbClr val="FF0000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35" i="1">
                <a:solidFill>
                  <a:srgbClr val="FF0000"/>
                </a:solidFill>
                <a:latin typeface="Trebuchet MS"/>
                <a:cs typeface="Trebuchet MS"/>
              </a:rPr>
              <a:t>e</a:t>
            </a:r>
            <a:r>
              <a:rPr dirty="0" baseline="31746" sz="1050" spc="-120">
                <a:solidFill>
                  <a:srgbClr val="FF0000"/>
                </a:solidFill>
                <a:latin typeface="Lucida Sans Unicode"/>
                <a:cs typeface="Lucida Sans Unicode"/>
              </a:rPr>
              <a:t>2</a:t>
            </a:r>
            <a:r>
              <a:rPr dirty="0" baseline="31746" sz="1050" spc="157">
                <a:solidFill>
                  <a:srgbClr val="FF0000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50" i="1">
                <a:latin typeface="Verdana"/>
                <a:cs typeface="Verdana"/>
              </a:rPr>
              <a:t>&gt;</a:t>
            </a:r>
            <a:r>
              <a:rPr dirty="0" sz="1000" spc="-75" i="1">
                <a:latin typeface="Verdana"/>
                <a:cs typeface="Verdana"/>
              </a:rPr>
              <a:t> </a:t>
            </a:r>
            <a:r>
              <a:rPr dirty="0" sz="1000" spc="-50">
                <a:latin typeface="Tahoma"/>
                <a:cs typeface="Tahoma"/>
              </a:rPr>
              <a:t>0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879475" y="2521138"/>
            <a:ext cx="935990" cy="1911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690880" algn="l"/>
              </a:tabLst>
            </a:pPr>
            <a:r>
              <a:rPr dirty="0" sz="1000" spc="-20">
                <a:latin typeface="Tahoma"/>
                <a:cs typeface="Tahoma"/>
              </a:rPr>
              <a:t>ln</a:t>
            </a:r>
            <a:r>
              <a:rPr dirty="0" sz="1000" spc="-150">
                <a:latin typeface="Tahoma"/>
                <a:cs typeface="Tahoma"/>
              </a:rPr>
              <a:t> 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65" i="1">
                <a:latin typeface="Trebuchet MS"/>
                <a:cs typeface="Trebuchet MS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50">
                <a:latin typeface="Tahoma"/>
                <a:cs typeface="Tahoma"/>
              </a:rPr>
              <a:t>2</a:t>
            </a:r>
            <a:r>
              <a:rPr dirty="0" sz="1000">
                <a:latin typeface="Tahoma"/>
                <a:cs typeface="Tahoma"/>
              </a:rPr>
              <a:t>	</a:t>
            </a:r>
            <a:r>
              <a:rPr dirty="0" sz="1000" spc="-114">
                <a:latin typeface="Lucida Sans Unicode"/>
                <a:cs typeface="Lucida Sans Unicode"/>
              </a:rPr>
              <a:t>⇐</a:t>
            </a:r>
            <a:r>
              <a:rPr dirty="0" sz="1000" spc="55">
                <a:latin typeface="Lucida Sans Unicode"/>
                <a:cs typeface="Lucida Sans Unicode"/>
              </a:rPr>
              <a:t>⇒</a:t>
            </a:r>
            <a:endParaRPr sz="1000">
              <a:latin typeface="Lucida Sans Unicode"/>
              <a:cs typeface="Lucida Sans Unicode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1951774" y="2497400"/>
            <a:ext cx="596265" cy="1758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1500" spc="-52" i="1">
                <a:latin typeface="Trebuchet MS"/>
                <a:cs typeface="Trebuchet MS"/>
              </a:rPr>
              <a:t>e</a:t>
            </a:r>
            <a:r>
              <a:rPr dirty="0" sz="700" spc="-45">
                <a:latin typeface="Lucida Sans Unicode"/>
                <a:cs typeface="Lucida Sans Unicode"/>
              </a:rPr>
              <a:t>ln</a:t>
            </a:r>
            <a:r>
              <a:rPr dirty="0" sz="700" spc="-85">
                <a:latin typeface="Lucida Sans Unicode"/>
                <a:cs typeface="Lucida Sans Unicode"/>
              </a:rPr>
              <a:t> </a:t>
            </a:r>
            <a:r>
              <a:rPr dirty="0" sz="700" spc="-15" i="1">
                <a:latin typeface="Trebuchet MS"/>
                <a:cs typeface="Trebuchet MS"/>
              </a:rPr>
              <a:t>x</a:t>
            </a:r>
            <a:r>
              <a:rPr dirty="0" sz="700" i="1">
                <a:latin typeface="Trebuchet MS"/>
                <a:cs typeface="Trebuchet MS"/>
              </a:rPr>
              <a:t> </a:t>
            </a:r>
            <a:r>
              <a:rPr dirty="0" sz="700" spc="-35" i="1">
                <a:latin typeface="Trebuchet MS"/>
                <a:cs typeface="Trebuchet MS"/>
              </a:rPr>
              <a:t> </a:t>
            </a:r>
            <a:r>
              <a:rPr dirty="0" baseline="-22222" sz="1500" spc="60">
                <a:latin typeface="Tahoma"/>
                <a:cs typeface="Tahoma"/>
              </a:rPr>
              <a:t>=</a:t>
            </a:r>
            <a:r>
              <a:rPr dirty="0" baseline="-22222" sz="1500" spc="-60">
                <a:latin typeface="Tahoma"/>
                <a:cs typeface="Tahoma"/>
              </a:rPr>
              <a:t> </a:t>
            </a:r>
            <a:r>
              <a:rPr dirty="0" baseline="-22222" sz="1500" spc="-52" i="1">
                <a:latin typeface="Trebuchet MS"/>
                <a:cs typeface="Trebuchet MS"/>
              </a:rPr>
              <a:t>e</a:t>
            </a:r>
            <a:r>
              <a:rPr dirty="0" sz="700" spc="210" i="1">
                <a:latin typeface="Arial"/>
                <a:cs typeface="Arial"/>
              </a:rPr>
              <a:t>−</a:t>
            </a:r>
            <a:r>
              <a:rPr dirty="0" sz="700" spc="-80">
                <a:latin typeface="Lucida Sans Unicode"/>
                <a:cs typeface="Lucida Sans Unicode"/>
              </a:rPr>
              <a:t>2</a:t>
            </a:r>
            <a:endParaRPr sz="700">
              <a:latin typeface="Lucida Sans Unicode"/>
              <a:cs typeface="Lucida Sans Unicode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3350501" y="2597378"/>
            <a:ext cx="118745" cy="0"/>
          </a:xfrm>
          <a:custGeom>
            <a:avLst/>
            <a:gdLst/>
            <a:ahLst/>
            <a:cxnLst/>
            <a:rect l="l" t="t" r="r" b="b"/>
            <a:pathLst>
              <a:path w="118745" h="0">
                <a:moveTo>
                  <a:pt x="0" y="0"/>
                </a:moveTo>
                <a:lnTo>
                  <a:pt x="118186" y="0"/>
                </a:lnTo>
              </a:path>
            </a:pathLst>
          </a:custGeom>
          <a:ln w="5054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 txBox="1"/>
          <p:nvPr/>
        </p:nvSpPr>
        <p:spPr>
          <a:xfrm>
            <a:off x="2690329" y="2435540"/>
            <a:ext cx="1038225" cy="2762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687070">
              <a:lnSpc>
                <a:spcPts val="935"/>
              </a:lnSpc>
            </a:pP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1</a:t>
            </a:r>
            <a:endParaRPr sz="1000">
              <a:latin typeface="Tahoma"/>
              <a:cs typeface="Tahoma"/>
            </a:endParaRPr>
          </a:p>
          <a:p>
            <a:pPr marL="12700">
              <a:lnSpc>
                <a:spcPts val="935"/>
              </a:lnSpc>
              <a:tabLst>
                <a:tab pos="405765" algn="l"/>
                <a:tab pos="828040" algn="l"/>
              </a:tabLst>
            </a:pPr>
            <a:r>
              <a:rPr dirty="0" sz="1000" spc="-114">
                <a:latin typeface="Lucida Sans Unicode"/>
                <a:cs typeface="Lucida Sans Unicode"/>
              </a:rPr>
              <a:t>⇐</a:t>
            </a:r>
            <a:r>
              <a:rPr dirty="0" sz="1000" spc="55">
                <a:latin typeface="Lucida Sans Unicode"/>
                <a:cs typeface="Lucida Sans Unicode"/>
              </a:rPr>
              <a:t>⇒</a:t>
            </a:r>
            <a:r>
              <a:rPr dirty="0" sz="1000">
                <a:latin typeface="Lucida Sans Unicode"/>
                <a:cs typeface="Lucida Sans Unicode"/>
              </a:rPr>
              <a:t>	</a:t>
            </a:r>
            <a:r>
              <a:rPr dirty="0" sz="1000" spc="-45" i="1">
                <a:solidFill>
                  <a:srgbClr val="FF0000"/>
                </a:solidFill>
                <a:latin typeface="Trebuchet MS"/>
                <a:cs typeface="Trebuchet MS"/>
              </a:rPr>
              <a:t>x</a:t>
            </a:r>
            <a:r>
              <a:rPr dirty="0" sz="1000" spc="65" i="1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dirty="0" sz="1000" spc="40">
                <a:solidFill>
                  <a:srgbClr val="FF0000"/>
                </a:solidFill>
                <a:latin typeface="Tahoma"/>
                <a:cs typeface="Tahoma"/>
              </a:rPr>
              <a:t>=</a:t>
            </a:r>
            <a:r>
              <a:rPr dirty="0" sz="1000">
                <a:solidFill>
                  <a:srgbClr val="FF0000"/>
                </a:solidFill>
                <a:latin typeface="Tahoma"/>
                <a:cs typeface="Tahoma"/>
              </a:rPr>
              <a:t>	</a:t>
            </a:r>
            <a:r>
              <a:rPr dirty="0" sz="1000" spc="-50" i="1">
                <a:latin typeface="Verdana"/>
                <a:cs typeface="Verdana"/>
              </a:rPr>
              <a:t>&gt;</a:t>
            </a:r>
            <a:r>
              <a:rPr dirty="0" sz="1000" spc="-75" i="1">
                <a:latin typeface="Verdana"/>
                <a:cs typeface="Verdana"/>
              </a:rPr>
              <a:t> </a:t>
            </a:r>
            <a:r>
              <a:rPr dirty="0" sz="1000" spc="-50">
                <a:latin typeface="Tahoma"/>
                <a:cs typeface="Tahoma"/>
              </a:rPr>
              <a:t>0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3337801" y="2599889"/>
            <a:ext cx="137795" cy="1600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6666" sz="1500" spc="-52" i="1">
                <a:solidFill>
                  <a:srgbClr val="FF0000"/>
                </a:solidFill>
                <a:latin typeface="Trebuchet MS"/>
                <a:cs typeface="Trebuchet MS"/>
              </a:rPr>
              <a:t>e</a:t>
            </a:r>
            <a:r>
              <a:rPr dirty="0" sz="700" spc="-80">
                <a:solidFill>
                  <a:srgbClr val="FF0000"/>
                </a:solidFill>
                <a:latin typeface="Lucida Sans Unicode"/>
                <a:cs typeface="Lucida Sans Unicode"/>
              </a:rPr>
              <a:t>2</a:t>
            </a:r>
            <a:endParaRPr sz="700">
              <a:latin typeface="Lucida Sans Unicode"/>
              <a:cs typeface="Lucida Sans Unicode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888593" y="2930078"/>
            <a:ext cx="542925" cy="1911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20">
                <a:latin typeface="Tahoma"/>
                <a:cs typeface="Tahoma"/>
              </a:rPr>
              <a:t>ln</a:t>
            </a:r>
            <a:r>
              <a:rPr dirty="0" sz="1000" spc="-150">
                <a:latin typeface="Tahoma"/>
                <a:cs typeface="Tahoma"/>
              </a:rPr>
              <a:t> 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65" i="1">
                <a:latin typeface="Trebuchet MS"/>
                <a:cs typeface="Trebuchet MS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50">
                <a:latin typeface="Tahoma"/>
                <a:cs typeface="Tahoma"/>
              </a:rPr>
              <a:t>1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30" name="object 30"/>
          <p:cNvSpPr/>
          <p:nvPr/>
        </p:nvSpPr>
        <p:spPr>
          <a:xfrm>
            <a:off x="0" y="3364623"/>
            <a:ext cx="1383030" cy="91440"/>
          </a:xfrm>
          <a:custGeom>
            <a:avLst/>
            <a:gdLst/>
            <a:ahLst/>
            <a:cxnLst/>
            <a:rect l="l" t="t" r="r" b="b"/>
            <a:pathLst>
              <a:path w="1383030" h="91439">
                <a:moveTo>
                  <a:pt x="0" y="91376"/>
                </a:moveTo>
                <a:lnTo>
                  <a:pt x="1382420" y="91376"/>
                </a:lnTo>
                <a:lnTo>
                  <a:pt x="1382420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1382420" y="3364623"/>
            <a:ext cx="1935480" cy="91440"/>
          </a:xfrm>
          <a:custGeom>
            <a:avLst/>
            <a:gdLst/>
            <a:ahLst/>
            <a:cxnLst/>
            <a:rect l="l" t="t" r="r" b="b"/>
            <a:pathLst>
              <a:path w="1935479" h="91439">
                <a:moveTo>
                  <a:pt x="0" y="91376"/>
                </a:moveTo>
                <a:lnTo>
                  <a:pt x="1935352" y="91376"/>
                </a:lnTo>
                <a:lnTo>
                  <a:pt x="1935352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3317760" y="3364623"/>
            <a:ext cx="829944" cy="91440"/>
          </a:xfrm>
          <a:custGeom>
            <a:avLst/>
            <a:gdLst/>
            <a:ahLst/>
            <a:cxnLst/>
            <a:rect l="l" t="t" r="r" b="b"/>
            <a:pathLst>
              <a:path w="829945" h="91439">
                <a:moveTo>
                  <a:pt x="0" y="91376"/>
                </a:moveTo>
                <a:lnTo>
                  <a:pt x="829411" y="91376"/>
                </a:lnTo>
                <a:lnTo>
                  <a:pt x="829411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/>
          <p:nvPr/>
        </p:nvSpPr>
        <p:spPr>
          <a:xfrm>
            <a:off x="4147172" y="3364623"/>
            <a:ext cx="461009" cy="91440"/>
          </a:xfrm>
          <a:custGeom>
            <a:avLst/>
            <a:gdLst/>
            <a:ahLst/>
            <a:cxnLst/>
            <a:rect l="l" t="t" r="r" b="b"/>
            <a:pathLst>
              <a:path w="461010" h="91439">
                <a:moveTo>
                  <a:pt x="0" y="91376"/>
                </a:moveTo>
                <a:lnTo>
                  <a:pt x="460832" y="91376"/>
                </a:lnTo>
                <a:lnTo>
                  <a:pt x="46083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Agnese</a:t>
            </a:r>
            <a:r>
              <a:rPr dirty="0" spc="15"/>
              <a:t> </a:t>
            </a:r>
            <a:r>
              <a:rPr dirty="0" spc="-10"/>
              <a:t>Di</a:t>
            </a:r>
            <a:r>
              <a:rPr dirty="0" spc="15"/>
              <a:t> </a:t>
            </a:r>
            <a:r>
              <a:rPr dirty="0" spc="-30"/>
              <a:t>Castro</a:t>
            </a:r>
          </a:p>
        </p:txBody>
      </p:sp>
      <p:sp>
        <p:nvSpPr>
          <p:cNvPr id="35" name="object 35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0"/>
              <a:t>Es</a:t>
            </a:r>
            <a:r>
              <a:rPr dirty="0" spc="-5"/>
              <a:t>p</a:t>
            </a:r>
            <a:r>
              <a:rPr dirty="0" spc="-40"/>
              <a:t>onenziale</a:t>
            </a:r>
            <a:r>
              <a:rPr dirty="0" spc="15"/>
              <a:t> </a:t>
            </a:r>
            <a:r>
              <a:rPr dirty="0" spc="50"/>
              <a:t>&amp;</a:t>
            </a:r>
            <a:r>
              <a:rPr dirty="0" spc="15"/>
              <a:t> </a:t>
            </a:r>
            <a:r>
              <a:rPr dirty="0" spc="-25"/>
              <a:t>Log</a:t>
            </a:r>
            <a:r>
              <a:rPr dirty="0" spc="-40"/>
              <a:t>a</a:t>
            </a:r>
            <a:r>
              <a:rPr dirty="0" spc="-25"/>
              <a:t>ritmo:</a:t>
            </a:r>
            <a:r>
              <a:rPr dirty="0" spc="75"/>
              <a:t> </a:t>
            </a:r>
            <a:r>
              <a:rPr dirty="0" spc="-35"/>
              <a:t>p</a:t>
            </a:r>
            <a:r>
              <a:rPr dirty="0" spc="-50"/>
              <a:t>a</a:t>
            </a:r>
            <a:r>
              <a:rPr dirty="0" spc="-25"/>
              <a:t>rte</a:t>
            </a:r>
            <a:r>
              <a:rPr dirty="0" spc="15"/>
              <a:t> </a:t>
            </a:r>
            <a:r>
              <a:rPr dirty="0" spc="-55"/>
              <a:t>3</a:t>
            </a:r>
          </a:p>
        </p:txBody>
      </p:sp>
      <p:sp>
        <p:nvSpPr>
          <p:cNvPr id="36" name="object 36"/>
          <p:cNvSpPr txBox="1"/>
          <p:nvPr/>
        </p:nvSpPr>
        <p:spPr>
          <a:xfrm>
            <a:off x="3458971" y="3367563"/>
            <a:ext cx="54737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25">
                <a:solidFill>
                  <a:srgbClr val="7A0000"/>
                </a:solidFill>
                <a:latin typeface="Lucida Sans Unicode"/>
                <a:cs typeface="Lucida Sans Unicode"/>
              </a:rPr>
              <a:t>Unitelma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Sapienza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4280865" y="3367563"/>
            <a:ext cx="19367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5">
                <a:solidFill>
                  <a:srgbClr val="FFFFFF"/>
                </a:solidFill>
                <a:latin typeface="Lucida Sans Unicode"/>
                <a:cs typeface="Lucida Sans Unicode"/>
              </a:rPr>
              <a:t>23/27</a:t>
            </a:r>
            <a:endParaRPr sz="5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1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49718" y="24034"/>
            <a:ext cx="40449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Esercizi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svolti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59532" rIns="0" bIns="0" rtlCol="0" vert="horz">
            <a:spAutoFit/>
          </a:bodyPr>
          <a:lstStyle/>
          <a:p>
            <a:pPr marL="31115">
              <a:lnSpc>
                <a:spcPct val="100000"/>
              </a:lnSpc>
            </a:pPr>
            <a:r>
              <a:rPr dirty="0" sz="1000" spc="-35">
                <a:solidFill>
                  <a:srgbClr val="007F00"/>
                </a:solidFill>
              </a:rPr>
              <a:t>Esercizio</a:t>
            </a:r>
            <a:endParaRPr sz="1000"/>
          </a:p>
        </p:txBody>
      </p:sp>
      <p:sp>
        <p:nvSpPr>
          <p:cNvPr id="5" name="object 5"/>
          <p:cNvSpPr/>
          <p:nvPr/>
        </p:nvSpPr>
        <p:spPr>
          <a:xfrm>
            <a:off x="75729" y="379309"/>
            <a:ext cx="4456607" cy="10160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0" y="0"/>
            <a:ext cx="4608004" cy="34560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4468835" y="865962"/>
            <a:ext cx="114301" cy="11430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77330" y="916762"/>
            <a:ext cx="4304204" cy="635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4532336" y="291527"/>
            <a:ext cx="50800" cy="587135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532336" y="355027"/>
            <a:ext cx="50800" cy="523634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75729" y="461873"/>
            <a:ext cx="4457065" cy="467995"/>
          </a:xfrm>
          <a:custGeom>
            <a:avLst/>
            <a:gdLst/>
            <a:ahLst/>
            <a:cxnLst/>
            <a:rect l="l" t="t" r="r" b="b"/>
            <a:pathLst>
              <a:path w="4457065" h="467994">
                <a:moveTo>
                  <a:pt x="4456606" y="0"/>
                </a:moveTo>
                <a:lnTo>
                  <a:pt x="0" y="0"/>
                </a:lnTo>
                <a:lnTo>
                  <a:pt x="0" y="416789"/>
                </a:lnTo>
                <a:lnTo>
                  <a:pt x="16636" y="454303"/>
                </a:lnTo>
                <a:lnTo>
                  <a:pt x="4405806" y="467589"/>
                </a:lnTo>
                <a:lnTo>
                  <a:pt x="4420049" y="465544"/>
                </a:lnTo>
                <a:lnTo>
                  <a:pt x="4451170" y="439585"/>
                </a:lnTo>
                <a:lnTo>
                  <a:pt x="445660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4532336" y="342327"/>
            <a:ext cx="0" cy="555625"/>
          </a:xfrm>
          <a:custGeom>
            <a:avLst/>
            <a:gdLst/>
            <a:ahLst/>
            <a:cxnLst/>
            <a:rect l="l" t="t" r="r" b="b"/>
            <a:pathLst>
              <a:path w="0" h="555625">
                <a:moveTo>
                  <a:pt x="0" y="555384"/>
                </a:moveTo>
                <a:lnTo>
                  <a:pt x="0" y="0"/>
                </a:lnTo>
              </a:path>
            </a:pathLst>
          </a:custGeom>
          <a:ln w="3175">
            <a:solidFill>
              <a:srgbClr val="7F7F7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4532336" y="329627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AFAFA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4532336" y="316927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CECEC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4532336" y="304227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EFEFE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4532336" y="285177"/>
            <a:ext cx="0" cy="19050"/>
          </a:xfrm>
          <a:custGeom>
            <a:avLst/>
            <a:gdLst/>
            <a:ahLst/>
            <a:cxnLst/>
            <a:rect l="l" t="t" r="r" b="b"/>
            <a:pathLst>
              <a:path w="0" h="19050">
                <a:moveTo>
                  <a:pt x="0" y="19050"/>
                </a:moveTo>
                <a:lnTo>
                  <a:pt x="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 txBox="1"/>
          <p:nvPr/>
        </p:nvSpPr>
        <p:spPr>
          <a:xfrm>
            <a:off x="113830" y="479880"/>
            <a:ext cx="3567429" cy="6965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40">
                <a:latin typeface="Tahoma"/>
                <a:cs typeface="Tahoma"/>
              </a:rPr>
              <a:t>Risolvere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la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60">
                <a:latin typeface="Tahoma"/>
                <a:cs typeface="Tahoma"/>
              </a:rPr>
              <a:t>seguente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equazione:</a:t>
            </a:r>
            <a:endParaRPr sz="10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14"/>
              </a:spcBef>
            </a:pPr>
            <a:endParaRPr sz="850">
              <a:latin typeface="Times New Roman"/>
              <a:cs typeface="Times New Roman"/>
            </a:endParaRPr>
          </a:p>
          <a:p>
            <a:pPr marL="1171575">
              <a:lnSpc>
                <a:spcPct val="100000"/>
              </a:lnSpc>
            </a:pPr>
            <a:r>
              <a:rPr dirty="0" sz="1000" spc="-20">
                <a:solidFill>
                  <a:srgbClr val="0000FF"/>
                </a:solidFill>
                <a:latin typeface="Tahoma"/>
                <a:cs typeface="Tahoma"/>
              </a:rPr>
              <a:t>ln</a:t>
            </a:r>
            <a:r>
              <a:rPr dirty="0" sz="1000" spc="-15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45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r>
              <a:rPr dirty="0" sz="1000" spc="10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sz="1000" spc="-365">
                <a:solidFill>
                  <a:srgbClr val="0000FF"/>
                </a:solidFill>
                <a:latin typeface="Lucida Sans Unicode"/>
                <a:cs typeface="Lucida Sans Unicode"/>
              </a:rPr>
              <a:t>·</a:t>
            </a:r>
            <a:r>
              <a:rPr dirty="0" sz="1000" spc="-9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15">
                <a:solidFill>
                  <a:srgbClr val="0000FF"/>
                </a:solidFill>
                <a:latin typeface="Tahoma"/>
                <a:cs typeface="Tahoma"/>
              </a:rPr>
              <a:t>(ln</a:t>
            </a:r>
            <a:r>
              <a:rPr dirty="0" baseline="35714" sz="1050" spc="-120">
                <a:solidFill>
                  <a:srgbClr val="0000FF"/>
                </a:solidFill>
                <a:latin typeface="Lucida Sans Unicode"/>
                <a:cs typeface="Lucida Sans Unicode"/>
              </a:rPr>
              <a:t>2</a:t>
            </a:r>
            <a:r>
              <a:rPr dirty="0" baseline="35714" sz="1050" spc="-1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45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r>
              <a:rPr dirty="0" sz="1000" spc="10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sz="1000" spc="-25">
                <a:solidFill>
                  <a:srgbClr val="0000FF"/>
                </a:solidFill>
                <a:latin typeface="Lucida Sans Unicode"/>
                <a:cs typeface="Lucida Sans Unicode"/>
              </a:rPr>
              <a:t>−</a:t>
            </a:r>
            <a:r>
              <a:rPr dirty="0" sz="1000" spc="-9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25">
                <a:solidFill>
                  <a:srgbClr val="0000FF"/>
                </a:solidFill>
                <a:latin typeface="Tahoma"/>
                <a:cs typeface="Tahoma"/>
              </a:rPr>
              <a:t>5)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4</a:t>
            </a:r>
            <a:r>
              <a:rPr dirty="0" sz="1000" spc="-95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25">
                <a:solidFill>
                  <a:srgbClr val="0000FF"/>
                </a:solidFill>
                <a:latin typeface="Lucida Sans Unicode"/>
                <a:cs typeface="Lucida Sans Unicode"/>
              </a:rPr>
              <a:t>−</a:t>
            </a:r>
            <a:r>
              <a:rPr dirty="0" sz="1000" spc="-9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20">
                <a:solidFill>
                  <a:srgbClr val="0000FF"/>
                </a:solidFill>
                <a:latin typeface="Tahoma"/>
                <a:cs typeface="Tahoma"/>
              </a:rPr>
              <a:t>ln</a:t>
            </a:r>
            <a:r>
              <a:rPr dirty="0" sz="1000" spc="-15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45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r>
              <a:rPr dirty="0" sz="1000" spc="10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sz="1000" spc="-365">
                <a:solidFill>
                  <a:srgbClr val="0000FF"/>
                </a:solidFill>
                <a:latin typeface="Lucida Sans Unicode"/>
                <a:cs typeface="Lucida Sans Unicode"/>
              </a:rPr>
              <a:t>·</a:t>
            </a:r>
            <a:r>
              <a:rPr dirty="0" sz="1000" spc="-9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15">
                <a:solidFill>
                  <a:srgbClr val="0000FF"/>
                </a:solidFill>
                <a:latin typeface="Tahoma"/>
                <a:cs typeface="Tahoma"/>
              </a:rPr>
              <a:t>(ln</a:t>
            </a:r>
            <a:r>
              <a:rPr dirty="0" sz="1000" spc="-15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45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r>
              <a:rPr dirty="0" sz="1000" spc="10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+</a:t>
            </a:r>
            <a:r>
              <a:rPr dirty="0" sz="1000" spc="-95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25">
                <a:solidFill>
                  <a:srgbClr val="0000FF"/>
                </a:solidFill>
                <a:latin typeface="Tahoma"/>
                <a:cs typeface="Tahoma"/>
              </a:rPr>
              <a:t>1)</a:t>
            </a:r>
            <a:r>
              <a:rPr dirty="0" sz="1000" spc="-95" i="1">
                <a:latin typeface="Verdana"/>
                <a:cs typeface="Verdana"/>
              </a:rPr>
              <a:t>.</a:t>
            </a:r>
            <a:endParaRPr sz="10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990"/>
              </a:spcBef>
            </a:pPr>
            <a:r>
              <a:rPr dirty="0" sz="1000" spc="-30">
                <a:latin typeface="Tahoma"/>
                <a:cs typeface="Tahoma"/>
              </a:rPr>
              <a:t>Condizione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di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esistenza:</a:t>
            </a:r>
            <a:r>
              <a:rPr dirty="0" sz="1000" spc="130">
                <a:latin typeface="Tahoma"/>
                <a:cs typeface="Tahoma"/>
              </a:rPr>
              <a:t> 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65" i="1">
                <a:latin typeface="Trebuchet MS"/>
                <a:cs typeface="Trebuchet MS"/>
              </a:rPr>
              <a:t> </a:t>
            </a:r>
            <a:r>
              <a:rPr dirty="0" sz="1000" spc="-50" i="1">
                <a:latin typeface="Verdana"/>
                <a:cs typeface="Verdana"/>
              </a:rPr>
              <a:t>&gt;</a:t>
            </a:r>
            <a:r>
              <a:rPr dirty="0" sz="1000" spc="-75" i="1">
                <a:latin typeface="Verdana"/>
                <a:cs typeface="Verdana"/>
              </a:rPr>
              <a:t> </a:t>
            </a:r>
            <a:r>
              <a:rPr dirty="0" sz="1000" spc="-40">
                <a:latin typeface="Tahoma"/>
                <a:cs typeface="Tahoma"/>
              </a:rPr>
              <a:t>0.</a:t>
            </a:r>
            <a:r>
              <a:rPr dirty="0" sz="1000" spc="130">
                <a:latin typeface="Tahoma"/>
                <a:cs typeface="Tahoma"/>
              </a:rPr>
              <a:t> </a:t>
            </a:r>
            <a:r>
              <a:rPr dirty="0" sz="1000" spc="50">
                <a:latin typeface="Tahoma"/>
                <a:cs typeface="Tahoma"/>
              </a:rPr>
              <a:t>P</a:t>
            </a:r>
            <a:r>
              <a:rPr dirty="0" sz="1000" spc="-35">
                <a:latin typeface="Tahoma"/>
                <a:cs typeface="Tahoma"/>
              </a:rPr>
              <a:t>osto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65" i="1">
                <a:latin typeface="Trebuchet MS"/>
                <a:cs typeface="Trebuchet MS"/>
              </a:rPr>
              <a:t>t</a:t>
            </a:r>
            <a:r>
              <a:rPr dirty="0" sz="1000" spc="45" i="1">
                <a:latin typeface="Trebuchet MS"/>
                <a:cs typeface="Trebuchet MS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ln</a:t>
            </a:r>
            <a:r>
              <a:rPr dirty="0" sz="1000" spc="-150">
                <a:latin typeface="Tahoma"/>
                <a:cs typeface="Tahoma"/>
              </a:rPr>
              <a:t> 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-210" i="1">
                <a:latin typeface="Trebuchet MS"/>
                <a:cs typeface="Trebuchet MS"/>
              </a:rPr>
              <a:t> </a:t>
            </a:r>
            <a:r>
              <a:rPr dirty="0" sz="1000" spc="-30">
                <a:latin typeface="Tahoma"/>
                <a:cs typeface="Tahoma"/>
              </a:rPr>
              <a:t>,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l’equazione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diventa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13830" y="1278695"/>
            <a:ext cx="2642235" cy="4540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54610" marR="5080" indent="-42545">
              <a:lnSpc>
                <a:spcPct val="182600"/>
              </a:lnSpc>
              <a:tabLst>
                <a:tab pos="1303655" algn="l"/>
                <a:tab pos="1697355" algn="l"/>
              </a:tabLst>
            </a:pPr>
            <a:r>
              <a:rPr dirty="0" sz="1000" spc="0" i="1">
                <a:latin typeface="Trebuchet MS"/>
                <a:cs typeface="Trebuchet MS"/>
              </a:rPr>
              <a:t>t</a:t>
            </a:r>
            <a:r>
              <a:rPr dirty="0" sz="1000">
                <a:latin typeface="Tahoma"/>
                <a:cs typeface="Tahoma"/>
              </a:rPr>
              <a:t>(</a:t>
            </a:r>
            <a:r>
              <a:rPr dirty="0" sz="1000" spc="0" i="1">
                <a:latin typeface="Trebuchet MS"/>
                <a:cs typeface="Trebuchet MS"/>
              </a:rPr>
              <a:t>t</a:t>
            </a:r>
            <a:r>
              <a:rPr dirty="0" baseline="31746" sz="1050" spc="-37">
                <a:latin typeface="Lucida Sans Unicode"/>
                <a:cs typeface="Lucida Sans Unicode"/>
              </a:rPr>
              <a:t>2</a:t>
            </a:r>
            <a:r>
              <a:rPr dirty="0" sz="1000" spc="-20">
                <a:latin typeface="Lucida Sans Unicode"/>
                <a:cs typeface="Lucida Sans Unicode"/>
              </a:rPr>
              <a:t>−</a:t>
            </a:r>
            <a:r>
              <a:rPr dirty="0" sz="1000" spc="-25">
                <a:latin typeface="Tahoma"/>
                <a:cs typeface="Tahoma"/>
              </a:rPr>
              <a:t>5)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4</a:t>
            </a:r>
            <a:r>
              <a:rPr dirty="0" sz="1000" spc="-20">
                <a:latin typeface="Lucida Sans Unicode"/>
                <a:cs typeface="Lucida Sans Unicode"/>
              </a:rPr>
              <a:t>−</a:t>
            </a:r>
            <a:r>
              <a:rPr dirty="0" sz="1000" spc="0" i="1">
                <a:latin typeface="Trebuchet MS"/>
                <a:cs typeface="Trebuchet MS"/>
              </a:rPr>
              <a:t>t</a:t>
            </a:r>
            <a:r>
              <a:rPr dirty="0" sz="1000">
                <a:latin typeface="Tahoma"/>
                <a:cs typeface="Tahoma"/>
              </a:rPr>
              <a:t>(</a:t>
            </a:r>
            <a:r>
              <a:rPr dirty="0" sz="1000" spc="15" i="1">
                <a:latin typeface="Trebuchet MS"/>
                <a:cs typeface="Trebuchet MS"/>
              </a:rPr>
              <a:t>t</a:t>
            </a:r>
            <a:r>
              <a:rPr dirty="0" sz="1000" spc="45">
                <a:latin typeface="Tahoma"/>
                <a:cs typeface="Tahoma"/>
              </a:rPr>
              <a:t>+</a:t>
            </a:r>
            <a:r>
              <a:rPr dirty="0" sz="1000" spc="-25">
                <a:latin typeface="Tahoma"/>
                <a:cs typeface="Tahoma"/>
              </a:rPr>
              <a:t>1)</a:t>
            </a:r>
            <a:r>
              <a:rPr dirty="0" sz="1000">
                <a:latin typeface="Tahoma"/>
                <a:cs typeface="Tahoma"/>
              </a:rPr>
              <a:t>	</a:t>
            </a:r>
            <a:r>
              <a:rPr dirty="0" sz="1000" spc="-114">
                <a:latin typeface="Lucida Sans Unicode"/>
                <a:cs typeface="Lucida Sans Unicode"/>
              </a:rPr>
              <a:t>⇐</a:t>
            </a:r>
            <a:r>
              <a:rPr dirty="0" sz="1000" spc="55">
                <a:latin typeface="Lucida Sans Unicode"/>
                <a:cs typeface="Lucida Sans Unicode"/>
              </a:rPr>
              <a:t>⇒</a:t>
            </a:r>
            <a:r>
              <a:rPr dirty="0" sz="1000">
                <a:latin typeface="Lucida Sans Unicode"/>
                <a:cs typeface="Lucida Sans Unicode"/>
              </a:rPr>
              <a:t>	</a:t>
            </a:r>
            <a:r>
              <a:rPr dirty="0" sz="1000" spc="0" i="1">
                <a:latin typeface="Trebuchet MS"/>
                <a:cs typeface="Trebuchet MS"/>
              </a:rPr>
              <a:t>t</a:t>
            </a:r>
            <a:r>
              <a:rPr dirty="0" baseline="31746" sz="1050" spc="-37">
                <a:latin typeface="Lucida Sans Unicode"/>
                <a:cs typeface="Lucida Sans Unicode"/>
              </a:rPr>
              <a:t>3</a:t>
            </a:r>
            <a:r>
              <a:rPr dirty="0" sz="1000" spc="45">
                <a:latin typeface="Tahoma"/>
                <a:cs typeface="Tahoma"/>
              </a:rPr>
              <a:t>+</a:t>
            </a:r>
            <a:r>
              <a:rPr dirty="0" sz="1000" spc="0" i="1">
                <a:latin typeface="Trebuchet MS"/>
                <a:cs typeface="Trebuchet MS"/>
              </a:rPr>
              <a:t>t</a:t>
            </a:r>
            <a:r>
              <a:rPr dirty="0" baseline="31746" sz="1050" spc="-37">
                <a:latin typeface="Lucida Sans Unicode"/>
                <a:cs typeface="Lucida Sans Unicode"/>
              </a:rPr>
              <a:t>2</a:t>
            </a:r>
            <a:r>
              <a:rPr dirty="0" sz="1000" spc="-20">
                <a:latin typeface="Lucida Sans Unicode"/>
                <a:cs typeface="Lucida Sans Unicode"/>
              </a:rPr>
              <a:t>−</a:t>
            </a:r>
            <a:r>
              <a:rPr dirty="0" sz="1000" spc="-50">
                <a:latin typeface="Tahoma"/>
                <a:cs typeface="Tahoma"/>
              </a:rPr>
              <a:t>4</a:t>
            </a:r>
            <a:r>
              <a:rPr dirty="0" sz="1000" spc="15" i="1">
                <a:latin typeface="Trebuchet MS"/>
                <a:cs typeface="Trebuchet MS"/>
              </a:rPr>
              <a:t>t</a:t>
            </a:r>
            <a:r>
              <a:rPr dirty="0" sz="1000" spc="-20">
                <a:latin typeface="Lucida Sans Unicode"/>
                <a:cs typeface="Lucida Sans Unicode"/>
              </a:rPr>
              <a:t>−</a:t>
            </a:r>
            <a:r>
              <a:rPr dirty="0" sz="1000" spc="-50">
                <a:latin typeface="Tahoma"/>
                <a:cs typeface="Tahoma"/>
              </a:rPr>
              <a:t>4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0</a:t>
            </a:r>
            <a:r>
              <a:rPr dirty="0" sz="1000" spc="-30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che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ha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soluzioni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2891967" y="1302433"/>
            <a:ext cx="1602740" cy="1911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405765" algn="l"/>
              </a:tabLst>
            </a:pPr>
            <a:r>
              <a:rPr dirty="0" sz="1000" spc="-114">
                <a:latin typeface="Lucida Sans Unicode"/>
                <a:cs typeface="Lucida Sans Unicode"/>
              </a:rPr>
              <a:t>⇐</a:t>
            </a:r>
            <a:r>
              <a:rPr dirty="0" sz="1000" spc="55">
                <a:latin typeface="Lucida Sans Unicode"/>
                <a:cs typeface="Lucida Sans Unicode"/>
              </a:rPr>
              <a:t>⇒</a:t>
            </a:r>
            <a:r>
              <a:rPr dirty="0" sz="1000">
                <a:latin typeface="Lucida Sans Unicode"/>
                <a:cs typeface="Lucida Sans Unicode"/>
              </a:rPr>
              <a:t>	</a:t>
            </a:r>
            <a:r>
              <a:rPr dirty="0" sz="1000">
                <a:latin typeface="Tahoma"/>
                <a:cs typeface="Tahoma"/>
              </a:rPr>
              <a:t>(</a:t>
            </a:r>
            <a:r>
              <a:rPr dirty="0" sz="1000" spc="15" i="1">
                <a:latin typeface="Trebuchet MS"/>
                <a:cs typeface="Trebuchet MS"/>
              </a:rPr>
              <a:t>t</a:t>
            </a:r>
            <a:r>
              <a:rPr dirty="0" sz="1000" spc="-20">
                <a:latin typeface="Lucida Sans Unicode"/>
                <a:cs typeface="Lucida Sans Unicode"/>
              </a:rPr>
              <a:t>−</a:t>
            </a:r>
            <a:r>
              <a:rPr dirty="0" sz="1000" spc="-20">
                <a:latin typeface="Tahoma"/>
                <a:cs typeface="Tahoma"/>
              </a:rPr>
              <a:t>2)(</a:t>
            </a:r>
            <a:r>
              <a:rPr dirty="0" sz="1000" spc="15" i="1">
                <a:latin typeface="Trebuchet MS"/>
                <a:cs typeface="Trebuchet MS"/>
              </a:rPr>
              <a:t>t</a:t>
            </a:r>
            <a:r>
              <a:rPr dirty="0" sz="1000" spc="45">
                <a:latin typeface="Tahoma"/>
                <a:cs typeface="Tahoma"/>
              </a:rPr>
              <a:t>+</a:t>
            </a:r>
            <a:r>
              <a:rPr dirty="0" sz="1000" spc="-20">
                <a:latin typeface="Tahoma"/>
                <a:cs typeface="Tahoma"/>
              </a:rPr>
              <a:t>2)(</a:t>
            </a:r>
            <a:r>
              <a:rPr dirty="0" sz="1000" spc="15" i="1">
                <a:latin typeface="Trebuchet MS"/>
                <a:cs typeface="Trebuchet MS"/>
              </a:rPr>
              <a:t>t</a:t>
            </a:r>
            <a:r>
              <a:rPr dirty="0" sz="1000" spc="45">
                <a:latin typeface="Tahoma"/>
                <a:cs typeface="Tahoma"/>
              </a:rPr>
              <a:t>+</a:t>
            </a:r>
            <a:r>
              <a:rPr dirty="0" sz="1000" spc="-25">
                <a:latin typeface="Tahoma"/>
                <a:cs typeface="Tahoma"/>
              </a:rPr>
              <a:t>1)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0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113830" y="1732620"/>
            <a:ext cx="2966720" cy="37973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426210">
              <a:lnSpc>
                <a:spcPct val="100000"/>
              </a:lnSpc>
            </a:pPr>
            <a:r>
              <a:rPr dirty="0" sz="1000" spc="-65" i="1">
                <a:latin typeface="Trebuchet MS"/>
                <a:cs typeface="Trebuchet MS"/>
              </a:rPr>
              <a:t>t</a:t>
            </a:r>
            <a:r>
              <a:rPr dirty="0" baseline="-11904" sz="1050" spc="-120">
                <a:latin typeface="Lucida Sans Unicode"/>
                <a:cs typeface="Lucida Sans Unicode"/>
              </a:rPr>
              <a:t>1</a:t>
            </a:r>
            <a:r>
              <a:rPr dirty="0" baseline="-11904" sz="1050" spc="157">
                <a:latin typeface="Lucida Sans Unicode"/>
                <a:cs typeface="Lucida Sans Unicode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2</a:t>
            </a:r>
            <a:r>
              <a:rPr dirty="0" sz="1000" spc="-95" i="1">
                <a:latin typeface="Verdana"/>
                <a:cs typeface="Verdana"/>
              </a:rPr>
              <a:t>,</a:t>
            </a:r>
            <a:r>
              <a:rPr dirty="0" sz="1000" i="1">
                <a:latin typeface="Verdana"/>
                <a:cs typeface="Verdana"/>
              </a:rPr>
              <a:t> </a:t>
            </a:r>
            <a:r>
              <a:rPr dirty="0" sz="1000" spc="-40" i="1">
                <a:latin typeface="Verdana"/>
                <a:cs typeface="Verdana"/>
              </a:rPr>
              <a:t> </a:t>
            </a:r>
            <a:r>
              <a:rPr dirty="0" sz="1000" spc="-65" i="1">
                <a:latin typeface="Trebuchet MS"/>
                <a:cs typeface="Trebuchet MS"/>
              </a:rPr>
              <a:t>t</a:t>
            </a:r>
            <a:r>
              <a:rPr dirty="0" baseline="-11904" sz="1050" spc="-120">
                <a:latin typeface="Lucida Sans Unicode"/>
                <a:cs typeface="Lucida Sans Unicode"/>
              </a:rPr>
              <a:t>2</a:t>
            </a:r>
            <a:r>
              <a:rPr dirty="0" baseline="-11904" sz="1050" spc="157">
                <a:latin typeface="Lucida Sans Unicode"/>
                <a:cs typeface="Lucida Sans Unicode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50">
                <a:latin typeface="Tahoma"/>
                <a:cs typeface="Tahoma"/>
              </a:rPr>
              <a:t>2</a:t>
            </a:r>
            <a:r>
              <a:rPr dirty="0" sz="1000">
                <a:latin typeface="Tahoma"/>
                <a:cs typeface="Tahoma"/>
              </a:rPr>
              <a:t> </a:t>
            </a:r>
            <a:r>
              <a:rPr dirty="0" sz="1000" spc="-130">
                <a:latin typeface="Tahoma"/>
                <a:cs typeface="Tahoma"/>
              </a:rPr>
              <a:t> 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>
                <a:latin typeface="Tahoma"/>
                <a:cs typeface="Tahoma"/>
              </a:rPr>
              <a:t> </a:t>
            </a:r>
            <a:r>
              <a:rPr dirty="0" sz="1000" spc="-130">
                <a:latin typeface="Tahoma"/>
                <a:cs typeface="Tahoma"/>
              </a:rPr>
              <a:t> </a:t>
            </a:r>
            <a:r>
              <a:rPr dirty="0" sz="1000" spc="-65" i="1">
                <a:latin typeface="Trebuchet MS"/>
                <a:cs typeface="Trebuchet MS"/>
              </a:rPr>
              <a:t>t</a:t>
            </a:r>
            <a:r>
              <a:rPr dirty="0" baseline="-11904" sz="1050" spc="-120">
                <a:latin typeface="Lucida Sans Unicode"/>
                <a:cs typeface="Lucida Sans Unicode"/>
              </a:rPr>
              <a:t>3</a:t>
            </a:r>
            <a:r>
              <a:rPr dirty="0" baseline="-11904" sz="1050" spc="157">
                <a:latin typeface="Lucida Sans Unicode"/>
                <a:cs typeface="Lucida Sans Unicode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50">
                <a:latin typeface="Tahoma"/>
                <a:cs typeface="Tahoma"/>
              </a:rPr>
              <a:t>1</a:t>
            </a:r>
            <a:r>
              <a:rPr dirty="0" sz="1000" spc="-95" i="1">
                <a:latin typeface="Verdana"/>
                <a:cs typeface="Verdana"/>
              </a:rPr>
              <a:t>.</a:t>
            </a:r>
            <a:endParaRPr sz="10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590"/>
              </a:spcBef>
            </a:pPr>
            <a:r>
              <a:rPr dirty="0" sz="1000" spc="5">
                <a:latin typeface="Tahoma"/>
                <a:cs typeface="Tahoma"/>
              </a:rPr>
              <a:t>All</a:t>
            </a:r>
            <a:r>
              <a:rPr dirty="0" sz="1000" spc="-20">
                <a:latin typeface="Tahoma"/>
                <a:cs typeface="Tahoma"/>
              </a:rPr>
              <a:t>o</a:t>
            </a:r>
            <a:r>
              <a:rPr dirty="0" sz="1000" spc="-40">
                <a:latin typeface="Tahoma"/>
                <a:cs typeface="Tahoma"/>
              </a:rPr>
              <a:t>ra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si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ha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983399" y="2112198"/>
            <a:ext cx="838200" cy="1911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592455" algn="l"/>
              </a:tabLst>
            </a:pPr>
            <a:r>
              <a:rPr dirty="0" sz="1000" spc="-20">
                <a:latin typeface="Tahoma"/>
                <a:cs typeface="Tahoma"/>
              </a:rPr>
              <a:t>ln</a:t>
            </a:r>
            <a:r>
              <a:rPr dirty="0" sz="1000" spc="-150">
                <a:latin typeface="Tahoma"/>
                <a:cs typeface="Tahoma"/>
              </a:rPr>
              <a:t> 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65" i="1">
                <a:latin typeface="Trebuchet MS"/>
                <a:cs typeface="Trebuchet MS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2</a:t>
            </a:r>
            <a:r>
              <a:rPr dirty="0" sz="1000">
                <a:latin typeface="Tahoma"/>
                <a:cs typeface="Tahoma"/>
              </a:rPr>
              <a:t>	</a:t>
            </a:r>
            <a:r>
              <a:rPr dirty="0" sz="1000" spc="-114">
                <a:latin typeface="Lucida Sans Unicode"/>
                <a:cs typeface="Lucida Sans Unicode"/>
              </a:rPr>
              <a:t>⇐</a:t>
            </a:r>
            <a:r>
              <a:rPr dirty="0" sz="1000" spc="55">
                <a:latin typeface="Lucida Sans Unicode"/>
                <a:cs typeface="Lucida Sans Unicode"/>
              </a:rPr>
              <a:t>⇒</a:t>
            </a:r>
            <a:endParaRPr sz="1000">
              <a:latin typeface="Lucida Sans Unicode"/>
              <a:cs typeface="Lucida Sans Unicode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1957298" y="2088460"/>
            <a:ext cx="516890" cy="1758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1500" spc="-52" i="1">
                <a:latin typeface="Trebuchet MS"/>
                <a:cs typeface="Trebuchet MS"/>
              </a:rPr>
              <a:t>e</a:t>
            </a:r>
            <a:r>
              <a:rPr dirty="0" sz="700" spc="-45">
                <a:latin typeface="Lucida Sans Unicode"/>
                <a:cs typeface="Lucida Sans Unicode"/>
              </a:rPr>
              <a:t>ln</a:t>
            </a:r>
            <a:r>
              <a:rPr dirty="0" sz="700" spc="-85">
                <a:latin typeface="Lucida Sans Unicode"/>
                <a:cs typeface="Lucida Sans Unicode"/>
              </a:rPr>
              <a:t> </a:t>
            </a:r>
            <a:r>
              <a:rPr dirty="0" sz="700" spc="-15" i="1">
                <a:latin typeface="Trebuchet MS"/>
                <a:cs typeface="Trebuchet MS"/>
              </a:rPr>
              <a:t>x</a:t>
            </a:r>
            <a:r>
              <a:rPr dirty="0" sz="700" i="1">
                <a:latin typeface="Trebuchet MS"/>
                <a:cs typeface="Trebuchet MS"/>
              </a:rPr>
              <a:t> </a:t>
            </a:r>
            <a:r>
              <a:rPr dirty="0" sz="700" spc="-35" i="1">
                <a:latin typeface="Trebuchet MS"/>
                <a:cs typeface="Trebuchet MS"/>
              </a:rPr>
              <a:t> </a:t>
            </a:r>
            <a:r>
              <a:rPr dirty="0" baseline="-22222" sz="1500" spc="60">
                <a:latin typeface="Tahoma"/>
                <a:cs typeface="Tahoma"/>
              </a:rPr>
              <a:t>=</a:t>
            </a:r>
            <a:r>
              <a:rPr dirty="0" baseline="-22222" sz="1500" spc="-60">
                <a:latin typeface="Tahoma"/>
                <a:cs typeface="Tahoma"/>
              </a:rPr>
              <a:t> </a:t>
            </a:r>
            <a:r>
              <a:rPr dirty="0" baseline="-22222" sz="1500" spc="-52" i="1">
                <a:latin typeface="Trebuchet MS"/>
                <a:cs typeface="Trebuchet MS"/>
              </a:rPr>
              <a:t>e</a:t>
            </a:r>
            <a:r>
              <a:rPr dirty="0" sz="700" spc="-80">
                <a:latin typeface="Lucida Sans Unicode"/>
                <a:cs typeface="Lucida Sans Unicode"/>
              </a:rPr>
              <a:t>2</a:t>
            </a:r>
            <a:endParaRPr sz="700">
              <a:latin typeface="Lucida Sans Unicode"/>
              <a:cs typeface="Lucida Sans Unicode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2616771" y="2088460"/>
            <a:ext cx="1008380" cy="21462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405765" algn="l"/>
              </a:tabLst>
            </a:pPr>
            <a:r>
              <a:rPr dirty="0" sz="1000" spc="-114">
                <a:latin typeface="Lucida Sans Unicode"/>
                <a:cs typeface="Lucida Sans Unicode"/>
              </a:rPr>
              <a:t>⇐</a:t>
            </a:r>
            <a:r>
              <a:rPr dirty="0" sz="1000" spc="55">
                <a:latin typeface="Lucida Sans Unicode"/>
                <a:cs typeface="Lucida Sans Unicode"/>
              </a:rPr>
              <a:t>⇒</a:t>
            </a:r>
            <a:r>
              <a:rPr dirty="0" sz="1000">
                <a:latin typeface="Lucida Sans Unicode"/>
                <a:cs typeface="Lucida Sans Unicode"/>
              </a:rPr>
              <a:t>	</a:t>
            </a:r>
            <a:r>
              <a:rPr dirty="0" sz="1000" spc="-45" i="1">
                <a:solidFill>
                  <a:srgbClr val="FF0000"/>
                </a:solidFill>
                <a:latin typeface="Trebuchet MS"/>
                <a:cs typeface="Trebuchet MS"/>
              </a:rPr>
              <a:t>x</a:t>
            </a:r>
            <a:r>
              <a:rPr dirty="0" sz="1000" spc="65" i="1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dirty="0" sz="1000" spc="40">
                <a:solidFill>
                  <a:srgbClr val="FF0000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35" i="1">
                <a:solidFill>
                  <a:srgbClr val="FF0000"/>
                </a:solidFill>
                <a:latin typeface="Trebuchet MS"/>
                <a:cs typeface="Trebuchet MS"/>
              </a:rPr>
              <a:t>e</a:t>
            </a:r>
            <a:r>
              <a:rPr dirty="0" baseline="31746" sz="1050" spc="-120">
                <a:solidFill>
                  <a:srgbClr val="FF0000"/>
                </a:solidFill>
                <a:latin typeface="Lucida Sans Unicode"/>
                <a:cs typeface="Lucida Sans Unicode"/>
              </a:rPr>
              <a:t>2</a:t>
            </a:r>
            <a:r>
              <a:rPr dirty="0" baseline="31746" sz="1050" spc="157">
                <a:solidFill>
                  <a:srgbClr val="FF0000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50" i="1">
                <a:latin typeface="Verdana"/>
                <a:cs typeface="Verdana"/>
              </a:rPr>
              <a:t>&gt;</a:t>
            </a:r>
            <a:r>
              <a:rPr dirty="0" sz="1000" spc="-75" i="1">
                <a:latin typeface="Verdana"/>
                <a:cs typeface="Verdana"/>
              </a:rPr>
              <a:t> </a:t>
            </a:r>
            <a:r>
              <a:rPr dirty="0" sz="1000" spc="-50">
                <a:latin typeface="Tahoma"/>
                <a:cs typeface="Tahoma"/>
              </a:rPr>
              <a:t>0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879475" y="2521138"/>
            <a:ext cx="935990" cy="1911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690880" algn="l"/>
              </a:tabLst>
            </a:pPr>
            <a:r>
              <a:rPr dirty="0" sz="1000" spc="-20">
                <a:latin typeface="Tahoma"/>
                <a:cs typeface="Tahoma"/>
              </a:rPr>
              <a:t>ln</a:t>
            </a:r>
            <a:r>
              <a:rPr dirty="0" sz="1000" spc="-150">
                <a:latin typeface="Tahoma"/>
                <a:cs typeface="Tahoma"/>
              </a:rPr>
              <a:t> 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65" i="1">
                <a:latin typeface="Trebuchet MS"/>
                <a:cs typeface="Trebuchet MS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50">
                <a:latin typeface="Tahoma"/>
                <a:cs typeface="Tahoma"/>
              </a:rPr>
              <a:t>2</a:t>
            </a:r>
            <a:r>
              <a:rPr dirty="0" sz="1000">
                <a:latin typeface="Tahoma"/>
                <a:cs typeface="Tahoma"/>
              </a:rPr>
              <a:t>	</a:t>
            </a:r>
            <a:r>
              <a:rPr dirty="0" sz="1000" spc="-114">
                <a:latin typeface="Lucida Sans Unicode"/>
                <a:cs typeface="Lucida Sans Unicode"/>
              </a:rPr>
              <a:t>⇐</a:t>
            </a:r>
            <a:r>
              <a:rPr dirty="0" sz="1000" spc="55">
                <a:latin typeface="Lucida Sans Unicode"/>
                <a:cs typeface="Lucida Sans Unicode"/>
              </a:rPr>
              <a:t>⇒</a:t>
            </a:r>
            <a:endParaRPr sz="1000">
              <a:latin typeface="Lucida Sans Unicode"/>
              <a:cs typeface="Lucida Sans Unicode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1951774" y="2497400"/>
            <a:ext cx="596265" cy="1758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1500" spc="-52" i="1">
                <a:latin typeface="Trebuchet MS"/>
                <a:cs typeface="Trebuchet MS"/>
              </a:rPr>
              <a:t>e</a:t>
            </a:r>
            <a:r>
              <a:rPr dirty="0" sz="700" spc="-45">
                <a:latin typeface="Lucida Sans Unicode"/>
                <a:cs typeface="Lucida Sans Unicode"/>
              </a:rPr>
              <a:t>ln</a:t>
            </a:r>
            <a:r>
              <a:rPr dirty="0" sz="700" spc="-85">
                <a:latin typeface="Lucida Sans Unicode"/>
                <a:cs typeface="Lucida Sans Unicode"/>
              </a:rPr>
              <a:t> </a:t>
            </a:r>
            <a:r>
              <a:rPr dirty="0" sz="700" spc="-15" i="1">
                <a:latin typeface="Trebuchet MS"/>
                <a:cs typeface="Trebuchet MS"/>
              </a:rPr>
              <a:t>x</a:t>
            </a:r>
            <a:r>
              <a:rPr dirty="0" sz="700" i="1">
                <a:latin typeface="Trebuchet MS"/>
                <a:cs typeface="Trebuchet MS"/>
              </a:rPr>
              <a:t> </a:t>
            </a:r>
            <a:r>
              <a:rPr dirty="0" sz="700" spc="-35" i="1">
                <a:latin typeface="Trebuchet MS"/>
                <a:cs typeface="Trebuchet MS"/>
              </a:rPr>
              <a:t> </a:t>
            </a:r>
            <a:r>
              <a:rPr dirty="0" baseline="-22222" sz="1500" spc="60">
                <a:latin typeface="Tahoma"/>
                <a:cs typeface="Tahoma"/>
              </a:rPr>
              <a:t>=</a:t>
            </a:r>
            <a:r>
              <a:rPr dirty="0" baseline="-22222" sz="1500" spc="-60">
                <a:latin typeface="Tahoma"/>
                <a:cs typeface="Tahoma"/>
              </a:rPr>
              <a:t> </a:t>
            </a:r>
            <a:r>
              <a:rPr dirty="0" baseline="-22222" sz="1500" spc="-52" i="1">
                <a:latin typeface="Trebuchet MS"/>
                <a:cs typeface="Trebuchet MS"/>
              </a:rPr>
              <a:t>e</a:t>
            </a:r>
            <a:r>
              <a:rPr dirty="0" sz="700" spc="210" i="1">
                <a:latin typeface="Arial"/>
                <a:cs typeface="Arial"/>
              </a:rPr>
              <a:t>−</a:t>
            </a:r>
            <a:r>
              <a:rPr dirty="0" sz="700" spc="-80">
                <a:latin typeface="Lucida Sans Unicode"/>
                <a:cs typeface="Lucida Sans Unicode"/>
              </a:rPr>
              <a:t>2</a:t>
            </a:r>
            <a:endParaRPr sz="700">
              <a:latin typeface="Lucida Sans Unicode"/>
              <a:cs typeface="Lucida Sans Unicode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3350501" y="2597378"/>
            <a:ext cx="118745" cy="0"/>
          </a:xfrm>
          <a:custGeom>
            <a:avLst/>
            <a:gdLst/>
            <a:ahLst/>
            <a:cxnLst/>
            <a:rect l="l" t="t" r="r" b="b"/>
            <a:pathLst>
              <a:path w="118745" h="0">
                <a:moveTo>
                  <a:pt x="0" y="0"/>
                </a:moveTo>
                <a:lnTo>
                  <a:pt x="118186" y="0"/>
                </a:lnTo>
              </a:path>
            </a:pathLst>
          </a:custGeom>
          <a:ln w="5054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 txBox="1"/>
          <p:nvPr/>
        </p:nvSpPr>
        <p:spPr>
          <a:xfrm>
            <a:off x="2690329" y="2435540"/>
            <a:ext cx="1038225" cy="2762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687070">
              <a:lnSpc>
                <a:spcPts val="935"/>
              </a:lnSpc>
            </a:pP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1</a:t>
            </a:r>
            <a:endParaRPr sz="1000">
              <a:latin typeface="Tahoma"/>
              <a:cs typeface="Tahoma"/>
            </a:endParaRPr>
          </a:p>
          <a:p>
            <a:pPr marL="12700">
              <a:lnSpc>
                <a:spcPts val="935"/>
              </a:lnSpc>
              <a:tabLst>
                <a:tab pos="405765" algn="l"/>
                <a:tab pos="828040" algn="l"/>
              </a:tabLst>
            </a:pPr>
            <a:r>
              <a:rPr dirty="0" sz="1000" spc="-114">
                <a:latin typeface="Lucida Sans Unicode"/>
                <a:cs typeface="Lucida Sans Unicode"/>
              </a:rPr>
              <a:t>⇐</a:t>
            </a:r>
            <a:r>
              <a:rPr dirty="0" sz="1000" spc="55">
                <a:latin typeface="Lucida Sans Unicode"/>
                <a:cs typeface="Lucida Sans Unicode"/>
              </a:rPr>
              <a:t>⇒</a:t>
            </a:r>
            <a:r>
              <a:rPr dirty="0" sz="1000">
                <a:latin typeface="Lucida Sans Unicode"/>
                <a:cs typeface="Lucida Sans Unicode"/>
              </a:rPr>
              <a:t>	</a:t>
            </a:r>
            <a:r>
              <a:rPr dirty="0" sz="1000" spc="-45" i="1">
                <a:solidFill>
                  <a:srgbClr val="FF0000"/>
                </a:solidFill>
                <a:latin typeface="Trebuchet MS"/>
                <a:cs typeface="Trebuchet MS"/>
              </a:rPr>
              <a:t>x</a:t>
            </a:r>
            <a:r>
              <a:rPr dirty="0" sz="1000" spc="65" i="1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dirty="0" sz="1000" spc="40">
                <a:solidFill>
                  <a:srgbClr val="FF0000"/>
                </a:solidFill>
                <a:latin typeface="Tahoma"/>
                <a:cs typeface="Tahoma"/>
              </a:rPr>
              <a:t>=</a:t>
            </a:r>
            <a:r>
              <a:rPr dirty="0" sz="1000">
                <a:solidFill>
                  <a:srgbClr val="FF0000"/>
                </a:solidFill>
                <a:latin typeface="Tahoma"/>
                <a:cs typeface="Tahoma"/>
              </a:rPr>
              <a:t>	</a:t>
            </a:r>
            <a:r>
              <a:rPr dirty="0" sz="1000" spc="-50" i="1">
                <a:latin typeface="Verdana"/>
                <a:cs typeface="Verdana"/>
              </a:rPr>
              <a:t>&gt;</a:t>
            </a:r>
            <a:r>
              <a:rPr dirty="0" sz="1000" spc="-75" i="1">
                <a:latin typeface="Verdana"/>
                <a:cs typeface="Verdana"/>
              </a:rPr>
              <a:t> </a:t>
            </a:r>
            <a:r>
              <a:rPr dirty="0" sz="1000" spc="-50">
                <a:latin typeface="Tahoma"/>
                <a:cs typeface="Tahoma"/>
              </a:rPr>
              <a:t>0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3337801" y="2599889"/>
            <a:ext cx="137795" cy="1600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6666" sz="1500" spc="-52" i="1">
                <a:solidFill>
                  <a:srgbClr val="FF0000"/>
                </a:solidFill>
                <a:latin typeface="Trebuchet MS"/>
                <a:cs typeface="Trebuchet MS"/>
              </a:rPr>
              <a:t>e</a:t>
            </a:r>
            <a:r>
              <a:rPr dirty="0" sz="700" spc="-80">
                <a:solidFill>
                  <a:srgbClr val="FF0000"/>
                </a:solidFill>
                <a:latin typeface="Lucida Sans Unicode"/>
                <a:cs typeface="Lucida Sans Unicode"/>
              </a:rPr>
              <a:t>2</a:t>
            </a:r>
            <a:endParaRPr sz="700">
              <a:latin typeface="Lucida Sans Unicode"/>
              <a:cs typeface="Lucida Sans Unicode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888593" y="2930078"/>
            <a:ext cx="935990" cy="1911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690880" algn="l"/>
              </a:tabLst>
            </a:pPr>
            <a:r>
              <a:rPr dirty="0" sz="1000" spc="-20">
                <a:latin typeface="Tahoma"/>
                <a:cs typeface="Tahoma"/>
              </a:rPr>
              <a:t>ln</a:t>
            </a:r>
            <a:r>
              <a:rPr dirty="0" sz="1000" spc="-150">
                <a:latin typeface="Tahoma"/>
                <a:cs typeface="Tahoma"/>
              </a:rPr>
              <a:t> 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65" i="1">
                <a:latin typeface="Trebuchet MS"/>
                <a:cs typeface="Trebuchet MS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50">
                <a:latin typeface="Tahoma"/>
                <a:cs typeface="Tahoma"/>
              </a:rPr>
              <a:t>1</a:t>
            </a:r>
            <a:r>
              <a:rPr dirty="0" sz="1000">
                <a:latin typeface="Tahoma"/>
                <a:cs typeface="Tahoma"/>
              </a:rPr>
              <a:t>	</a:t>
            </a:r>
            <a:r>
              <a:rPr dirty="0" sz="1000" spc="-114">
                <a:latin typeface="Lucida Sans Unicode"/>
                <a:cs typeface="Lucida Sans Unicode"/>
              </a:rPr>
              <a:t>⇐</a:t>
            </a:r>
            <a:r>
              <a:rPr dirty="0" sz="1000" spc="55">
                <a:latin typeface="Lucida Sans Unicode"/>
                <a:cs typeface="Lucida Sans Unicode"/>
              </a:rPr>
              <a:t>⇒</a:t>
            </a:r>
            <a:endParaRPr sz="1000">
              <a:latin typeface="Lucida Sans Unicode"/>
              <a:cs typeface="Lucida Sans Unicode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1960892" y="2906340"/>
            <a:ext cx="596265" cy="1758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1500" spc="-52" i="1">
                <a:latin typeface="Trebuchet MS"/>
                <a:cs typeface="Trebuchet MS"/>
              </a:rPr>
              <a:t>e</a:t>
            </a:r>
            <a:r>
              <a:rPr dirty="0" sz="700" spc="-45">
                <a:latin typeface="Lucida Sans Unicode"/>
                <a:cs typeface="Lucida Sans Unicode"/>
              </a:rPr>
              <a:t>ln</a:t>
            </a:r>
            <a:r>
              <a:rPr dirty="0" sz="700" spc="-85">
                <a:latin typeface="Lucida Sans Unicode"/>
                <a:cs typeface="Lucida Sans Unicode"/>
              </a:rPr>
              <a:t> </a:t>
            </a:r>
            <a:r>
              <a:rPr dirty="0" sz="700" spc="-15" i="1">
                <a:latin typeface="Trebuchet MS"/>
                <a:cs typeface="Trebuchet MS"/>
              </a:rPr>
              <a:t>x</a:t>
            </a:r>
            <a:r>
              <a:rPr dirty="0" sz="700" i="1">
                <a:latin typeface="Trebuchet MS"/>
                <a:cs typeface="Trebuchet MS"/>
              </a:rPr>
              <a:t> </a:t>
            </a:r>
            <a:r>
              <a:rPr dirty="0" sz="700" spc="-35" i="1">
                <a:latin typeface="Trebuchet MS"/>
                <a:cs typeface="Trebuchet MS"/>
              </a:rPr>
              <a:t> </a:t>
            </a:r>
            <a:r>
              <a:rPr dirty="0" baseline="-22222" sz="1500" spc="60">
                <a:latin typeface="Tahoma"/>
                <a:cs typeface="Tahoma"/>
              </a:rPr>
              <a:t>=</a:t>
            </a:r>
            <a:r>
              <a:rPr dirty="0" baseline="-22222" sz="1500" spc="-60">
                <a:latin typeface="Tahoma"/>
                <a:cs typeface="Tahoma"/>
              </a:rPr>
              <a:t> </a:t>
            </a:r>
            <a:r>
              <a:rPr dirty="0" baseline="-22222" sz="1500" spc="-52" i="1">
                <a:latin typeface="Trebuchet MS"/>
                <a:cs typeface="Trebuchet MS"/>
              </a:rPr>
              <a:t>e</a:t>
            </a:r>
            <a:r>
              <a:rPr dirty="0" sz="700" spc="210" i="1">
                <a:latin typeface="Arial"/>
                <a:cs typeface="Arial"/>
              </a:rPr>
              <a:t>−</a:t>
            </a:r>
            <a:r>
              <a:rPr dirty="0" sz="700" spc="-80">
                <a:latin typeface="Lucida Sans Unicode"/>
                <a:cs typeface="Lucida Sans Unicode"/>
              </a:rPr>
              <a:t>1</a:t>
            </a:r>
            <a:endParaRPr sz="700">
              <a:latin typeface="Lucida Sans Unicode"/>
              <a:cs typeface="Lucida Sans Unicode"/>
            </a:endParaRPr>
          </a:p>
        </p:txBody>
      </p:sp>
      <p:sp>
        <p:nvSpPr>
          <p:cNvPr id="31" name="object 31"/>
          <p:cNvSpPr/>
          <p:nvPr/>
        </p:nvSpPr>
        <p:spPr>
          <a:xfrm>
            <a:off x="0" y="3364623"/>
            <a:ext cx="1383030" cy="91440"/>
          </a:xfrm>
          <a:custGeom>
            <a:avLst/>
            <a:gdLst/>
            <a:ahLst/>
            <a:cxnLst/>
            <a:rect l="l" t="t" r="r" b="b"/>
            <a:pathLst>
              <a:path w="1383030" h="91439">
                <a:moveTo>
                  <a:pt x="0" y="91376"/>
                </a:moveTo>
                <a:lnTo>
                  <a:pt x="1382420" y="91376"/>
                </a:lnTo>
                <a:lnTo>
                  <a:pt x="1382420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1382420" y="3364623"/>
            <a:ext cx="1935480" cy="91440"/>
          </a:xfrm>
          <a:custGeom>
            <a:avLst/>
            <a:gdLst/>
            <a:ahLst/>
            <a:cxnLst/>
            <a:rect l="l" t="t" r="r" b="b"/>
            <a:pathLst>
              <a:path w="1935479" h="91439">
                <a:moveTo>
                  <a:pt x="0" y="91376"/>
                </a:moveTo>
                <a:lnTo>
                  <a:pt x="1935352" y="91376"/>
                </a:lnTo>
                <a:lnTo>
                  <a:pt x="1935352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/>
          <p:nvPr/>
        </p:nvSpPr>
        <p:spPr>
          <a:xfrm>
            <a:off x="3317760" y="3364623"/>
            <a:ext cx="829944" cy="91440"/>
          </a:xfrm>
          <a:custGeom>
            <a:avLst/>
            <a:gdLst/>
            <a:ahLst/>
            <a:cxnLst/>
            <a:rect l="l" t="t" r="r" b="b"/>
            <a:pathLst>
              <a:path w="829945" h="91439">
                <a:moveTo>
                  <a:pt x="0" y="91376"/>
                </a:moveTo>
                <a:lnTo>
                  <a:pt x="829411" y="91376"/>
                </a:lnTo>
                <a:lnTo>
                  <a:pt x="829411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4147172" y="3364623"/>
            <a:ext cx="461009" cy="91440"/>
          </a:xfrm>
          <a:custGeom>
            <a:avLst/>
            <a:gdLst/>
            <a:ahLst/>
            <a:cxnLst/>
            <a:rect l="l" t="t" r="r" b="b"/>
            <a:pathLst>
              <a:path w="461010" h="91439">
                <a:moveTo>
                  <a:pt x="0" y="91376"/>
                </a:moveTo>
                <a:lnTo>
                  <a:pt x="460832" y="91376"/>
                </a:lnTo>
                <a:lnTo>
                  <a:pt x="46083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Agnese</a:t>
            </a:r>
            <a:r>
              <a:rPr dirty="0" spc="15"/>
              <a:t> </a:t>
            </a:r>
            <a:r>
              <a:rPr dirty="0" spc="-10"/>
              <a:t>Di</a:t>
            </a:r>
            <a:r>
              <a:rPr dirty="0" spc="15"/>
              <a:t> </a:t>
            </a:r>
            <a:r>
              <a:rPr dirty="0" spc="-30"/>
              <a:t>Castro</a:t>
            </a:r>
          </a:p>
        </p:txBody>
      </p:sp>
      <p:sp>
        <p:nvSpPr>
          <p:cNvPr id="36" name="object 36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0"/>
              <a:t>Es</a:t>
            </a:r>
            <a:r>
              <a:rPr dirty="0" spc="-5"/>
              <a:t>p</a:t>
            </a:r>
            <a:r>
              <a:rPr dirty="0" spc="-40"/>
              <a:t>onenziale</a:t>
            </a:r>
            <a:r>
              <a:rPr dirty="0" spc="15"/>
              <a:t> </a:t>
            </a:r>
            <a:r>
              <a:rPr dirty="0" spc="50"/>
              <a:t>&amp;</a:t>
            </a:r>
            <a:r>
              <a:rPr dirty="0" spc="15"/>
              <a:t> </a:t>
            </a:r>
            <a:r>
              <a:rPr dirty="0" spc="-25"/>
              <a:t>Log</a:t>
            </a:r>
            <a:r>
              <a:rPr dirty="0" spc="-40"/>
              <a:t>a</a:t>
            </a:r>
            <a:r>
              <a:rPr dirty="0" spc="-25"/>
              <a:t>ritmo:</a:t>
            </a:r>
            <a:r>
              <a:rPr dirty="0" spc="75"/>
              <a:t> </a:t>
            </a:r>
            <a:r>
              <a:rPr dirty="0" spc="-35"/>
              <a:t>p</a:t>
            </a:r>
            <a:r>
              <a:rPr dirty="0" spc="-50"/>
              <a:t>a</a:t>
            </a:r>
            <a:r>
              <a:rPr dirty="0" spc="-25"/>
              <a:t>rte</a:t>
            </a:r>
            <a:r>
              <a:rPr dirty="0" spc="15"/>
              <a:t> </a:t>
            </a:r>
            <a:r>
              <a:rPr dirty="0" spc="-55"/>
              <a:t>3</a:t>
            </a:r>
          </a:p>
        </p:txBody>
      </p:sp>
      <p:sp>
        <p:nvSpPr>
          <p:cNvPr id="37" name="object 37"/>
          <p:cNvSpPr txBox="1"/>
          <p:nvPr/>
        </p:nvSpPr>
        <p:spPr>
          <a:xfrm>
            <a:off x="3458971" y="3367563"/>
            <a:ext cx="54737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25">
                <a:solidFill>
                  <a:srgbClr val="7A0000"/>
                </a:solidFill>
                <a:latin typeface="Lucida Sans Unicode"/>
                <a:cs typeface="Lucida Sans Unicode"/>
              </a:rPr>
              <a:t>Unitelma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Sapienza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4280865" y="3367563"/>
            <a:ext cx="19367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5">
                <a:solidFill>
                  <a:srgbClr val="FFFFFF"/>
                </a:solidFill>
                <a:latin typeface="Lucida Sans Unicode"/>
                <a:cs typeface="Lucida Sans Unicode"/>
              </a:rPr>
              <a:t>23/27</a:t>
            </a:r>
            <a:endParaRPr sz="5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1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49718" y="24034"/>
            <a:ext cx="40449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Esercizi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svolti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59532" rIns="0" bIns="0" rtlCol="0" vert="horz">
            <a:spAutoFit/>
          </a:bodyPr>
          <a:lstStyle/>
          <a:p>
            <a:pPr marL="31115">
              <a:lnSpc>
                <a:spcPct val="100000"/>
              </a:lnSpc>
            </a:pPr>
            <a:r>
              <a:rPr dirty="0" sz="1000" spc="-35">
                <a:solidFill>
                  <a:srgbClr val="007F00"/>
                </a:solidFill>
              </a:rPr>
              <a:t>Esercizio</a:t>
            </a:r>
            <a:endParaRPr sz="1000"/>
          </a:p>
        </p:txBody>
      </p:sp>
      <p:sp>
        <p:nvSpPr>
          <p:cNvPr id="5" name="object 5"/>
          <p:cNvSpPr/>
          <p:nvPr/>
        </p:nvSpPr>
        <p:spPr>
          <a:xfrm>
            <a:off x="75729" y="379309"/>
            <a:ext cx="4456607" cy="10160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0" y="0"/>
            <a:ext cx="4608004" cy="34560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4468835" y="865962"/>
            <a:ext cx="114301" cy="11430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77330" y="916762"/>
            <a:ext cx="4304204" cy="635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4532336" y="291527"/>
            <a:ext cx="50800" cy="587135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532336" y="355027"/>
            <a:ext cx="50800" cy="523634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75729" y="461873"/>
            <a:ext cx="4457065" cy="467995"/>
          </a:xfrm>
          <a:custGeom>
            <a:avLst/>
            <a:gdLst/>
            <a:ahLst/>
            <a:cxnLst/>
            <a:rect l="l" t="t" r="r" b="b"/>
            <a:pathLst>
              <a:path w="4457065" h="467994">
                <a:moveTo>
                  <a:pt x="4456606" y="0"/>
                </a:moveTo>
                <a:lnTo>
                  <a:pt x="0" y="0"/>
                </a:lnTo>
                <a:lnTo>
                  <a:pt x="0" y="416789"/>
                </a:lnTo>
                <a:lnTo>
                  <a:pt x="16636" y="454303"/>
                </a:lnTo>
                <a:lnTo>
                  <a:pt x="4405806" y="467589"/>
                </a:lnTo>
                <a:lnTo>
                  <a:pt x="4420049" y="465544"/>
                </a:lnTo>
                <a:lnTo>
                  <a:pt x="4451170" y="439585"/>
                </a:lnTo>
                <a:lnTo>
                  <a:pt x="445660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4532336" y="342327"/>
            <a:ext cx="0" cy="555625"/>
          </a:xfrm>
          <a:custGeom>
            <a:avLst/>
            <a:gdLst/>
            <a:ahLst/>
            <a:cxnLst/>
            <a:rect l="l" t="t" r="r" b="b"/>
            <a:pathLst>
              <a:path w="0" h="555625">
                <a:moveTo>
                  <a:pt x="0" y="555384"/>
                </a:moveTo>
                <a:lnTo>
                  <a:pt x="0" y="0"/>
                </a:lnTo>
              </a:path>
            </a:pathLst>
          </a:custGeom>
          <a:ln w="3175">
            <a:solidFill>
              <a:srgbClr val="7F7F7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4532336" y="329627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AFAFA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4532336" y="316927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CECEC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4532336" y="304227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EFEFE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4532336" y="285177"/>
            <a:ext cx="0" cy="19050"/>
          </a:xfrm>
          <a:custGeom>
            <a:avLst/>
            <a:gdLst/>
            <a:ahLst/>
            <a:cxnLst/>
            <a:rect l="l" t="t" r="r" b="b"/>
            <a:pathLst>
              <a:path w="0" h="19050">
                <a:moveTo>
                  <a:pt x="0" y="19050"/>
                </a:moveTo>
                <a:lnTo>
                  <a:pt x="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 txBox="1"/>
          <p:nvPr/>
        </p:nvSpPr>
        <p:spPr>
          <a:xfrm>
            <a:off x="113830" y="479880"/>
            <a:ext cx="3567429" cy="6965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40">
                <a:latin typeface="Tahoma"/>
                <a:cs typeface="Tahoma"/>
              </a:rPr>
              <a:t>Risolvere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la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60">
                <a:latin typeface="Tahoma"/>
                <a:cs typeface="Tahoma"/>
              </a:rPr>
              <a:t>seguente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equazione:</a:t>
            </a:r>
            <a:endParaRPr sz="10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14"/>
              </a:spcBef>
            </a:pPr>
            <a:endParaRPr sz="850">
              <a:latin typeface="Times New Roman"/>
              <a:cs typeface="Times New Roman"/>
            </a:endParaRPr>
          </a:p>
          <a:p>
            <a:pPr marL="1171575">
              <a:lnSpc>
                <a:spcPct val="100000"/>
              </a:lnSpc>
            </a:pPr>
            <a:r>
              <a:rPr dirty="0" sz="1000" spc="-20">
                <a:solidFill>
                  <a:srgbClr val="0000FF"/>
                </a:solidFill>
                <a:latin typeface="Tahoma"/>
                <a:cs typeface="Tahoma"/>
              </a:rPr>
              <a:t>ln</a:t>
            </a:r>
            <a:r>
              <a:rPr dirty="0" sz="1000" spc="-15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45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r>
              <a:rPr dirty="0" sz="1000" spc="10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sz="1000" spc="-365">
                <a:solidFill>
                  <a:srgbClr val="0000FF"/>
                </a:solidFill>
                <a:latin typeface="Lucida Sans Unicode"/>
                <a:cs typeface="Lucida Sans Unicode"/>
              </a:rPr>
              <a:t>·</a:t>
            </a:r>
            <a:r>
              <a:rPr dirty="0" sz="1000" spc="-9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15">
                <a:solidFill>
                  <a:srgbClr val="0000FF"/>
                </a:solidFill>
                <a:latin typeface="Tahoma"/>
                <a:cs typeface="Tahoma"/>
              </a:rPr>
              <a:t>(ln</a:t>
            </a:r>
            <a:r>
              <a:rPr dirty="0" baseline="35714" sz="1050" spc="-120">
                <a:solidFill>
                  <a:srgbClr val="0000FF"/>
                </a:solidFill>
                <a:latin typeface="Lucida Sans Unicode"/>
                <a:cs typeface="Lucida Sans Unicode"/>
              </a:rPr>
              <a:t>2</a:t>
            </a:r>
            <a:r>
              <a:rPr dirty="0" baseline="35714" sz="1050" spc="-1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45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r>
              <a:rPr dirty="0" sz="1000" spc="10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sz="1000" spc="-25">
                <a:solidFill>
                  <a:srgbClr val="0000FF"/>
                </a:solidFill>
                <a:latin typeface="Lucida Sans Unicode"/>
                <a:cs typeface="Lucida Sans Unicode"/>
              </a:rPr>
              <a:t>−</a:t>
            </a:r>
            <a:r>
              <a:rPr dirty="0" sz="1000" spc="-9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25">
                <a:solidFill>
                  <a:srgbClr val="0000FF"/>
                </a:solidFill>
                <a:latin typeface="Tahoma"/>
                <a:cs typeface="Tahoma"/>
              </a:rPr>
              <a:t>5)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4</a:t>
            </a:r>
            <a:r>
              <a:rPr dirty="0" sz="1000" spc="-95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25">
                <a:solidFill>
                  <a:srgbClr val="0000FF"/>
                </a:solidFill>
                <a:latin typeface="Lucida Sans Unicode"/>
                <a:cs typeface="Lucida Sans Unicode"/>
              </a:rPr>
              <a:t>−</a:t>
            </a:r>
            <a:r>
              <a:rPr dirty="0" sz="1000" spc="-9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20">
                <a:solidFill>
                  <a:srgbClr val="0000FF"/>
                </a:solidFill>
                <a:latin typeface="Tahoma"/>
                <a:cs typeface="Tahoma"/>
              </a:rPr>
              <a:t>ln</a:t>
            </a:r>
            <a:r>
              <a:rPr dirty="0" sz="1000" spc="-15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45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r>
              <a:rPr dirty="0" sz="1000" spc="10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sz="1000" spc="-365">
                <a:solidFill>
                  <a:srgbClr val="0000FF"/>
                </a:solidFill>
                <a:latin typeface="Lucida Sans Unicode"/>
                <a:cs typeface="Lucida Sans Unicode"/>
              </a:rPr>
              <a:t>·</a:t>
            </a:r>
            <a:r>
              <a:rPr dirty="0" sz="1000" spc="-9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15">
                <a:solidFill>
                  <a:srgbClr val="0000FF"/>
                </a:solidFill>
                <a:latin typeface="Tahoma"/>
                <a:cs typeface="Tahoma"/>
              </a:rPr>
              <a:t>(ln</a:t>
            </a:r>
            <a:r>
              <a:rPr dirty="0" sz="1000" spc="-15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45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r>
              <a:rPr dirty="0" sz="1000" spc="10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+</a:t>
            </a:r>
            <a:r>
              <a:rPr dirty="0" sz="1000" spc="-95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25">
                <a:solidFill>
                  <a:srgbClr val="0000FF"/>
                </a:solidFill>
                <a:latin typeface="Tahoma"/>
                <a:cs typeface="Tahoma"/>
              </a:rPr>
              <a:t>1)</a:t>
            </a:r>
            <a:r>
              <a:rPr dirty="0" sz="1000" spc="-95" i="1">
                <a:latin typeface="Verdana"/>
                <a:cs typeface="Verdana"/>
              </a:rPr>
              <a:t>.</a:t>
            </a:r>
            <a:endParaRPr sz="10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990"/>
              </a:spcBef>
            </a:pPr>
            <a:r>
              <a:rPr dirty="0" sz="1000" spc="-30">
                <a:latin typeface="Tahoma"/>
                <a:cs typeface="Tahoma"/>
              </a:rPr>
              <a:t>Condizione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di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esistenza:</a:t>
            </a:r>
            <a:r>
              <a:rPr dirty="0" sz="1000" spc="130">
                <a:latin typeface="Tahoma"/>
                <a:cs typeface="Tahoma"/>
              </a:rPr>
              <a:t> 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65" i="1">
                <a:latin typeface="Trebuchet MS"/>
                <a:cs typeface="Trebuchet MS"/>
              </a:rPr>
              <a:t> </a:t>
            </a:r>
            <a:r>
              <a:rPr dirty="0" sz="1000" spc="-50" i="1">
                <a:latin typeface="Verdana"/>
                <a:cs typeface="Verdana"/>
              </a:rPr>
              <a:t>&gt;</a:t>
            </a:r>
            <a:r>
              <a:rPr dirty="0" sz="1000" spc="-75" i="1">
                <a:latin typeface="Verdana"/>
                <a:cs typeface="Verdana"/>
              </a:rPr>
              <a:t> </a:t>
            </a:r>
            <a:r>
              <a:rPr dirty="0" sz="1000" spc="-40">
                <a:latin typeface="Tahoma"/>
                <a:cs typeface="Tahoma"/>
              </a:rPr>
              <a:t>0.</a:t>
            </a:r>
            <a:r>
              <a:rPr dirty="0" sz="1000" spc="130">
                <a:latin typeface="Tahoma"/>
                <a:cs typeface="Tahoma"/>
              </a:rPr>
              <a:t> </a:t>
            </a:r>
            <a:r>
              <a:rPr dirty="0" sz="1000" spc="50">
                <a:latin typeface="Tahoma"/>
                <a:cs typeface="Tahoma"/>
              </a:rPr>
              <a:t>P</a:t>
            </a:r>
            <a:r>
              <a:rPr dirty="0" sz="1000" spc="-35">
                <a:latin typeface="Tahoma"/>
                <a:cs typeface="Tahoma"/>
              </a:rPr>
              <a:t>osto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65" i="1">
                <a:latin typeface="Trebuchet MS"/>
                <a:cs typeface="Trebuchet MS"/>
              </a:rPr>
              <a:t>t</a:t>
            </a:r>
            <a:r>
              <a:rPr dirty="0" sz="1000" spc="45" i="1">
                <a:latin typeface="Trebuchet MS"/>
                <a:cs typeface="Trebuchet MS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ln</a:t>
            </a:r>
            <a:r>
              <a:rPr dirty="0" sz="1000" spc="-150">
                <a:latin typeface="Tahoma"/>
                <a:cs typeface="Tahoma"/>
              </a:rPr>
              <a:t> 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-210" i="1">
                <a:latin typeface="Trebuchet MS"/>
                <a:cs typeface="Trebuchet MS"/>
              </a:rPr>
              <a:t> </a:t>
            </a:r>
            <a:r>
              <a:rPr dirty="0" sz="1000" spc="-30">
                <a:latin typeface="Tahoma"/>
                <a:cs typeface="Tahoma"/>
              </a:rPr>
              <a:t>,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l’equazione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diventa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13830" y="1278695"/>
            <a:ext cx="2642235" cy="4540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54610" marR="5080" indent="-42545">
              <a:lnSpc>
                <a:spcPct val="182600"/>
              </a:lnSpc>
              <a:tabLst>
                <a:tab pos="1303655" algn="l"/>
                <a:tab pos="1697355" algn="l"/>
              </a:tabLst>
            </a:pPr>
            <a:r>
              <a:rPr dirty="0" sz="1000" spc="0" i="1">
                <a:latin typeface="Trebuchet MS"/>
                <a:cs typeface="Trebuchet MS"/>
              </a:rPr>
              <a:t>t</a:t>
            </a:r>
            <a:r>
              <a:rPr dirty="0" sz="1000">
                <a:latin typeface="Tahoma"/>
                <a:cs typeface="Tahoma"/>
              </a:rPr>
              <a:t>(</a:t>
            </a:r>
            <a:r>
              <a:rPr dirty="0" sz="1000" spc="0" i="1">
                <a:latin typeface="Trebuchet MS"/>
                <a:cs typeface="Trebuchet MS"/>
              </a:rPr>
              <a:t>t</a:t>
            </a:r>
            <a:r>
              <a:rPr dirty="0" baseline="31746" sz="1050" spc="-37">
                <a:latin typeface="Lucida Sans Unicode"/>
                <a:cs typeface="Lucida Sans Unicode"/>
              </a:rPr>
              <a:t>2</a:t>
            </a:r>
            <a:r>
              <a:rPr dirty="0" sz="1000" spc="-20">
                <a:latin typeface="Lucida Sans Unicode"/>
                <a:cs typeface="Lucida Sans Unicode"/>
              </a:rPr>
              <a:t>−</a:t>
            </a:r>
            <a:r>
              <a:rPr dirty="0" sz="1000" spc="-25">
                <a:latin typeface="Tahoma"/>
                <a:cs typeface="Tahoma"/>
              </a:rPr>
              <a:t>5)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4</a:t>
            </a:r>
            <a:r>
              <a:rPr dirty="0" sz="1000" spc="-20">
                <a:latin typeface="Lucida Sans Unicode"/>
                <a:cs typeface="Lucida Sans Unicode"/>
              </a:rPr>
              <a:t>−</a:t>
            </a:r>
            <a:r>
              <a:rPr dirty="0" sz="1000" spc="0" i="1">
                <a:latin typeface="Trebuchet MS"/>
                <a:cs typeface="Trebuchet MS"/>
              </a:rPr>
              <a:t>t</a:t>
            </a:r>
            <a:r>
              <a:rPr dirty="0" sz="1000">
                <a:latin typeface="Tahoma"/>
                <a:cs typeface="Tahoma"/>
              </a:rPr>
              <a:t>(</a:t>
            </a:r>
            <a:r>
              <a:rPr dirty="0" sz="1000" spc="15" i="1">
                <a:latin typeface="Trebuchet MS"/>
                <a:cs typeface="Trebuchet MS"/>
              </a:rPr>
              <a:t>t</a:t>
            </a:r>
            <a:r>
              <a:rPr dirty="0" sz="1000" spc="45">
                <a:latin typeface="Tahoma"/>
                <a:cs typeface="Tahoma"/>
              </a:rPr>
              <a:t>+</a:t>
            </a:r>
            <a:r>
              <a:rPr dirty="0" sz="1000" spc="-25">
                <a:latin typeface="Tahoma"/>
                <a:cs typeface="Tahoma"/>
              </a:rPr>
              <a:t>1)</a:t>
            </a:r>
            <a:r>
              <a:rPr dirty="0" sz="1000">
                <a:latin typeface="Tahoma"/>
                <a:cs typeface="Tahoma"/>
              </a:rPr>
              <a:t>	</a:t>
            </a:r>
            <a:r>
              <a:rPr dirty="0" sz="1000" spc="-114">
                <a:latin typeface="Lucida Sans Unicode"/>
                <a:cs typeface="Lucida Sans Unicode"/>
              </a:rPr>
              <a:t>⇐</a:t>
            </a:r>
            <a:r>
              <a:rPr dirty="0" sz="1000" spc="55">
                <a:latin typeface="Lucida Sans Unicode"/>
                <a:cs typeface="Lucida Sans Unicode"/>
              </a:rPr>
              <a:t>⇒</a:t>
            </a:r>
            <a:r>
              <a:rPr dirty="0" sz="1000">
                <a:latin typeface="Lucida Sans Unicode"/>
                <a:cs typeface="Lucida Sans Unicode"/>
              </a:rPr>
              <a:t>	</a:t>
            </a:r>
            <a:r>
              <a:rPr dirty="0" sz="1000" spc="0" i="1">
                <a:latin typeface="Trebuchet MS"/>
                <a:cs typeface="Trebuchet MS"/>
              </a:rPr>
              <a:t>t</a:t>
            </a:r>
            <a:r>
              <a:rPr dirty="0" baseline="31746" sz="1050" spc="-37">
                <a:latin typeface="Lucida Sans Unicode"/>
                <a:cs typeface="Lucida Sans Unicode"/>
              </a:rPr>
              <a:t>3</a:t>
            </a:r>
            <a:r>
              <a:rPr dirty="0" sz="1000" spc="45">
                <a:latin typeface="Tahoma"/>
                <a:cs typeface="Tahoma"/>
              </a:rPr>
              <a:t>+</a:t>
            </a:r>
            <a:r>
              <a:rPr dirty="0" sz="1000" spc="0" i="1">
                <a:latin typeface="Trebuchet MS"/>
                <a:cs typeface="Trebuchet MS"/>
              </a:rPr>
              <a:t>t</a:t>
            </a:r>
            <a:r>
              <a:rPr dirty="0" baseline="31746" sz="1050" spc="-37">
                <a:latin typeface="Lucida Sans Unicode"/>
                <a:cs typeface="Lucida Sans Unicode"/>
              </a:rPr>
              <a:t>2</a:t>
            </a:r>
            <a:r>
              <a:rPr dirty="0" sz="1000" spc="-20">
                <a:latin typeface="Lucida Sans Unicode"/>
                <a:cs typeface="Lucida Sans Unicode"/>
              </a:rPr>
              <a:t>−</a:t>
            </a:r>
            <a:r>
              <a:rPr dirty="0" sz="1000" spc="-50">
                <a:latin typeface="Tahoma"/>
                <a:cs typeface="Tahoma"/>
              </a:rPr>
              <a:t>4</a:t>
            </a:r>
            <a:r>
              <a:rPr dirty="0" sz="1000" spc="15" i="1">
                <a:latin typeface="Trebuchet MS"/>
                <a:cs typeface="Trebuchet MS"/>
              </a:rPr>
              <a:t>t</a:t>
            </a:r>
            <a:r>
              <a:rPr dirty="0" sz="1000" spc="-20">
                <a:latin typeface="Lucida Sans Unicode"/>
                <a:cs typeface="Lucida Sans Unicode"/>
              </a:rPr>
              <a:t>−</a:t>
            </a:r>
            <a:r>
              <a:rPr dirty="0" sz="1000" spc="-50">
                <a:latin typeface="Tahoma"/>
                <a:cs typeface="Tahoma"/>
              </a:rPr>
              <a:t>4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0</a:t>
            </a:r>
            <a:r>
              <a:rPr dirty="0" sz="1000" spc="-30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che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ha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soluzioni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2891967" y="1302433"/>
            <a:ext cx="1602740" cy="1911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405765" algn="l"/>
              </a:tabLst>
            </a:pPr>
            <a:r>
              <a:rPr dirty="0" sz="1000" spc="-114">
                <a:latin typeface="Lucida Sans Unicode"/>
                <a:cs typeface="Lucida Sans Unicode"/>
              </a:rPr>
              <a:t>⇐</a:t>
            </a:r>
            <a:r>
              <a:rPr dirty="0" sz="1000" spc="55">
                <a:latin typeface="Lucida Sans Unicode"/>
                <a:cs typeface="Lucida Sans Unicode"/>
              </a:rPr>
              <a:t>⇒</a:t>
            </a:r>
            <a:r>
              <a:rPr dirty="0" sz="1000">
                <a:latin typeface="Lucida Sans Unicode"/>
                <a:cs typeface="Lucida Sans Unicode"/>
              </a:rPr>
              <a:t>	</a:t>
            </a:r>
            <a:r>
              <a:rPr dirty="0" sz="1000">
                <a:latin typeface="Tahoma"/>
                <a:cs typeface="Tahoma"/>
              </a:rPr>
              <a:t>(</a:t>
            </a:r>
            <a:r>
              <a:rPr dirty="0" sz="1000" spc="15" i="1">
                <a:latin typeface="Trebuchet MS"/>
                <a:cs typeface="Trebuchet MS"/>
              </a:rPr>
              <a:t>t</a:t>
            </a:r>
            <a:r>
              <a:rPr dirty="0" sz="1000" spc="-20">
                <a:latin typeface="Lucida Sans Unicode"/>
                <a:cs typeface="Lucida Sans Unicode"/>
              </a:rPr>
              <a:t>−</a:t>
            </a:r>
            <a:r>
              <a:rPr dirty="0" sz="1000" spc="-20">
                <a:latin typeface="Tahoma"/>
                <a:cs typeface="Tahoma"/>
              </a:rPr>
              <a:t>2)(</a:t>
            </a:r>
            <a:r>
              <a:rPr dirty="0" sz="1000" spc="15" i="1">
                <a:latin typeface="Trebuchet MS"/>
                <a:cs typeface="Trebuchet MS"/>
              </a:rPr>
              <a:t>t</a:t>
            </a:r>
            <a:r>
              <a:rPr dirty="0" sz="1000" spc="45">
                <a:latin typeface="Tahoma"/>
                <a:cs typeface="Tahoma"/>
              </a:rPr>
              <a:t>+</a:t>
            </a:r>
            <a:r>
              <a:rPr dirty="0" sz="1000" spc="-20">
                <a:latin typeface="Tahoma"/>
                <a:cs typeface="Tahoma"/>
              </a:rPr>
              <a:t>2)(</a:t>
            </a:r>
            <a:r>
              <a:rPr dirty="0" sz="1000" spc="15" i="1">
                <a:latin typeface="Trebuchet MS"/>
                <a:cs typeface="Trebuchet MS"/>
              </a:rPr>
              <a:t>t</a:t>
            </a:r>
            <a:r>
              <a:rPr dirty="0" sz="1000" spc="45">
                <a:latin typeface="Tahoma"/>
                <a:cs typeface="Tahoma"/>
              </a:rPr>
              <a:t>+</a:t>
            </a:r>
            <a:r>
              <a:rPr dirty="0" sz="1000" spc="-25">
                <a:latin typeface="Tahoma"/>
                <a:cs typeface="Tahoma"/>
              </a:rPr>
              <a:t>1)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0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113830" y="1732620"/>
            <a:ext cx="2966720" cy="37973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426210">
              <a:lnSpc>
                <a:spcPct val="100000"/>
              </a:lnSpc>
            </a:pPr>
            <a:r>
              <a:rPr dirty="0" sz="1000" spc="-65" i="1">
                <a:latin typeface="Trebuchet MS"/>
                <a:cs typeface="Trebuchet MS"/>
              </a:rPr>
              <a:t>t</a:t>
            </a:r>
            <a:r>
              <a:rPr dirty="0" baseline="-11904" sz="1050" spc="-120">
                <a:latin typeface="Lucida Sans Unicode"/>
                <a:cs typeface="Lucida Sans Unicode"/>
              </a:rPr>
              <a:t>1</a:t>
            </a:r>
            <a:r>
              <a:rPr dirty="0" baseline="-11904" sz="1050" spc="157">
                <a:latin typeface="Lucida Sans Unicode"/>
                <a:cs typeface="Lucida Sans Unicode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2</a:t>
            </a:r>
            <a:r>
              <a:rPr dirty="0" sz="1000" spc="-95" i="1">
                <a:latin typeface="Verdana"/>
                <a:cs typeface="Verdana"/>
              </a:rPr>
              <a:t>,</a:t>
            </a:r>
            <a:r>
              <a:rPr dirty="0" sz="1000" i="1">
                <a:latin typeface="Verdana"/>
                <a:cs typeface="Verdana"/>
              </a:rPr>
              <a:t> </a:t>
            </a:r>
            <a:r>
              <a:rPr dirty="0" sz="1000" spc="-40" i="1">
                <a:latin typeface="Verdana"/>
                <a:cs typeface="Verdana"/>
              </a:rPr>
              <a:t> </a:t>
            </a:r>
            <a:r>
              <a:rPr dirty="0" sz="1000" spc="-65" i="1">
                <a:latin typeface="Trebuchet MS"/>
                <a:cs typeface="Trebuchet MS"/>
              </a:rPr>
              <a:t>t</a:t>
            </a:r>
            <a:r>
              <a:rPr dirty="0" baseline="-11904" sz="1050" spc="-120">
                <a:latin typeface="Lucida Sans Unicode"/>
                <a:cs typeface="Lucida Sans Unicode"/>
              </a:rPr>
              <a:t>2</a:t>
            </a:r>
            <a:r>
              <a:rPr dirty="0" baseline="-11904" sz="1050" spc="157">
                <a:latin typeface="Lucida Sans Unicode"/>
                <a:cs typeface="Lucida Sans Unicode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50">
                <a:latin typeface="Tahoma"/>
                <a:cs typeface="Tahoma"/>
              </a:rPr>
              <a:t>2</a:t>
            </a:r>
            <a:r>
              <a:rPr dirty="0" sz="1000">
                <a:latin typeface="Tahoma"/>
                <a:cs typeface="Tahoma"/>
              </a:rPr>
              <a:t> </a:t>
            </a:r>
            <a:r>
              <a:rPr dirty="0" sz="1000" spc="-130">
                <a:latin typeface="Tahoma"/>
                <a:cs typeface="Tahoma"/>
              </a:rPr>
              <a:t> 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>
                <a:latin typeface="Tahoma"/>
                <a:cs typeface="Tahoma"/>
              </a:rPr>
              <a:t> </a:t>
            </a:r>
            <a:r>
              <a:rPr dirty="0" sz="1000" spc="-130">
                <a:latin typeface="Tahoma"/>
                <a:cs typeface="Tahoma"/>
              </a:rPr>
              <a:t> </a:t>
            </a:r>
            <a:r>
              <a:rPr dirty="0" sz="1000" spc="-65" i="1">
                <a:latin typeface="Trebuchet MS"/>
                <a:cs typeface="Trebuchet MS"/>
              </a:rPr>
              <a:t>t</a:t>
            </a:r>
            <a:r>
              <a:rPr dirty="0" baseline="-11904" sz="1050" spc="-120">
                <a:latin typeface="Lucida Sans Unicode"/>
                <a:cs typeface="Lucida Sans Unicode"/>
              </a:rPr>
              <a:t>3</a:t>
            </a:r>
            <a:r>
              <a:rPr dirty="0" baseline="-11904" sz="1050" spc="157">
                <a:latin typeface="Lucida Sans Unicode"/>
                <a:cs typeface="Lucida Sans Unicode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50">
                <a:latin typeface="Tahoma"/>
                <a:cs typeface="Tahoma"/>
              </a:rPr>
              <a:t>1</a:t>
            </a:r>
            <a:r>
              <a:rPr dirty="0" sz="1000" spc="-95" i="1">
                <a:latin typeface="Verdana"/>
                <a:cs typeface="Verdana"/>
              </a:rPr>
              <a:t>.</a:t>
            </a:r>
            <a:endParaRPr sz="10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590"/>
              </a:spcBef>
            </a:pPr>
            <a:r>
              <a:rPr dirty="0" sz="1000" spc="5">
                <a:latin typeface="Tahoma"/>
                <a:cs typeface="Tahoma"/>
              </a:rPr>
              <a:t>All</a:t>
            </a:r>
            <a:r>
              <a:rPr dirty="0" sz="1000" spc="-20">
                <a:latin typeface="Tahoma"/>
                <a:cs typeface="Tahoma"/>
              </a:rPr>
              <a:t>o</a:t>
            </a:r>
            <a:r>
              <a:rPr dirty="0" sz="1000" spc="-40">
                <a:latin typeface="Tahoma"/>
                <a:cs typeface="Tahoma"/>
              </a:rPr>
              <a:t>ra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si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ha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983399" y="2112198"/>
            <a:ext cx="838200" cy="1911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592455" algn="l"/>
              </a:tabLst>
            </a:pPr>
            <a:r>
              <a:rPr dirty="0" sz="1000" spc="-20">
                <a:latin typeface="Tahoma"/>
                <a:cs typeface="Tahoma"/>
              </a:rPr>
              <a:t>ln</a:t>
            </a:r>
            <a:r>
              <a:rPr dirty="0" sz="1000" spc="-150">
                <a:latin typeface="Tahoma"/>
                <a:cs typeface="Tahoma"/>
              </a:rPr>
              <a:t> 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65" i="1">
                <a:latin typeface="Trebuchet MS"/>
                <a:cs typeface="Trebuchet MS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2</a:t>
            </a:r>
            <a:r>
              <a:rPr dirty="0" sz="1000">
                <a:latin typeface="Tahoma"/>
                <a:cs typeface="Tahoma"/>
              </a:rPr>
              <a:t>	</a:t>
            </a:r>
            <a:r>
              <a:rPr dirty="0" sz="1000" spc="-114">
                <a:latin typeface="Lucida Sans Unicode"/>
                <a:cs typeface="Lucida Sans Unicode"/>
              </a:rPr>
              <a:t>⇐</a:t>
            </a:r>
            <a:r>
              <a:rPr dirty="0" sz="1000" spc="55">
                <a:latin typeface="Lucida Sans Unicode"/>
                <a:cs typeface="Lucida Sans Unicode"/>
              </a:rPr>
              <a:t>⇒</a:t>
            </a:r>
            <a:endParaRPr sz="1000">
              <a:latin typeface="Lucida Sans Unicode"/>
              <a:cs typeface="Lucida Sans Unicode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1957298" y="2088460"/>
            <a:ext cx="516890" cy="1758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1500" spc="-52" i="1">
                <a:latin typeface="Trebuchet MS"/>
                <a:cs typeface="Trebuchet MS"/>
              </a:rPr>
              <a:t>e</a:t>
            </a:r>
            <a:r>
              <a:rPr dirty="0" sz="700" spc="-45">
                <a:latin typeface="Lucida Sans Unicode"/>
                <a:cs typeface="Lucida Sans Unicode"/>
              </a:rPr>
              <a:t>ln</a:t>
            </a:r>
            <a:r>
              <a:rPr dirty="0" sz="700" spc="-85">
                <a:latin typeface="Lucida Sans Unicode"/>
                <a:cs typeface="Lucida Sans Unicode"/>
              </a:rPr>
              <a:t> </a:t>
            </a:r>
            <a:r>
              <a:rPr dirty="0" sz="700" spc="-15" i="1">
                <a:latin typeface="Trebuchet MS"/>
                <a:cs typeface="Trebuchet MS"/>
              </a:rPr>
              <a:t>x</a:t>
            </a:r>
            <a:r>
              <a:rPr dirty="0" sz="700" i="1">
                <a:latin typeface="Trebuchet MS"/>
                <a:cs typeface="Trebuchet MS"/>
              </a:rPr>
              <a:t> </a:t>
            </a:r>
            <a:r>
              <a:rPr dirty="0" sz="700" spc="-35" i="1">
                <a:latin typeface="Trebuchet MS"/>
                <a:cs typeface="Trebuchet MS"/>
              </a:rPr>
              <a:t> </a:t>
            </a:r>
            <a:r>
              <a:rPr dirty="0" baseline="-22222" sz="1500" spc="60">
                <a:latin typeface="Tahoma"/>
                <a:cs typeface="Tahoma"/>
              </a:rPr>
              <a:t>=</a:t>
            </a:r>
            <a:r>
              <a:rPr dirty="0" baseline="-22222" sz="1500" spc="-60">
                <a:latin typeface="Tahoma"/>
                <a:cs typeface="Tahoma"/>
              </a:rPr>
              <a:t> </a:t>
            </a:r>
            <a:r>
              <a:rPr dirty="0" baseline="-22222" sz="1500" spc="-52" i="1">
                <a:latin typeface="Trebuchet MS"/>
                <a:cs typeface="Trebuchet MS"/>
              </a:rPr>
              <a:t>e</a:t>
            </a:r>
            <a:r>
              <a:rPr dirty="0" sz="700" spc="-80">
                <a:latin typeface="Lucida Sans Unicode"/>
                <a:cs typeface="Lucida Sans Unicode"/>
              </a:rPr>
              <a:t>2</a:t>
            </a:r>
            <a:endParaRPr sz="700">
              <a:latin typeface="Lucida Sans Unicode"/>
              <a:cs typeface="Lucida Sans Unicode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2616771" y="2088460"/>
            <a:ext cx="1008380" cy="21462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405765" algn="l"/>
              </a:tabLst>
            </a:pPr>
            <a:r>
              <a:rPr dirty="0" sz="1000" spc="-114">
                <a:latin typeface="Lucida Sans Unicode"/>
                <a:cs typeface="Lucida Sans Unicode"/>
              </a:rPr>
              <a:t>⇐</a:t>
            </a:r>
            <a:r>
              <a:rPr dirty="0" sz="1000" spc="55">
                <a:latin typeface="Lucida Sans Unicode"/>
                <a:cs typeface="Lucida Sans Unicode"/>
              </a:rPr>
              <a:t>⇒</a:t>
            </a:r>
            <a:r>
              <a:rPr dirty="0" sz="1000">
                <a:latin typeface="Lucida Sans Unicode"/>
                <a:cs typeface="Lucida Sans Unicode"/>
              </a:rPr>
              <a:t>	</a:t>
            </a:r>
            <a:r>
              <a:rPr dirty="0" sz="1000" spc="-45" i="1">
                <a:solidFill>
                  <a:srgbClr val="FF0000"/>
                </a:solidFill>
                <a:latin typeface="Trebuchet MS"/>
                <a:cs typeface="Trebuchet MS"/>
              </a:rPr>
              <a:t>x</a:t>
            </a:r>
            <a:r>
              <a:rPr dirty="0" sz="1000" spc="65" i="1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dirty="0" sz="1000" spc="40">
                <a:solidFill>
                  <a:srgbClr val="FF0000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35" i="1">
                <a:solidFill>
                  <a:srgbClr val="FF0000"/>
                </a:solidFill>
                <a:latin typeface="Trebuchet MS"/>
                <a:cs typeface="Trebuchet MS"/>
              </a:rPr>
              <a:t>e</a:t>
            </a:r>
            <a:r>
              <a:rPr dirty="0" baseline="31746" sz="1050" spc="-120">
                <a:solidFill>
                  <a:srgbClr val="FF0000"/>
                </a:solidFill>
                <a:latin typeface="Lucida Sans Unicode"/>
                <a:cs typeface="Lucida Sans Unicode"/>
              </a:rPr>
              <a:t>2</a:t>
            </a:r>
            <a:r>
              <a:rPr dirty="0" baseline="31746" sz="1050" spc="157">
                <a:solidFill>
                  <a:srgbClr val="FF0000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50" i="1">
                <a:latin typeface="Verdana"/>
                <a:cs typeface="Verdana"/>
              </a:rPr>
              <a:t>&gt;</a:t>
            </a:r>
            <a:r>
              <a:rPr dirty="0" sz="1000" spc="-75" i="1">
                <a:latin typeface="Verdana"/>
                <a:cs typeface="Verdana"/>
              </a:rPr>
              <a:t> </a:t>
            </a:r>
            <a:r>
              <a:rPr dirty="0" sz="1000" spc="-50">
                <a:latin typeface="Tahoma"/>
                <a:cs typeface="Tahoma"/>
              </a:rPr>
              <a:t>0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879475" y="2521138"/>
            <a:ext cx="935990" cy="1911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690880" algn="l"/>
              </a:tabLst>
            </a:pPr>
            <a:r>
              <a:rPr dirty="0" sz="1000" spc="-20">
                <a:latin typeface="Tahoma"/>
                <a:cs typeface="Tahoma"/>
              </a:rPr>
              <a:t>ln</a:t>
            </a:r>
            <a:r>
              <a:rPr dirty="0" sz="1000" spc="-150">
                <a:latin typeface="Tahoma"/>
                <a:cs typeface="Tahoma"/>
              </a:rPr>
              <a:t> 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65" i="1">
                <a:latin typeface="Trebuchet MS"/>
                <a:cs typeface="Trebuchet MS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50">
                <a:latin typeface="Tahoma"/>
                <a:cs typeface="Tahoma"/>
              </a:rPr>
              <a:t>2</a:t>
            </a:r>
            <a:r>
              <a:rPr dirty="0" sz="1000">
                <a:latin typeface="Tahoma"/>
                <a:cs typeface="Tahoma"/>
              </a:rPr>
              <a:t>	</a:t>
            </a:r>
            <a:r>
              <a:rPr dirty="0" sz="1000" spc="-114">
                <a:latin typeface="Lucida Sans Unicode"/>
                <a:cs typeface="Lucida Sans Unicode"/>
              </a:rPr>
              <a:t>⇐</a:t>
            </a:r>
            <a:r>
              <a:rPr dirty="0" sz="1000" spc="55">
                <a:latin typeface="Lucida Sans Unicode"/>
                <a:cs typeface="Lucida Sans Unicode"/>
              </a:rPr>
              <a:t>⇒</a:t>
            </a:r>
            <a:endParaRPr sz="1000">
              <a:latin typeface="Lucida Sans Unicode"/>
              <a:cs typeface="Lucida Sans Unicode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1951774" y="2497400"/>
            <a:ext cx="596265" cy="1758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1500" spc="-52" i="1">
                <a:latin typeface="Trebuchet MS"/>
                <a:cs typeface="Trebuchet MS"/>
              </a:rPr>
              <a:t>e</a:t>
            </a:r>
            <a:r>
              <a:rPr dirty="0" sz="700" spc="-45">
                <a:latin typeface="Lucida Sans Unicode"/>
                <a:cs typeface="Lucida Sans Unicode"/>
              </a:rPr>
              <a:t>ln</a:t>
            </a:r>
            <a:r>
              <a:rPr dirty="0" sz="700" spc="-85">
                <a:latin typeface="Lucida Sans Unicode"/>
                <a:cs typeface="Lucida Sans Unicode"/>
              </a:rPr>
              <a:t> </a:t>
            </a:r>
            <a:r>
              <a:rPr dirty="0" sz="700" spc="-15" i="1">
                <a:latin typeface="Trebuchet MS"/>
                <a:cs typeface="Trebuchet MS"/>
              </a:rPr>
              <a:t>x</a:t>
            </a:r>
            <a:r>
              <a:rPr dirty="0" sz="700" i="1">
                <a:latin typeface="Trebuchet MS"/>
                <a:cs typeface="Trebuchet MS"/>
              </a:rPr>
              <a:t> </a:t>
            </a:r>
            <a:r>
              <a:rPr dirty="0" sz="700" spc="-35" i="1">
                <a:latin typeface="Trebuchet MS"/>
                <a:cs typeface="Trebuchet MS"/>
              </a:rPr>
              <a:t> </a:t>
            </a:r>
            <a:r>
              <a:rPr dirty="0" baseline="-22222" sz="1500" spc="60">
                <a:latin typeface="Tahoma"/>
                <a:cs typeface="Tahoma"/>
              </a:rPr>
              <a:t>=</a:t>
            </a:r>
            <a:r>
              <a:rPr dirty="0" baseline="-22222" sz="1500" spc="-60">
                <a:latin typeface="Tahoma"/>
                <a:cs typeface="Tahoma"/>
              </a:rPr>
              <a:t> </a:t>
            </a:r>
            <a:r>
              <a:rPr dirty="0" baseline="-22222" sz="1500" spc="-52" i="1">
                <a:latin typeface="Trebuchet MS"/>
                <a:cs typeface="Trebuchet MS"/>
              </a:rPr>
              <a:t>e</a:t>
            </a:r>
            <a:r>
              <a:rPr dirty="0" sz="700" spc="210" i="1">
                <a:latin typeface="Arial"/>
                <a:cs typeface="Arial"/>
              </a:rPr>
              <a:t>−</a:t>
            </a:r>
            <a:r>
              <a:rPr dirty="0" sz="700" spc="-80">
                <a:latin typeface="Lucida Sans Unicode"/>
                <a:cs typeface="Lucida Sans Unicode"/>
              </a:rPr>
              <a:t>2</a:t>
            </a:r>
            <a:endParaRPr sz="700">
              <a:latin typeface="Lucida Sans Unicode"/>
              <a:cs typeface="Lucida Sans Unicode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3350501" y="2597378"/>
            <a:ext cx="118745" cy="0"/>
          </a:xfrm>
          <a:custGeom>
            <a:avLst/>
            <a:gdLst/>
            <a:ahLst/>
            <a:cxnLst/>
            <a:rect l="l" t="t" r="r" b="b"/>
            <a:pathLst>
              <a:path w="118745" h="0">
                <a:moveTo>
                  <a:pt x="0" y="0"/>
                </a:moveTo>
                <a:lnTo>
                  <a:pt x="118186" y="0"/>
                </a:lnTo>
              </a:path>
            </a:pathLst>
          </a:custGeom>
          <a:ln w="5054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 txBox="1"/>
          <p:nvPr/>
        </p:nvSpPr>
        <p:spPr>
          <a:xfrm>
            <a:off x="2690329" y="2435540"/>
            <a:ext cx="1038225" cy="2762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687070">
              <a:lnSpc>
                <a:spcPts val="935"/>
              </a:lnSpc>
            </a:pP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1</a:t>
            </a:r>
            <a:endParaRPr sz="1000">
              <a:latin typeface="Tahoma"/>
              <a:cs typeface="Tahoma"/>
            </a:endParaRPr>
          </a:p>
          <a:p>
            <a:pPr marL="12700">
              <a:lnSpc>
                <a:spcPts val="935"/>
              </a:lnSpc>
              <a:tabLst>
                <a:tab pos="405765" algn="l"/>
                <a:tab pos="828040" algn="l"/>
              </a:tabLst>
            </a:pPr>
            <a:r>
              <a:rPr dirty="0" sz="1000" spc="-114">
                <a:latin typeface="Lucida Sans Unicode"/>
                <a:cs typeface="Lucida Sans Unicode"/>
              </a:rPr>
              <a:t>⇐</a:t>
            </a:r>
            <a:r>
              <a:rPr dirty="0" sz="1000" spc="55">
                <a:latin typeface="Lucida Sans Unicode"/>
                <a:cs typeface="Lucida Sans Unicode"/>
              </a:rPr>
              <a:t>⇒</a:t>
            </a:r>
            <a:r>
              <a:rPr dirty="0" sz="1000">
                <a:latin typeface="Lucida Sans Unicode"/>
                <a:cs typeface="Lucida Sans Unicode"/>
              </a:rPr>
              <a:t>	</a:t>
            </a:r>
            <a:r>
              <a:rPr dirty="0" sz="1000" spc="-45" i="1">
                <a:solidFill>
                  <a:srgbClr val="FF0000"/>
                </a:solidFill>
                <a:latin typeface="Trebuchet MS"/>
                <a:cs typeface="Trebuchet MS"/>
              </a:rPr>
              <a:t>x</a:t>
            </a:r>
            <a:r>
              <a:rPr dirty="0" sz="1000" spc="65" i="1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dirty="0" sz="1000" spc="40">
                <a:solidFill>
                  <a:srgbClr val="FF0000"/>
                </a:solidFill>
                <a:latin typeface="Tahoma"/>
                <a:cs typeface="Tahoma"/>
              </a:rPr>
              <a:t>=</a:t>
            </a:r>
            <a:r>
              <a:rPr dirty="0" sz="1000">
                <a:solidFill>
                  <a:srgbClr val="FF0000"/>
                </a:solidFill>
                <a:latin typeface="Tahoma"/>
                <a:cs typeface="Tahoma"/>
              </a:rPr>
              <a:t>	</a:t>
            </a:r>
            <a:r>
              <a:rPr dirty="0" sz="1000" spc="-50" i="1">
                <a:latin typeface="Verdana"/>
                <a:cs typeface="Verdana"/>
              </a:rPr>
              <a:t>&gt;</a:t>
            </a:r>
            <a:r>
              <a:rPr dirty="0" sz="1000" spc="-75" i="1">
                <a:latin typeface="Verdana"/>
                <a:cs typeface="Verdana"/>
              </a:rPr>
              <a:t> </a:t>
            </a:r>
            <a:r>
              <a:rPr dirty="0" sz="1000" spc="-50">
                <a:latin typeface="Tahoma"/>
                <a:cs typeface="Tahoma"/>
              </a:rPr>
              <a:t>0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3337801" y="2599889"/>
            <a:ext cx="137795" cy="1600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6666" sz="1500" spc="-52" i="1">
                <a:solidFill>
                  <a:srgbClr val="FF0000"/>
                </a:solidFill>
                <a:latin typeface="Trebuchet MS"/>
                <a:cs typeface="Trebuchet MS"/>
              </a:rPr>
              <a:t>e</a:t>
            </a:r>
            <a:r>
              <a:rPr dirty="0" sz="700" spc="-80">
                <a:solidFill>
                  <a:srgbClr val="FF0000"/>
                </a:solidFill>
                <a:latin typeface="Lucida Sans Unicode"/>
                <a:cs typeface="Lucida Sans Unicode"/>
              </a:rPr>
              <a:t>2</a:t>
            </a:r>
            <a:endParaRPr sz="700">
              <a:latin typeface="Lucida Sans Unicode"/>
              <a:cs typeface="Lucida Sans Unicode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888593" y="2930078"/>
            <a:ext cx="935990" cy="1911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690880" algn="l"/>
              </a:tabLst>
            </a:pPr>
            <a:r>
              <a:rPr dirty="0" sz="1000" spc="-20">
                <a:latin typeface="Tahoma"/>
                <a:cs typeface="Tahoma"/>
              </a:rPr>
              <a:t>ln</a:t>
            </a:r>
            <a:r>
              <a:rPr dirty="0" sz="1000" spc="-150">
                <a:latin typeface="Tahoma"/>
                <a:cs typeface="Tahoma"/>
              </a:rPr>
              <a:t> 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65" i="1">
                <a:latin typeface="Trebuchet MS"/>
                <a:cs typeface="Trebuchet MS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50">
                <a:latin typeface="Tahoma"/>
                <a:cs typeface="Tahoma"/>
              </a:rPr>
              <a:t>1</a:t>
            </a:r>
            <a:r>
              <a:rPr dirty="0" sz="1000">
                <a:latin typeface="Tahoma"/>
                <a:cs typeface="Tahoma"/>
              </a:rPr>
              <a:t>	</a:t>
            </a:r>
            <a:r>
              <a:rPr dirty="0" sz="1000" spc="-114">
                <a:latin typeface="Lucida Sans Unicode"/>
                <a:cs typeface="Lucida Sans Unicode"/>
              </a:rPr>
              <a:t>⇐</a:t>
            </a:r>
            <a:r>
              <a:rPr dirty="0" sz="1000" spc="55">
                <a:latin typeface="Lucida Sans Unicode"/>
                <a:cs typeface="Lucida Sans Unicode"/>
              </a:rPr>
              <a:t>⇒</a:t>
            </a:r>
            <a:endParaRPr sz="1000">
              <a:latin typeface="Lucida Sans Unicode"/>
              <a:cs typeface="Lucida Sans Unicode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1960892" y="2906340"/>
            <a:ext cx="596265" cy="1758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1500" spc="-52" i="1">
                <a:latin typeface="Trebuchet MS"/>
                <a:cs typeface="Trebuchet MS"/>
              </a:rPr>
              <a:t>e</a:t>
            </a:r>
            <a:r>
              <a:rPr dirty="0" sz="700" spc="-45">
                <a:latin typeface="Lucida Sans Unicode"/>
                <a:cs typeface="Lucida Sans Unicode"/>
              </a:rPr>
              <a:t>ln</a:t>
            </a:r>
            <a:r>
              <a:rPr dirty="0" sz="700" spc="-85">
                <a:latin typeface="Lucida Sans Unicode"/>
                <a:cs typeface="Lucida Sans Unicode"/>
              </a:rPr>
              <a:t> </a:t>
            </a:r>
            <a:r>
              <a:rPr dirty="0" sz="700" spc="-15" i="1">
                <a:latin typeface="Trebuchet MS"/>
                <a:cs typeface="Trebuchet MS"/>
              </a:rPr>
              <a:t>x</a:t>
            </a:r>
            <a:r>
              <a:rPr dirty="0" sz="700" i="1">
                <a:latin typeface="Trebuchet MS"/>
                <a:cs typeface="Trebuchet MS"/>
              </a:rPr>
              <a:t> </a:t>
            </a:r>
            <a:r>
              <a:rPr dirty="0" sz="700" spc="-35" i="1">
                <a:latin typeface="Trebuchet MS"/>
                <a:cs typeface="Trebuchet MS"/>
              </a:rPr>
              <a:t> </a:t>
            </a:r>
            <a:r>
              <a:rPr dirty="0" baseline="-22222" sz="1500" spc="60">
                <a:latin typeface="Tahoma"/>
                <a:cs typeface="Tahoma"/>
              </a:rPr>
              <a:t>=</a:t>
            </a:r>
            <a:r>
              <a:rPr dirty="0" baseline="-22222" sz="1500" spc="-60">
                <a:latin typeface="Tahoma"/>
                <a:cs typeface="Tahoma"/>
              </a:rPr>
              <a:t> </a:t>
            </a:r>
            <a:r>
              <a:rPr dirty="0" baseline="-22222" sz="1500" spc="-52" i="1">
                <a:latin typeface="Trebuchet MS"/>
                <a:cs typeface="Trebuchet MS"/>
              </a:rPr>
              <a:t>e</a:t>
            </a:r>
            <a:r>
              <a:rPr dirty="0" sz="700" spc="210" i="1">
                <a:latin typeface="Arial"/>
                <a:cs typeface="Arial"/>
              </a:rPr>
              <a:t>−</a:t>
            </a:r>
            <a:r>
              <a:rPr dirty="0" sz="700" spc="-80">
                <a:latin typeface="Lucida Sans Unicode"/>
                <a:cs typeface="Lucida Sans Unicode"/>
              </a:rPr>
              <a:t>1</a:t>
            </a:r>
            <a:endParaRPr sz="700">
              <a:latin typeface="Lucida Sans Unicode"/>
              <a:cs typeface="Lucida Sans Unicode"/>
            </a:endParaRPr>
          </a:p>
        </p:txBody>
      </p:sp>
      <p:sp>
        <p:nvSpPr>
          <p:cNvPr id="31" name="object 31"/>
          <p:cNvSpPr/>
          <p:nvPr/>
        </p:nvSpPr>
        <p:spPr>
          <a:xfrm>
            <a:off x="3359607" y="3006318"/>
            <a:ext cx="65405" cy="0"/>
          </a:xfrm>
          <a:custGeom>
            <a:avLst/>
            <a:gdLst/>
            <a:ahLst/>
            <a:cxnLst/>
            <a:rect l="l" t="t" r="r" b="b"/>
            <a:pathLst>
              <a:path w="65404" h="0">
                <a:moveTo>
                  <a:pt x="0" y="0"/>
                </a:moveTo>
                <a:lnTo>
                  <a:pt x="64808" y="0"/>
                </a:lnTo>
              </a:path>
            </a:pathLst>
          </a:custGeom>
          <a:ln w="5054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 txBox="1"/>
          <p:nvPr/>
        </p:nvSpPr>
        <p:spPr>
          <a:xfrm>
            <a:off x="2699448" y="2844480"/>
            <a:ext cx="1020444" cy="2762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660400">
              <a:lnSpc>
                <a:spcPts val="935"/>
              </a:lnSpc>
            </a:pP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1</a:t>
            </a:r>
            <a:endParaRPr sz="1000">
              <a:latin typeface="Tahoma"/>
              <a:cs typeface="Tahoma"/>
            </a:endParaRPr>
          </a:p>
          <a:p>
            <a:pPr marL="12700">
              <a:lnSpc>
                <a:spcPts val="935"/>
              </a:lnSpc>
              <a:tabLst>
                <a:tab pos="405765" algn="l"/>
                <a:tab pos="774700" algn="l"/>
              </a:tabLst>
            </a:pPr>
            <a:r>
              <a:rPr dirty="0" sz="1000" spc="-114">
                <a:latin typeface="Lucida Sans Unicode"/>
                <a:cs typeface="Lucida Sans Unicode"/>
              </a:rPr>
              <a:t>⇐</a:t>
            </a:r>
            <a:r>
              <a:rPr dirty="0" sz="1000" spc="55">
                <a:latin typeface="Lucida Sans Unicode"/>
                <a:cs typeface="Lucida Sans Unicode"/>
              </a:rPr>
              <a:t>⇒</a:t>
            </a:r>
            <a:r>
              <a:rPr dirty="0" sz="1000">
                <a:latin typeface="Lucida Sans Unicode"/>
                <a:cs typeface="Lucida Sans Unicode"/>
              </a:rPr>
              <a:t>	</a:t>
            </a:r>
            <a:r>
              <a:rPr dirty="0" sz="1000" spc="-45" i="1">
                <a:solidFill>
                  <a:srgbClr val="FF0000"/>
                </a:solidFill>
                <a:latin typeface="Trebuchet MS"/>
                <a:cs typeface="Trebuchet MS"/>
              </a:rPr>
              <a:t>x</a:t>
            </a:r>
            <a:r>
              <a:rPr dirty="0" sz="1000" spc="65" i="1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dirty="0" sz="1000" spc="40">
                <a:solidFill>
                  <a:srgbClr val="FF0000"/>
                </a:solidFill>
                <a:latin typeface="Tahoma"/>
                <a:cs typeface="Tahoma"/>
              </a:rPr>
              <a:t>=</a:t>
            </a:r>
            <a:r>
              <a:rPr dirty="0" sz="1000">
                <a:solidFill>
                  <a:srgbClr val="FF0000"/>
                </a:solidFill>
                <a:latin typeface="Tahoma"/>
                <a:cs typeface="Tahoma"/>
              </a:rPr>
              <a:t>	</a:t>
            </a:r>
            <a:r>
              <a:rPr dirty="0" sz="1000" spc="-50" i="1">
                <a:latin typeface="Verdana"/>
                <a:cs typeface="Verdana"/>
              </a:rPr>
              <a:t>&gt;</a:t>
            </a:r>
            <a:r>
              <a:rPr dirty="0" sz="1000" spc="-75" i="1">
                <a:latin typeface="Verdana"/>
                <a:cs typeface="Verdana"/>
              </a:rPr>
              <a:t> </a:t>
            </a:r>
            <a:r>
              <a:rPr dirty="0" sz="1000" spc="-50">
                <a:latin typeface="Tahoma"/>
                <a:cs typeface="Tahoma"/>
              </a:rPr>
              <a:t>0</a:t>
            </a:r>
            <a:r>
              <a:rPr dirty="0" sz="1000" spc="-95" i="1">
                <a:latin typeface="Verdana"/>
                <a:cs typeface="Verdana"/>
              </a:rPr>
              <a:t>.</a:t>
            </a:r>
            <a:endParaRPr sz="1000">
              <a:latin typeface="Verdana"/>
              <a:cs typeface="Verdana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3346907" y="3016870"/>
            <a:ext cx="81915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100" i="1">
                <a:solidFill>
                  <a:srgbClr val="FF0000"/>
                </a:solidFill>
                <a:latin typeface="Trebuchet MS"/>
                <a:cs typeface="Trebuchet MS"/>
              </a:rPr>
              <a:t>e</a:t>
            </a:r>
            <a:endParaRPr sz="1000">
              <a:latin typeface="Trebuchet MS"/>
              <a:cs typeface="Trebuchet MS"/>
            </a:endParaRPr>
          </a:p>
        </p:txBody>
      </p:sp>
      <p:sp>
        <p:nvSpPr>
          <p:cNvPr id="34" name="object 34"/>
          <p:cNvSpPr/>
          <p:nvPr/>
        </p:nvSpPr>
        <p:spPr>
          <a:xfrm>
            <a:off x="0" y="3364623"/>
            <a:ext cx="1383030" cy="91440"/>
          </a:xfrm>
          <a:custGeom>
            <a:avLst/>
            <a:gdLst/>
            <a:ahLst/>
            <a:cxnLst/>
            <a:rect l="l" t="t" r="r" b="b"/>
            <a:pathLst>
              <a:path w="1383030" h="91439">
                <a:moveTo>
                  <a:pt x="0" y="91376"/>
                </a:moveTo>
                <a:lnTo>
                  <a:pt x="1382420" y="91376"/>
                </a:lnTo>
                <a:lnTo>
                  <a:pt x="1382420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/>
          <p:nvPr/>
        </p:nvSpPr>
        <p:spPr>
          <a:xfrm>
            <a:off x="1382420" y="3364623"/>
            <a:ext cx="1935480" cy="91440"/>
          </a:xfrm>
          <a:custGeom>
            <a:avLst/>
            <a:gdLst/>
            <a:ahLst/>
            <a:cxnLst/>
            <a:rect l="l" t="t" r="r" b="b"/>
            <a:pathLst>
              <a:path w="1935479" h="91439">
                <a:moveTo>
                  <a:pt x="0" y="91376"/>
                </a:moveTo>
                <a:lnTo>
                  <a:pt x="1935352" y="91376"/>
                </a:lnTo>
                <a:lnTo>
                  <a:pt x="1935352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/>
          <p:nvPr/>
        </p:nvSpPr>
        <p:spPr>
          <a:xfrm>
            <a:off x="3317760" y="3364623"/>
            <a:ext cx="829944" cy="91440"/>
          </a:xfrm>
          <a:custGeom>
            <a:avLst/>
            <a:gdLst/>
            <a:ahLst/>
            <a:cxnLst/>
            <a:rect l="l" t="t" r="r" b="b"/>
            <a:pathLst>
              <a:path w="829945" h="91439">
                <a:moveTo>
                  <a:pt x="0" y="91376"/>
                </a:moveTo>
                <a:lnTo>
                  <a:pt x="829411" y="91376"/>
                </a:lnTo>
                <a:lnTo>
                  <a:pt x="829411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/>
          <p:nvPr/>
        </p:nvSpPr>
        <p:spPr>
          <a:xfrm>
            <a:off x="4147172" y="3364623"/>
            <a:ext cx="461009" cy="91440"/>
          </a:xfrm>
          <a:custGeom>
            <a:avLst/>
            <a:gdLst/>
            <a:ahLst/>
            <a:cxnLst/>
            <a:rect l="l" t="t" r="r" b="b"/>
            <a:pathLst>
              <a:path w="461010" h="91439">
                <a:moveTo>
                  <a:pt x="0" y="91376"/>
                </a:moveTo>
                <a:lnTo>
                  <a:pt x="460832" y="91376"/>
                </a:lnTo>
                <a:lnTo>
                  <a:pt x="46083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Agnese</a:t>
            </a:r>
            <a:r>
              <a:rPr dirty="0" spc="15"/>
              <a:t> </a:t>
            </a:r>
            <a:r>
              <a:rPr dirty="0" spc="-10"/>
              <a:t>Di</a:t>
            </a:r>
            <a:r>
              <a:rPr dirty="0" spc="15"/>
              <a:t> </a:t>
            </a:r>
            <a:r>
              <a:rPr dirty="0" spc="-30"/>
              <a:t>Castro</a:t>
            </a:r>
          </a:p>
        </p:txBody>
      </p:sp>
      <p:sp>
        <p:nvSpPr>
          <p:cNvPr id="39" name="object 39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0"/>
              <a:t>Es</a:t>
            </a:r>
            <a:r>
              <a:rPr dirty="0" spc="-5"/>
              <a:t>p</a:t>
            </a:r>
            <a:r>
              <a:rPr dirty="0" spc="-40"/>
              <a:t>onenziale</a:t>
            </a:r>
            <a:r>
              <a:rPr dirty="0" spc="15"/>
              <a:t> </a:t>
            </a:r>
            <a:r>
              <a:rPr dirty="0" spc="50"/>
              <a:t>&amp;</a:t>
            </a:r>
            <a:r>
              <a:rPr dirty="0" spc="15"/>
              <a:t> </a:t>
            </a:r>
            <a:r>
              <a:rPr dirty="0" spc="-25"/>
              <a:t>Log</a:t>
            </a:r>
            <a:r>
              <a:rPr dirty="0" spc="-40"/>
              <a:t>a</a:t>
            </a:r>
            <a:r>
              <a:rPr dirty="0" spc="-25"/>
              <a:t>ritmo:</a:t>
            </a:r>
            <a:r>
              <a:rPr dirty="0" spc="75"/>
              <a:t> </a:t>
            </a:r>
            <a:r>
              <a:rPr dirty="0" spc="-35"/>
              <a:t>p</a:t>
            </a:r>
            <a:r>
              <a:rPr dirty="0" spc="-50"/>
              <a:t>a</a:t>
            </a:r>
            <a:r>
              <a:rPr dirty="0" spc="-25"/>
              <a:t>rte</a:t>
            </a:r>
            <a:r>
              <a:rPr dirty="0" spc="15"/>
              <a:t> </a:t>
            </a:r>
            <a:r>
              <a:rPr dirty="0" spc="-55"/>
              <a:t>3</a:t>
            </a:r>
          </a:p>
        </p:txBody>
      </p:sp>
      <p:sp>
        <p:nvSpPr>
          <p:cNvPr id="40" name="object 40"/>
          <p:cNvSpPr txBox="1"/>
          <p:nvPr/>
        </p:nvSpPr>
        <p:spPr>
          <a:xfrm>
            <a:off x="3458971" y="3367563"/>
            <a:ext cx="54737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25">
                <a:solidFill>
                  <a:srgbClr val="7A0000"/>
                </a:solidFill>
                <a:latin typeface="Lucida Sans Unicode"/>
                <a:cs typeface="Lucida Sans Unicode"/>
              </a:rPr>
              <a:t>Unitelma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Sapienza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4280865" y="3367563"/>
            <a:ext cx="19367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5">
                <a:solidFill>
                  <a:srgbClr val="FFFFFF"/>
                </a:solidFill>
                <a:latin typeface="Lucida Sans Unicode"/>
                <a:cs typeface="Lucida Sans Unicode"/>
              </a:rPr>
              <a:t>23/27</a:t>
            </a:r>
            <a:endParaRPr sz="5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1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49718" y="24034"/>
            <a:ext cx="40449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Esercizi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svolti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113830" y="528097"/>
            <a:ext cx="528955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35" b="1">
                <a:solidFill>
                  <a:srgbClr val="007F00"/>
                </a:solidFill>
                <a:latin typeface="Gill Sans MT"/>
                <a:cs typeface="Gill Sans MT"/>
              </a:rPr>
              <a:t>Esercizio</a:t>
            </a:r>
            <a:endParaRPr sz="1000">
              <a:latin typeface="Gill Sans MT"/>
              <a:cs typeface="Gill Sans MT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75729" y="617257"/>
            <a:ext cx="4456607" cy="10160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0" y="0"/>
            <a:ext cx="4608004" cy="34560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4468835" y="1213040"/>
            <a:ext cx="114301" cy="11430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77330" y="1263840"/>
            <a:ext cx="4304204" cy="635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4532336" y="529480"/>
            <a:ext cx="50800" cy="696259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532336" y="592981"/>
            <a:ext cx="50800" cy="632758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75729" y="699826"/>
            <a:ext cx="4457065" cy="577215"/>
          </a:xfrm>
          <a:custGeom>
            <a:avLst/>
            <a:gdLst/>
            <a:ahLst/>
            <a:cxnLst/>
            <a:rect l="l" t="t" r="r" b="b"/>
            <a:pathLst>
              <a:path w="4457065" h="577215">
                <a:moveTo>
                  <a:pt x="4456606" y="0"/>
                </a:moveTo>
                <a:lnTo>
                  <a:pt x="0" y="0"/>
                </a:lnTo>
                <a:lnTo>
                  <a:pt x="0" y="525913"/>
                </a:lnTo>
                <a:lnTo>
                  <a:pt x="16636" y="563427"/>
                </a:lnTo>
                <a:lnTo>
                  <a:pt x="4405806" y="576714"/>
                </a:lnTo>
                <a:lnTo>
                  <a:pt x="4420049" y="574669"/>
                </a:lnTo>
                <a:lnTo>
                  <a:pt x="4451170" y="548710"/>
                </a:lnTo>
                <a:lnTo>
                  <a:pt x="445660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4532336" y="580281"/>
            <a:ext cx="0" cy="664845"/>
          </a:xfrm>
          <a:custGeom>
            <a:avLst/>
            <a:gdLst/>
            <a:ahLst/>
            <a:cxnLst/>
            <a:rect l="l" t="t" r="r" b="b"/>
            <a:pathLst>
              <a:path w="0" h="664844">
                <a:moveTo>
                  <a:pt x="0" y="664508"/>
                </a:moveTo>
                <a:lnTo>
                  <a:pt x="0" y="0"/>
                </a:lnTo>
              </a:path>
            </a:pathLst>
          </a:custGeom>
          <a:ln w="3175">
            <a:solidFill>
              <a:srgbClr val="7F7F7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4532336" y="567581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AFAFA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4532336" y="554881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CECEC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4532336" y="542181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EFEFE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4532336" y="523131"/>
            <a:ext cx="0" cy="19050"/>
          </a:xfrm>
          <a:custGeom>
            <a:avLst/>
            <a:gdLst/>
            <a:ahLst/>
            <a:cxnLst/>
            <a:rect l="l" t="t" r="r" b="b"/>
            <a:pathLst>
              <a:path w="0" h="19050">
                <a:moveTo>
                  <a:pt x="0" y="19049"/>
                </a:moveTo>
                <a:lnTo>
                  <a:pt x="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 txBox="1"/>
          <p:nvPr/>
        </p:nvSpPr>
        <p:spPr>
          <a:xfrm>
            <a:off x="113830" y="717827"/>
            <a:ext cx="1720850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40">
                <a:latin typeface="Tahoma"/>
                <a:cs typeface="Tahoma"/>
              </a:rPr>
              <a:t>Risolvere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la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60">
                <a:latin typeface="Tahoma"/>
                <a:cs typeface="Tahoma"/>
              </a:rPr>
              <a:t>seguente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equazione: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3072930" y="1113688"/>
            <a:ext cx="63500" cy="0"/>
          </a:xfrm>
          <a:custGeom>
            <a:avLst/>
            <a:gdLst/>
            <a:ahLst/>
            <a:cxnLst/>
            <a:rect l="l" t="t" r="r" b="b"/>
            <a:pathLst>
              <a:path w="63500" h="0">
                <a:moveTo>
                  <a:pt x="0" y="0"/>
                </a:moveTo>
                <a:lnTo>
                  <a:pt x="63258" y="0"/>
                </a:lnTo>
              </a:path>
            </a:pathLst>
          </a:custGeom>
          <a:ln w="5054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 txBox="1"/>
          <p:nvPr/>
        </p:nvSpPr>
        <p:spPr>
          <a:xfrm>
            <a:off x="1408772" y="1013710"/>
            <a:ext cx="1790700" cy="21462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1742439" algn="l"/>
              </a:tabLst>
            </a:pP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lo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g</a:t>
            </a:r>
            <a:r>
              <a:rPr dirty="0" baseline="-19841" sz="1050" spc="-44">
                <a:solidFill>
                  <a:srgbClr val="0000FF"/>
                </a:solidFill>
                <a:latin typeface="Lucida Sans Unicode"/>
                <a:cs typeface="Lucida Sans Unicode"/>
              </a:rPr>
              <a:t>3</a:t>
            </a:r>
            <a:r>
              <a:rPr dirty="0" sz="1000">
                <a:solidFill>
                  <a:srgbClr val="0000FF"/>
                </a:solidFill>
                <a:latin typeface="Tahoma"/>
                <a:cs typeface="Tahoma"/>
              </a:rPr>
              <a:t>(</a:t>
            </a:r>
            <a:r>
              <a:rPr dirty="0" sz="1000" spc="-45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r>
              <a:rPr dirty="0" sz="1000" spc="10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+</a:t>
            </a:r>
            <a:r>
              <a:rPr dirty="0" sz="1000" spc="-95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25">
                <a:solidFill>
                  <a:srgbClr val="0000FF"/>
                </a:solidFill>
                <a:latin typeface="Tahoma"/>
                <a:cs typeface="Tahoma"/>
              </a:rPr>
              <a:t>2)</a:t>
            </a:r>
            <a:r>
              <a:rPr dirty="0" sz="1000" spc="-95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25">
                <a:solidFill>
                  <a:srgbClr val="0000FF"/>
                </a:solidFill>
                <a:latin typeface="Lucida Sans Unicode"/>
                <a:cs typeface="Lucida Sans Unicode"/>
              </a:rPr>
              <a:t>−</a:t>
            </a:r>
            <a:r>
              <a:rPr dirty="0" sz="1000" spc="-9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lo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g</a:t>
            </a:r>
            <a:r>
              <a:rPr dirty="0" baseline="-19841" sz="1050" spc="-44">
                <a:solidFill>
                  <a:srgbClr val="0000FF"/>
                </a:solidFill>
                <a:latin typeface="Lucida Sans Unicode"/>
                <a:cs typeface="Lucida Sans Unicode"/>
              </a:rPr>
              <a:t>9</a:t>
            </a:r>
            <a:r>
              <a:rPr dirty="0" sz="1000">
                <a:solidFill>
                  <a:srgbClr val="0000FF"/>
                </a:solidFill>
                <a:latin typeface="Tahoma"/>
                <a:cs typeface="Tahoma"/>
              </a:rPr>
              <a:t>(</a:t>
            </a:r>
            <a:r>
              <a:rPr dirty="0" sz="1000" spc="-45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r>
              <a:rPr dirty="0" sz="1000" spc="-210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baseline="31746" sz="1050" spc="-120">
                <a:solidFill>
                  <a:srgbClr val="0000FF"/>
                </a:solidFill>
                <a:latin typeface="Lucida Sans Unicode"/>
                <a:cs typeface="Lucida Sans Unicode"/>
              </a:rPr>
              <a:t>2</a:t>
            </a:r>
            <a:r>
              <a:rPr dirty="0" baseline="31746" sz="1050" spc="7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25">
                <a:solidFill>
                  <a:srgbClr val="0000FF"/>
                </a:solidFill>
                <a:latin typeface="Lucida Sans Unicode"/>
                <a:cs typeface="Lucida Sans Unicode"/>
              </a:rPr>
              <a:t>−</a:t>
            </a:r>
            <a:r>
              <a:rPr dirty="0" sz="1000" spc="-9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35">
                <a:solidFill>
                  <a:srgbClr val="0000FF"/>
                </a:solidFill>
                <a:latin typeface="Tahoma"/>
                <a:cs typeface="Tahoma"/>
              </a:rPr>
              <a:t>22)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=</a:t>
            </a:r>
            <a:r>
              <a:rPr dirty="0" sz="1000">
                <a:solidFill>
                  <a:srgbClr val="0000FF"/>
                </a:solidFill>
                <a:latin typeface="Tahoma"/>
                <a:cs typeface="Tahoma"/>
              </a:rPr>
              <a:t>	</a:t>
            </a:r>
            <a:r>
              <a:rPr dirty="0" sz="1000" spc="-95" i="1">
                <a:latin typeface="Verdana"/>
                <a:cs typeface="Verdana"/>
              </a:rPr>
              <a:t>.</a:t>
            </a:r>
            <a:endParaRPr sz="1000">
              <a:latin typeface="Verdana"/>
              <a:cs typeface="Verdana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3060230" y="951850"/>
            <a:ext cx="8890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1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3060230" y="1124240"/>
            <a:ext cx="8890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2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113830" y="1371153"/>
            <a:ext cx="1282700" cy="4267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30">
                <a:latin typeface="Tahoma"/>
                <a:cs typeface="Tahoma"/>
              </a:rPr>
              <a:t>Condizione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di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esistenza:</a:t>
            </a:r>
            <a:endParaRPr sz="10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39"/>
              </a:spcBef>
            </a:pPr>
            <a:endParaRPr sz="800">
              <a:latin typeface="Times New Roman"/>
              <a:cs typeface="Times New Roman"/>
            </a:endParaRPr>
          </a:p>
          <a:p>
            <a:pPr marL="131445">
              <a:lnSpc>
                <a:spcPct val="100000"/>
              </a:lnSpc>
            </a:pPr>
            <a:r>
              <a:rPr dirty="0" baseline="55555" sz="1500" spc="780">
                <a:latin typeface="Arial"/>
                <a:cs typeface="Arial"/>
              </a:rPr>
              <a:t> 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10" i="1">
                <a:latin typeface="Trebuchet MS"/>
                <a:cs typeface="Trebuchet MS"/>
              </a:rPr>
              <a:t> </a:t>
            </a:r>
            <a:r>
              <a:rPr dirty="0" sz="1000" spc="40">
                <a:latin typeface="Tahoma"/>
                <a:cs typeface="Tahoma"/>
              </a:rPr>
              <a:t>+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2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50" i="1">
                <a:latin typeface="Verdana"/>
                <a:cs typeface="Verdana"/>
              </a:rPr>
              <a:t>&gt;</a:t>
            </a:r>
            <a:r>
              <a:rPr dirty="0" sz="1000" spc="-75" i="1">
                <a:latin typeface="Verdana"/>
                <a:cs typeface="Verdana"/>
              </a:rPr>
              <a:t> </a:t>
            </a:r>
            <a:r>
              <a:rPr dirty="0" sz="1000" spc="-50">
                <a:latin typeface="Tahoma"/>
                <a:cs typeface="Tahoma"/>
              </a:rPr>
              <a:t>0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334670" y="1810254"/>
            <a:ext cx="662305" cy="20827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-210" i="1">
                <a:latin typeface="Trebuchet MS"/>
                <a:cs typeface="Trebuchet MS"/>
              </a:rPr>
              <a:t> </a:t>
            </a:r>
            <a:r>
              <a:rPr dirty="0" baseline="27777" sz="1050" spc="-120">
                <a:latin typeface="Lucida Sans Unicode"/>
                <a:cs typeface="Lucida Sans Unicode"/>
              </a:rPr>
              <a:t>2</a:t>
            </a:r>
            <a:r>
              <a:rPr dirty="0" baseline="27777" sz="1050" spc="75">
                <a:latin typeface="Lucida Sans Unicode"/>
                <a:cs typeface="Lucida Sans Unicode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50">
                <a:latin typeface="Tahoma"/>
                <a:cs typeface="Tahoma"/>
              </a:rPr>
              <a:t>22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50" i="1">
                <a:latin typeface="Verdana"/>
                <a:cs typeface="Verdana"/>
              </a:rPr>
              <a:t>&gt;</a:t>
            </a:r>
            <a:r>
              <a:rPr dirty="0" sz="1000" spc="-75" i="1">
                <a:latin typeface="Verdana"/>
                <a:cs typeface="Verdana"/>
              </a:rPr>
              <a:t> </a:t>
            </a:r>
            <a:r>
              <a:rPr dirty="0" sz="1000" spc="-50">
                <a:latin typeface="Tahoma"/>
                <a:cs typeface="Tahoma"/>
              </a:rPr>
              <a:t>0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1274508" y="1770416"/>
            <a:ext cx="25781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114">
                <a:latin typeface="Lucida Sans Unicode"/>
                <a:cs typeface="Lucida Sans Unicode"/>
              </a:rPr>
              <a:t>⇐</a:t>
            </a:r>
            <a:r>
              <a:rPr dirty="0" sz="1000" spc="55">
                <a:latin typeface="Lucida Sans Unicode"/>
                <a:cs typeface="Lucida Sans Unicode"/>
              </a:rPr>
              <a:t>⇒</a:t>
            </a:r>
            <a:endParaRPr sz="1000">
              <a:latin typeface="Lucida Sans Unicode"/>
              <a:cs typeface="Lucida Sans Unicode"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3012173" y="1827631"/>
            <a:ext cx="127000" cy="0"/>
          </a:xfrm>
          <a:custGeom>
            <a:avLst/>
            <a:gdLst/>
            <a:ahLst/>
            <a:cxnLst/>
            <a:rect l="l" t="t" r="r" b="b"/>
            <a:pathLst>
              <a:path w="127000" h="0">
                <a:moveTo>
                  <a:pt x="0" y="0"/>
                </a:moveTo>
                <a:lnTo>
                  <a:pt x="12653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 txBox="1"/>
          <p:nvPr/>
        </p:nvSpPr>
        <p:spPr>
          <a:xfrm>
            <a:off x="1668132" y="1584390"/>
            <a:ext cx="1483360" cy="4343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613410" algn="l"/>
              </a:tabLst>
            </a:pPr>
            <a:r>
              <a:rPr dirty="0" baseline="55555" sz="1500" spc="780">
                <a:latin typeface="Arial"/>
                <a:cs typeface="Arial"/>
              </a:rPr>
              <a:t> 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65" i="1">
                <a:latin typeface="Trebuchet MS"/>
                <a:cs typeface="Trebuchet MS"/>
              </a:rPr>
              <a:t> </a:t>
            </a:r>
            <a:r>
              <a:rPr dirty="0" sz="1000" spc="-50" i="1">
                <a:latin typeface="Verdana"/>
                <a:cs typeface="Verdana"/>
              </a:rPr>
              <a:t>&gt;</a:t>
            </a:r>
            <a:r>
              <a:rPr dirty="0" sz="1000" spc="-75" i="1">
                <a:latin typeface="Verdana"/>
                <a:cs typeface="Verdana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50" u="sng">
                <a:latin typeface="Tahoma"/>
                <a:cs typeface="Tahoma"/>
              </a:rPr>
              <a:t>2</a:t>
            </a:r>
            <a:r>
              <a:rPr dirty="0" sz="1000" spc="-5" u="sng">
                <a:latin typeface="Times New Roman"/>
                <a:cs typeface="Times New Roman"/>
              </a:rPr>
              <a:t> </a:t>
            </a:r>
            <a:r>
              <a:rPr dirty="0" sz="1000" u="sng">
                <a:latin typeface="Times New Roman"/>
                <a:cs typeface="Times New Roman"/>
              </a:rPr>
              <a:t>	</a:t>
            </a:r>
            <a:endParaRPr sz="1000">
              <a:latin typeface="Times New Roman"/>
              <a:cs typeface="Times New Roman"/>
            </a:endParaRPr>
          </a:p>
          <a:p>
            <a:pPr marL="114300">
              <a:lnSpc>
                <a:spcPct val="100000"/>
              </a:lnSpc>
              <a:spcBef>
                <a:spcPts val="234"/>
              </a:spcBef>
            </a:pP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65" i="1">
                <a:latin typeface="Trebuchet MS"/>
                <a:cs typeface="Trebuchet MS"/>
              </a:rPr>
              <a:t> </a:t>
            </a:r>
            <a:r>
              <a:rPr dirty="0" sz="1000" spc="-50" i="1">
                <a:latin typeface="Verdana"/>
                <a:cs typeface="Verdana"/>
              </a:rPr>
              <a:t>&gt;</a:t>
            </a:r>
            <a:r>
              <a:rPr dirty="0" sz="1000" spc="-75" i="1">
                <a:latin typeface="Verdana"/>
                <a:cs typeface="Verdana"/>
              </a:rPr>
              <a:t> </a:t>
            </a:r>
            <a:r>
              <a:rPr dirty="0" baseline="47222" sz="1500" spc="22">
                <a:latin typeface="Lucida Sans Unicode"/>
                <a:cs typeface="Lucida Sans Unicode"/>
              </a:rPr>
              <a:t>√</a:t>
            </a:r>
            <a:r>
              <a:rPr dirty="0" sz="1000" spc="-50">
                <a:latin typeface="Tahoma"/>
                <a:cs typeface="Tahoma"/>
              </a:rPr>
              <a:t>22</a:t>
            </a:r>
            <a:r>
              <a:rPr dirty="0" sz="1000">
                <a:latin typeface="Tahoma"/>
                <a:cs typeface="Tahoma"/>
              </a:rPr>
              <a:t>  </a:t>
            </a:r>
            <a:r>
              <a:rPr dirty="0" sz="1000" spc="5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o</a:t>
            </a:r>
            <a:r>
              <a:rPr dirty="0" sz="1000">
                <a:latin typeface="Tahoma"/>
                <a:cs typeface="Tahoma"/>
              </a:rPr>
              <a:t>  </a:t>
            </a:r>
            <a:r>
              <a:rPr dirty="0" sz="1000" spc="55">
                <a:latin typeface="Tahoma"/>
                <a:cs typeface="Tahoma"/>
              </a:rPr>
              <a:t> 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65" i="1">
                <a:latin typeface="Trebuchet MS"/>
                <a:cs typeface="Trebuchet MS"/>
              </a:rPr>
              <a:t> </a:t>
            </a:r>
            <a:r>
              <a:rPr dirty="0" sz="1000" spc="-50" i="1">
                <a:latin typeface="Verdana"/>
                <a:cs typeface="Verdana"/>
              </a:rPr>
              <a:t>&lt;</a:t>
            </a:r>
            <a:r>
              <a:rPr dirty="0" sz="1000" spc="-75" i="1">
                <a:latin typeface="Verdana"/>
                <a:cs typeface="Verdana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baseline="47222" sz="1500" spc="22">
                <a:latin typeface="Lucida Sans Unicode"/>
                <a:cs typeface="Lucida Sans Unicode"/>
              </a:rPr>
              <a:t>√</a:t>
            </a:r>
            <a:r>
              <a:rPr dirty="0" sz="1000" spc="-50">
                <a:latin typeface="Tahoma"/>
                <a:cs typeface="Tahoma"/>
              </a:rPr>
              <a:t>22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7" name="object 27"/>
          <p:cNvSpPr/>
          <p:nvPr/>
        </p:nvSpPr>
        <p:spPr>
          <a:xfrm>
            <a:off x="0" y="3364623"/>
            <a:ext cx="1383030" cy="91440"/>
          </a:xfrm>
          <a:custGeom>
            <a:avLst/>
            <a:gdLst/>
            <a:ahLst/>
            <a:cxnLst/>
            <a:rect l="l" t="t" r="r" b="b"/>
            <a:pathLst>
              <a:path w="1383030" h="91439">
                <a:moveTo>
                  <a:pt x="0" y="91376"/>
                </a:moveTo>
                <a:lnTo>
                  <a:pt x="1382420" y="91376"/>
                </a:lnTo>
                <a:lnTo>
                  <a:pt x="1382420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1382420" y="3364623"/>
            <a:ext cx="1935480" cy="91440"/>
          </a:xfrm>
          <a:custGeom>
            <a:avLst/>
            <a:gdLst/>
            <a:ahLst/>
            <a:cxnLst/>
            <a:rect l="l" t="t" r="r" b="b"/>
            <a:pathLst>
              <a:path w="1935479" h="91439">
                <a:moveTo>
                  <a:pt x="0" y="91376"/>
                </a:moveTo>
                <a:lnTo>
                  <a:pt x="1935352" y="91376"/>
                </a:lnTo>
                <a:lnTo>
                  <a:pt x="193535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3317760" y="3364623"/>
            <a:ext cx="829944" cy="91440"/>
          </a:xfrm>
          <a:custGeom>
            <a:avLst/>
            <a:gdLst/>
            <a:ahLst/>
            <a:cxnLst/>
            <a:rect l="l" t="t" r="r" b="b"/>
            <a:pathLst>
              <a:path w="829945" h="91439">
                <a:moveTo>
                  <a:pt x="0" y="91376"/>
                </a:moveTo>
                <a:lnTo>
                  <a:pt x="829411" y="91376"/>
                </a:lnTo>
                <a:lnTo>
                  <a:pt x="829411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4147172" y="3364623"/>
            <a:ext cx="461009" cy="91440"/>
          </a:xfrm>
          <a:custGeom>
            <a:avLst/>
            <a:gdLst/>
            <a:ahLst/>
            <a:cxnLst/>
            <a:rect l="l" t="t" r="r" b="b"/>
            <a:pathLst>
              <a:path w="461010" h="91439">
                <a:moveTo>
                  <a:pt x="0" y="91376"/>
                </a:moveTo>
                <a:lnTo>
                  <a:pt x="460832" y="91376"/>
                </a:lnTo>
                <a:lnTo>
                  <a:pt x="46083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Agnese</a:t>
            </a:r>
            <a:r>
              <a:rPr dirty="0" spc="15"/>
              <a:t> </a:t>
            </a:r>
            <a:r>
              <a:rPr dirty="0" spc="-10"/>
              <a:t>Di</a:t>
            </a:r>
            <a:r>
              <a:rPr dirty="0" spc="15"/>
              <a:t> </a:t>
            </a:r>
            <a:r>
              <a:rPr dirty="0" spc="-30"/>
              <a:t>Castro</a:t>
            </a:r>
          </a:p>
        </p:txBody>
      </p:sp>
      <p:sp>
        <p:nvSpPr>
          <p:cNvPr id="32" name="object 32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0"/>
              <a:t>Es</a:t>
            </a:r>
            <a:r>
              <a:rPr dirty="0" spc="-5"/>
              <a:t>p</a:t>
            </a:r>
            <a:r>
              <a:rPr dirty="0" spc="-40"/>
              <a:t>onenziale</a:t>
            </a:r>
            <a:r>
              <a:rPr dirty="0" spc="15"/>
              <a:t> </a:t>
            </a:r>
            <a:r>
              <a:rPr dirty="0" spc="50"/>
              <a:t>&amp;</a:t>
            </a:r>
            <a:r>
              <a:rPr dirty="0" spc="15"/>
              <a:t> </a:t>
            </a:r>
            <a:r>
              <a:rPr dirty="0" spc="-25"/>
              <a:t>Log</a:t>
            </a:r>
            <a:r>
              <a:rPr dirty="0" spc="-40"/>
              <a:t>a</a:t>
            </a:r>
            <a:r>
              <a:rPr dirty="0" spc="-25"/>
              <a:t>ritmo:</a:t>
            </a:r>
            <a:r>
              <a:rPr dirty="0" spc="75"/>
              <a:t> </a:t>
            </a:r>
            <a:r>
              <a:rPr dirty="0" spc="-35"/>
              <a:t>p</a:t>
            </a:r>
            <a:r>
              <a:rPr dirty="0" spc="-50"/>
              <a:t>a</a:t>
            </a:r>
            <a:r>
              <a:rPr dirty="0" spc="-25"/>
              <a:t>rte</a:t>
            </a:r>
            <a:r>
              <a:rPr dirty="0" spc="15"/>
              <a:t> </a:t>
            </a:r>
            <a:r>
              <a:rPr dirty="0" spc="-55"/>
              <a:t>3</a:t>
            </a:r>
          </a:p>
        </p:txBody>
      </p:sp>
      <p:sp>
        <p:nvSpPr>
          <p:cNvPr id="33" name="object 33"/>
          <p:cNvSpPr txBox="1"/>
          <p:nvPr/>
        </p:nvSpPr>
        <p:spPr>
          <a:xfrm>
            <a:off x="3458971" y="3367563"/>
            <a:ext cx="54737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25">
                <a:solidFill>
                  <a:srgbClr val="7A0000"/>
                </a:solidFill>
                <a:latin typeface="Lucida Sans Unicode"/>
                <a:cs typeface="Lucida Sans Unicode"/>
              </a:rPr>
              <a:t>Unitelma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Sapienza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4280865" y="3367563"/>
            <a:ext cx="19367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5">
                <a:solidFill>
                  <a:srgbClr val="FFFFFF"/>
                </a:solidFill>
                <a:latin typeface="Lucida Sans Unicode"/>
                <a:cs typeface="Lucida Sans Unicode"/>
              </a:rPr>
              <a:t>24/27</a:t>
            </a:r>
            <a:endParaRPr sz="5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1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49718" y="24034"/>
            <a:ext cx="40449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Esercizi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svolti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113830" y="528097"/>
            <a:ext cx="528955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35" b="1">
                <a:solidFill>
                  <a:srgbClr val="007F00"/>
                </a:solidFill>
                <a:latin typeface="Gill Sans MT"/>
                <a:cs typeface="Gill Sans MT"/>
              </a:rPr>
              <a:t>Esercizio</a:t>
            </a:r>
            <a:endParaRPr sz="1000">
              <a:latin typeface="Gill Sans MT"/>
              <a:cs typeface="Gill Sans MT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75729" y="617257"/>
            <a:ext cx="4456607" cy="10160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0" y="0"/>
            <a:ext cx="4608004" cy="34560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4468835" y="1213040"/>
            <a:ext cx="114301" cy="11430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77330" y="1263840"/>
            <a:ext cx="4304204" cy="635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4532336" y="529480"/>
            <a:ext cx="50800" cy="696259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532336" y="592981"/>
            <a:ext cx="50800" cy="632758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75729" y="699826"/>
            <a:ext cx="4457065" cy="577215"/>
          </a:xfrm>
          <a:custGeom>
            <a:avLst/>
            <a:gdLst/>
            <a:ahLst/>
            <a:cxnLst/>
            <a:rect l="l" t="t" r="r" b="b"/>
            <a:pathLst>
              <a:path w="4457065" h="577215">
                <a:moveTo>
                  <a:pt x="4456606" y="0"/>
                </a:moveTo>
                <a:lnTo>
                  <a:pt x="0" y="0"/>
                </a:lnTo>
                <a:lnTo>
                  <a:pt x="0" y="525913"/>
                </a:lnTo>
                <a:lnTo>
                  <a:pt x="16636" y="563427"/>
                </a:lnTo>
                <a:lnTo>
                  <a:pt x="4405806" y="576714"/>
                </a:lnTo>
                <a:lnTo>
                  <a:pt x="4420049" y="574669"/>
                </a:lnTo>
                <a:lnTo>
                  <a:pt x="4451170" y="548710"/>
                </a:lnTo>
                <a:lnTo>
                  <a:pt x="445660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4532336" y="580281"/>
            <a:ext cx="0" cy="664845"/>
          </a:xfrm>
          <a:custGeom>
            <a:avLst/>
            <a:gdLst/>
            <a:ahLst/>
            <a:cxnLst/>
            <a:rect l="l" t="t" r="r" b="b"/>
            <a:pathLst>
              <a:path w="0" h="664844">
                <a:moveTo>
                  <a:pt x="0" y="664508"/>
                </a:moveTo>
                <a:lnTo>
                  <a:pt x="0" y="0"/>
                </a:lnTo>
              </a:path>
            </a:pathLst>
          </a:custGeom>
          <a:ln w="3175">
            <a:solidFill>
              <a:srgbClr val="7F7F7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4532336" y="567581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AFAFA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4532336" y="554881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CECEC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4532336" y="542181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EFEFE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4532336" y="523131"/>
            <a:ext cx="0" cy="19050"/>
          </a:xfrm>
          <a:custGeom>
            <a:avLst/>
            <a:gdLst/>
            <a:ahLst/>
            <a:cxnLst/>
            <a:rect l="l" t="t" r="r" b="b"/>
            <a:pathLst>
              <a:path w="0" h="19050">
                <a:moveTo>
                  <a:pt x="0" y="19049"/>
                </a:moveTo>
                <a:lnTo>
                  <a:pt x="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 txBox="1"/>
          <p:nvPr/>
        </p:nvSpPr>
        <p:spPr>
          <a:xfrm>
            <a:off x="113830" y="717827"/>
            <a:ext cx="1720850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40">
                <a:latin typeface="Tahoma"/>
                <a:cs typeface="Tahoma"/>
              </a:rPr>
              <a:t>Risolvere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la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60">
                <a:latin typeface="Tahoma"/>
                <a:cs typeface="Tahoma"/>
              </a:rPr>
              <a:t>seguente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equazione: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3072930" y="1113688"/>
            <a:ext cx="63500" cy="0"/>
          </a:xfrm>
          <a:custGeom>
            <a:avLst/>
            <a:gdLst/>
            <a:ahLst/>
            <a:cxnLst/>
            <a:rect l="l" t="t" r="r" b="b"/>
            <a:pathLst>
              <a:path w="63500" h="0">
                <a:moveTo>
                  <a:pt x="0" y="0"/>
                </a:moveTo>
                <a:lnTo>
                  <a:pt x="63258" y="0"/>
                </a:lnTo>
              </a:path>
            </a:pathLst>
          </a:custGeom>
          <a:ln w="5054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 txBox="1"/>
          <p:nvPr/>
        </p:nvSpPr>
        <p:spPr>
          <a:xfrm>
            <a:off x="1408772" y="1013710"/>
            <a:ext cx="1790700" cy="21462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1742439" algn="l"/>
              </a:tabLst>
            </a:pP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lo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g</a:t>
            </a:r>
            <a:r>
              <a:rPr dirty="0" baseline="-19841" sz="1050" spc="-44">
                <a:solidFill>
                  <a:srgbClr val="0000FF"/>
                </a:solidFill>
                <a:latin typeface="Lucida Sans Unicode"/>
                <a:cs typeface="Lucida Sans Unicode"/>
              </a:rPr>
              <a:t>3</a:t>
            </a:r>
            <a:r>
              <a:rPr dirty="0" sz="1000">
                <a:solidFill>
                  <a:srgbClr val="0000FF"/>
                </a:solidFill>
                <a:latin typeface="Tahoma"/>
                <a:cs typeface="Tahoma"/>
              </a:rPr>
              <a:t>(</a:t>
            </a:r>
            <a:r>
              <a:rPr dirty="0" sz="1000" spc="-45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r>
              <a:rPr dirty="0" sz="1000" spc="10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+</a:t>
            </a:r>
            <a:r>
              <a:rPr dirty="0" sz="1000" spc="-95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25">
                <a:solidFill>
                  <a:srgbClr val="0000FF"/>
                </a:solidFill>
                <a:latin typeface="Tahoma"/>
                <a:cs typeface="Tahoma"/>
              </a:rPr>
              <a:t>2)</a:t>
            </a:r>
            <a:r>
              <a:rPr dirty="0" sz="1000" spc="-95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25">
                <a:solidFill>
                  <a:srgbClr val="0000FF"/>
                </a:solidFill>
                <a:latin typeface="Lucida Sans Unicode"/>
                <a:cs typeface="Lucida Sans Unicode"/>
              </a:rPr>
              <a:t>−</a:t>
            </a:r>
            <a:r>
              <a:rPr dirty="0" sz="1000" spc="-9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lo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g</a:t>
            </a:r>
            <a:r>
              <a:rPr dirty="0" baseline="-19841" sz="1050" spc="-44">
                <a:solidFill>
                  <a:srgbClr val="0000FF"/>
                </a:solidFill>
                <a:latin typeface="Lucida Sans Unicode"/>
                <a:cs typeface="Lucida Sans Unicode"/>
              </a:rPr>
              <a:t>9</a:t>
            </a:r>
            <a:r>
              <a:rPr dirty="0" sz="1000">
                <a:solidFill>
                  <a:srgbClr val="0000FF"/>
                </a:solidFill>
                <a:latin typeface="Tahoma"/>
                <a:cs typeface="Tahoma"/>
              </a:rPr>
              <a:t>(</a:t>
            </a:r>
            <a:r>
              <a:rPr dirty="0" sz="1000" spc="-45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r>
              <a:rPr dirty="0" sz="1000" spc="-210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baseline="31746" sz="1050" spc="-120">
                <a:solidFill>
                  <a:srgbClr val="0000FF"/>
                </a:solidFill>
                <a:latin typeface="Lucida Sans Unicode"/>
                <a:cs typeface="Lucida Sans Unicode"/>
              </a:rPr>
              <a:t>2</a:t>
            </a:r>
            <a:r>
              <a:rPr dirty="0" baseline="31746" sz="1050" spc="7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25">
                <a:solidFill>
                  <a:srgbClr val="0000FF"/>
                </a:solidFill>
                <a:latin typeface="Lucida Sans Unicode"/>
                <a:cs typeface="Lucida Sans Unicode"/>
              </a:rPr>
              <a:t>−</a:t>
            </a:r>
            <a:r>
              <a:rPr dirty="0" sz="1000" spc="-9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35">
                <a:solidFill>
                  <a:srgbClr val="0000FF"/>
                </a:solidFill>
                <a:latin typeface="Tahoma"/>
                <a:cs typeface="Tahoma"/>
              </a:rPr>
              <a:t>22)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=</a:t>
            </a:r>
            <a:r>
              <a:rPr dirty="0" sz="1000">
                <a:solidFill>
                  <a:srgbClr val="0000FF"/>
                </a:solidFill>
                <a:latin typeface="Tahoma"/>
                <a:cs typeface="Tahoma"/>
              </a:rPr>
              <a:t>	</a:t>
            </a:r>
            <a:r>
              <a:rPr dirty="0" sz="1000" spc="-95" i="1">
                <a:latin typeface="Verdana"/>
                <a:cs typeface="Verdana"/>
              </a:rPr>
              <a:t>.</a:t>
            </a:r>
            <a:endParaRPr sz="1000">
              <a:latin typeface="Verdana"/>
              <a:cs typeface="Verdana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3060230" y="951850"/>
            <a:ext cx="8890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1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3060230" y="1124240"/>
            <a:ext cx="8890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2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113830" y="1371153"/>
            <a:ext cx="1282700" cy="4267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30">
                <a:latin typeface="Tahoma"/>
                <a:cs typeface="Tahoma"/>
              </a:rPr>
              <a:t>Condizione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di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esistenza:</a:t>
            </a:r>
            <a:endParaRPr sz="10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39"/>
              </a:spcBef>
            </a:pPr>
            <a:endParaRPr sz="800">
              <a:latin typeface="Times New Roman"/>
              <a:cs typeface="Times New Roman"/>
            </a:endParaRPr>
          </a:p>
          <a:p>
            <a:pPr marL="131445">
              <a:lnSpc>
                <a:spcPct val="100000"/>
              </a:lnSpc>
            </a:pPr>
            <a:r>
              <a:rPr dirty="0" baseline="55555" sz="1500" spc="780">
                <a:latin typeface="Arial"/>
                <a:cs typeface="Arial"/>
              </a:rPr>
              <a:t> 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10" i="1">
                <a:latin typeface="Trebuchet MS"/>
                <a:cs typeface="Trebuchet MS"/>
              </a:rPr>
              <a:t> </a:t>
            </a:r>
            <a:r>
              <a:rPr dirty="0" sz="1000" spc="40">
                <a:latin typeface="Tahoma"/>
                <a:cs typeface="Tahoma"/>
              </a:rPr>
              <a:t>+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2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50" i="1">
                <a:latin typeface="Verdana"/>
                <a:cs typeface="Verdana"/>
              </a:rPr>
              <a:t>&gt;</a:t>
            </a:r>
            <a:r>
              <a:rPr dirty="0" sz="1000" spc="-75" i="1">
                <a:latin typeface="Verdana"/>
                <a:cs typeface="Verdana"/>
              </a:rPr>
              <a:t> </a:t>
            </a:r>
            <a:r>
              <a:rPr dirty="0" sz="1000" spc="-50">
                <a:latin typeface="Tahoma"/>
                <a:cs typeface="Tahoma"/>
              </a:rPr>
              <a:t>0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334670" y="1810254"/>
            <a:ext cx="662305" cy="20827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-210" i="1">
                <a:latin typeface="Trebuchet MS"/>
                <a:cs typeface="Trebuchet MS"/>
              </a:rPr>
              <a:t> </a:t>
            </a:r>
            <a:r>
              <a:rPr dirty="0" baseline="27777" sz="1050" spc="-120">
                <a:latin typeface="Lucida Sans Unicode"/>
                <a:cs typeface="Lucida Sans Unicode"/>
              </a:rPr>
              <a:t>2</a:t>
            </a:r>
            <a:r>
              <a:rPr dirty="0" baseline="27777" sz="1050" spc="75">
                <a:latin typeface="Lucida Sans Unicode"/>
                <a:cs typeface="Lucida Sans Unicode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50">
                <a:latin typeface="Tahoma"/>
                <a:cs typeface="Tahoma"/>
              </a:rPr>
              <a:t>22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50" i="1">
                <a:latin typeface="Verdana"/>
                <a:cs typeface="Verdana"/>
              </a:rPr>
              <a:t>&gt;</a:t>
            </a:r>
            <a:r>
              <a:rPr dirty="0" sz="1000" spc="-75" i="1">
                <a:latin typeface="Verdana"/>
                <a:cs typeface="Verdana"/>
              </a:rPr>
              <a:t> </a:t>
            </a:r>
            <a:r>
              <a:rPr dirty="0" sz="1000" spc="-50">
                <a:latin typeface="Tahoma"/>
                <a:cs typeface="Tahoma"/>
              </a:rPr>
              <a:t>0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1274508" y="1770416"/>
            <a:ext cx="25781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114">
                <a:latin typeface="Lucida Sans Unicode"/>
                <a:cs typeface="Lucida Sans Unicode"/>
              </a:rPr>
              <a:t>⇐</a:t>
            </a:r>
            <a:r>
              <a:rPr dirty="0" sz="1000" spc="55">
                <a:latin typeface="Lucida Sans Unicode"/>
                <a:cs typeface="Lucida Sans Unicode"/>
              </a:rPr>
              <a:t>⇒</a:t>
            </a:r>
            <a:endParaRPr sz="1000">
              <a:latin typeface="Lucida Sans Unicode"/>
              <a:cs typeface="Lucida Sans Unicode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1668132" y="1584390"/>
            <a:ext cx="626745" cy="39560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>
              <a:lnSpc>
                <a:spcPct val="100000"/>
              </a:lnSpc>
              <a:tabLst>
                <a:tab pos="600710" algn="l"/>
              </a:tabLst>
            </a:pPr>
            <a:r>
              <a:rPr dirty="0" baseline="55555" sz="1500" spc="780">
                <a:latin typeface="Arial"/>
                <a:cs typeface="Arial"/>
              </a:rPr>
              <a:t> 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65" i="1">
                <a:latin typeface="Trebuchet MS"/>
                <a:cs typeface="Trebuchet MS"/>
              </a:rPr>
              <a:t> </a:t>
            </a:r>
            <a:r>
              <a:rPr dirty="0" sz="1000" spc="-50" i="1">
                <a:latin typeface="Verdana"/>
                <a:cs typeface="Verdana"/>
              </a:rPr>
              <a:t>&gt;</a:t>
            </a:r>
            <a:r>
              <a:rPr dirty="0" sz="1000" spc="-75" i="1">
                <a:latin typeface="Verdana"/>
                <a:cs typeface="Verdana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50" u="sng">
                <a:latin typeface="Tahoma"/>
                <a:cs typeface="Tahoma"/>
              </a:rPr>
              <a:t>2</a:t>
            </a:r>
            <a:r>
              <a:rPr dirty="0" sz="1000" spc="-5" u="sng">
                <a:latin typeface="Times New Roman"/>
                <a:cs typeface="Times New Roman"/>
              </a:rPr>
              <a:t> </a:t>
            </a:r>
            <a:r>
              <a:rPr dirty="0" sz="1000" u="sng">
                <a:latin typeface="Times New Roman"/>
                <a:cs typeface="Times New Roman"/>
              </a:rPr>
              <a:t>	</a:t>
            </a:r>
            <a:endParaRPr sz="1000">
              <a:latin typeface="Times New Roman"/>
              <a:cs typeface="Times New Roman"/>
            </a:endParaRPr>
          </a:p>
          <a:p>
            <a:pPr algn="ctr" marL="73025">
              <a:lnSpc>
                <a:spcPct val="100000"/>
              </a:lnSpc>
              <a:spcBef>
                <a:spcPts val="234"/>
              </a:spcBef>
            </a:pP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65" i="1">
                <a:latin typeface="Trebuchet MS"/>
                <a:cs typeface="Trebuchet MS"/>
              </a:rPr>
              <a:t> </a:t>
            </a:r>
            <a:r>
              <a:rPr dirty="0" sz="1000" spc="-50" i="1">
                <a:latin typeface="Verdana"/>
                <a:cs typeface="Verdana"/>
              </a:rPr>
              <a:t>&gt;</a:t>
            </a:r>
            <a:r>
              <a:rPr dirty="0" sz="1000" spc="-75" i="1">
                <a:latin typeface="Verdana"/>
                <a:cs typeface="Verdana"/>
              </a:rPr>
              <a:t> </a:t>
            </a:r>
            <a:r>
              <a:rPr dirty="0" baseline="47222" sz="1500" spc="22">
                <a:latin typeface="Lucida Sans Unicode"/>
                <a:cs typeface="Lucida Sans Unicode"/>
              </a:rPr>
              <a:t>√</a:t>
            </a:r>
            <a:r>
              <a:rPr dirty="0" sz="1000" spc="-50">
                <a:latin typeface="Tahoma"/>
                <a:cs typeface="Tahoma"/>
              </a:rPr>
              <a:t>22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3012173" y="1827631"/>
            <a:ext cx="127000" cy="0"/>
          </a:xfrm>
          <a:custGeom>
            <a:avLst/>
            <a:gdLst/>
            <a:ahLst/>
            <a:cxnLst/>
            <a:rect l="l" t="t" r="r" b="b"/>
            <a:pathLst>
              <a:path w="127000" h="0">
                <a:moveTo>
                  <a:pt x="0" y="0"/>
                </a:moveTo>
                <a:lnTo>
                  <a:pt x="12653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 txBox="1"/>
          <p:nvPr/>
        </p:nvSpPr>
        <p:spPr>
          <a:xfrm>
            <a:off x="2367193" y="1760954"/>
            <a:ext cx="784225" cy="2578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0">
                <a:latin typeface="Tahoma"/>
                <a:cs typeface="Tahoma"/>
              </a:rPr>
              <a:t>o</a:t>
            </a:r>
            <a:r>
              <a:rPr dirty="0" sz="1000" spc="-50">
                <a:latin typeface="Tahoma"/>
                <a:cs typeface="Tahoma"/>
              </a:rPr>
              <a:t>  </a:t>
            </a:r>
            <a:r>
              <a:rPr dirty="0" sz="1000" spc="55">
                <a:latin typeface="Tahoma"/>
                <a:cs typeface="Tahoma"/>
              </a:rPr>
              <a:t> 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65" i="1">
                <a:latin typeface="Trebuchet MS"/>
                <a:cs typeface="Trebuchet MS"/>
              </a:rPr>
              <a:t> </a:t>
            </a:r>
            <a:r>
              <a:rPr dirty="0" sz="1000" spc="-50" i="1">
                <a:latin typeface="Verdana"/>
                <a:cs typeface="Verdana"/>
              </a:rPr>
              <a:t>&lt;</a:t>
            </a:r>
            <a:r>
              <a:rPr dirty="0" sz="1000" spc="-75" i="1">
                <a:latin typeface="Verdana"/>
                <a:cs typeface="Verdana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baseline="47222" sz="1500" spc="22">
                <a:latin typeface="Lucida Sans Unicode"/>
                <a:cs typeface="Lucida Sans Unicode"/>
              </a:rPr>
              <a:t>√</a:t>
            </a:r>
            <a:r>
              <a:rPr dirty="0" sz="1000" spc="-50">
                <a:latin typeface="Tahoma"/>
                <a:cs typeface="Tahoma"/>
              </a:rPr>
              <a:t>22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9" name="object 29"/>
          <p:cNvSpPr/>
          <p:nvPr/>
        </p:nvSpPr>
        <p:spPr>
          <a:xfrm>
            <a:off x="3780129" y="2465933"/>
            <a:ext cx="63500" cy="0"/>
          </a:xfrm>
          <a:custGeom>
            <a:avLst/>
            <a:gdLst/>
            <a:ahLst/>
            <a:cxnLst/>
            <a:rect l="l" t="t" r="r" b="b"/>
            <a:pathLst>
              <a:path w="63500" h="0">
                <a:moveTo>
                  <a:pt x="0" y="0"/>
                </a:moveTo>
                <a:lnTo>
                  <a:pt x="6325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3906659" y="2465933"/>
            <a:ext cx="63500" cy="0"/>
          </a:xfrm>
          <a:custGeom>
            <a:avLst/>
            <a:gdLst/>
            <a:ahLst/>
            <a:cxnLst/>
            <a:rect l="l" t="t" r="r" b="b"/>
            <a:pathLst>
              <a:path w="63500" h="0">
                <a:moveTo>
                  <a:pt x="0" y="0"/>
                </a:moveTo>
                <a:lnTo>
                  <a:pt x="6325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4033177" y="2465933"/>
            <a:ext cx="63500" cy="0"/>
          </a:xfrm>
          <a:custGeom>
            <a:avLst/>
            <a:gdLst/>
            <a:ahLst/>
            <a:cxnLst/>
            <a:rect l="l" t="t" r="r" b="b"/>
            <a:pathLst>
              <a:path w="63500" h="0">
                <a:moveTo>
                  <a:pt x="0" y="0"/>
                </a:moveTo>
                <a:lnTo>
                  <a:pt x="6325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553732" y="2465933"/>
            <a:ext cx="63500" cy="0"/>
          </a:xfrm>
          <a:custGeom>
            <a:avLst/>
            <a:gdLst/>
            <a:ahLst/>
            <a:cxnLst/>
            <a:rect l="l" t="t" r="r" b="b"/>
            <a:pathLst>
              <a:path w="63500" h="0">
                <a:moveTo>
                  <a:pt x="0" y="0"/>
                </a:moveTo>
                <a:lnTo>
                  <a:pt x="6325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/>
          <p:nvPr/>
        </p:nvSpPr>
        <p:spPr>
          <a:xfrm>
            <a:off x="680262" y="2465933"/>
            <a:ext cx="63500" cy="0"/>
          </a:xfrm>
          <a:custGeom>
            <a:avLst/>
            <a:gdLst/>
            <a:ahLst/>
            <a:cxnLst/>
            <a:rect l="l" t="t" r="r" b="b"/>
            <a:pathLst>
              <a:path w="63500" h="0">
                <a:moveTo>
                  <a:pt x="0" y="0"/>
                </a:moveTo>
                <a:lnTo>
                  <a:pt x="6325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806780" y="2465933"/>
            <a:ext cx="63500" cy="0"/>
          </a:xfrm>
          <a:custGeom>
            <a:avLst/>
            <a:gdLst/>
            <a:ahLst/>
            <a:cxnLst/>
            <a:rect l="l" t="t" r="r" b="b"/>
            <a:pathLst>
              <a:path w="63500" h="0">
                <a:moveTo>
                  <a:pt x="0" y="0"/>
                </a:moveTo>
                <a:lnTo>
                  <a:pt x="6325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 txBox="1"/>
          <p:nvPr/>
        </p:nvSpPr>
        <p:spPr>
          <a:xfrm>
            <a:off x="1856892" y="2285348"/>
            <a:ext cx="569595" cy="1409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429895" algn="l"/>
              </a:tabLst>
            </a:pPr>
            <a:r>
              <a:rPr dirty="0" sz="700" spc="210" i="1">
                <a:latin typeface="Arial"/>
                <a:cs typeface="Arial"/>
              </a:rPr>
              <a:t>−</a:t>
            </a:r>
            <a:r>
              <a:rPr dirty="0" sz="700" spc="210" i="1">
                <a:latin typeface="Arial"/>
                <a:cs typeface="Arial"/>
              </a:rPr>
              <a:t>  </a:t>
            </a:r>
            <a:r>
              <a:rPr dirty="0" sz="700" spc="70" i="1">
                <a:latin typeface="Arial"/>
                <a:cs typeface="Arial"/>
              </a:rPr>
              <a:t> </a:t>
            </a:r>
            <a:r>
              <a:rPr dirty="0" sz="700" spc="-80">
                <a:latin typeface="Lucida Sans Unicode"/>
                <a:cs typeface="Lucida Sans Unicode"/>
              </a:rPr>
              <a:t>22</a:t>
            </a:r>
            <a:r>
              <a:rPr dirty="0" sz="700">
                <a:latin typeface="Lucida Sans Unicode"/>
                <a:cs typeface="Lucida Sans Unicode"/>
              </a:rPr>
              <a:t>	</a:t>
            </a:r>
            <a:r>
              <a:rPr dirty="0" sz="700" spc="210" i="1">
                <a:latin typeface="Arial"/>
                <a:cs typeface="Arial"/>
              </a:rPr>
              <a:t>−</a:t>
            </a:r>
            <a:r>
              <a:rPr dirty="0" sz="700" spc="-80">
                <a:latin typeface="Lucida Sans Unicode"/>
                <a:cs typeface="Lucida Sans Unicode"/>
              </a:rPr>
              <a:t>2</a:t>
            </a:r>
            <a:endParaRPr sz="700">
              <a:latin typeface="Lucida Sans Unicode"/>
              <a:cs typeface="Lucida Sans Unicode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1935975" y="2206858"/>
            <a:ext cx="221615" cy="14541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08279" algn="l"/>
              </a:tabLst>
            </a:pPr>
            <a:r>
              <a:rPr dirty="0" sz="700" spc="265" i="1">
                <a:latin typeface="Arial"/>
                <a:cs typeface="Arial"/>
              </a:rPr>
              <a:t>√</a:t>
            </a:r>
            <a:r>
              <a:rPr dirty="0" sz="700" spc="-5" u="sng">
                <a:latin typeface="Times New Roman"/>
                <a:cs typeface="Times New Roman"/>
              </a:rPr>
              <a:t> </a:t>
            </a:r>
            <a:r>
              <a:rPr dirty="0" sz="700" spc="-5" u="sng">
                <a:latin typeface="Times New Roman"/>
                <a:cs typeface="Times New Roman"/>
              </a:rPr>
              <a:t>	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2590722" y="2285348"/>
            <a:ext cx="73025" cy="114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-80">
                <a:latin typeface="Lucida Sans Unicode"/>
                <a:cs typeface="Lucida Sans Unicode"/>
              </a:rPr>
              <a:t>0</a:t>
            </a:r>
            <a:endParaRPr sz="700">
              <a:latin typeface="Lucida Sans Unicode"/>
              <a:cs typeface="Lucida Sans Unicode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3109493" y="2206858"/>
            <a:ext cx="221615" cy="14541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08279" algn="l"/>
              </a:tabLst>
            </a:pPr>
            <a:r>
              <a:rPr dirty="0" sz="700" spc="265" i="1">
                <a:latin typeface="Arial"/>
                <a:cs typeface="Arial"/>
              </a:rPr>
              <a:t>√</a:t>
            </a:r>
            <a:r>
              <a:rPr dirty="0" sz="700" spc="-5" u="sng">
                <a:latin typeface="Times New Roman"/>
                <a:cs typeface="Times New Roman"/>
              </a:rPr>
              <a:t> </a:t>
            </a:r>
            <a:r>
              <a:rPr dirty="0" sz="700" spc="-5" u="sng">
                <a:latin typeface="Times New Roman"/>
                <a:cs typeface="Times New Roman"/>
              </a:rPr>
              <a:t>	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3192614" y="2285348"/>
            <a:ext cx="120014" cy="114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-80">
                <a:latin typeface="Lucida Sans Unicode"/>
                <a:cs typeface="Lucida Sans Unicode"/>
              </a:rPr>
              <a:t>22</a:t>
            </a:r>
            <a:endParaRPr sz="700">
              <a:latin typeface="Lucida Sans Unicode"/>
              <a:cs typeface="Lucida Sans Unicode"/>
            </a:endParaRPr>
          </a:p>
        </p:txBody>
      </p:sp>
      <p:sp>
        <p:nvSpPr>
          <p:cNvPr id="40" name="object 40"/>
          <p:cNvSpPr/>
          <p:nvPr/>
        </p:nvSpPr>
        <p:spPr>
          <a:xfrm>
            <a:off x="0" y="3364623"/>
            <a:ext cx="1383030" cy="91440"/>
          </a:xfrm>
          <a:custGeom>
            <a:avLst/>
            <a:gdLst/>
            <a:ahLst/>
            <a:cxnLst/>
            <a:rect l="l" t="t" r="r" b="b"/>
            <a:pathLst>
              <a:path w="1383030" h="91439">
                <a:moveTo>
                  <a:pt x="0" y="91376"/>
                </a:moveTo>
                <a:lnTo>
                  <a:pt x="1382420" y="91376"/>
                </a:lnTo>
                <a:lnTo>
                  <a:pt x="1382420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1" name="object 41"/>
          <p:cNvSpPr/>
          <p:nvPr/>
        </p:nvSpPr>
        <p:spPr>
          <a:xfrm>
            <a:off x="1382420" y="3364623"/>
            <a:ext cx="1935480" cy="91440"/>
          </a:xfrm>
          <a:custGeom>
            <a:avLst/>
            <a:gdLst/>
            <a:ahLst/>
            <a:cxnLst/>
            <a:rect l="l" t="t" r="r" b="b"/>
            <a:pathLst>
              <a:path w="1935479" h="91439">
                <a:moveTo>
                  <a:pt x="0" y="91376"/>
                </a:moveTo>
                <a:lnTo>
                  <a:pt x="1935352" y="91376"/>
                </a:lnTo>
                <a:lnTo>
                  <a:pt x="193535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2" name="object 42"/>
          <p:cNvSpPr/>
          <p:nvPr/>
        </p:nvSpPr>
        <p:spPr>
          <a:xfrm>
            <a:off x="3317760" y="3364623"/>
            <a:ext cx="829944" cy="91440"/>
          </a:xfrm>
          <a:custGeom>
            <a:avLst/>
            <a:gdLst/>
            <a:ahLst/>
            <a:cxnLst/>
            <a:rect l="l" t="t" r="r" b="b"/>
            <a:pathLst>
              <a:path w="829945" h="91439">
                <a:moveTo>
                  <a:pt x="0" y="91376"/>
                </a:moveTo>
                <a:lnTo>
                  <a:pt x="829411" y="91376"/>
                </a:lnTo>
                <a:lnTo>
                  <a:pt x="829411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3" name="object 43"/>
          <p:cNvSpPr/>
          <p:nvPr/>
        </p:nvSpPr>
        <p:spPr>
          <a:xfrm>
            <a:off x="4147172" y="3364623"/>
            <a:ext cx="461009" cy="91440"/>
          </a:xfrm>
          <a:custGeom>
            <a:avLst/>
            <a:gdLst/>
            <a:ahLst/>
            <a:cxnLst/>
            <a:rect l="l" t="t" r="r" b="b"/>
            <a:pathLst>
              <a:path w="461010" h="91439">
                <a:moveTo>
                  <a:pt x="0" y="91376"/>
                </a:moveTo>
                <a:lnTo>
                  <a:pt x="460832" y="91376"/>
                </a:lnTo>
                <a:lnTo>
                  <a:pt x="46083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4" name="object 44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Agnese</a:t>
            </a:r>
            <a:r>
              <a:rPr dirty="0" spc="15"/>
              <a:t> </a:t>
            </a:r>
            <a:r>
              <a:rPr dirty="0" spc="-10"/>
              <a:t>Di</a:t>
            </a:r>
            <a:r>
              <a:rPr dirty="0" spc="15"/>
              <a:t> </a:t>
            </a:r>
            <a:r>
              <a:rPr dirty="0" spc="-30"/>
              <a:t>Castro</a:t>
            </a:r>
          </a:p>
        </p:txBody>
      </p:sp>
      <p:sp>
        <p:nvSpPr>
          <p:cNvPr id="45" name="object 45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0"/>
              <a:t>Es</a:t>
            </a:r>
            <a:r>
              <a:rPr dirty="0" spc="-5"/>
              <a:t>p</a:t>
            </a:r>
            <a:r>
              <a:rPr dirty="0" spc="-40"/>
              <a:t>onenziale</a:t>
            </a:r>
            <a:r>
              <a:rPr dirty="0" spc="15"/>
              <a:t> </a:t>
            </a:r>
            <a:r>
              <a:rPr dirty="0" spc="50"/>
              <a:t>&amp;</a:t>
            </a:r>
            <a:r>
              <a:rPr dirty="0" spc="15"/>
              <a:t> </a:t>
            </a:r>
            <a:r>
              <a:rPr dirty="0" spc="-25"/>
              <a:t>Log</a:t>
            </a:r>
            <a:r>
              <a:rPr dirty="0" spc="-40"/>
              <a:t>a</a:t>
            </a:r>
            <a:r>
              <a:rPr dirty="0" spc="-25"/>
              <a:t>ritmo:</a:t>
            </a:r>
            <a:r>
              <a:rPr dirty="0" spc="75"/>
              <a:t> </a:t>
            </a:r>
            <a:r>
              <a:rPr dirty="0" spc="-35"/>
              <a:t>p</a:t>
            </a:r>
            <a:r>
              <a:rPr dirty="0" spc="-50"/>
              <a:t>a</a:t>
            </a:r>
            <a:r>
              <a:rPr dirty="0" spc="-25"/>
              <a:t>rte</a:t>
            </a:r>
            <a:r>
              <a:rPr dirty="0" spc="15"/>
              <a:t> </a:t>
            </a:r>
            <a:r>
              <a:rPr dirty="0" spc="-55"/>
              <a:t>3</a:t>
            </a:r>
          </a:p>
        </p:txBody>
      </p:sp>
      <p:sp>
        <p:nvSpPr>
          <p:cNvPr id="46" name="object 46"/>
          <p:cNvSpPr txBox="1"/>
          <p:nvPr/>
        </p:nvSpPr>
        <p:spPr>
          <a:xfrm>
            <a:off x="3458971" y="3367563"/>
            <a:ext cx="54737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25">
                <a:solidFill>
                  <a:srgbClr val="7A0000"/>
                </a:solidFill>
                <a:latin typeface="Lucida Sans Unicode"/>
                <a:cs typeface="Lucida Sans Unicode"/>
              </a:rPr>
              <a:t>Unitelma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Sapienza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4280865" y="3367563"/>
            <a:ext cx="19367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5">
                <a:solidFill>
                  <a:srgbClr val="FFFFFF"/>
                </a:solidFill>
                <a:latin typeface="Lucida Sans Unicode"/>
                <a:cs typeface="Lucida Sans Unicode"/>
              </a:rPr>
              <a:t>24/27</a:t>
            </a:r>
            <a:endParaRPr sz="500">
              <a:latin typeface="Lucida Sans Unicode"/>
              <a:cs typeface="Lucida Sans Unicode"/>
            </a:endParaRPr>
          </a:p>
        </p:txBody>
      </p:sp>
      <p:graphicFrame>
        <p:nvGraphicFramePr>
          <p:cNvPr id="28" name="object 28"/>
          <p:cNvGraphicFramePr>
            <a:graphicFrameLocks noGrp="1"/>
          </p:cNvGraphicFramePr>
          <p:nvPr/>
        </p:nvGraphicFramePr>
        <p:xfrm>
          <a:off x="930783" y="2463406"/>
          <a:ext cx="2791460" cy="25844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00772"/>
                <a:gridCol w="341617"/>
                <a:gridCol w="253047"/>
                <a:gridCol w="594677"/>
                <a:gridCol w="493445"/>
              </a:tblGrid>
              <a:tr h="126517">
                <a:tc rowSpan="2">
                  <a:txBody>
                    <a:bodyPr/>
                    <a:lstStyle/>
                    <a:p>
                      <a:pPr/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B="0" marT="0"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/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B="0" marT="0"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26530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3">
                  <a:txBody>
                    <a:bodyPr/>
                    <a:lstStyle/>
                    <a:p>
                      <a:pPr/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/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 spd="fast">
    <p:cut thruBlk="0"/>
  </p:transition>
</p:sld>
</file>

<file path=ppt/slides/slide1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49718" y="24034"/>
            <a:ext cx="40449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Esercizi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svolti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113830" y="528097"/>
            <a:ext cx="528955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35" b="1">
                <a:solidFill>
                  <a:srgbClr val="007F00"/>
                </a:solidFill>
                <a:latin typeface="Gill Sans MT"/>
                <a:cs typeface="Gill Sans MT"/>
              </a:rPr>
              <a:t>Esercizio</a:t>
            </a:r>
            <a:endParaRPr sz="1000">
              <a:latin typeface="Gill Sans MT"/>
              <a:cs typeface="Gill Sans MT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75729" y="617257"/>
            <a:ext cx="4456607" cy="10160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0" y="0"/>
            <a:ext cx="4608004" cy="34560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4468835" y="1213040"/>
            <a:ext cx="114301" cy="11430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77330" y="1263840"/>
            <a:ext cx="4304204" cy="635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4532336" y="529480"/>
            <a:ext cx="50800" cy="696259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532336" y="592981"/>
            <a:ext cx="50800" cy="632758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75729" y="699826"/>
            <a:ext cx="4457065" cy="577215"/>
          </a:xfrm>
          <a:custGeom>
            <a:avLst/>
            <a:gdLst/>
            <a:ahLst/>
            <a:cxnLst/>
            <a:rect l="l" t="t" r="r" b="b"/>
            <a:pathLst>
              <a:path w="4457065" h="577215">
                <a:moveTo>
                  <a:pt x="4456606" y="0"/>
                </a:moveTo>
                <a:lnTo>
                  <a:pt x="0" y="0"/>
                </a:lnTo>
                <a:lnTo>
                  <a:pt x="0" y="525913"/>
                </a:lnTo>
                <a:lnTo>
                  <a:pt x="16636" y="563427"/>
                </a:lnTo>
                <a:lnTo>
                  <a:pt x="4405806" y="576714"/>
                </a:lnTo>
                <a:lnTo>
                  <a:pt x="4420049" y="574669"/>
                </a:lnTo>
                <a:lnTo>
                  <a:pt x="4451170" y="548710"/>
                </a:lnTo>
                <a:lnTo>
                  <a:pt x="445660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4532336" y="580281"/>
            <a:ext cx="0" cy="664845"/>
          </a:xfrm>
          <a:custGeom>
            <a:avLst/>
            <a:gdLst/>
            <a:ahLst/>
            <a:cxnLst/>
            <a:rect l="l" t="t" r="r" b="b"/>
            <a:pathLst>
              <a:path w="0" h="664844">
                <a:moveTo>
                  <a:pt x="0" y="664508"/>
                </a:moveTo>
                <a:lnTo>
                  <a:pt x="0" y="0"/>
                </a:lnTo>
              </a:path>
            </a:pathLst>
          </a:custGeom>
          <a:ln w="3175">
            <a:solidFill>
              <a:srgbClr val="7F7F7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4532336" y="567581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AFAFA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4532336" y="554881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CECEC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4532336" y="542181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EFEFE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4532336" y="523131"/>
            <a:ext cx="0" cy="19050"/>
          </a:xfrm>
          <a:custGeom>
            <a:avLst/>
            <a:gdLst/>
            <a:ahLst/>
            <a:cxnLst/>
            <a:rect l="l" t="t" r="r" b="b"/>
            <a:pathLst>
              <a:path w="0" h="19050">
                <a:moveTo>
                  <a:pt x="0" y="19049"/>
                </a:moveTo>
                <a:lnTo>
                  <a:pt x="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 txBox="1"/>
          <p:nvPr/>
        </p:nvSpPr>
        <p:spPr>
          <a:xfrm>
            <a:off x="113830" y="717827"/>
            <a:ext cx="1720850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40">
                <a:latin typeface="Tahoma"/>
                <a:cs typeface="Tahoma"/>
              </a:rPr>
              <a:t>Risolvere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la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60">
                <a:latin typeface="Tahoma"/>
                <a:cs typeface="Tahoma"/>
              </a:rPr>
              <a:t>seguente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equazione: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3072930" y="1113688"/>
            <a:ext cx="63500" cy="0"/>
          </a:xfrm>
          <a:custGeom>
            <a:avLst/>
            <a:gdLst/>
            <a:ahLst/>
            <a:cxnLst/>
            <a:rect l="l" t="t" r="r" b="b"/>
            <a:pathLst>
              <a:path w="63500" h="0">
                <a:moveTo>
                  <a:pt x="0" y="0"/>
                </a:moveTo>
                <a:lnTo>
                  <a:pt x="63258" y="0"/>
                </a:lnTo>
              </a:path>
            </a:pathLst>
          </a:custGeom>
          <a:ln w="5054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 txBox="1"/>
          <p:nvPr/>
        </p:nvSpPr>
        <p:spPr>
          <a:xfrm>
            <a:off x="1408772" y="1013710"/>
            <a:ext cx="1790700" cy="21462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1742439" algn="l"/>
              </a:tabLst>
            </a:pP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lo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g</a:t>
            </a:r>
            <a:r>
              <a:rPr dirty="0" baseline="-19841" sz="1050" spc="-44">
                <a:solidFill>
                  <a:srgbClr val="0000FF"/>
                </a:solidFill>
                <a:latin typeface="Lucida Sans Unicode"/>
                <a:cs typeface="Lucida Sans Unicode"/>
              </a:rPr>
              <a:t>3</a:t>
            </a:r>
            <a:r>
              <a:rPr dirty="0" sz="1000">
                <a:solidFill>
                  <a:srgbClr val="0000FF"/>
                </a:solidFill>
                <a:latin typeface="Tahoma"/>
                <a:cs typeface="Tahoma"/>
              </a:rPr>
              <a:t>(</a:t>
            </a:r>
            <a:r>
              <a:rPr dirty="0" sz="1000" spc="-45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r>
              <a:rPr dirty="0" sz="1000" spc="10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+</a:t>
            </a:r>
            <a:r>
              <a:rPr dirty="0" sz="1000" spc="-95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25">
                <a:solidFill>
                  <a:srgbClr val="0000FF"/>
                </a:solidFill>
                <a:latin typeface="Tahoma"/>
                <a:cs typeface="Tahoma"/>
              </a:rPr>
              <a:t>2)</a:t>
            </a:r>
            <a:r>
              <a:rPr dirty="0" sz="1000" spc="-95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25">
                <a:solidFill>
                  <a:srgbClr val="0000FF"/>
                </a:solidFill>
                <a:latin typeface="Lucida Sans Unicode"/>
                <a:cs typeface="Lucida Sans Unicode"/>
              </a:rPr>
              <a:t>−</a:t>
            </a:r>
            <a:r>
              <a:rPr dirty="0" sz="1000" spc="-9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lo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g</a:t>
            </a:r>
            <a:r>
              <a:rPr dirty="0" baseline="-19841" sz="1050" spc="-44">
                <a:solidFill>
                  <a:srgbClr val="0000FF"/>
                </a:solidFill>
                <a:latin typeface="Lucida Sans Unicode"/>
                <a:cs typeface="Lucida Sans Unicode"/>
              </a:rPr>
              <a:t>9</a:t>
            </a:r>
            <a:r>
              <a:rPr dirty="0" sz="1000">
                <a:solidFill>
                  <a:srgbClr val="0000FF"/>
                </a:solidFill>
                <a:latin typeface="Tahoma"/>
                <a:cs typeface="Tahoma"/>
              </a:rPr>
              <a:t>(</a:t>
            </a:r>
            <a:r>
              <a:rPr dirty="0" sz="1000" spc="-45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r>
              <a:rPr dirty="0" sz="1000" spc="-210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baseline="31746" sz="1050" spc="-120">
                <a:solidFill>
                  <a:srgbClr val="0000FF"/>
                </a:solidFill>
                <a:latin typeface="Lucida Sans Unicode"/>
                <a:cs typeface="Lucida Sans Unicode"/>
              </a:rPr>
              <a:t>2</a:t>
            </a:r>
            <a:r>
              <a:rPr dirty="0" baseline="31746" sz="1050" spc="7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25">
                <a:solidFill>
                  <a:srgbClr val="0000FF"/>
                </a:solidFill>
                <a:latin typeface="Lucida Sans Unicode"/>
                <a:cs typeface="Lucida Sans Unicode"/>
              </a:rPr>
              <a:t>−</a:t>
            </a:r>
            <a:r>
              <a:rPr dirty="0" sz="1000" spc="-9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35">
                <a:solidFill>
                  <a:srgbClr val="0000FF"/>
                </a:solidFill>
                <a:latin typeface="Tahoma"/>
                <a:cs typeface="Tahoma"/>
              </a:rPr>
              <a:t>22)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=</a:t>
            </a:r>
            <a:r>
              <a:rPr dirty="0" sz="1000">
                <a:solidFill>
                  <a:srgbClr val="0000FF"/>
                </a:solidFill>
                <a:latin typeface="Tahoma"/>
                <a:cs typeface="Tahoma"/>
              </a:rPr>
              <a:t>	</a:t>
            </a:r>
            <a:r>
              <a:rPr dirty="0" sz="1000" spc="-95" i="1">
                <a:latin typeface="Verdana"/>
                <a:cs typeface="Verdana"/>
              </a:rPr>
              <a:t>.</a:t>
            </a:r>
            <a:endParaRPr sz="1000">
              <a:latin typeface="Verdana"/>
              <a:cs typeface="Verdana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3060230" y="951850"/>
            <a:ext cx="8890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1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3060230" y="1124240"/>
            <a:ext cx="8890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2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113830" y="1371153"/>
            <a:ext cx="1282700" cy="4267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30">
                <a:latin typeface="Tahoma"/>
                <a:cs typeface="Tahoma"/>
              </a:rPr>
              <a:t>Condizione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di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esistenza:</a:t>
            </a:r>
            <a:endParaRPr sz="10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39"/>
              </a:spcBef>
            </a:pPr>
            <a:endParaRPr sz="800">
              <a:latin typeface="Times New Roman"/>
              <a:cs typeface="Times New Roman"/>
            </a:endParaRPr>
          </a:p>
          <a:p>
            <a:pPr marL="131445">
              <a:lnSpc>
                <a:spcPct val="100000"/>
              </a:lnSpc>
            </a:pPr>
            <a:r>
              <a:rPr dirty="0" baseline="55555" sz="1500" spc="780">
                <a:latin typeface="Arial"/>
                <a:cs typeface="Arial"/>
              </a:rPr>
              <a:t> 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10" i="1">
                <a:latin typeface="Trebuchet MS"/>
                <a:cs typeface="Trebuchet MS"/>
              </a:rPr>
              <a:t> </a:t>
            </a:r>
            <a:r>
              <a:rPr dirty="0" sz="1000" spc="40">
                <a:latin typeface="Tahoma"/>
                <a:cs typeface="Tahoma"/>
              </a:rPr>
              <a:t>+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2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50" i="1">
                <a:latin typeface="Verdana"/>
                <a:cs typeface="Verdana"/>
              </a:rPr>
              <a:t>&gt;</a:t>
            </a:r>
            <a:r>
              <a:rPr dirty="0" sz="1000" spc="-75" i="1">
                <a:latin typeface="Verdana"/>
                <a:cs typeface="Verdana"/>
              </a:rPr>
              <a:t> </a:t>
            </a:r>
            <a:r>
              <a:rPr dirty="0" sz="1000" spc="-50">
                <a:latin typeface="Tahoma"/>
                <a:cs typeface="Tahoma"/>
              </a:rPr>
              <a:t>0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334670" y="1810254"/>
            <a:ext cx="662305" cy="20827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-210" i="1">
                <a:latin typeface="Trebuchet MS"/>
                <a:cs typeface="Trebuchet MS"/>
              </a:rPr>
              <a:t> </a:t>
            </a:r>
            <a:r>
              <a:rPr dirty="0" baseline="27777" sz="1050" spc="-120">
                <a:latin typeface="Lucida Sans Unicode"/>
                <a:cs typeface="Lucida Sans Unicode"/>
              </a:rPr>
              <a:t>2</a:t>
            </a:r>
            <a:r>
              <a:rPr dirty="0" baseline="27777" sz="1050" spc="75">
                <a:latin typeface="Lucida Sans Unicode"/>
                <a:cs typeface="Lucida Sans Unicode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50">
                <a:latin typeface="Tahoma"/>
                <a:cs typeface="Tahoma"/>
              </a:rPr>
              <a:t>22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50" i="1">
                <a:latin typeface="Verdana"/>
                <a:cs typeface="Verdana"/>
              </a:rPr>
              <a:t>&gt;</a:t>
            </a:r>
            <a:r>
              <a:rPr dirty="0" sz="1000" spc="-75" i="1">
                <a:latin typeface="Verdana"/>
                <a:cs typeface="Verdana"/>
              </a:rPr>
              <a:t> </a:t>
            </a:r>
            <a:r>
              <a:rPr dirty="0" sz="1000" spc="-50">
                <a:latin typeface="Tahoma"/>
                <a:cs typeface="Tahoma"/>
              </a:rPr>
              <a:t>0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1274508" y="1770416"/>
            <a:ext cx="25781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114">
                <a:latin typeface="Lucida Sans Unicode"/>
                <a:cs typeface="Lucida Sans Unicode"/>
              </a:rPr>
              <a:t>⇐</a:t>
            </a:r>
            <a:r>
              <a:rPr dirty="0" sz="1000" spc="55">
                <a:latin typeface="Lucida Sans Unicode"/>
                <a:cs typeface="Lucida Sans Unicode"/>
              </a:rPr>
              <a:t>⇒</a:t>
            </a:r>
            <a:endParaRPr sz="1000">
              <a:latin typeface="Lucida Sans Unicode"/>
              <a:cs typeface="Lucida Sans Unicode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1668132" y="1584390"/>
            <a:ext cx="626745" cy="39560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>
              <a:lnSpc>
                <a:spcPct val="100000"/>
              </a:lnSpc>
              <a:tabLst>
                <a:tab pos="600710" algn="l"/>
              </a:tabLst>
            </a:pPr>
            <a:r>
              <a:rPr dirty="0" baseline="55555" sz="1500" spc="780">
                <a:latin typeface="Arial"/>
                <a:cs typeface="Arial"/>
              </a:rPr>
              <a:t> 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65" i="1">
                <a:latin typeface="Trebuchet MS"/>
                <a:cs typeface="Trebuchet MS"/>
              </a:rPr>
              <a:t> </a:t>
            </a:r>
            <a:r>
              <a:rPr dirty="0" sz="1000" spc="-50" i="1">
                <a:latin typeface="Verdana"/>
                <a:cs typeface="Verdana"/>
              </a:rPr>
              <a:t>&gt;</a:t>
            </a:r>
            <a:r>
              <a:rPr dirty="0" sz="1000" spc="-75" i="1">
                <a:latin typeface="Verdana"/>
                <a:cs typeface="Verdana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50" u="sng">
                <a:latin typeface="Tahoma"/>
                <a:cs typeface="Tahoma"/>
              </a:rPr>
              <a:t>2</a:t>
            </a:r>
            <a:r>
              <a:rPr dirty="0" sz="1000" spc="-5" u="sng">
                <a:latin typeface="Times New Roman"/>
                <a:cs typeface="Times New Roman"/>
              </a:rPr>
              <a:t> </a:t>
            </a:r>
            <a:r>
              <a:rPr dirty="0" sz="1000" u="sng">
                <a:latin typeface="Times New Roman"/>
                <a:cs typeface="Times New Roman"/>
              </a:rPr>
              <a:t>	</a:t>
            </a:r>
            <a:endParaRPr sz="1000">
              <a:latin typeface="Times New Roman"/>
              <a:cs typeface="Times New Roman"/>
            </a:endParaRPr>
          </a:p>
          <a:p>
            <a:pPr algn="ctr" marL="73025">
              <a:lnSpc>
                <a:spcPct val="100000"/>
              </a:lnSpc>
              <a:spcBef>
                <a:spcPts val="234"/>
              </a:spcBef>
            </a:pP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65" i="1">
                <a:latin typeface="Trebuchet MS"/>
                <a:cs typeface="Trebuchet MS"/>
              </a:rPr>
              <a:t> </a:t>
            </a:r>
            <a:r>
              <a:rPr dirty="0" sz="1000" spc="-50" i="1">
                <a:latin typeface="Verdana"/>
                <a:cs typeface="Verdana"/>
              </a:rPr>
              <a:t>&gt;</a:t>
            </a:r>
            <a:r>
              <a:rPr dirty="0" sz="1000" spc="-75" i="1">
                <a:latin typeface="Verdana"/>
                <a:cs typeface="Verdana"/>
              </a:rPr>
              <a:t> </a:t>
            </a:r>
            <a:r>
              <a:rPr dirty="0" baseline="47222" sz="1500" spc="22">
                <a:latin typeface="Lucida Sans Unicode"/>
                <a:cs typeface="Lucida Sans Unicode"/>
              </a:rPr>
              <a:t>√</a:t>
            </a:r>
            <a:r>
              <a:rPr dirty="0" sz="1000" spc="-50">
                <a:latin typeface="Tahoma"/>
                <a:cs typeface="Tahoma"/>
              </a:rPr>
              <a:t>22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3012173" y="1827631"/>
            <a:ext cx="127000" cy="0"/>
          </a:xfrm>
          <a:custGeom>
            <a:avLst/>
            <a:gdLst/>
            <a:ahLst/>
            <a:cxnLst/>
            <a:rect l="l" t="t" r="r" b="b"/>
            <a:pathLst>
              <a:path w="127000" h="0">
                <a:moveTo>
                  <a:pt x="0" y="0"/>
                </a:moveTo>
                <a:lnTo>
                  <a:pt x="12653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 txBox="1"/>
          <p:nvPr/>
        </p:nvSpPr>
        <p:spPr>
          <a:xfrm>
            <a:off x="2367193" y="1760954"/>
            <a:ext cx="784225" cy="2578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0">
                <a:latin typeface="Tahoma"/>
                <a:cs typeface="Tahoma"/>
              </a:rPr>
              <a:t>o</a:t>
            </a:r>
            <a:r>
              <a:rPr dirty="0" sz="1000" spc="-50">
                <a:latin typeface="Tahoma"/>
                <a:cs typeface="Tahoma"/>
              </a:rPr>
              <a:t>  </a:t>
            </a:r>
            <a:r>
              <a:rPr dirty="0" sz="1000" spc="55">
                <a:latin typeface="Tahoma"/>
                <a:cs typeface="Tahoma"/>
              </a:rPr>
              <a:t> 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65" i="1">
                <a:latin typeface="Trebuchet MS"/>
                <a:cs typeface="Trebuchet MS"/>
              </a:rPr>
              <a:t> </a:t>
            </a:r>
            <a:r>
              <a:rPr dirty="0" sz="1000" spc="-50" i="1">
                <a:latin typeface="Verdana"/>
                <a:cs typeface="Verdana"/>
              </a:rPr>
              <a:t>&lt;</a:t>
            </a:r>
            <a:r>
              <a:rPr dirty="0" sz="1000" spc="-75" i="1">
                <a:latin typeface="Verdana"/>
                <a:cs typeface="Verdana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baseline="47222" sz="1500" spc="22">
                <a:latin typeface="Lucida Sans Unicode"/>
                <a:cs typeface="Lucida Sans Unicode"/>
              </a:rPr>
              <a:t>√</a:t>
            </a:r>
            <a:r>
              <a:rPr dirty="0" sz="1000" spc="-50">
                <a:latin typeface="Tahoma"/>
                <a:cs typeface="Tahoma"/>
              </a:rPr>
              <a:t>22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8" name="object 28"/>
          <p:cNvSpPr/>
          <p:nvPr/>
        </p:nvSpPr>
        <p:spPr>
          <a:xfrm>
            <a:off x="4200880" y="1725549"/>
            <a:ext cx="127000" cy="0"/>
          </a:xfrm>
          <a:custGeom>
            <a:avLst/>
            <a:gdLst/>
            <a:ahLst/>
            <a:cxnLst/>
            <a:rect l="l" t="t" r="r" b="b"/>
            <a:pathLst>
              <a:path w="127000" h="0">
                <a:moveTo>
                  <a:pt x="0" y="0"/>
                </a:moveTo>
                <a:lnTo>
                  <a:pt x="12653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 txBox="1"/>
          <p:nvPr/>
        </p:nvSpPr>
        <p:spPr>
          <a:xfrm>
            <a:off x="3450463" y="1658872"/>
            <a:ext cx="925194" cy="2635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r" marR="166370">
              <a:lnSpc>
                <a:spcPts val="1040"/>
              </a:lnSpc>
            </a:pPr>
            <a:r>
              <a:rPr dirty="0" sz="1000" spc="15">
                <a:latin typeface="Lucida Sans Unicode"/>
                <a:cs typeface="Lucida Sans Unicode"/>
              </a:rPr>
              <a:t>√</a:t>
            </a:r>
            <a:endParaRPr sz="1000">
              <a:latin typeface="Lucida Sans Unicode"/>
              <a:cs typeface="Lucida Sans Unicode"/>
            </a:endParaRPr>
          </a:p>
          <a:p>
            <a:pPr marL="12700">
              <a:lnSpc>
                <a:spcPts val="1040"/>
              </a:lnSpc>
              <a:tabLst>
                <a:tab pos="405765" algn="l"/>
                <a:tab pos="749935" algn="l"/>
              </a:tabLst>
            </a:pPr>
            <a:r>
              <a:rPr dirty="0" sz="1000" spc="-114">
                <a:latin typeface="Lucida Sans Unicode"/>
                <a:cs typeface="Lucida Sans Unicode"/>
              </a:rPr>
              <a:t>⇐</a:t>
            </a:r>
            <a:r>
              <a:rPr dirty="0" sz="1000" spc="55">
                <a:latin typeface="Lucida Sans Unicode"/>
                <a:cs typeface="Lucida Sans Unicode"/>
              </a:rPr>
              <a:t>⇒</a:t>
            </a:r>
            <a:r>
              <a:rPr dirty="0" sz="1000">
                <a:latin typeface="Lucida Sans Unicode"/>
                <a:cs typeface="Lucida Sans Unicode"/>
              </a:rPr>
              <a:t>	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65" i="1">
                <a:latin typeface="Trebuchet MS"/>
                <a:cs typeface="Trebuchet MS"/>
              </a:rPr>
              <a:t> </a:t>
            </a:r>
            <a:r>
              <a:rPr dirty="0" sz="1000" spc="-50" i="1">
                <a:latin typeface="Verdana"/>
                <a:cs typeface="Verdana"/>
              </a:rPr>
              <a:t>&gt;</a:t>
            </a:r>
            <a:r>
              <a:rPr dirty="0" sz="1000" i="1">
                <a:latin typeface="Verdana"/>
                <a:cs typeface="Verdana"/>
              </a:rPr>
              <a:t>	</a:t>
            </a:r>
            <a:r>
              <a:rPr dirty="0" sz="1000" spc="-50">
                <a:latin typeface="Tahoma"/>
                <a:cs typeface="Tahoma"/>
              </a:rPr>
              <a:t>22</a:t>
            </a:r>
            <a:r>
              <a:rPr dirty="0" sz="1000" spc="-95" i="1">
                <a:latin typeface="Verdana"/>
                <a:cs typeface="Verdana"/>
              </a:rPr>
              <a:t>.</a:t>
            </a:r>
            <a:endParaRPr sz="1000">
              <a:latin typeface="Verdana"/>
              <a:cs typeface="Verdana"/>
            </a:endParaRPr>
          </a:p>
        </p:txBody>
      </p:sp>
      <p:sp>
        <p:nvSpPr>
          <p:cNvPr id="31" name="object 31"/>
          <p:cNvSpPr/>
          <p:nvPr/>
        </p:nvSpPr>
        <p:spPr>
          <a:xfrm>
            <a:off x="3780129" y="2465933"/>
            <a:ext cx="63500" cy="0"/>
          </a:xfrm>
          <a:custGeom>
            <a:avLst/>
            <a:gdLst/>
            <a:ahLst/>
            <a:cxnLst/>
            <a:rect l="l" t="t" r="r" b="b"/>
            <a:pathLst>
              <a:path w="63500" h="0">
                <a:moveTo>
                  <a:pt x="0" y="0"/>
                </a:moveTo>
                <a:lnTo>
                  <a:pt x="6325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3906659" y="2465933"/>
            <a:ext cx="63500" cy="0"/>
          </a:xfrm>
          <a:custGeom>
            <a:avLst/>
            <a:gdLst/>
            <a:ahLst/>
            <a:cxnLst/>
            <a:rect l="l" t="t" r="r" b="b"/>
            <a:pathLst>
              <a:path w="63500" h="0">
                <a:moveTo>
                  <a:pt x="0" y="0"/>
                </a:moveTo>
                <a:lnTo>
                  <a:pt x="6325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/>
          <p:nvPr/>
        </p:nvSpPr>
        <p:spPr>
          <a:xfrm>
            <a:off x="4033177" y="2465933"/>
            <a:ext cx="63500" cy="0"/>
          </a:xfrm>
          <a:custGeom>
            <a:avLst/>
            <a:gdLst/>
            <a:ahLst/>
            <a:cxnLst/>
            <a:rect l="l" t="t" r="r" b="b"/>
            <a:pathLst>
              <a:path w="63500" h="0">
                <a:moveTo>
                  <a:pt x="0" y="0"/>
                </a:moveTo>
                <a:lnTo>
                  <a:pt x="6325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553732" y="2465933"/>
            <a:ext cx="63500" cy="0"/>
          </a:xfrm>
          <a:custGeom>
            <a:avLst/>
            <a:gdLst/>
            <a:ahLst/>
            <a:cxnLst/>
            <a:rect l="l" t="t" r="r" b="b"/>
            <a:pathLst>
              <a:path w="63500" h="0">
                <a:moveTo>
                  <a:pt x="0" y="0"/>
                </a:moveTo>
                <a:lnTo>
                  <a:pt x="6325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/>
          <p:nvPr/>
        </p:nvSpPr>
        <p:spPr>
          <a:xfrm>
            <a:off x="680262" y="2465933"/>
            <a:ext cx="63500" cy="0"/>
          </a:xfrm>
          <a:custGeom>
            <a:avLst/>
            <a:gdLst/>
            <a:ahLst/>
            <a:cxnLst/>
            <a:rect l="l" t="t" r="r" b="b"/>
            <a:pathLst>
              <a:path w="63500" h="0">
                <a:moveTo>
                  <a:pt x="0" y="0"/>
                </a:moveTo>
                <a:lnTo>
                  <a:pt x="6325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/>
          <p:nvPr/>
        </p:nvSpPr>
        <p:spPr>
          <a:xfrm>
            <a:off x="806780" y="2465933"/>
            <a:ext cx="63500" cy="0"/>
          </a:xfrm>
          <a:custGeom>
            <a:avLst/>
            <a:gdLst/>
            <a:ahLst/>
            <a:cxnLst/>
            <a:rect l="l" t="t" r="r" b="b"/>
            <a:pathLst>
              <a:path w="63500" h="0">
                <a:moveTo>
                  <a:pt x="0" y="0"/>
                </a:moveTo>
                <a:lnTo>
                  <a:pt x="6325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 txBox="1"/>
          <p:nvPr/>
        </p:nvSpPr>
        <p:spPr>
          <a:xfrm>
            <a:off x="1856892" y="2285348"/>
            <a:ext cx="569595" cy="1409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429895" algn="l"/>
              </a:tabLst>
            </a:pPr>
            <a:r>
              <a:rPr dirty="0" sz="700" spc="210" i="1">
                <a:latin typeface="Arial"/>
                <a:cs typeface="Arial"/>
              </a:rPr>
              <a:t>−</a:t>
            </a:r>
            <a:r>
              <a:rPr dirty="0" sz="700" spc="210" i="1">
                <a:latin typeface="Arial"/>
                <a:cs typeface="Arial"/>
              </a:rPr>
              <a:t>  </a:t>
            </a:r>
            <a:r>
              <a:rPr dirty="0" sz="700" spc="70" i="1">
                <a:latin typeface="Arial"/>
                <a:cs typeface="Arial"/>
              </a:rPr>
              <a:t> </a:t>
            </a:r>
            <a:r>
              <a:rPr dirty="0" sz="700" spc="-80">
                <a:latin typeface="Lucida Sans Unicode"/>
                <a:cs typeface="Lucida Sans Unicode"/>
              </a:rPr>
              <a:t>22</a:t>
            </a:r>
            <a:r>
              <a:rPr dirty="0" sz="700">
                <a:latin typeface="Lucida Sans Unicode"/>
                <a:cs typeface="Lucida Sans Unicode"/>
              </a:rPr>
              <a:t>	</a:t>
            </a:r>
            <a:r>
              <a:rPr dirty="0" sz="700" spc="210" i="1">
                <a:latin typeface="Arial"/>
                <a:cs typeface="Arial"/>
              </a:rPr>
              <a:t>−</a:t>
            </a:r>
            <a:r>
              <a:rPr dirty="0" sz="700" spc="-80">
                <a:latin typeface="Lucida Sans Unicode"/>
                <a:cs typeface="Lucida Sans Unicode"/>
              </a:rPr>
              <a:t>2</a:t>
            </a:r>
            <a:endParaRPr sz="700">
              <a:latin typeface="Lucida Sans Unicode"/>
              <a:cs typeface="Lucida Sans Unicode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1935975" y="2206858"/>
            <a:ext cx="221615" cy="14541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08279" algn="l"/>
              </a:tabLst>
            </a:pPr>
            <a:r>
              <a:rPr dirty="0" sz="700" spc="265" i="1">
                <a:latin typeface="Arial"/>
                <a:cs typeface="Arial"/>
              </a:rPr>
              <a:t>√</a:t>
            </a:r>
            <a:r>
              <a:rPr dirty="0" sz="700" spc="-5" u="sng">
                <a:latin typeface="Times New Roman"/>
                <a:cs typeface="Times New Roman"/>
              </a:rPr>
              <a:t> </a:t>
            </a:r>
            <a:r>
              <a:rPr dirty="0" sz="700" spc="-5" u="sng">
                <a:latin typeface="Times New Roman"/>
                <a:cs typeface="Times New Roman"/>
              </a:rPr>
              <a:t>	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2590722" y="2285348"/>
            <a:ext cx="73025" cy="114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-80">
                <a:latin typeface="Lucida Sans Unicode"/>
                <a:cs typeface="Lucida Sans Unicode"/>
              </a:rPr>
              <a:t>0</a:t>
            </a:r>
            <a:endParaRPr sz="700">
              <a:latin typeface="Lucida Sans Unicode"/>
              <a:cs typeface="Lucida Sans Unicode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3109493" y="2206858"/>
            <a:ext cx="221615" cy="14541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08279" algn="l"/>
              </a:tabLst>
            </a:pPr>
            <a:r>
              <a:rPr dirty="0" sz="700" spc="265" i="1">
                <a:latin typeface="Arial"/>
                <a:cs typeface="Arial"/>
              </a:rPr>
              <a:t>√</a:t>
            </a:r>
            <a:r>
              <a:rPr dirty="0" sz="700" spc="-5" u="sng">
                <a:latin typeface="Times New Roman"/>
                <a:cs typeface="Times New Roman"/>
              </a:rPr>
              <a:t> </a:t>
            </a:r>
            <a:r>
              <a:rPr dirty="0" sz="700" spc="-5" u="sng">
                <a:latin typeface="Times New Roman"/>
                <a:cs typeface="Times New Roman"/>
              </a:rPr>
              <a:t>	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3192614" y="2285348"/>
            <a:ext cx="120014" cy="114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-80">
                <a:latin typeface="Lucida Sans Unicode"/>
                <a:cs typeface="Lucida Sans Unicode"/>
              </a:rPr>
              <a:t>22</a:t>
            </a:r>
            <a:endParaRPr sz="700">
              <a:latin typeface="Lucida Sans Unicode"/>
              <a:cs typeface="Lucida Sans Unicode"/>
            </a:endParaRPr>
          </a:p>
        </p:txBody>
      </p:sp>
      <p:sp>
        <p:nvSpPr>
          <p:cNvPr id="42" name="object 42"/>
          <p:cNvSpPr/>
          <p:nvPr/>
        </p:nvSpPr>
        <p:spPr>
          <a:xfrm>
            <a:off x="0" y="3364623"/>
            <a:ext cx="1383030" cy="91440"/>
          </a:xfrm>
          <a:custGeom>
            <a:avLst/>
            <a:gdLst/>
            <a:ahLst/>
            <a:cxnLst/>
            <a:rect l="l" t="t" r="r" b="b"/>
            <a:pathLst>
              <a:path w="1383030" h="91439">
                <a:moveTo>
                  <a:pt x="0" y="91376"/>
                </a:moveTo>
                <a:lnTo>
                  <a:pt x="1382420" y="91376"/>
                </a:lnTo>
                <a:lnTo>
                  <a:pt x="1382420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3" name="object 43"/>
          <p:cNvSpPr/>
          <p:nvPr/>
        </p:nvSpPr>
        <p:spPr>
          <a:xfrm>
            <a:off x="1382420" y="3364623"/>
            <a:ext cx="1935480" cy="91440"/>
          </a:xfrm>
          <a:custGeom>
            <a:avLst/>
            <a:gdLst/>
            <a:ahLst/>
            <a:cxnLst/>
            <a:rect l="l" t="t" r="r" b="b"/>
            <a:pathLst>
              <a:path w="1935479" h="91439">
                <a:moveTo>
                  <a:pt x="0" y="91376"/>
                </a:moveTo>
                <a:lnTo>
                  <a:pt x="1935352" y="91376"/>
                </a:lnTo>
                <a:lnTo>
                  <a:pt x="193535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4" name="object 44"/>
          <p:cNvSpPr/>
          <p:nvPr/>
        </p:nvSpPr>
        <p:spPr>
          <a:xfrm>
            <a:off x="3317760" y="3364623"/>
            <a:ext cx="829944" cy="91440"/>
          </a:xfrm>
          <a:custGeom>
            <a:avLst/>
            <a:gdLst/>
            <a:ahLst/>
            <a:cxnLst/>
            <a:rect l="l" t="t" r="r" b="b"/>
            <a:pathLst>
              <a:path w="829945" h="91439">
                <a:moveTo>
                  <a:pt x="0" y="91376"/>
                </a:moveTo>
                <a:lnTo>
                  <a:pt x="829411" y="91376"/>
                </a:lnTo>
                <a:lnTo>
                  <a:pt x="829411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5" name="object 45"/>
          <p:cNvSpPr/>
          <p:nvPr/>
        </p:nvSpPr>
        <p:spPr>
          <a:xfrm>
            <a:off x="4147172" y="3364623"/>
            <a:ext cx="461009" cy="91440"/>
          </a:xfrm>
          <a:custGeom>
            <a:avLst/>
            <a:gdLst/>
            <a:ahLst/>
            <a:cxnLst/>
            <a:rect l="l" t="t" r="r" b="b"/>
            <a:pathLst>
              <a:path w="461010" h="91439">
                <a:moveTo>
                  <a:pt x="0" y="91376"/>
                </a:moveTo>
                <a:lnTo>
                  <a:pt x="460832" y="91376"/>
                </a:lnTo>
                <a:lnTo>
                  <a:pt x="46083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6" name="object 46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Agnese</a:t>
            </a:r>
            <a:r>
              <a:rPr dirty="0" spc="15"/>
              <a:t> </a:t>
            </a:r>
            <a:r>
              <a:rPr dirty="0" spc="-10"/>
              <a:t>Di</a:t>
            </a:r>
            <a:r>
              <a:rPr dirty="0" spc="15"/>
              <a:t> </a:t>
            </a:r>
            <a:r>
              <a:rPr dirty="0" spc="-30"/>
              <a:t>Castro</a:t>
            </a:r>
          </a:p>
        </p:txBody>
      </p:sp>
      <p:sp>
        <p:nvSpPr>
          <p:cNvPr id="47" name="object 47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0"/>
              <a:t>Es</a:t>
            </a:r>
            <a:r>
              <a:rPr dirty="0" spc="-5"/>
              <a:t>p</a:t>
            </a:r>
            <a:r>
              <a:rPr dirty="0" spc="-40"/>
              <a:t>onenziale</a:t>
            </a:r>
            <a:r>
              <a:rPr dirty="0" spc="15"/>
              <a:t> </a:t>
            </a:r>
            <a:r>
              <a:rPr dirty="0" spc="50"/>
              <a:t>&amp;</a:t>
            </a:r>
            <a:r>
              <a:rPr dirty="0" spc="15"/>
              <a:t> </a:t>
            </a:r>
            <a:r>
              <a:rPr dirty="0" spc="-25"/>
              <a:t>Log</a:t>
            </a:r>
            <a:r>
              <a:rPr dirty="0" spc="-40"/>
              <a:t>a</a:t>
            </a:r>
            <a:r>
              <a:rPr dirty="0" spc="-25"/>
              <a:t>ritmo:</a:t>
            </a:r>
            <a:r>
              <a:rPr dirty="0" spc="75"/>
              <a:t> </a:t>
            </a:r>
            <a:r>
              <a:rPr dirty="0" spc="-35"/>
              <a:t>p</a:t>
            </a:r>
            <a:r>
              <a:rPr dirty="0" spc="-50"/>
              <a:t>a</a:t>
            </a:r>
            <a:r>
              <a:rPr dirty="0" spc="-25"/>
              <a:t>rte</a:t>
            </a:r>
            <a:r>
              <a:rPr dirty="0" spc="15"/>
              <a:t> </a:t>
            </a:r>
            <a:r>
              <a:rPr dirty="0" spc="-55"/>
              <a:t>3</a:t>
            </a:r>
          </a:p>
        </p:txBody>
      </p:sp>
      <p:sp>
        <p:nvSpPr>
          <p:cNvPr id="48" name="object 48"/>
          <p:cNvSpPr txBox="1"/>
          <p:nvPr/>
        </p:nvSpPr>
        <p:spPr>
          <a:xfrm>
            <a:off x="3458971" y="3367563"/>
            <a:ext cx="54737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25">
                <a:solidFill>
                  <a:srgbClr val="7A0000"/>
                </a:solidFill>
                <a:latin typeface="Lucida Sans Unicode"/>
                <a:cs typeface="Lucida Sans Unicode"/>
              </a:rPr>
              <a:t>Unitelma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Sapienza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4280865" y="3367563"/>
            <a:ext cx="19367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5">
                <a:solidFill>
                  <a:srgbClr val="FFFFFF"/>
                </a:solidFill>
                <a:latin typeface="Lucida Sans Unicode"/>
                <a:cs typeface="Lucida Sans Unicode"/>
              </a:rPr>
              <a:t>24/27</a:t>
            </a:r>
            <a:endParaRPr sz="500">
              <a:latin typeface="Lucida Sans Unicode"/>
              <a:cs typeface="Lucida Sans Unicode"/>
            </a:endParaRPr>
          </a:p>
        </p:txBody>
      </p:sp>
      <p:graphicFrame>
        <p:nvGraphicFramePr>
          <p:cNvPr id="30" name="object 30"/>
          <p:cNvGraphicFramePr>
            <a:graphicFrameLocks noGrp="1"/>
          </p:cNvGraphicFramePr>
          <p:nvPr/>
        </p:nvGraphicFramePr>
        <p:xfrm>
          <a:off x="930783" y="2463406"/>
          <a:ext cx="2791460" cy="25844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00772"/>
                <a:gridCol w="341617"/>
                <a:gridCol w="253047"/>
                <a:gridCol w="594677"/>
                <a:gridCol w="493445"/>
              </a:tblGrid>
              <a:tr h="126517">
                <a:tc rowSpan="2">
                  <a:txBody>
                    <a:bodyPr/>
                    <a:lstStyle/>
                    <a:p>
                      <a:pPr/>
                      <a:endParaRPr sz="1000">
                        <a:latin typeface="Verdana"/>
                        <a:cs typeface="Verdana"/>
                      </a:endParaRPr>
                    </a:p>
                  </a:txBody>
                  <a:tcPr marL="0" marR="0" marB="0" marT="0"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1000">
                        <a:latin typeface="Verdana"/>
                        <a:cs typeface="Verdana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/>
                      <a:endParaRPr sz="1000">
                        <a:latin typeface="Verdana"/>
                        <a:cs typeface="Verdana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1000">
                        <a:latin typeface="Verdana"/>
                        <a:cs typeface="Verdana"/>
                      </a:endParaRPr>
                    </a:p>
                  </a:txBody>
                  <a:tcPr marL="0" marR="0" marB="0" marT="0"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1000">
                        <a:latin typeface="Verdana"/>
                        <a:cs typeface="Verdana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26530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R w="5054">
                      <a:solidFill>
                        <a:srgbClr val="000000"/>
                      </a:solidFill>
                      <a:prstDash val="solid"/>
                    </a:lnR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3">
                  <a:txBody>
                    <a:bodyPr/>
                    <a:lstStyle/>
                    <a:p>
                      <a:pPr/>
                      <a:endParaRPr sz="1000">
                        <a:latin typeface="Verdana"/>
                        <a:cs typeface="Verdana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R w="5054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/>
                      <a:endParaRPr sz="1000">
                        <a:latin typeface="Verdana"/>
                        <a:cs typeface="Verdana"/>
                      </a:endParaRPr>
                    </a:p>
                  </a:txBody>
                  <a:tcPr marL="0" marR="0" marB="0" marT="0">
                    <a:lnL w="5054">
                      <a:solidFill>
                        <a:srgbClr val="000000"/>
                      </a:solidFill>
                      <a:prstDash val="solid"/>
                    </a:lnL>
                    <a:lnT w="5054">
                      <a:solidFill>
                        <a:srgbClr val="000000"/>
                      </a:solidFill>
                      <a:prstDash val="solid"/>
                    </a:lnT>
                    <a:lnB w="5054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 spd="fast">
    <p:cut thruBlk="0"/>
  </p:transition>
</p:sld>
</file>

<file path=ppt/slides/slide1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49718" y="24034"/>
            <a:ext cx="40449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Esercizi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svolti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113830" y="587017"/>
            <a:ext cx="2453005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50">
                <a:latin typeface="Tahoma"/>
                <a:cs typeface="Tahoma"/>
              </a:rPr>
              <a:t>P</a:t>
            </a:r>
            <a:r>
              <a:rPr dirty="0" sz="1000" spc="-55">
                <a:latin typeface="Tahoma"/>
                <a:cs typeface="Tahoma"/>
              </a:rPr>
              <a:t>er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la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f</a:t>
            </a:r>
            <a:r>
              <a:rPr dirty="0" sz="1000" spc="-70">
                <a:latin typeface="Tahoma"/>
                <a:cs typeface="Tahoma"/>
              </a:rPr>
              <a:t>o</a:t>
            </a:r>
            <a:r>
              <a:rPr dirty="0" sz="1000" spc="-40">
                <a:latin typeface="Tahoma"/>
                <a:cs typeface="Tahoma"/>
              </a:rPr>
              <a:t>rmula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del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cambiamento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di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65">
                <a:latin typeface="Tahoma"/>
                <a:cs typeface="Tahoma"/>
              </a:rPr>
              <a:t>base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si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60">
                <a:latin typeface="Tahoma"/>
                <a:cs typeface="Tahoma"/>
              </a:rPr>
              <a:t>ha: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002487" y="892094"/>
            <a:ext cx="873760" cy="21462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30">
                <a:latin typeface="Tahoma"/>
                <a:cs typeface="Tahoma"/>
              </a:rPr>
              <a:t>lo</a:t>
            </a:r>
            <a:r>
              <a:rPr dirty="0" sz="1000" spc="-30">
                <a:latin typeface="Tahoma"/>
                <a:cs typeface="Tahoma"/>
              </a:rPr>
              <a:t>g</a:t>
            </a:r>
            <a:r>
              <a:rPr dirty="0" baseline="-19841" sz="1050" spc="-44">
                <a:latin typeface="Lucida Sans Unicode"/>
                <a:cs typeface="Lucida Sans Unicode"/>
              </a:rPr>
              <a:t>9</a:t>
            </a:r>
            <a:r>
              <a:rPr dirty="0" sz="1000">
                <a:latin typeface="Tahoma"/>
                <a:cs typeface="Tahoma"/>
              </a:rPr>
              <a:t>(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-210" i="1">
                <a:latin typeface="Trebuchet MS"/>
                <a:cs typeface="Trebuchet MS"/>
              </a:rPr>
              <a:t> </a:t>
            </a:r>
            <a:r>
              <a:rPr dirty="0" baseline="31746" sz="1050" spc="-120">
                <a:latin typeface="Lucida Sans Unicode"/>
                <a:cs typeface="Lucida Sans Unicode"/>
              </a:rPr>
              <a:t>2</a:t>
            </a:r>
            <a:r>
              <a:rPr dirty="0" baseline="31746" sz="1050" spc="75">
                <a:latin typeface="Lucida Sans Unicode"/>
                <a:cs typeface="Lucida Sans Unicode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35">
                <a:latin typeface="Tahoma"/>
                <a:cs typeface="Tahoma"/>
              </a:rPr>
              <a:t>22)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901151" y="812821"/>
            <a:ext cx="740410" cy="20827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30">
                <a:latin typeface="Tahoma"/>
                <a:cs typeface="Tahoma"/>
              </a:rPr>
              <a:t>lo</a:t>
            </a:r>
            <a:r>
              <a:rPr dirty="0" sz="1000" spc="-30">
                <a:latin typeface="Tahoma"/>
                <a:cs typeface="Tahoma"/>
              </a:rPr>
              <a:t>g</a:t>
            </a:r>
            <a:r>
              <a:rPr dirty="0" baseline="-19841" sz="1050" spc="-44">
                <a:latin typeface="Lucida Sans Unicode"/>
                <a:cs typeface="Lucida Sans Unicode"/>
              </a:rPr>
              <a:t>3</a:t>
            </a:r>
            <a:r>
              <a:rPr dirty="0" sz="1000">
                <a:latin typeface="Tahoma"/>
                <a:cs typeface="Tahoma"/>
              </a:rPr>
              <a:t>(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-210" i="1">
                <a:latin typeface="Trebuchet MS"/>
                <a:cs typeface="Trebuchet MS"/>
              </a:rPr>
              <a:t> </a:t>
            </a:r>
            <a:r>
              <a:rPr dirty="0" baseline="27777" sz="1050" spc="-120">
                <a:latin typeface="Lucida Sans Unicode"/>
                <a:cs typeface="Lucida Sans Unicode"/>
              </a:rPr>
              <a:t>2</a:t>
            </a:r>
            <a:r>
              <a:rPr dirty="0" baseline="27777" sz="1050" spc="75">
                <a:latin typeface="Lucida Sans Unicode"/>
                <a:cs typeface="Lucida Sans Unicode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35">
                <a:latin typeface="Tahoma"/>
                <a:cs typeface="Tahoma"/>
              </a:rPr>
              <a:t>22)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1913851" y="992073"/>
            <a:ext cx="715010" cy="0"/>
          </a:xfrm>
          <a:custGeom>
            <a:avLst/>
            <a:gdLst/>
            <a:ahLst/>
            <a:cxnLst/>
            <a:rect l="l" t="t" r="r" b="b"/>
            <a:pathLst>
              <a:path w="715010" h="0">
                <a:moveTo>
                  <a:pt x="0" y="0"/>
                </a:moveTo>
                <a:lnTo>
                  <a:pt x="714781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2110422" y="1002612"/>
            <a:ext cx="321945" cy="1739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30">
                <a:latin typeface="Tahoma"/>
                <a:cs typeface="Tahoma"/>
              </a:rPr>
              <a:t>lo</a:t>
            </a:r>
            <a:r>
              <a:rPr dirty="0" sz="1000" spc="-30">
                <a:latin typeface="Tahoma"/>
                <a:cs typeface="Tahoma"/>
              </a:rPr>
              <a:t>g</a:t>
            </a:r>
            <a:r>
              <a:rPr dirty="0" baseline="-19841" sz="1050" spc="-120">
                <a:latin typeface="Lucida Sans Unicode"/>
                <a:cs typeface="Lucida Sans Unicode"/>
              </a:rPr>
              <a:t>3</a:t>
            </a:r>
            <a:r>
              <a:rPr dirty="0" baseline="-19841" sz="1050" spc="-15">
                <a:latin typeface="Lucida Sans Unicode"/>
                <a:cs typeface="Lucida Sans Unicode"/>
              </a:rPr>
              <a:t> </a:t>
            </a:r>
            <a:r>
              <a:rPr dirty="0" sz="1000" spc="-50">
                <a:latin typeface="Tahoma"/>
                <a:cs typeface="Tahoma"/>
              </a:rPr>
              <a:t>9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666263" y="915820"/>
            <a:ext cx="123825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40">
                <a:latin typeface="Tahoma"/>
                <a:cs typeface="Tahoma"/>
              </a:rPr>
              <a:t>=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815005" y="812821"/>
            <a:ext cx="740410" cy="20827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30">
                <a:latin typeface="Tahoma"/>
                <a:cs typeface="Tahoma"/>
              </a:rPr>
              <a:t>lo</a:t>
            </a:r>
            <a:r>
              <a:rPr dirty="0" sz="1000" spc="-30">
                <a:latin typeface="Tahoma"/>
                <a:cs typeface="Tahoma"/>
              </a:rPr>
              <a:t>g</a:t>
            </a:r>
            <a:r>
              <a:rPr dirty="0" baseline="-19841" sz="1050" spc="-44">
                <a:latin typeface="Lucida Sans Unicode"/>
                <a:cs typeface="Lucida Sans Unicode"/>
              </a:rPr>
              <a:t>3</a:t>
            </a:r>
            <a:r>
              <a:rPr dirty="0" sz="1000">
                <a:latin typeface="Tahoma"/>
                <a:cs typeface="Tahoma"/>
              </a:rPr>
              <a:t>(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-210" i="1">
                <a:latin typeface="Trebuchet MS"/>
                <a:cs typeface="Trebuchet MS"/>
              </a:rPr>
              <a:t> </a:t>
            </a:r>
            <a:r>
              <a:rPr dirty="0" baseline="27777" sz="1050" spc="-120">
                <a:latin typeface="Lucida Sans Unicode"/>
                <a:cs typeface="Lucida Sans Unicode"/>
              </a:rPr>
              <a:t>2</a:t>
            </a:r>
            <a:r>
              <a:rPr dirty="0" baseline="27777" sz="1050" spc="75">
                <a:latin typeface="Lucida Sans Unicode"/>
                <a:cs typeface="Lucida Sans Unicode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35">
                <a:latin typeface="Tahoma"/>
                <a:cs typeface="Tahoma"/>
              </a:rPr>
              <a:t>22)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2827705" y="992073"/>
            <a:ext cx="715010" cy="0"/>
          </a:xfrm>
          <a:custGeom>
            <a:avLst/>
            <a:gdLst/>
            <a:ahLst/>
            <a:cxnLst/>
            <a:rect l="l" t="t" r="r" b="b"/>
            <a:pathLst>
              <a:path w="715010" h="0">
                <a:moveTo>
                  <a:pt x="0" y="0"/>
                </a:moveTo>
                <a:lnTo>
                  <a:pt x="714781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 txBox="1"/>
          <p:nvPr/>
        </p:nvSpPr>
        <p:spPr>
          <a:xfrm>
            <a:off x="3140760" y="1002612"/>
            <a:ext cx="8890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0">
                <a:latin typeface="Tahoma"/>
                <a:cs typeface="Tahoma"/>
              </a:rPr>
              <a:t>2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3544976" y="916102"/>
            <a:ext cx="6096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95" i="1">
                <a:latin typeface="Verdana"/>
                <a:cs typeface="Verdana"/>
              </a:rPr>
              <a:t>.</a:t>
            </a:r>
            <a:endParaRPr sz="1000">
              <a:latin typeface="Verdana"/>
              <a:cs typeface="Verdana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0" y="3364623"/>
            <a:ext cx="1383030" cy="91440"/>
          </a:xfrm>
          <a:custGeom>
            <a:avLst/>
            <a:gdLst/>
            <a:ahLst/>
            <a:cxnLst/>
            <a:rect l="l" t="t" r="r" b="b"/>
            <a:pathLst>
              <a:path w="1383030" h="91439">
                <a:moveTo>
                  <a:pt x="0" y="91376"/>
                </a:moveTo>
                <a:lnTo>
                  <a:pt x="1382420" y="91376"/>
                </a:lnTo>
                <a:lnTo>
                  <a:pt x="1382420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1382420" y="3364623"/>
            <a:ext cx="1935480" cy="91440"/>
          </a:xfrm>
          <a:custGeom>
            <a:avLst/>
            <a:gdLst/>
            <a:ahLst/>
            <a:cxnLst/>
            <a:rect l="l" t="t" r="r" b="b"/>
            <a:pathLst>
              <a:path w="1935479" h="91439">
                <a:moveTo>
                  <a:pt x="0" y="91376"/>
                </a:moveTo>
                <a:lnTo>
                  <a:pt x="1935352" y="91376"/>
                </a:lnTo>
                <a:lnTo>
                  <a:pt x="193535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3317760" y="3364623"/>
            <a:ext cx="829944" cy="91440"/>
          </a:xfrm>
          <a:custGeom>
            <a:avLst/>
            <a:gdLst/>
            <a:ahLst/>
            <a:cxnLst/>
            <a:rect l="l" t="t" r="r" b="b"/>
            <a:pathLst>
              <a:path w="829945" h="91439">
                <a:moveTo>
                  <a:pt x="0" y="91376"/>
                </a:moveTo>
                <a:lnTo>
                  <a:pt x="829411" y="91376"/>
                </a:lnTo>
                <a:lnTo>
                  <a:pt x="829411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4147172" y="3364623"/>
            <a:ext cx="461009" cy="91440"/>
          </a:xfrm>
          <a:custGeom>
            <a:avLst/>
            <a:gdLst/>
            <a:ahLst/>
            <a:cxnLst/>
            <a:rect l="l" t="t" r="r" b="b"/>
            <a:pathLst>
              <a:path w="461010" h="91439">
                <a:moveTo>
                  <a:pt x="0" y="91376"/>
                </a:moveTo>
                <a:lnTo>
                  <a:pt x="460832" y="91376"/>
                </a:lnTo>
                <a:lnTo>
                  <a:pt x="46083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Agnese</a:t>
            </a:r>
            <a:r>
              <a:rPr dirty="0" spc="15"/>
              <a:t> </a:t>
            </a:r>
            <a:r>
              <a:rPr dirty="0" spc="-10"/>
              <a:t>Di</a:t>
            </a:r>
            <a:r>
              <a:rPr dirty="0" spc="15"/>
              <a:t> </a:t>
            </a:r>
            <a:r>
              <a:rPr dirty="0" spc="-30"/>
              <a:t>Castro</a:t>
            </a:r>
          </a:p>
        </p:txBody>
      </p:sp>
      <p:sp>
        <p:nvSpPr>
          <p:cNvPr id="19" name="object 19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0"/>
              <a:t>Es</a:t>
            </a:r>
            <a:r>
              <a:rPr dirty="0" spc="-5"/>
              <a:t>p</a:t>
            </a:r>
            <a:r>
              <a:rPr dirty="0" spc="-40"/>
              <a:t>onenziale</a:t>
            </a:r>
            <a:r>
              <a:rPr dirty="0" spc="15"/>
              <a:t> </a:t>
            </a:r>
            <a:r>
              <a:rPr dirty="0" spc="50"/>
              <a:t>&amp;</a:t>
            </a:r>
            <a:r>
              <a:rPr dirty="0" spc="15"/>
              <a:t> </a:t>
            </a:r>
            <a:r>
              <a:rPr dirty="0" spc="-25"/>
              <a:t>Log</a:t>
            </a:r>
            <a:r>
              <a:rPr dirty="0" spc="-40"/>
              <a:t>a</a:t>
            </a:r>
            <a:r>
              <a:rPr dirty="0" spc="-25"/>
              <a:t>ritmo:</a:t>
            </a:r>
            <a:r>
              <a:rPr dirty="0" spc="75"/>
              <a:t> </a:t>
            </a:r>
            <a:r>
              <a:rPr dirty="0" spc="-35"/>
              <a:t>p</a:t>
            </a:r>
            <a:r>
              <a:rPr dirty="0" spc="-50"/>
              <a:t>a</a:t>
            </a:r>
            <a:r>
              <a:rPr dirty="0" spc="-25"/>
              <a:t>rte</a:t>
            </a:r>
            <a:r>
              <a:rPr dirty="0" spc="15"/>
              <a:t> </a:t>
            </a:r>
            <a:r>
              <a:rPr dirty="0" spc="-55"/>
              <a:t>3</a:t>
            </a:r>
          </a:p>
        </p:txBody>
      </p:sp>
      <p:sp>
        <p:nvSpPr>
          <p:cNvPr id="20" name="object 20"/>
          <p:cNvSpPr txBox="1"/>
          <p:nvPr/>
        </p:nvSpPr>
        <p:spPr>
          <a:xfrm>
            <a:off x="3458971" y="3367563"/>
            <a:ext cx="54737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25">
                <a:solidFill>
                  <a:srgbClr val="7A0000"/>
                </a:solidFill>
                <a:latin typeface="Lucida Sans Unicode"/>
                <a:cs typeface="Lucida Sans Unicode"/>
              </a:rPr>
              <a:t>Unitelma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Sapienza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4280865" y="3367563"/>
            <a:ext cx="19367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5">
                <a:solidFill>
                  <a:srgbClr val="FFFFFF"/>
                </a:solidFill>
                <a:latin typeface="Lucida Sans Unicode"/>
                <a:cs typeface="Lucida Sans Unicode"/>
              </a:rPr>
              <a:t>25/27</a:t>
            </a:r>
            <a:endParaRPr sz="5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1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49718" y="24034"/>
            <a:ext cx="40449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Esercizi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svolti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113830" y="587017"/>
            <a:ext cx="2453005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50">
                <a:latin typeface="Tahoma"/>
                <a:cs typeface="Tahoma"/>
              </a:rPr>
              <a:t>P</a:t>
            </a:r>
            <a:r>
              <a:rPr dirty="0" sz="1000" spc="-55">
                <a:latin typeface="Tahoma"/>
                <a:cs typeface="Tahoma"/>
              </a:rPr>
              <a:t>er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la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f</a:t>
            </a:r>
            <a:r>
              <a:rPr dirty="0" sz="1000" spc="-70">
                <a:latin typeface="Tahoma"/>
                <a:cs typeface="Tahoma"/>
              </a:rPr>
              <a:t>o</a:t>
            </a:r>
            <a:r>
              <a:rPr dirty="0" sz="1000" spc="-40">
                <a:latin typeface="Tahoma"/>
                <a:cs typeface="Tahoma"/>
              </a:rPr>
              <a:t>rmula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del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cambiamento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di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65">
                <a:latin typeface="Tahoma"/>
                <a:cs typeface="Tahoma"/>
              </a:rPr>
              <a:t>base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si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60">
                <a:latin typeface="Tahoma"/>
                <a:cs typeface="Tahoma"/>
              </a:rPr>
              <a:t>ha: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002487" y="892094"/>
            <a:ext cx="873760" cy="21462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30">
                <a:latin typeface="Tahoma"/>
                <a:cs typeface="Tahoma"/>
              </a:rPr>
              <a:t>lo</a:t>
            </a:r>
            <a:r>
              <a:rPr dirty="0" sz="1000" spc="-30">
                <a:latin typeface="Tahoma"/>
                <a:cs typeface="Tahoma"/>
              </a:rPr>
              <a:t>g</a:t>
            </a:r>
            <a:r>
              <a:rPr dirty="0" baseline="-19841" sz="1050" spc="-44">
                <a:latin typeface="Lucida Sans Unicode"/>
                <a:cs typeface="Lucida Sans Unicode"/>
              </a:rPr>
              <a:t>9</a:t>
            </a:r>
            <a:r>
              <a:rPr dirty="0" sz="1000">
                <a:latin typeface="Tahoma"/>
                <a:cs typeface="Tahoma"/>
              </a:rPr>
              <a:t>(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-210" i="1">
                <a:latin typeface="Trebuchet MS"/>
                <a:cs typeface="Trebuchet MS"/>
              </a:rPr>
              <a:t> </a:t>
            </a:r>
            <a:r>
              <a:rPr dirty="0" baseline="31746" sz="1050" spc="-120">
                <a:latin typeface="Lucida Sans Unicode"/>
                <a:cs typeface="Lucida Sans Unicode"/>
              </a:rPr>
              <a:t>2</a:t>
            </a:r>
            <a:r>
              <a:rPr dirty="0" baseline="31746" sz="1050" spc="75">
                <a:latin typeface="Lucida Sans Unicode"/>
                <a:cs typeface="Lucida Sans Unicode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35">
                <a:latin typeface="Tahoma"/>
                <a:cs typeface="Tahoma"/>
              </a:rPr>
              <a:t>22)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901151" y="812821"/>
            <a:ext cx="740410" cy="20827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30">
                <a:latin typeface="Tahoma"/>
                <a:cs typeface="Tahoma"/>
              </a:rPr>
              <a:t>lo</a:t>
            </a:r>
            <a:r>
              <a:rPr dirty="0" sz="1000" spc="-30">
                <a:latin typeface="Tahoma"/>
                <a:cs typeface="Tahoma"/>
              </a:rPr>
              <a:t>g</a:t>
            </a:r>
            <a:r>
              <a:rPr dirty="0" baseline="-19841" sz="1050" spc="-44">
                <a:latin typeface="Lucida Sans Unicode"/>
                <a:cs typeface="Lucida Sans Unicode"/>
              </a:rPr>
              <a:t>3</a:t>
            </a:r>
            <a:r>
              <a:rPr dirty="0" sz="1000">
                <a:latin typeface="Tahoma"/>
                <a:cs typeface="Tahoma"/>
              </a:rPr>
              <a:t>(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-210" i="1">
                <a:latin typeface="Trebuchet MS"/>
                <a:cs typeface="Trebuchet MS"/>
              </a:rPr>
              <a:t> </a:t>
            </a:r>
            <a:r>
              <a:rPr dirty="0" baseline="27777" sz="1050" spc="-120">
                <a:latin typeface="Lucida Sans Unicode"/>
                <a:cs typeface="Lucida Sans Unicode"/>
              </a:rPr>
              <a:t>2</a:t>
            </a:r>
            <a:r>
              <a:rPr dirty="0" baseline="27777" sz="1050" spc="75">
                <a:latin typeface="Lucida Sans Unicode"/>
                <a:cs typeface="Lucida Sans Unicode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35">
                <a:latin typeface="Tahoma"/>
                <a:cs typeface="Tahoma"/>
              </a:rPr>
              <a:t>22)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1913851" y="992073"/>
            <a:ext cx="715010" cy="0"/>
          </a:xfrm>
          <a:custGeom>
            <a:avLst/>
            <a:gdLst/>
            <a:ahLst/>
            <a:cxnLst/>
            <a:rect l="l" t="t" r="r" b="b"/>
            <a:pathLst>
              <a:path w="715010" h="0">
                <a:moveTo>
                  <a:pt x="0" y="0"/>
                </a:moveTo>
                <a:lnTo>
                  <a:pt x="714781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2110422" y="1002612"/>
            <a:ext cx="321945" cy="1739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30">
                <a:latin typeface="Tahoma"/>
                <a:cs typeface="Tahoma"/>
              </a:rPr>
              <a:t>lo</a:t>
            </a:r>
            <a:r>
              <a:rPr dirty="0" sz="1000" spc="-30">
                <a:latin typeface="Tahoma"/>
                <a:cs typeface="Tahoma"/>
              </a:rPr>
              <a:t>g</a:t>
            </a:r>
            <a:r>
              <a:rPr dirty="0" baseline="-19841" sz="1050" spc="-120">
                <a:latin typeface="Lucida Sans Unicode"/>
                <a:cs typeface="Lucida Sans Unicode"/>
              </a:rPr>
              <a:t>3</a:t>
            </a:r>
            <a:r>
              <a:rPr dirty="0" baseline="-19841" sz="1050" spc="-15">
                <a:latin typeface="Lucida Sans Unicode"/>
                <a:cs typeface="Lucida Sans Unicode"/>
              </a:rPr>
              <a:t> </a:t>
            </a:r>
            <a:r>
              <a:rPr dirty="0" sz="1000" spc="-50">
                <a:latin typeface="Tahoma"/>
                <a:cs typeface="Tahoma"/>
              </a:rPr>
              <a:t>9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666263" y="915820"/>
            <a:ext cx="123825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40">
                <a:latin typeface="Tahoma"/>
                <a:cs typeface="Tahoma"/>
              </a:rPr>
              <a:t>=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815005" y="812821"/>
            <a:ext cx="740410" cy="20827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30">
                <a:latin typeface="Tahoma"/>
                <a:cs typeface="Tahoma"/>
              </a:rPr>
              <a:t>lo</a:t>
            </a:r>
            <a:r>
              <a:rPr dirty="0" sz="1000" spc="-30">
                <a:latin typeface="Tahoma"/>
                <a:cs typeface="Tahoma"/>
              </a:rPr>
              <a:t>g</a:t>
            </a:r>
            <a:r>
              <a:rPr dirty="0" baseline="-19841" sz="1050" spc="-44">
                <a:latin typeface="Lucida Sans Unicode"/>
                <a:cs typeface="Lucida Sans Unicode"/>
              </a:rPr>
              <a:t>3</a:t>
            </a:r>
            <a:r>
              <a:rPr dirty="0" sz="1000">
                <a:latin typeface="Tahoma"/>
                <a:cs typeface="Tahoma"/>
              </a:rPr>
              <a:t>(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-210" i="1">
                <a:latin typeface="Trebuchet MS"/>
                <a:cs typeface="Trebuchet MS"/>
              </a:rPr>
              <a:t> </a:t>
            </a:r>
            <a:r>
              <a:rPr dirty="0" baseline="27777" sz="1050" spc="-120">
                <a:latin typeface="Lucida Sans Unicode"/>
                <a:cs typeface="Lucida Sans Unicode"/>
              </a:rPr>
              <a:t>2</a:t>
            </a:r>
            <a:r>
              <a:rPr dirty="0" baseline="27777" sz="1050" spc="75">
                <a:latin typeface="Lucida Sans Unicode"/>
                <a:cs typeface="Lucida Sans Unicode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35">
                <a:latin typeface="Tahoma"/>
                <a:cs typeface="Tahoma"/>
              </a:rPr>
              <a:t>22)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2827705" y="992073"/>
            <a:ext cx="715010" cy="0"/>
          </a:xfrm>
          <a:custGeom>
            <a:avLst/>
            <a:gdLst/>
            <a:ahLst/>
            <a:cxnLst/>
            <a:rect l="l" t="t" r="r" b="b"/>
            <a:pathLst>
              <a:path w="715010" h="0">
                <a:moveTo>
                  <a:pt x="0" y="0"/>
                </a:moveTo>
                <a:lnTo>
                  <a:pt x="714781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 txBox="1"/>
          <p:nvPr/>
        </p:nvSpPr>
        <p:spPr>
          <a:xfrm>
            <a:off x="3140760" y="1002612"/>
            <a:ext cx="8890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0">
                <a:latin typeface="Tahoma"/>
                <a:cs typeface="Tahoma"/>
              </a:rPr>
              <a:t>2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3544976" y="916102"/>
            <a:ext cx="6096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95" i="1">
                <a:latin typeface="Verdana"/>
                <a:cs typeface="Verdana"/>
              </a:rPr>
              <a:t>.</a:t>
            </a:r>
            <a:endParaRPr sz="1000">
              <a:latin typeface="Verdana"/>
              <a:cs typeface="Verdana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13830" y="1260587"/>
            <a:ext cx="203708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40">
                <a:latin typeface="Tahoma"/>
                <a:cs typeface="Tahoma"/>
              </a:rPr>
              <a:t>Dunque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l’equazione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a</a:t>
            </a:r>
            <a:r>
              <a:rPr dirty="0" sz="1000" spc="-70">
                <a:latin typeface="Tahoma"/>
                <a:cs typeface="Tahoma"/>
              </a:rPr>
              <a:t>s</a:t>
            </a:r>
            <a:r>
              <a:rPr dirty="0" sz="1000" spc="-50">
                <a:latin typeface="Tahoma"/>
                <a:cs typeface="Tahoma"/>
              </a:rPr>
              <a:t>segnata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diventa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1320279" y="1669148"/>
            <a:ext cx="510540" cy="0"/>
          </a:xfrm>
          <a:custGeom>
            <a:avLst/>
            <a:gdLst/>
            <a:ahLst/>
            <a:cxnLst/>
            <a:rect l="l" t="t" r="r" b="b"/>
            <a:pathLst>
              <a:path w="510539" h="0">
                <a:moveTo>
                  <a:pt x="0" y="0"/>
                </a:moveTo>
                <a:lnTo>
                  <a:pt x="50993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1425714" y="1694459"/>
            <a:ext cx="404495" cy="0"/>
          </a:xfrm>
          <a:custGeom>
            <a:avLst/>
            <a:gdLst/>
            <a:ahLst/>
            <a:cxnLst/>
            <a:rect l="l" t="t" r="r" b="b"/>
            <a:pathLst>
              <a:path w="404494" h="0">
                <a:moveTo>
                  <a:pt x="0" y="0"/>
                </a:moveTo>
                <a:lnTo>
                  <a:pt x="404495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 txBox="1"/>
          <p:nvPr/>
        </p:nvSpPr>
        <p:spPr>
          <a:xfrm>
            <a:off x="1059421" y="1592908"/>
            <a:ext cx="496570" cy="2546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30">
                <a:latin typeface="Tahoma"/>
                <a:cs typeface="Tahoma"/>
              </a:rPr>
              <a:t>lo</a:t>
            </a:r>
            <a:r>
              <a:rPr dirty="0" sz="1000" spc="-30">
                <a:latin typeface="Tahoma"/>
                <a:cs typeface="Tahoma"/>
              </a:rPr>
              <a:t>g</a:t>
            </a:r>
            <a:r>
              <a:rPr dirty="0" baseline="-19841" sz="1050" spc="-120">
                <a:latin typeface="Lucida Sans Unicode"/>
                <a:cs typeface="Lucida Sans Unicode"/>
              </a:rPr>
              <a:t>3</a:t>
            </a:r>
            <a:r>
              <a:rPr dirty="0" baseline="-19841" sz="1050">
                <a:latin typeface="Lucida Sans Unicode"/>
                <a:cs typeface="Lucida Sans Unicode"/>
              </a:rPr>
              <a:t> </a:t>
            </a:r>
            <a:r>
              <a:rPr dirty="0" baseline="-19841" sz="1050" spc="-165">
                <a:latin typeface="Lucida Sans Unicode"/>
                <a:cs typeface="Lucida Sans Unicode"/>
              </a:rPr>
              <a:t> </a:t>
            </a:r>
            <a:r>
              <a:rPr dirty="0" baseline="2777" sz="1500" spc="22">
                <a:latin typeface="Lucida Sans Unicode"/>
                <a:cs typeface="Lucida Sans Unicode"/>
              </a:rPr>
              <a:t>√</a:t>
            </a:r>
            <a:r>
              <a:rPr dirty="0" baseline="-44444" sz="1500" spc="-67" i="1">
                <a:latin typeface="Trebuchet MS"/>
                <a:cs typeface="Trebuchet MS"/>
              </a:rPr>
              <a:t>x</a:t>
            </a:r>
            <a:r>
              <a:rPr dirty="0" baseline="-44444" sz="1500" spc="-315" i="1">
                <a:latin typeface="Trebuchet MS"/>
                <a:cs typeface="Trebuchet MS"/>
              </a:rPr>
              <a:t> </a:t>
            </a:r>
            <a:r>
              <a:rPr dirty="0" baseline="-39682" sz="1050" spc="-120">
                <a:latin typeface="Lucida Sans Unicode"/>
                <a:cs typeface="Lucida Sans Unicode"/>
              </a:rPr>
              <a:t>2</a:t>
            </a:r>
            <a:endParaRPr baseline="-39682" sz="1050">
              <a:latin typeface="Lucida Sans Unicode"/>
              <a:cs typeface="Lucida Sans Unicode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418615" y="1507310"/>
            <a:ext cx="68707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610235" algn="l"/>
              </a:tabLst>
            </a:pP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10" i="1">
                <a:latin typeface="Trebuchet MS"/>
                <a:cs typeface="Trebuchet MS"/>
              </a:rPr>
              <a:t> </a:t>
            </a:r>
            <a:r>
              <a:rPr dirty="0" sz="1000" spc="40">
                <a:latin typeface="Tahoma"/>
                <a:cs typeface="Tahoma"/>
              </a:rPr>
              <a:t>+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2</a:t>
            </a:r>
            <a:r>
              <a:rPr dirty="0" sz="1000" spc="-5">
                <a:latin typeface="Times New Roman"/>
                <a:cs typeface="Times New Roman"/>
              </a:rPr>
              <a:t> </a:t>
            </a:r>
            <a:r>
              <a:rPr dirty="0" sz="1000">
                <a:latin typeface="Times New Roman"/>
                <a:cs typeface="Times New Roman"/>
              </a:rPr>
              <a:t>	</a:t>
            </a:r>
            <a:r>
              <a:rPr dirty="0" sz="1000" spc="-50">
                <a:latin typeface="Tahoma"/>
                <a:cs typeface="Tahoma"/>
              </a:rPr>
              <a:t>1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1564449" y="1695067"/>
            <a:ext cx="278765" cy="1911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50">
                <a:latin typeface="Tahoma"/>
                <a:cs typeface="Tahoma"/>
              </a:rPr>
              <a:t>22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2029269" y="1669148"/>
            <a:ext cx="63500" cy="0"/>
          </a:xfrm>
          <a:custGeom>
            <a:avLst/>
            <a:gdLst/>
            <a:ahLst/>
            <a:cxnLst/>
            <a:rect l="l" t="t" r="r" b="b"/>
            <a:pathLst>
              <a:path w="63500" h="0">
                <a:moveTo>
                  <a:pt x="0" y="0"/>
                </a:moveTo>
                <a:lnTo>
                  <a:pt x="6325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 txBox="1"/>
          <p:nvPr/>
        </p:nvSpPr>
        <p:spPr>
          <a:xfrm>
            <a:off x="1867827" y="1592908"/>
            <a:ext cx="237490" cy="2387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940"/>
              </a:lnSpc>
            </a:pPr>
            <a:r>
              <a:rPr dirty="0" sz="1000" spc="40">
                <a:latin typeface="Tahoma"/>
                <a:cs typeface="Tahoma"/>
              </a:rPr>
              <a:t>=</a:t>
            </a:r>
            <a:endParaRPr sz="1000">
              <a:latin typeface="Tahoma"/>
              <a:cs typeface="Tahoma"/>
            </a:endParaRPr>
          </a:p>
          <a:p>
            <a:pPr algn="r" marR="5080">
              <a:lnSpc>
                <a:spcPts val="940"/>
              </a:lnSpc>
            </a:pPr>
            <a:r>
              <a:rPr dirty="0" sz="1000" spc="-50">
                <a:latin typeface="Tahoma"/>
                <a:cs typeface="Tahoma"/>
              </a:rPr>
              <a:t>2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2256688" y="1592908"/>
            <a:ext cx="482600" cy="1911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405765" algn="l"/>
              </a:tabLst>
            </a:pPr>
            <a:r>
              <a:rPr dirty="0" sz="1000" spc="-114">
                <a:latin typeface="Lucida Sans Unicode"/>
                <a:cs typeface="Lucida Sans Unicode"/>
              </a:rPr>
              <a:t>⇐</a:t>
            </a:r>
            <a:r>
              <a:rPr dirty="0" sz="1000" spc="55">
                <a:latin typeface="Lucida Sans Unicode"/>
                <a:cs typeface="Lucida Sans Unicode"/>
              </a:rPr>
              <a:t>⇒</a:t>
            </a:r>
            <a:r>
              <a:rPr dirty="0" sz="1000">
                <a:latin typeface="Lucida Sans Unicode"/>
                <a:cs typeface="Lucida Sans Unicode"/>
              </a:rPr>
              <a:t>	</a:t>
            </a:r>
            <a:r>
              <a:rPr dirty="0" sz="1000" spc="-50">
                <a:latin typeface="Tahoma"/>
                <a:cs typeface="Tahoma"/>
              </a:rPr>
              <a:t>3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2916542" y="1587843"/>
            <a:ext cx="295910" cy="0"/>
          </a:xfrm>
          <a:custGeom>
            <a:avLst/>
            <a:gdLst/>
            <a:ahLst/>
            <a:cxnLst/>
            <a:rect l="l" t="t" r="r" b="b"/>
            <a:pathLst>
              <a:path w="295910" h="0">
                <a:moveTo>
                  <a:pt x="0" y="0"/>
                </a:moveTo>
                <a:lnTo>
                  <a:pt x="295567" y="0"/>
                </a:lnTo>
              </a:path>
            </a:pathLst>
          </a:custGeom>
          <a:ln w="430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 txBox="1"/>
          <p:nvPr/>
        </p:nvSpPr>
        <p:spPr>
          <a:xfrm>
            <a:off x="2713583" y="1514481"/>
            <a:ext cx="424815" cy="1498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-50">
                <a:latin typeface="Lucida Sans Unicode"/>
                <a:cs typeface="Lucida Sans Unicode"/>
              </a:rPr>
              <a:t>lo</a:t>
            </a:r>
            <a:r>
              <a:rPr dirty="0" sz="700" spc="-60">
                <a:latin typeface="Lucida Sans Unicode"/>
                <a:cs typeface="Lucida Sans Unicode"/>
              </a:rPr>
              <a:t>g</a:t>
            </a:r>
            <a:r>
              <a:rPr dirty="0" baseline="-22222" sz="750" spc="-82">
                <a:latin typeface="Lucida Sans Unicode"/>
                <a:cs typeface="Lucida Sans Unicode"/>
              </a:rPr>
              <a:t>3</a:t>
            </a:r>
            <a:r>
              <a:rPr dirty="0" baseline="-22222" sz="750">
                <a:latin typeface="Lucida Sans Unicode"/>
                <a:cs typeface="Lucida Sans Unicode"/>
              </a:rPr>
              <a:t> </a:t>
            </a:r>
            <a:r>
              <a:rPr dirty="0" baseline="-22222" sz="750" spc="-22">
                <a:latin typeface="Lucida Sans Unicode"/>
                <a:cs typeface="Lucida Sans Unicode"/>
              </a:rPr>
              <a:t> </a:t>
            </a:r>
            <a:r>
              <a:rPr dirty="0" baseline="3968" sz="1050" spc="434" i="1">
                <a:latin typeface="Arial"/>
                <a:cs typeface="Arial"/>
              </a:rPr>
              <a:t>√</a:t>
            </a:r>
            <a:r>
              <a:rPr dirty="0" baseline="33333" sz="750" spc="-15" i="1">
                <a:latin typeface="Trebuchet MS"/>
                <a:cs typeface="Trebuchet MS"/>
              </a:rPr>
              <a:t>x</a:t>
            </a:r>
            <a:r>
              <a:rPr dirty="0" baseline="33333" sz="750" spc="-157" i="1">
                <a:latin typeface="Trebuchet MS"/>
                <a:cs typeface="Trebuchet MS"/>
              </a:rPr>
              <a:t> </a:t>
            </a:r>
            <a:r>
              <a:rPr dirty="0" baseline="33333" sz="750" spc="-37">
                <a:latin typeface="Lucida Sans Unicode"/>
                <a:cs typeface="Lucida Sans Unicode"/>
              </a:rPr>
              <a:t>+2</a:t>
            </a:r>
            <a:endParaRPr baseline="33333" sz="750">
              <a:latin typeface="Lucida Sans Unicode"/>
              <a:cs typeface="Lucida Sans Unicode"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2999663" y="1600746"/>
            <a:ext cx="212725" cy="0"/>
          </a:xfrm>
          <a:custGeom>
            <a:avLst/>
            <a:gdLst/>
            <a:ahLst/>
            <a:cxnLst/>
            <a:rect l="l" t="t" r="r" b="b"/>
            <a:pathLst>
              <a:path w="212725" h="0">
                <a:moveTo>
                  <a:pt x="0" y="0"/>
                </a:moveTo>
                <a:lnTo>
                  <a:pt x="212445" y="0"/>
                </a:lnTo>
              </a:path>
            </a:pathLst>
          </a:custGeom>
          <a:ln w="430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 txBox="1"/>
          <p:nvPr/>
        </p:nvSpPr>
        <p:spPr>
          <a:xfrm>
            <a:off x="2986963" y="1592802"/>
            <a:ext cx="238125" cy="12636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10" i="1">
                <a:latin typeface="Trebuchet MS"/>
                <a:cs typeface="Trebuchet MS"/>
              </a:rPr>
              <a:t>x</a:t>
            </a:r>
            <a:r>
              <a:rPr dirty="0" sz="500" spc="-105" i="1">
                <a:latin typeface="Trebuchet MS"/>
                <a:cs typeface="Trebuchet MS"/>
              </a:rPr>
              <a:t> </a:t>
            </a:r>
            <a:r>
              <a:rPr dirty="0" baseline="16666" sz="750" spc="-82">
                <a:latin typeface="Lucida Sans Unicode"/>
                <a:cs typeface="Lucida Sans Unicode"/>
              </a:rPr>
              <a:t>2</a:t>
            </a:r>
            <a:r>
              <a:rPr dirty="0" baseline="16666" sz="750" spc="-165">
                <a:latin typeface="Lucida Sans Unicode"/>
                <a:cs typeface="Lucida Sans Unicode"/>
              </a:rPr>
              <a:t> </a:t>
            </a:r>
            <a:r>
              <a:rPr dirty="0" sz="500" spc="245" i="1">
                <a:latin typeface="Arial"/>
                <a:cs typeface="Arial"/>
              </a:rPr>
              <a:t>−</a:t>
            </a:r>
            <a:r>
              <a:rPr dirty="0" sz="500" spc="-55">
                <a:latin typeface="Lucida Sans Unicode"/>
                <a:cs typeface="Lucida Sans Unicode"/>
              </a:rPr>
              <a:t>22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3256064" y="1592908"/>
            <a:ext cx="22225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3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8" name="object 28"/>
          <p:cNvSpPr/>
          <p:nvPr/>
        </p:nvSpPr>
        <p:spPr>
          <a:xfrm>
            <a:off x="3480765" y="1626400"/>
            <a:ext cx="33655" cy="0"/>
          </a:xfrm>
          <a:custGeom>
            <a:avLst/>
            <a:gdLst/>
            <a:ahLst/>
            <a:cxnLst/>
            <a:rect l="l" t="t" r="r" b="b"/>
            <a:pathLst>
              <a:path w="33654" h="0">
                <a:moveTo>
                  <a:pt x="0" y="0"/>
                </a:moveTo>
                <a:lnTo>
                  <a:pt x="33604" y="0"/>
                </a:lnTo>
              </a:path>
            </a:pathLst>
          </a:custGeom>
          <a:ln w="430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 txBox="1"/>
          <p:nvPr/>
        </p:nvSpPr>
        <p:spPr>
          <a:xfrm>
            <a:off x="3468065" y="1554219"/>
            <a:ext cx="59055" cy="1536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555"/>
              </a:lnSpc>
            </a:pPr>
            <a:r>
              <a:rPr dirty="0" sz="500" spc="-55">
                <a:latin typeface="Lucida Sans Unicode"/>
                <a:cs typeface="Lucida Sans Unicode"/>
              </a:rPr>
              <a:t>1</a:t>
            </a:r>
            <a:endParaRPr sz="500">
              <a:latin typeface="Lucida Sans Unicode"/>
              <a:cs typeface="Lucida Sans Unicode"/>
            </a:endParaRPr>
          </a:p>
          <a:p>
            <a:pPr marL="12700">
              <a:lnSpc>
                <a:spcPts val="555"/>
              </a:lnSpc>
            </a:pPr>
            <a:r>
              <a:rPr dirty="0" sz="500" spc="-55">
                <a:latin typeface="Lucida Sans Unicode"/>
                <a:cs typeface="Lucida Sans Unicode"/>
              </a:rPr>
              <a:t>2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2315908" y="1983306"/>
            <a:ext cx="10287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290">
                <a:latin typeface="Lucida Sans Unicode"/>
                <a:cs typeface="Lucida Sans Unicode"/>
              </a:rPr>
              <a:t> </a:t>
            </a:r>
            <a:endParaRPr sz="1000">
              <a:latin typeface="Lucida Sans Unicode"/>
              <a:cs typeface="Lucida Sans Unicode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1961108" y="2267989"/>
            <a:ext cx="31369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10" i="1">
                <a:latin typeface="Trebuchet MS"/>
                <a:cs typeface="Trebuchet MS"/>
              </a:rPr>
              <a:t> </a:t>
            </a:r>
            <a:r>
              <a:rPr dirty="0" sz="1000" spc="40">
                <a:latin typeface="Tahoma"/>
                <a:cs typeface="Tahoma"/>
              </a:rPr>
              <a:t>+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2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32" name="object 32"/>
          <p:cNvSpPr/>
          <p:nvPr/>
        </p:nvSpPr>
        <p:spPr>
          <a:xfrm>
            <a:off x="1862759" y="2429827"/>
            <a:ext cx="510540" cy="0"/>
          </a:xfrm>
          <a:custGeom>
            <a:avLst/>
            <a:gdLst/>
            <a:ahLst/>
            <a:cxnLst/>
            <a:rect l="l" t="t" r="r" b="b"/>
            <a:pathLst>
              <a:path w="510539" h="0">
                <a:moveTo>
                  <a:pt x="0" y="0"/>
                </a:moveTo>
                <a:lnTo>
                  <a:pt x="50993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 txBox="1"/>
          <p:nvPr/>
        </p:nvSpPr>
        <p:spPr>
          <a:xfrm>
            <a:off x="1850059" y="2388448"/>
            <a:ext cx="535940" cy="2584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47222" sz="1500" spc="22">
                <a:latin typeface="Lucida Sans Unicode"/>
                <a:cs typeface="Lucida Sans Unicode"/>
              </a:rPr>
              <a:t>√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-210" i="1">
                <a:latin typeface="Trebuchet MS"/>
                <a:cs typeface="Trebuchet MS"/>
              </a:rPr>
              <a:t> </a:t>
            </a:r>
            <a:r>
              <a:rPr dirty="0" baseline="23809" sz="1050" spc="-120">
                <a:latin typeface="Lucida Sans Unicode"/>
                <a:cs typeface="Lucida Sans Unicode"/>
              </a:rPr>
              <a:t>2</a:t>
            </a:r>
            <a:r>
              <a:rPr dirty="0" baseline="23809" sz="1050" spc="75">
                <a:latin typeface="Lucida Sans Unicode"/>
                <a:cs typeface="Lucida Sans Unicode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50">
                <a:latin typeface="Tahoma"/>
                <a:cs typeface="Tahoma"/>
              </a:rPr>
              <a:t>22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34" name="object 34"/>
          <p:cNvSpPr/>
          <p:nvPr/>
        </p:nvSpPr>
        <p:spPr>
          <a:xfrm>
            <a:off x="2662008" y="2347391"/>
            <a:ext cx="63500" cy="0"/>
          </a:xfrm>
          <a:custGeom>
            <a:avLst/>
            <a:gdLst/>
            <a:ahLst/>
            <a:cxnLst/>
            <a:rect l="l" t="t" r="r" b="b"/>
            <a:pathLst>
              <a:path w="63500" h="0">
                <a:moveTo>
                  <a:pt x="0" y="0"/>
                </a:moveTo>
                <a:lnTo>
                  <a:pt x="6325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 txBox="1"/>
          <p:nvPr/>
        </p:nvSpPr>
        <p:spPr>
          <a:xfrm>
            <a:off x="1955507" y="2280702"/>
            <a:ext cx="817880" cy="2254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445134" algn="l"/>
              </a:tabLst>
            </a:pPr>
            <a:r>
              <a:rPr dirty="0" sz="1000" spc="-5" u="sng">
                <a:latin typeface="Times New Roman"/>
                <a:cs typeface="Times New Roman"/>
              </a:rPr>
              <a:t> </a:t>
            </a:r>
            <a:r>
              <a:rPr dirty="0" sz="1000" spc="-5" u="sng">
                <a:latin typeface="Times New Roman"/>
                <a:cs typeface="Times New Roman"/>
              </a:rPr>
              <a:t>	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baseline="50000" sz="1500" spc="22">
                <a:latin typeface="Lucida Sans Unicode"/>
                <a:cs typeface="Lucida Sans Unicode"/>
              </a:rPr>
              <a:t>√</a:t>
            </a:r>
            <a:r>
              <a:rPr dirty="0" sz="1000" spc="-50">
                <a:latin typeface="Tahoma"/>
                <a:cs typeface="Tahoma"/>
              </a:rPr>
              <a:t>3</a:t>
            </a:r>
            <a:r>
              <a:rPr dirty="0" sz="1000" spc="-95" i="1">
                <a:latin typeface="Verdana"/>
                <a:cs typeface="Verdana"/>
              </a:rPr>
              <a:t>.</a:t>
            </a:r>
            <a:endParaRPr sz="1000">
              <a:latin typeface="Verdana"/>
              <a:cs typeface="Verdana"/>
            </a:endParaRPr>
          </a:p>
        </p:txBody>
      </p:sp>
      <p:sp>
        <p:nvSpPr>
          <p:cNvPr id="36" name="object 36"/>
          <p:cNvSpPr/>
          <p:nvPr/>
        </p:nvSpPr>
        <p:spPr>
          <a:xfrm>
            <a:off x="0" y="3364623"/>
            <a:ext cx="1383030" cy="91440"/>
          </a:xfrm>
          <a:custGeom>
            <a:avLst/>
            <a:gdLst/>
            <a:ahLst/>
            <a:cxnLst/>
            <a:rect l="l" t="t" r="r" b="b"/>
            <a:pathLst>
              <a:path w="1383030" h="91439">
                <a:moveTo>
                  <a:pt x="0" y="91376"/>
                </a:moveTo>
                <a:lnTo>
                  <a:pt x="1382420" y="91376"/>
                </a:lnTo>
                <a:lnTo>
                  <a:pt x="1382420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/>
          <p:nvPr/>
        </p:nvSpPr>
        <p:spPr>
          <a:xfrm>
            <a:off x="1382420" y="3364623"/>
            <a:ext cx="1935480" cy="91440"/>
          </a:xfrm>
          <a:custGeom>
            <a:avLst/>
            <a:gdLst/>
            <a:ahLst/>
            <a:cxnLst/>
            <a:rect l="l" t="t" r="r" b="b"/>
            <a:pathLst>
              <a:path w="1935479" h="91439">
                <a:moveTo>
                  <a:pt x="0" y="91376"/>
                </a:moveTo>
                <a:lnTo>
                  <a:pt x="1935352" y="91376"/>
                </a:lnTo>
                <a:lnTo>
                  <a:pt x="193535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/>
          <p:nvPr/>
        </p:nvSpPr>
        <p:spPr>
          <a:xfrm>
            <a:off x="3317760" y="3364623"/>
            <a:ext cx="829944" cy="91440"/>
          </a:xfrm>
          <a:custGeom>
            <a:avLst/>
            <a:gdLst/>
            <a:ahLst/>
            <a:cxnLst/>
            <a:rect l="l" t="t" r="r" b="b"/>
            <a:pathLst>
              <a:path w="829945" h="91439">
                <a:moveTo>
                  <a:pt x="0" y="91376"/>
                </a:moveTo>
                <a:lnTo>
                  <a:pt x="829411" y="91376"/>
                </a:lnTo>
                <a:lnTo>
                  <a:pt x="829411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/>
          <p:nvPr/>
        </p:nvSpPr>
        <p:spPr>
          <a:xfrm>
            <a:off x="4147172" y="3364623"/>
            <a:ext cx="461009" cy="91440"/>
          </a:xfrm>
          <a:custGeom>
            <a:avLst/>
            <a:gdLst/>
            <a:ahLst/>
            <a:cxnLst/>
            <a:rect l="l" t="t" r="r" b="b"/>
            <a:pathLst>
              <a:path w="461010" h="91439">
                <a:moveTo>
                  <a:pt x="0" y="91376"/>
                </a:moveTo>
                <a:lnTo>
                  <a:pt x="460832" y="91376"/>
                </a:lnTo>
                <a:lnTo>
                  <a:pt x="46083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0" name="object 40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Agnese</a:t>
            </a:r>
            <a:r>
              <a:rPr dirty="0" spc="15"/>
              <a:t> </a:t>
            </a:r>
            <a:r>
              <a:rPr dirty="0" spc="-10"/>
              <a:t>Di</a:t>
            </a:r>
            <a:r>
              <a:rPr dirty="0" spc="15"/>
              <a:t> </a:t>
            </a:r>
            <a:r>
              <a:rPr dirty="0" spc="-30"/>
              <a:t>Castro</a:t>
            </a:r>
          </a:p>
        </p:txBody>
      </p:sp>
      <p:sp>
        <p:nvSpPr>
          <p:cNvPr id="41" name="object 41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0"/>
              <a:t>Es</a:t>
            </a:r>
            <a:r>
              <a:rPr dirty="0" spc="-5"/>
              <a:t>p</a:t>
            </a:r>
            <a:r>
              <a:rPr dirty="0" spc="-40"/>
              <a:t>onenziale</a:t>
            </a:r>
            <a:r>
              <a:rPr dirty="0" spc="15"/>
              <a:t> </a:t>
            </a:r>
            <a:r>
              <a:rPr dirty="0" spc="50"/>
              <a:t>&amp;</a:t>
            </a:r>
            <a:r>
              <a:rPr dirty="0" spc="15"/>
              <a:t> </a:t>
            </a:r>
            <a:r>
              <a:rPr dirty="0" spc="-25"/>
              <a:t>Log</a:t>
            </a:r>
            <a:r>
              <a:rPr dirty="0" spc="-40"/>
              <a:t>a</a:t>
            </a:r>
            <a:r>
              <a:rPr dirty="0" spc="-25"/>
              <a:t>ritmo:</a:t>
            </a:r>
            <a:r>
              <a:rPr dirty="0" spc="75"/>
              <a:t> </a:t>
            </a:r>
            <a:r>
              <a:rPr dirty="0" spc="-35"/>
              <a:t>p</a:t>
            </a:r>
            <a:r>
              <a:rPr dirty="0" spc="-50"/>
              <a:t>a</a:t>
            </a:r>
            <a:r>
              <a:rPr dirty="0" spc="-25"/>
              <a:t>rte</a:t>
            </a:r>
            <a:r>
              <a:rPr dirty="0" spc="15"/>
              <a:t> </a:t>
            </a:r>
            <a:r>
              <a:rPr dirty="0" spc="-55"/>
              <a:t>3</a:t>
            </a:r>
          </a:p>
        </p:txBody>
      </p:sp>
      <p:sp>
        <p:nvSpPr>
          <p:cNvPr id="42" name="object 42"/>
          <p:cNvSpPr txBox="1"/>
          <p:nvPr/>
        </p:nvSpPr>
        <p:spPr>
          <a:xfrm>
            <a:off x="3458971" y="3367563"/>
            <a:ext cx="54737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25">
                <a:solidFill>
                  <a:srgbClr val="7A0000"/>
                </a:solidFill>
                <a:latin typeface="Lucida Sans Unicode"/>
                <a:cs typeface="Lucida Sans Unicode"/>
              </a:rPr>
              <a:t>Unitelma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Sapienza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4280865" y="3367563"/>
            <a:ext cx="19367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5">
                <a:solidFill>
                  <a:srgbClr val="FFFFFF"/>
                </a:solidFill>
                <a:latin typeface="Lucida Sans Unicode"/>
                <a:cs typeface="Lucida Sans Unicode"/>
              </a:rPr>
              <a:t>25/27</a:t>
            </a:r>
            <a:endParaRPr sz="5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24928" y="24034"/>
            <a:ext cx="65405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Equazioni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50">
                <a:solidFill>
                  <a:srgbClr val="7A0000"/>
                </a:solidFill>
                <a:latin typeface="Lucida Sans Unicode"/>
                <a:cs typeface="Lucida Sans Unicode"/>
              </a:rPr>
              <a:t>es</a:t>
            </a:r>
            <a:r>
              <a:rPr dirty="0" sz="500" spc="-40">
                <a:solidFill>
                  <a:srgbClr val="7A0000"/>
                </a:solidFill>
                <a:latin typeface="Lucida Sans Unicode"/>
                <a:cs typeface="Lucida Sans Unicode"/>
              </a:rPr>
              <a:t>p</a:t>
            </a:r>
            <a:r>
              <a:rPr dirty="0" sz="500" spc="-35">
                <a:solidFill>
                  <a:srgbClr val="7A0000"/>
                </a:solidFill>
                <a:latin typeface="Lucida Sans Unicode"/>
                <a:cs typeface="Lucida Sans Unicode"/>
              </a:rPr>
              <a:t>onenziali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113830" y="664432"/>
            <a:ext cx="546735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30" b="1">
                <a:solidFill>
                  <a:srgbClr val="007F00"/>
                </a:solidFill>
                <a:latin typeface="Gill Sans MT"/>
                <a:cs typeface="Gill Sans MT"/>
              </a:rPr>
              <a:t>Esempio:</a:t>
            </a:r>
            <a:endParaRPr sz="1000">
              <a:latin typeface="Gill Sans MT"/>
              <a:cs typeface="Gill Sans MT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75729" y="771904"/>
            <a:ext cx="4456607" cy="10160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0" y="0"/>
            <a:ext cx="4608004" cy="34560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4468835" y="1221790"/>
            <a:ext cx="114301" cy="11430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77330" y="1272591"/>
            <a:ext cx="4304204" cy="635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4532336" y="678510"/>
            <a:ext cx="50800" cy="55598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532336" y="742011"/>
            <a:ext cx="50800" cy="492479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75729" y="854479"/>
            <a:ext cx="4457065" cy="431165"/>
          </a:xfrm>
          <a:custGeom>
            <a:avLst/>
            <a:gdLst/>
            <a:ahLst/>
            <a:cxnLst/>
            <a:rect l="l" t="t" r="r" b="b"/>
            <a:pathLst>
              <a:path w="4457065" h="431165">
                <a:moveTo>
                  <a:pt x="4456606" y="0"/>
                </a:moveTo>
                <a:lnTo>
                  <a:pt x="0" y="0"/>
                </a:lnTo>
                <a:lnTo>
                  <a:pt x="0" y="380011"/>
                </a:lnTo>
                <a:lnTo>
                  <a:pt x="16636" y="417525"/>
                </a:lnTo>
                <a:lnTo>
                  <a:pt x="4405806" y="430811"/>
                </a:lnTo>
                <a:lnTo>
                  <a:pt x="4420049" y="428766"/>
                </a:lnTo>
                <a:lnTo>
                  <a:pt x="4451170" y="402808"/>
                </a:lnTo>
                <a:lnTo>
                  <a:pt x="445660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4532336" y="729311"/>
            <a:ext cx="0" cy="524510"/>
          </a:xfrm>
          <a:custGeom>
            <a:avLst/>
            <a:gdLst/>
            <a:ahLst/>
            <a:cxnLst/>
            <a:rect l="l" t="t" r="r" b="b"/>
            <a:pathLst>
              <a:path w="0" h="524510">
                <a:moveTo>
                  <a:pt x="0" y="524229"/>
                </a:moveTo>
                <a:lnTo>
                  <a:pt x="0" y="0"/>
                </a:lnTo>
              </a:path>
            </a:pathLst>
          </a:custGeom>
          <a:ln w="3175">
            <a:solidFill>
              <a:srgbClr val="7F7F7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4532336" y="716610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AFAFA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4532336" y="703910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CECEC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4532336" y="691210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EFEFE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4532336" y="672160"/>
            <a:ext cx="0" cy="19050"/>
          </a:xfrm>
          <a:custGeom>
            <a:avLst/>
            <a:gdLst/>
            <a:ahLst/>
            <a:cxnLst/>
            <a:rect l="l" t="t" r="r" b="b"/>
            <a:pathLst>
              <a:path w="0" h="19050">
                <a:moveTo>
                  <a:pt x="0" y="19050"/>
                </a:moveTo>
                <a:lnTo>
                  <a:pt x="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 txBox="1"/>
          <p:nvPr/>
        </p:nvSpPr>
        <p:spPr>
          <a:xfrm>
            <a:off x="1979193" y="943199"/>
            <a:ext cx="307975" cy="1695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9444" sz="1500" spc="-75">
                <a:solidFill>
                  <a:srgbClr val="0000FF"/>
                </a:solidFill>
                <a:latin typeface="Tahoma"/>
                <a:cs typeface="Tahoma"/>
              </a:rPr>
              <a:t>5</a:t>
            </a:r>
            <a:r>
              <a:rPr dirty="0" sz="700" spc="-80">
                <a:solidFill>
                  <a:srgbClr val="0000FF"/>
                </a:solidFill>
                <a:latin typeface="Lucida Sans Unicode"/>
                <a:cs typeface="Lucida Sans Unicode"/>
              </a:rPr>
              <a:t>3</a:t>
            </a:r>
            <a:r>
              <a:rPr dirty="0" sz="700" spc="-15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r>
              <a:rPr dirty="0" sz="700" spc="-150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sz="700" spc="-30">
                <a:solidFill>
                  <a:srgbClr val="0000FF"/>
                </a:solidFill>
                <a:latin typeface="Lucida Sans Unicode"/>
                <a:cs typeface="Lucida Sans Unicode"/>
              </a:rPr>
              <a:t>+1</a:t>
            </a:r>
            <a:endParaRPr sz="700">
              <a:latin typeface="Lucida Sans Unicode"/>
              <a:cs typeface="Lucida Sans Unicode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1879993" y="1122438"/>
            <a:ext cx="512445" cy="0"/>
          </a:xfrm>
          <a:custGeom>
            <a:avLst/>
            <a:gdLst/>
            <a:ahLst/>
            <a:cxnLst/>
            <a:rect l="l" t="t" r="r" b="b"/>
            <a:pathLst>
              <a:path w="512444" h="0">
                <a:moveTo>
                  <a:pt x="0" y="0"/>
                </a:moveTo>
                <a:lnTo>
                  <a:pt x="512140" y="0"/>
                </a:lnTo>
              </a:path>
            </a:pathLst>
          </a:custGeom>
          <a:ln w="5054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 txBox="1"/>
          <p:nvPr/>
        </p:nvSpPr>
        <p:spPr>
          <a:xfrm>
            <a:off x="2667228" y="938598"/>
            <a:ext cx="107950" cy="114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94615" algn="l"/>
              </a:tabLst>
            </a:pPr>
            <a:r>
              <a:rPr dirty="0" sz="700" spc="-5" u="sng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dirty="0" sz="700" spc="-5" u="sng">
                <a:solidFill>
                  <a:srgbClr val="0000FF"/>
                </a:solidFill>
                <a:latin typeface="Times New Roman"/>
                <a:cs typeface="Times New Roman"/>
              </a:rPr>
              <a:t>	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1867293" y="1124949"/>
            <a:ext cx="531495" cy="1987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6666" sz="1500" spc="-75">
                <a:solidFill>
                  <a:srgbClr val="0000FF"/>
                </a:solidFill>
                <a:latin typeface="Tahoma"/>
                <a:cs typeface="Tahoma"/>
              </a:rPr>
              <a:t>25</a:t>
            </a:r>
            <a:r>
              <a:rPr dirty="0" baseline="-16666" sz="1500" spc="-142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baseline="-16666" sz="1500" spc="-547">
                <a:solidFill>
                  <a:srgbClr val="0000FF"/>
                </a:solidFill>
                <a:latin typeface="Lucida Sans Unicode"/>
                <a:cs typeface="Lucida Sans Unicode"/>
              </a:rPr>
              <a:t>·</a:t>
            </a:r>
            <a:r>
              <a:rPr dirty="0" baseline="-16666" sz="1500" spc="-142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baseline="-16666" sz="1500" spc="-75">
                <a:solidFill>
                  <a:srgbClr val="0000FF"/>
                </a:solidFill>
                <a:latin typeface="Tahoma"/>
                <a:cs typeface="Tahoma"/>
              </a:rPr>
              <a:t>5</a:t>
            </a:r>
            <a:r>
              <a:rPr dirty="0" sz="700" spc="-80">
                <a:solidFill>
                  <a:srgbClr val="0000FF"/>
                </a:solidFill>
                <a:latin typeface="Lucida Sans Unicode"/>
                <a:cs typeface="Lucida Sans Unicode"/>
              </a:rPr>
              <a:t>4</a:t>
            </a:r>
            <a:r>
              <a:rPr dirty="0" sz="700" spc="45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r>
              <a:rPr dirty="0" sz="700" spc="210" i="1">
                <a:solidFill>
                  <a:srgbClr val="0000FF"/>
                </a:solidFill>
                <a:latin typeface="Arial"/>
                <a:cs typeface="Arial"/>
              </a:rPr>
              <a:t>−</a:t>
            </a:r>
            <a:r>
              <a:rPr dirty="0" sz="700" spc="-80">
                <a:solidFill>
                  <a:srgbClr val="0000FF"/>
                </a:solidFill>
                <a:latin typeface="Lucida Sans Unicode"/>
                <a:cs typeface="Lucida Sans Unicode"/>
              </a:rPr>
              <a:t>3</a:t>
            </a:r>
            <a:endParaRPr sz="700">
              <a:latin typeface="Lucida Sans Unicode"/>
              <a:cs typeface="Lucida Sans Unicode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2429764" y="973313"/>
            <a:ext cx="326390" cy="2254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=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baseline="50000" sz="1500" spc="-794">
                <a:solidFill>
                  <a:srgbClr val="0000FF"/>
                </a:solidFill>
                <a:latin typeface="Lucida Sans Unicode"/>
                <a:cs typeface="Lucida Sans Unicode"/>
              </a:rPr>
              <a:t>√</a:t>
            </a:r>
            <a:r>
              <a:rPr dirty="0" baseline="61111" sz="750" spc="-82">
                <a:solidFill>
                  <a:srgbClr val="0000FF"/>
                </a:solidFill>
                <a:latin typeface="Lucida Sans Unicode"/>
                <a:cs typeface="Lucida Sans Unicode"/>
              </a:rPr>
              <a:t>4</a:t>
            </a:r>
            <a:r>
              <a:rPr dirty="0" baseline="61111" sz="750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baseline="61111" sz="750" spc="-60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5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474675" y="1531732"/>
            <a:ext cx="1835150" cy="1911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1392555" algn="l"/>
                <a:tab pos="1758314" algn="l"/>
              </a:tabLst>
            </a:pPr>
            <a:r>
              <a:rPr dirty="0" sz="1000" spc="-5">
                <a:latin typeface="Tahoma"/>
                <a:cs typeface="Tahoma"/>
              </a:rPr>
              <a:t>Pro</a:t>
            </a:r>
            <a:r>
              <a:rPr dirty="0" sz="1000" spc="-40">
                <a:latin typeface="Tahoma"/>
                <a:cs typeface="Tahoma"/>
              </a:rPr>
              <a:t>p</a:t>
            </a:r>
            <a:r>
              <a:rPr dirty="0" sz="1000" spc="-20">
                <a:latin typeface="Tahoma"/>
                <a:cs typeface="Tahoma"/>
              </a:rPr>
              <a:t>rie</a:t>
            </a:r>
            <a:r>
              <a:rPr dirty="0" sz="1000" spc="-30">
                <a:latin typeface="Tahoma"/>
                <a:cs typeface="Tahoma"/>
              </a:rPr>
              <a:t>t</a:t>
            </a:r>
            <a:r>
              <a:rPr dirty="0" sz="1000" spc="-540">
                <a:latin typeface="Tahoma"/>
                <a:cs typeface="Tahoma"/>
              </a:rPr>
              <a:t>`</a:t>
            </a:r>
            <a:r>
              <a:rPr dirty="0" sz="1000" spc="-50">
                <a:latin typeface="Tahoma"/>
                <a:cs typeface="Tahoma"/>
              </a:rPr>
              <a:t>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delle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p</a:t>
            </a:r>
            <a:r>
              <a:rPr dirty="0" sz="1000" spc="-45">
                <a:latin typeface="Tahoma"/>
                <a:cs typeface="Tahoma"/>
              </a:rPr>
              <a:t>otenze</a:t>
            </a:r>
            <a:r>
              <a:rPr dirty="0" sz="1000">
                <a:latin typeface="Tahoma"/>
                <a:cs typeface="Tahoma"/>
              </a:rPr>
              <a:t>	</a:t>
            </a:r>
            <a:r>
              <a:rPr dirty="0" sz="1000" spc="-125">
                <a:latin typeface="Tahoma"/>
                <a:cs typeface="Tahoma"/>
              </a:rPr>
              <a:t>=</a:t>
            </a:r>
            <a:r>
              <a:rPr dirty="0" sz="1000" spc="55">
                <a:latin typeface="Lucida Sans Unicode"/>
                <a:cs typeface="Lucida Sans Unicode"/>
              </a:rPr>
              <a:t>⇒</a:t>
            </a:r>
            <a:r>
              <a:rPr dirty="0" sz="1000">
                <a:latin typeface="Lucida Sans Unicode"/>
                <a:cs typeface="Lucida Sans Unicode"/>
              </a:rPr>
              <a:t>	</a:t>
            </a:r>
            <a:r>
              <a:rPr dirty="0" sz="1000" spc="-50">
                <a:latin typeface="Tahoma"/>
                <a:cs typeface="Tahoma"/>
              </a:rPr>
              <a:t>5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2283815" y="1507994"/>
            <a:ext cx="244475" cy="114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-80">
                <a:latin typeface="Lucida Sans Unicode"/>
                <a:cs typeface="Lucida Sans Unicode"/>
              </a:rPr>
              <a:t>3</a:t>
            </a:r>
            <a:r>
              <a:rPr dirty="0" sz="700" spc="-15" i="1">
                <a:latin typeface="Trebuchet MS"/>
                <a:cs typeface="Trebuchet MS"/>
              </a:rPr>
              <a:t>x</a:t>
            </a:r>
            <a:r>
              <a:rPr dirty="0" sz="700" spc="-150" i="1">
                <a:latin typeface="Trebuchet MS"/>
                <a:cs typeface="Trebuchet MS"/>
              </a:rPr>
              <a:t> </a:t>
            </a:r>
            <a:r>
              <a:rPr dirty="0" sz="700" spc="-30">
                <a:latin typeface="Lucida Sans Unicode"/>
                <a:cs typeface="Lucida Sans Unicode"/>
              </a:rPr>
              <a:t>+1</a:t>
            </a:r>
            <a:endParaRPr sz="700">
              <a:latin typeface="Lucida Sans Unicode"/>
              <a:cs typeface="Lucida Sans Unicode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2502573" y="1507994"/>
            <a:ext cx="449580" cy="1409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210" i="1">
                <a:latin typeface="Arial"/>
                <a:cs typeface="Arial"/>
              </a:rPr>
              <a:t>−</a:t>
            </a:r>
            <a:r>
              <a:rPr dirty="0" sz="700" spc="-80">
                <a:latin typeface="Lucida Sans Unicode"/>
                <a:cs typeface="Lucida Sans Unicode"/>
              </a:rPr>
              <a:t>2</a:t>
            </a:r>
            <a:r>
              <a:rPr dirty="0" sz="700" spc="210" i="1">
                <a:latin typeface="Arial"/>
                <a:cs typeface="Arial"/>
              </a:rPr>
              <a:t>−</a:t>
            </a:r>
            <a:r>
              <a:rPr dirty="0" sz="700" spc="-80">
                <a:latin typeface="Lucida Sans Unicode"/>
                <a:cs typeface="Lucida Sans Unicode"/>
              </a:rPr>
              <a:t>4</a:t>
            </a:r>
            <a:r>
              <a:rPr dirty="0" sz="700" spc="-15" i="1">
                <a:latin typeface="Trebuchet MS"/>
                <a:cs typeface="Trebuchet MS"/>
              </a:rPr>
              <a:t>x</a:t>
            </a:r>
            <a:r>
              <a:rPr dirty="0" sz="700" spc="-150" i="1">
                <a:latin typeface="Trebuchet MS"/>
                <a:cs typeface="Trebuchet MS"/>
              </a:rPr>
              <a:t> </a:t>
            </a:r>
            <a:r>
              <a:rPr dirty="0" sz="700" spc="-30">
                <a:latin typeface="Lucida Sans Unicode"/>
                <a:cs typeface="Lucida Sans Unicode"/>
              </a:rPr>
              <a:t>+3</a:t>
            </a:r>
            <a:endParaRPr sz="700">
              <a:latin typeface="Lucida Sans Unicode"/>
              <a:cs typeface="Lucida Sans Unicode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2968028" y="1531732"/>
            <a:ext cx="22225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5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3192716" y="1565224"/>
            <a:ext cx="33655" cy="0"/>
          </a:xfrm>
          <a:custGeom>
            <a:avLst/>
            <a:gdLst/>
            <a:ahLst/>
            <a:cxnLst/>
            <a:rect l="l" t="t" r="r" b="b"/>
            <a:pathLst>
              <a:path w="33655" h="0">
                <a:moveTo>
                  <a:pt x="0" y="0"/>
                </a:moveTo>
                <a:lnTo>
                  <a:pt x="33604" y="0"/>
                </a:lnTo>
              </a:path>
            </a:pathLst>
          </a:custGeom>
          <a:ln w="430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 txBox="1"/>
          <p:nvPr/>
        </p:nvSpPr>
        <p:spPr>
          <a:xfrm>
            <a:off x="3180016" y="1493043"/>
            <a:ext cx="59055" cy="1536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555"/>
              </a:lnSpc>
            </a:pPr>
            <a:r>
              <a:rPr dirty="0" sz="500" spc="-55">
                <a:latin typeface="Lucida Sans Unicode"/>
                <a:cs typeface="Lucida Sans Unicode"/>
              </a:rPr>
              <a:t>1</a:t>
            </a:r>
            <a:endParaRPr sz="500">
              <a:latin typeface="Lucida Sans Unicode"/>
              <a:cs typeface="Lucida Sans Unicode"/>
            </a:endParaRPr>
          </a:p>
          <a:p>
            <a:pPr marL="12700">
              <a:lnSpc>
                <a:spcPts val="555"/>
              </a:lnSpc>
            </a:pPr>
            <a:r>
              <a:rPr dirty="0" sz="500" spc="-55">
                <a:latin typeface="Lucida Sans Unicode"/>
                <a:cs typeface="Lucida Sans Unicode"/>
              </a:rPr>
              <a:t>4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28" name="object 28"/>
          <p:cNvSpPr/>
          <p:nvPr/>
        </p:nvSpPr>
        <p:spPr>
          <a:xfrm>
            <a:off x="0" y="3364623"/>
            <a:ext cx="1383030" cy="91440"/>
          </a:xfrm>
          <a:custGeom>
            <a:avLst/>
            <a:gdLst/>
            <a:ahLst/>
            <a:cxnLst/>
            <a:rect l="l" t="t" r="r" b="b"/>
            <a:pathLst>
              <a:path w="1383030" h="91439">
                <a:moveTo>
                  <a:pt x="0" y="91376"/>
                </a:moveTo>
                <a:lnTo>
                  <a:pt x="1382420" y="91376"/>
                </a:lnTo>
                <a:lnTo>
                  <a:pt x="1382420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1382420" y="3364623"/>
            <a:ext cx="1935480" cy="91440"/>
          </a:xfrm>
          <a:custGeom>
            <a:avLst/>
            <a:gdLst/>
            <a:ahLst/>
            <a:cxnLst/>
            <a:rect l="l" t="t" r="r" b="b"/>
            <a:pathLst>
              <a:path w="1935479" h="91439">
                <a:moveTo>
                  <a:pt x="0" y="91376"/>
                </a:moveTo>
                <a:lnTo>
                  <a:pt x="1935352" y="91376"/>
                </a:lnTo>
                <a:lnTo>
                  <a:pt x="1935352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3317760" y="3364623"/>
            <a:ext cx="829944" cy="91440"/>
          </a:xfrm>
          <a:custGeom>
            <a:avLst/>
            <a:gdLst/>
            <a:ahLst/>
            <a:cxnLst/>
            <a:rect l="l" t="t" r="r" b="b"/>
            <a:pathLst>
              <a:path w="829945" h="91439">
                <a:moveTo>
                  <a:pt x="0" y="91376"/>
                </a:moveTo>
                <a:lnTo>
                  <a:pt x="829411" y="91376"/>
                </a:lnTo>
                <a:lnTo>
                  <a:pt x="829411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4147172" y="3364623"/>
            <a:ext cx="461009" cy="91440"/>
          </a:xfrm>
          <a:custGeom>
            <a:avLst/>
            <a:gdLst/>
            <a:ahLst/>
            <a:cxnLst/>
            <a:rect l="l" t="t" r="r" b="b"/>
            <a:pathLst>
              <a:path w="461010" h="91439">
                <a:moveTo>
                  <a:pt x="0" y="91376"/>
                </a:moveTo>
                <a:lnTo>
                  <a:pt x="460832" y="91376"/>
                </a:lnTo>
                <a:lnTo>
                  <a:pt x="46083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Agnese</a:t>
            </a:r>
            <a:r>
              <a:rPr dirty="0" spc="15"/>
              <a:t> </a:t>
            </a:r>
            <a:r>
              <a:rPr dirty="0" spc="-10"/>
              <a:t>Di</a:t>
            </a:r>
            <a:r>
              <a:rPr dirty="0" spc="15"/>
              <a:t> </a:t>
            </a:r>
            <a:r>
              <a:rPr dirty="0" spc="-30"/>
              <a:t>Castro</a:t>
            </a:r>
          </a:p>
        </p:txBody>
      </p:sp>
      <p:sp>
        <p:nvSpPr>
          <p:cNvPr id="33" name="object 33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0"/>
              <a:t>Es</a:t>
            </a:r>
            <a:r>
              <a:rPr dirty="0" spc="-5"/>
              <a:t>p</a:t>
            </a:r>
            <a:r>
              <a:rPr dirty="0" spc="-40"/>
              <a:t>onenziale</a:t>
            </a:r>
            <a:r>
              <a:rPr dirty="0" spc="15"/>
              <a:t> </a:t>
            </a:r>
            <a:r>
              <a:rPr dirty="0" spc="50"/>
              <a:t>&amp;</a:t>
            </a:r>
            <a:r>
              <a:rPr dirty="0" spc="15"/>
              <a:t> </a:t>
            </a:r>
            <a:r>
              <a:rPr dirty="0" spc="-25"/>
              <a:t>Log</a:t>
            </a:r>
            <a:r>
              <a:rPr dirty="0" spc="-40"/>
              <a:t>a</a:t>
            </a:r>
            <a:r>
              <a:rPr dirty="0" spc="-25"/>
              <a:t>ritmo:</a:t>
            </a:r>
            <a:r>
              <a:rPr dirty="0" spc="75"/>
              <a:t> </a:t>
            </a:r>
            <a:r>
              <a:rPr dirty="0" spc="-45"/>
              <a:t>p</a:t>
            </a:r>
            <a:r>
              <a:rPr dirty="0" spc="-40"/>
              <a:t>a</a:t>
            </a:r>
            <a:r>
              <a:rPr dirty="0" spc="-25"/>
              <a:t>rte</a:t>
            </a:r>
            <a:r>
              <a:rPr dirty="0" spc="15"/>
              <a:t> </a:t>
            </a:r>
            <a:r>
              <a:rPr dirty="0" spc="-55"/>
              <a:t>3</a:t>
            </a:r>
          </a:p>
        </p:txBody>
      </p:sp>
      <p:sp>
        <p:nvSpPr>
          <p:cNvPr id="34" name="object 34"/>
          <p:cNvSpPr txBox="1"/>
          <p:nvPr/>
        </p:nvSpPr>
        <p:spPr>
          <a:xfrm>
            <a:off x="3458971" y="3367563"/>
            <a:ext cx="54737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25">
                <a:solidFill>
                  <a:srgbClr val="7A0000"/>
                </a:solidFill>
                <a:latin typeface="Lucida Sans Unicode"/>
                <a:cs typeface="Lucida Sans Unicode"/>
              </a:rPr>
              <a:t>Unitelma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Sapienza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4297667" y="3367563"/>
            <a:ext cx="16002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0">
                <a:solidFill>
                  <a:srgbClr val="FFFFFF"/>
                </a:solidFill>
                <a:latin typeface="Lucida Sans Unicode"/>
                <a:cs typeface="Lucida Sans Unicode"/>
              </a:rPr>
              <a:t>5/27</a:t>
            </a:r>
            <a:endParaRPr sz="5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1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49718" y="24034"/>
            <a:ext cx="40449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Esercizi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svolti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113830" y="412659"/>
            <a:ext cx="237109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15">
                <a:latin typeface="Tahoma"/>
                <a:cs typeface="Tahoma"/>
              </a:rPr>
              <a:t>O</a:t>
            </a:r>
            <a:r>
              <a:rPr dirty="0" sz="1000" spc="10">
                <a:latin typeface="Tahoma"/>
                <a:cs typeface="Tahoma"/>
              </a:rPr>
              <a:t>p</a:t>
            </a:r>
            <a:r>
              <a:rPr dirty="0" sz="1000" spc="-55">
                <a:latin typeface="Tahoma"/>
                <a:cs typeface="Tahoma"/>
              </a:rPr>
              <a:t>erando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semplici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calcoli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alge</a:t>
            </a:r>
            <a:r>
              <a:rPr dirty="0" sz="1000" spc="-90">
                <a:latin typeface="Tahoma"/>
                <a:cs typeface="Tahoma"/>
              </a:rPr>
              <a:t>b</a:t>
            </a:r>
            <a:r>
              <a:rPr dirty="0" sz="1000" spc="-10">
                <a:latin typeface="Tahoma"/>
                <a:cs typeface="Tahoma"/>
              </a:rPr>
              <a:t>rici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si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ottiene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617029" y="854367"/>
            <a:ext cx="1219835" cy="0"/>
          </a:xfrm>
          <a:custGeom>
            <a:avLst/>
            <a:gdLst/>
            <a:ahLst/>
            <a:cxnLst/>
            <a:rect l="l" t="t" r="r" b="b"/>
            <a:pathLst>
              <a:path w="1219835" h="0">
                <a:moveTo>
                  <a:pt x="0" y="0"/>
                </a:moveTo>
                <a:lnTo>
                  <a:pt x="121953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1077277" y="879665"/>
            <a:ext cx="404495" cy="0"/>
          </a:xfrm>
          <a:custGeom>
            <a:avLst/>
            <a:gdLst/>
            <a:ahLst/>
            <a:cxnLst/>
            <a:rect l="l" t="t" r="r" b="b"/>
            <a:pathLst>
              <a:path w="404494" h="0">
                <a:moveTo>
                  <a:pt x="0" y="0"/>
                </a:moveTo>
                <a:lnTo>
                  <a:pt x="404495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604329" y="625816"/>
            <a:ext cx="1245235" cy="44513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>
              <a:lnSpc>
                <a:spcPct val="100000"/>
              </a:lnSpc>
            </a:pPr>
            <a:r>
              <a:rPr dirty="0" sz="1000">
                <a:latin typeface="Tahoma"/>
                <a:cs typeface="Tahoma"/>
              </a:rPr>
              <a:t>(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10" i="1">
                <a:latin typeface="Trebuchet MS"/>
                <a:cs typeface="Trebuchet MS"/>
              </a:rPr>
              <a:t> </a:t>
            </a:r>
            <a:r>
              <a:rPr dirty="0" sz="1000" spc="40">
                <a:latin typeface="Tahoma"/>
                <a:cs typeface="Tahoma"/>
              </a:rPr>
              <a:t>+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2)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baseline="47222" sz="1500" spc="22">
                <a:latin typeface="Lucida Sans Unicode"/>
                <a:cs typeface="Lucida Sans Unicode"/>
              </a:rPr>
              <a:t>√</a:t>
            </a:r>
            <a:r>
              <a:rPr dirty="0" sz="1000" spc="-50">
                <a:latin typeface="Tahoma"/>
                <a:cs typeface="Tahoma"/>
              </a:rPr>
              <a:t>3</a:t>
            </a:r>
            <a:r>
              <a:rPr dirty="0" sz="1000">
                <a:latin typeface="Tahoma"/>
                <a:cs typeface="Tahoma"/>
              </a:rPr>
              <a:t>  </a:t>
            </a:r>
            <a:r>
              <a:rPr dirty="0" sz="1000" spc="-110">
                <a:latin typeface="Tahoma"/>
                <a:cs typeface="Tahoma"/>
              </a:rPr>
              <a:t> 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-210" i="1">
                <a:latin typeface="Trebuchet MS"/>
                <a:cs typeface="Trebuchet MS"/>
              </a:rPr>
              <a:t> </a:t>
            </a:r>
            <a:r>
              <a:rPr dirty="0" baseline="23809" sz="1050" spc="-120">
                <a:latin typeface="Lucida Sans Unicode"/>
                <a:cs typeface="Lucida Sans Unicode"/>
              </a:rPr>
              <a:t>2</a:t>
            </a:r>
            <a:r>
              <a:rPr dirty="0" baseline="23809" sz="1050" spc="75">
                <a:latin typeface="Lucida Sans Unicode"/>
                <a:cs typeface="Lucida Sans Unicode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50">
                <a:latin typeface="Tahoma"/>
                <a:cs typeface="Tahoma"/>
              </a:rPr>
              <a:t>22</a:t>
            </a:r>
            <a:endParaRPr sz="1000">
              <a:latin typeface="Tahoma"/>
              <a:cs typeface="Tahoma"/>
            </a:endParaRPr>
          </a:p>
          <a:p>
            <a:pPr algn="ctr">
              <a:lnSpc>
                <a:spcPct val="100000"/>
              </a:lnSpc>
              <a:spcBef>
                <a:spcPts val="275"/>
              </a:spcBef>
            </a:pPr>
            <a:r>
              <a:rPr dirty="0" baseline="47222" sz="1500" spc="22">
                <a:latin typeface="Lucida Sans Unicode"/>
                <a:cs typeface="Lucida Sans Unicode"/>
              </a:rPr>
              <a:t>√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-210" i="1">
                <a:latin typeface="Trebuchet MS"/>
                <a:cs typeface="Trebuchet MS"/>
              </a:rPr>
              <a:t> </a:t>
            </a:r>
            <a:r>
              <a:rPr dirty="0" baseline="23809" sz="1050" spc="-120">
                <a:latin typeface="Lucida Sans Unicode"/>
                <a:cs typeface="Lucida Sans Unicode"/>
              </a:rPr>
              <a:t>2</a:t>
            </a:r>
            <a:r>
              <a:rPr dirty="0" baseline="23809" sz="1050" spc="75">
                <a:latin typeface="Lucida Sans Unicode"/>
                <a:cs typeface="Lucida Sans Unicode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50">
                <a:latin typeface="Tahoma"/>
                <a:cs typeface="Tahoma"/>
              </a:rPr>
              <a:t>22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250670" y="579924"/>
            <a:ext cx="627380" cy="19748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614045" algn="l"/>
              </a:tabLst>
            </a:pPr>
            <a:r>
              <a:rPr dirty="0" sz="1000" spc="-5" u="sng">
                <a:latin typeface="Times New Roman"/>
                <a:cs typeface="Times New Roman"/>
              </a:rPr>
              <a:t> </a:t>
            </a:r>
            <a:r>
              <a:rPr dirty="0" sz="1000" spc="-5" u="sng">
                <a:latin typeface="Times New Roman"/>
                <a:cs typeface="Times New Roman"/>
              </a:rPr>
              <a:t> </a:t>
            </a:r>
            <a:r>
              <a:rPr dirty="0" sz="1000" spc="15">
                <a:latin typeface="Lucida Sans Unicode"/>
                <a:cs typeface="Lucida Sans Unicode"/>
              </a:rPr>
              <a:t>√</a:t>
            </a:r>
            <a:r>
              <a:rPr dirty="0" sz="1000" spc="-5" u="sng">
                <a:latin typeface="Times New Roman"/>
                <a:cs typeface="Times New Roman"/>
              </a:rPr>
              <a:t> </a:t>
            </a:r>
            <a:r>
              <a:rPr dirty="0" sz="1000" u="sng">
                <a:latin typeface="Times New Roman"/>
                <a:cs typeface="Times New Roman"/>
              </a:rPr>
              <a:t>	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3179914" y="771918"/>
            <a:ext cx="63500" cy="0"/>
          </a:xfrm>
          <a:custGeom>
            <a:avLst/>
            <a:gdLst/>
            <a:ahLst/>
            <a:cxnLst/>
            <a:rect l="l" t="t" r="r" b="b"/>
            <a:pathLst>
              <a:path w="63500" h="0">
                <a:moveTo>
                  <a:pt x="0" y="0"/>
                </a:moveTo>
                <a:lnTo>
                  <a:pt x="6325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3369703" y="758672"/>
            <a:ext cx="404495" cy="0"/>
          </a:xfrm>
          <a:custGeom>
            <a:avLst/>
            <a:gdLst/>
            <a:ahLst/>
            <a:cxnLst/>
            <a:rect l="l" t="t" r="r" b="b"/>
            <a:pathLst>
              <a:path w="404495" h="0">
                <a:moveTo>
                  <a:pt x="0" y="0"/>
                </a:moveTo>
                <a:lnTo>
                  <a:pt x="404495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/>
          <p:nvPr/>
        </p:nvSpPr>
        <p:spPr>
          <a:xfrm>
            <a:off x="1874189" y="722339"/>
            <a:ext cx="2145030" cy="5981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70840" algn="l"/>
                <a:tab pos="659130" algn="l"/>
                <a:tab pos="1305560" algn="l"/>
              </a:tabLst>
            </a:pP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0</a:t>
            </a:r>
            <a:r>
              <a:rPr dirty="0" sz="1000">
                <a:latin typeface="Tahoma"/>
                <a:cs typeface="Tahoma"/>
              </a:rPr>
              <a:t>	</a:t>
            </a:r>
            <a:r>
              <a:rPr dirty="0" sz="1000" spc="-220">
                <a:latin typeface="Lucida Sans Unicode"/>
                <a:cs typeface="Lucida Sans Unicode"/>
              </a:rPr>
              <a:t>⇔</a:t>
            </a:r>
            <a:r>
              <a:rPr dirty="0" sz="1000">
                <a:latin typeface="Lucida Sans Unicode"/>
                <a:cs typeface="Lucida Sans Unicode"/>
              </a:rPr>
              <a:t>	</a:t>
            </a:r>
            <a:r>
              <a:rPr dirty="0" sz="1000">
                <a:latin typeface="Tahoma"/>
                <a:cs typeface="Tahoma"/>
              </a:rPr>
              <a:t>(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10" i="1">
                <a:latin typeface="Trebuchet MS"/>
                <a:cs typeface="Trebuchet MS"/>
              </a:rPr>
              <a:t> </a:t>
            </a:r>
            <a:r>
              <a:rPr dirty="0" sz="1000" spc="40">
                <a:latin typeface="Tahoma"/>
                <a:cs typeface="Tahoma"/>
              </a:rPr>
              <a:t>+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2)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>
                <a:latin typeface="Lucida Sans Unicode"/>
                <a:cs typeface="Lucida Sans Unicode"/>
              </a:rPr>
              <a:t>	</a:t>
            </a:r>
            <a:r>
              <a:rPr dirty="0" sz="1000" spc="-50">
                <a:latin typeface="Tahoma"/>
                <a:cs typeface="Tahoma"/>
              </a:rPr>
              <a:t>3</a:t>
            </a:r>
            <a:r>
              <a:rPr dirty="0" baseline="55555" sz="1500" spc="1072">
                <a:latin typeface="Arial"/>
                <a:cs typeface="Arial"/>
              </a:rPr>
              <a:t>/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-210" i="1">
                <a:latin typeface="Trebuchet MS"/>
                <a:cs typeface="Trebuchet MS"/>
              </a:rPr>
              <a:t> </a:t>
            </a:r>
            <a:r>
              <a:rPr dirty="0" baseline="23809" sz="1050" spc="-120">
                <a:latin typeface="Lucida Sans Unicode"/>
                <a:cs typeface="Lucida Sans Unicode"/>
              </a:rPr>
              <a:t>2</a:t>
            </a:r>
            <a:r>
              <a:rPr dirty="0" baseline="23809" sz="1050" spc="75">
                <a:latin typeface="Lucida Sans Unicode"/>
                <a:cs typeface="Lucida Sans Unicode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50">
                <a:latin typeface="Tahoma"/>
                <a:cs typeface="Tahoma"/>
              </a:rPr>
              <a:t>22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0</a:t>
            </a:r>
            <a:endParaRPr sz="10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17"/>
              </a:spcBef>
            </a:pPr>
            <a:endParaRPr sz="1350">
              <a:latin typeface="Times New Roman"/>
              <a:cs typeface="Times New Roman"/>
            </a:endParaRPr>
          </a:p>
          <a:p>
            <a:pPr marL="390525">
              <a:lnSpc>
                <a:spcPct val="100000"/>
              </a:lnSpc>
            </a:pPr>
            <a:r>
              <a:rPr dirty="0" sz="1000" spc="290">
                <a:latin typeface="Lucida Sans Unicode"/>
                <a:cs typeface="Lucida Sans Unicode"/>
              </a:rPr>
              <a:t> </a:t>
            </a:r>
            <a:endParaRPr sz="1000">
              <a:latin typeface="Lucida Sans Unicode"/>
              <a:cs typeface="Lucida Sans Unicode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3061766" y="705241"/>
            <a:ext cx="13081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15">
                <a:latin typeface="Lucida Sans Unicode"/>
                <a:cs typeface="Lucida Sans Unicode"/>
              </a:rPr>
              <a:t>√</a:t>
            </a:r>
            <a:endParaRPr sz="1000">
              <a:latin typeface="Lucida Sans Unicode"/>
              <a:cs typeface="Lucida Sans Unicode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2270277" y="1378775"/>
            <a:ext cx="63500" cy="0"/>
          </a:xfrm>
          <a:custGeom>
            <a:avLst/>
            <a:gdLst/>
            <a:ahLst/>
            <a:cxnLst/>
            <a:rect l="l" t="t" r="r" b="b"/>
            <a:pathLst>
              <a:path w="63500" h="0">
                <a:moveTo>
                  <a:pt x="0" y="0"/>
                </a:moveTo>
                <a:lnTo>
                  <a:pt x="6325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2460066" y="1365529"/>
            <a:ext cx="404495" cy="0"/>
          </a:xfrm>
          <a:custGeom>
            <a:avLst/>
            <a:gdLst/>
            <a:ahLst/>
            <a:cxnLst/>
            <a:rect l="l" t="t" r="r" b="b"/>
            <a:pathLst>
              <a:path w="404494" h="0">
                <a:moveTo>
                  <a:pt x="0" y="0"/>
                </a:moveTo>
                <a:lnTo>
                  <a:pt x="404495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 txBox="1"/>
          <p:nvPr/>
        </p:nvSpPr>
        <p:spPr>
          <a:xfrm>
            <a:off x="1695589" y="1312085"/>
            <a:ext cx="1217295" cy="2635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10" i="1">
                <a:latin typeface="Trebuchet MS"/>
                <a:cs typeface="Trebuchet MS"/>
              </a:rPr>
              <a:t> </a:t>
            </a:r>
            <a:r>
              <a:rPr dirty="0" sz="1000" spc="40">
                <a:latin typeface="Tahoma"/>
                <a:cs typeface="Tahoma"/>
              </a:rPr>
              <a:t>+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2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baseline="50000" sz="1500" spc="22">
                <a:latin typeface="Lucida Sans Unicode"/>
                <a:cs typeface="Lucida Sans Unicode"/>
              </a:rPr>
              <a:t>√</a:t>
            </a:r>
            <a:r>
              <a:rPr dirty="0" sz="1000" spc="-50">
                <a:latin typeface="Tahoma"/>
                <a:cs typeface="Tahoma"/>
              </a:rPr>
              <a:t>3</a:t>
            </a:r>
            <a:r>
              <a:rPr dirty="0" baseline="55555" sz="1500" spc="1072">
                <a:latin typeface="Arial"/>
                <a:cs typeface="Arial"/>
              </a:rPr>
              <a:t>/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-210" i="1">
                <a:latin typeface="Trebuchet MS"/>
                <a:cs typeface="Trebuchet MS"/>
              </a:rPr>
              <a:t> </a:t>
            </a:r>
            <a:r>
              <a:rPr dirty="0" baseline="23809" sz="1050" spc="-120">
                <a:latin typeface="Lucida Sans Unicode"/>
                <a:cs typeface="Lucida Sans Unicode"/>
              </a:rPr>
              <a:t>2</a:t>
            </a:r>
            <a:r>
              <a:rPr dirty="0" baseline="23809" sz="1050" spc="75">
                <a:latin typeface="Lucida Sans Unicode"/>
                <a:cs typeface="Lucida Sans Unicode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50">
                <a:latin typeface="Tahoma"/>
                <a:cs typeface="Tahoma"/>
              </a:rPr>
              <a:t>22</a:t>
            </a:r>
            <a:r>
              <a:rPr dirty="0" sz="1000" spc="-95" i="1">
                <a:latin typeface="Verdana"/>
                <a:cs typeface="Verdana"/>
              </a:rPr>
              <a:t>,</a:t>
            </a:r>
            <a:endParaRPr sz="1000">
              <a:latin typeface="Verdana"/>
              <a:cs typeface="Verdana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0" y="3364623"/>
            <a:ext cx="1383030" cy="91440"/>
          </a:xfrm>
          <a:custGeom>
            <a:avLst/>
            <a:gdLst/>
            <a:ahLst/>
            <a:cxnLst/>
            <a:rect l="l" t="t" r="r" b="b"/>
            <a:pathLst>
              <a:path w="1383030" h="91439">
                <a:moveTo>
                  <a:pt x="0" y="91376"/>
                </a:moveTo>
                <a:lnTo>
                  <a:pt x="1382420" y="91376"/>
                </a:lnTo>
                <a:lnTo>
                  <a:pt x="1382420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1382420" y="3364623"/>
            <a:ext cx="1935480" cy="91440"/>
          </a:xfrm>
          <a:custGeom>
            <a:avLst/>
            <a:gdLst/>
            <a:ahLst/>
            <a:cxnLst/>
            <a:rect l="l" t="t" r="r" b="b"/>
            <a:pathLst>
              <a:path w="1935479" h="91439">
                <a:moveTo>
                  <a:pt x="0" y="91376"/>
                </a:moveTo>
                <a:lnTo>
                  <a:pt x="1935352" y="91376"/>
                </a:lnTo>
                <a:lnTo>
                  <a:pt x="1935352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3317760" y="3364623"/>
            <a:ext cx="829944" cy="91440"/>
          </a:xfrm>
          <a:custGeom>
            <a:avLst/>
            <a:gdLst/>
            <a:ahLst/>
            <a:cxnLst/>
            <a:rect l="l" t="t" r="r" b="b"/>
            <a:pathLst>
              <a:path w="829945" h="91439">
                <a:moveTo>
                  <a:pt x="0" y="91376"/>
                </a:moveTo>
                <a:lnTo>
                  <a:pt x="829411" y="91376"/>
                </a:lnTo>
                <a:lnTo>
                  <a:pt x="829411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4147172" y="3364623"/>
            <a:ext cx="461009" cy="91440"/>
          </a:xfrm>
          <a:custGeom>
            <a:avLst/>
            <a:gdLst/>
            <a:ahLst/>
            <a:cxnLst/>
            <a:rect l="l" t="t" r="r" b="b"/>
            <a:pathLst>
              <a:path w="461010" h="91439">
                <a:moveTo>
                  <a:pt x="0" y="91376"/>
                </a:moveTo>
                <a:lnTo>
                  <a:pt x="460832" y="91376"/>
                </a:lnTo>
                <a:lnTo>
                  <a:pt x="46083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Agnese</a:t>
            </a:r>
            <a:r>
              <a:rPr dirty="0" spc="15"/>
              <a:t> </a:t>
            </a:r>
            <a:r>
              <a:rPr dirty="0" spc="-10"/>
              <a:t>Di</a:t>
            </a:r>
            <a:r>
              <a:rPr dirty="0" spc="15"/>
              <a:t> </a:t>
            </a:r>
            <a:r>
              <a:rPr dirty="0" spc="-30"/>
              <a:t>Castro</a:t>
            </a:r>
          </a:p>
        </p:txBody>
      </p:sp>
      <p:sp>
        <p:nvSpPr>
          <p:cNvPr id="21" name="object 21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0"/>
              <a:t>Es</a:t>
            </a:r>
            <a:r>
              <a:rPr dirty="0" spc="-5"/>
              <a:t>p</a:t>
            </a:r>
            <a:r>
              <a:rPr dirty="0" spc="-40"/>
              <a:t>onenziale</a:t>
            </a:r>
            <a:r>
              <a:rPr dirty="0" spc="15"/>
              <a:t> </a:t>
            </a:r>
            <a:r>
              <a:rPr dirty="0" spc="50"/>
              <a:t>&amp;</a:t>
            </a:r>
            <a:r>
              <a:rPr dirty="0" spc="15"/>
              <a:t> </a:t>
            </a:r>
            <a:r>
              <a:rPr dirty="0" spc="-25"/>
              <a:t>Log</a:t>
            </a:r>
            <a:r>
              <a:rPr dirty="0" spc="-40"/>
              <a:t>a</a:t>
            </a:r>
            <a:r>
              <a:rPr dirty="0" spc="-25"/>
              <a:t>ritmo:</a:t>
            </a:r>
            <a:r>
              <a:rPr dirty="0" spc="75"/>
              <a:t> </a:t>
            </a:r>
            <a:r>
              <a:rPr dirty="0" spc="-35"/>
              <a:t>p</a:t>
            </a:r>
            <a:r>
              <a:rPr dirty="0" spc="-50"/>
              <a:t>a</a:t>
            </a:r>
            <a:r>
              <a:rPr dirty="0" spc="-25"/>
              <a:t>rte</a:t>
            </a:r>
            <a:r>
              <a:rPr dirty="0" spc="15"/>
              <a:t> </a:t>
            </a:r>
            <a:r>
              <a:rPr dirty="0" spc="-55"/>
              <a:t>3</a:t>
            </a:r>
          </a:p>
        </p:txBody>
      </p:sp>
      <p:sp>
        <p:nvSpPr>
          <p:cNvPr id="22" name="object 22"/>
          <p:cNvSpPr txBox="1"/>
          <p:nvPr/>
        </p:nvSpPr>
        <p:spPr>
          <a:xfrm>
            <a:off x="3458971" y="3367563"/>
            <a:ext cx="54737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25">
                <a:solidFill>
                  <a:srgbClr val="7A0000"/>
                </a:solidFill>
                <a:latin typeface="Lucida Sans Unicode"/>
                <a:cs typeface="Lucida Sans Unicode"/>
              </a:rPr>
              <a:t>Unitelma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Sapienza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4280865" y="3367563"/>
            <a:ext cx="19367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5">
                <a:solidFill>
                  <a:srgbClr val="FFFFFF"/>
                </a:solidFill>
                <a:latin typeface="Lucida Sans Unicode"/>
                <a:cs typeface="Lucida Sans Unicode"/>
              </a:rPr>
              <a:t>26/27</a:t>
            </a:r>
            <a:endParaRPr sz="5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1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49718" y="24034"/>
            <a:ext cx="40449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Esercizi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svolti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113830" y="412659"/>
            <a:ext cx="237109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15">
                <a:latin typeface="Tahoma"/>
                <a:cs typeface="Tahoma"/>
              </a:rPr>
              <a:t>O</a:t>
            </a:r>
            <a:r>
              <a:rPr dirty="0" sz="1000" spc="10">
                <a:latin typeface="Tahoma"/>
                <a:cs typeface="Tahoma"/>
              </a:rPr>
              <a:t>p</a:t>
            </a:r>
            <a:r>
              <a:rPr dirty="0" sz="1000" spc="-55">
                <a:latin typeface="Tahoma"/>
                <a:cs typeface="Tahoma"/>
              </a:rPr>
              <a:t>erando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semplici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calcoli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alge</a:t>
            </a:r>
            <a:r>
              <a:rPr dirty="0" sz="1000" spc="-90">
                <a:latin typeface="Tahoma"/>
                <a:cs typeface="Tahoma"/>
              </a:rPr>
              <a:t>b</a:t>
            </a:r>
            <a:r>
              <a:rPr dirty="0" sz="1000" spc="-10">
                <a:latin typeface="Tahoma"/>
                <a:cs typeface="Tahoma"/>
              </a:rPr>
              <a:t>rici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si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ottiene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617029" y="854367"/>
            <a:ext cx="1219835" cy="0"/>
          </a:xfrm>
          <a:custGeom>
            <a:avLst/>
            <a:gdLst/>
            <a:ahLst/>
            <a:cxnLst/>
            <a:rect l="l" t="t" r="r" b="b"/>
            <a:pathLst>
              <a:path w="1219835" h="0">
                <a:moveTo>
                  <a:pt x="0" y="0"/>
                </a:moveTo>
                <a:lnTo>
                  <a:pt x="121953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1077277" y="879665"/>
            <a:ext cx="404495" cy="0"/>
          </a:xfrm>
          <a:custGeom>
            <a:avLst/>
            <a:gdLst/>
            <a:ahLst/>
            <a:cxnLst/>
            <a:rect l="l" t="t" r="r" b="b"/>
            <a:pathLst>
              <a:path w="404494" h="0">
                <a:moveTo>
                  <a:pt x="0" y="0"/>
                </a:moveTo>
                <a:lnTo>
                  <a:pt x="404495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604329" y="625816"/>
            <a:ext cx="1245235" cy="44513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>
              <a:lnSpc>
                <a:spcPct val="100000"/>
              </a:lnSpc>
            </a:pPr>
            <a:r>
              <a:rPr dirty="0" sz="1000">
                <a:latin typeface="Tahoma"/>
                <a:cs typeface="Tahoma"/>
              </a:rPr>
              <a:t>(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10" i="1">
                <a:latin typeface="Trebuchet MS"/>
                <a:cs typeface="Trebuchet MS"/>
              </a:rPr>
              <a:t> </a:t>
            </a:r>
            <a:r>
              <a:rPr dirty="0" sz="1000" spc="40">
                <a:latin typeface="Tahoma"/>
                <a:cs typeface="Tahoma"/>
              </a:rPr>
              <a:t>+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2)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baseline="47222" sz="1500" spc="22">
                <a:latin typeface="Lucida Sans Unicode"/>
                <a:cs typeface="Lucida Sans Unicode"/>
              </a:rPr>
              <a:t>√</a:t>
            </a:r>
            <a:r>
              <a:rPr dirty="0" sz="1000" spc="-50">
                <a:latin typeface="Tahoma"/>
                <a:cs typeface="Tahoma"/>
              </a:rPr>
              <a:t>3</a:t>
            </a:r>
            <a:r>
              <a:rPr dirty="0" sz="1000">
                <a:latin typeface="Tahoma"/>
                <a:cs typeface="Tahoma"/>
              </a:rPr>
              <a:t>  </a:t>
            </a:r>
            <a:r>
              <a:rPr dirty="0" sz="1000" spc="-110">
                <a:latin typeface="Tahoma"/>
                <a:cs typeface="Tahoma"/>
              </a:rPr>
              <a:t> 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-210" i="1">
                <a:latin typeface="Trebuchet MS"/>
                <a:cs typeface="Trebuchet MS"/>
              </a:rPr>
              <a:t> </a:t>
            </a:r>
            <a:r>
              <a:rPr dirty="0" baseline="23809" sz="1050" spc="-120">
                <a:latin typeface="Lucida Sans Unicode"/>
                <a:cs typeface="Lucida Sans Unicode"/>
              </a:rPr>
              <a:t>2</a:t>
            </a:r>
            <a:r>
              <a:rPr dirty="0" baseline="23809" sz="1050" spc="75">
                <a:latin typeface="Lucida Sans Unicode"/>
                <a:cs typeface="Lucida Sans Unicode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50">
                <a:latin typeface="Tahoma"/>
                <a:cs typeface="Tahoma"/>
              </a:rPr>
              <a:t>22</a:t>
            </a:r>
            <a:endParaRPr sz="1000">
              <a:latin typeface="Tahoma"/>
              <a:cs typeface="Tahoma"/>
            </a:endParaRPr>
          </a:p>
          <a:p>
            <a:pPr algn="ctr">
              <a:lnSpc>
                <a:spcPct val="100000"/>
              </a:lnSpc>
              <a:spcBef>
                <a:spcPts val="275"/>
              </a:spcBef>
            </a:pPr>
            <a:r>
              <a:rPr dirty="0" baseline="47222" sz="1500" spc="22">
                <a:latin typeface="Lucida Sans Unicode"/>
                <a:cs typeface="Lucida Sans Unicode"/>
              </a:rPr>
              <a:t>√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-210" i="1">
                <a:latin typeface="Trebuchet MS"/>
                <a:cs typeface="Trebuchet MS"/>
              </a:rPr>
              <a:t> </a:t>
            </a:r>
            <a:r>
              <a:rPr dirty="0" baseline="23809" sz="1050" spc="-120">
                <a:latin typeface="Lucida Sans Unicode"/>
                <a:cs typeface="Lucida Sans Unicode"/>
              </a:rPr>
              <a:t>2</a:t>
            </a:r>
            <a:r>
              <a:rPr dirty="0" baseline="23809" sz="1050" spc="75">
                <a:latin typeface="Lucida Sans Unicode"/>
                <a:cs typeface="Lucida Sans Unicode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50">
                <a:latin typeface="Tahoma"/>
                <a:cs typeface="Tahoma"/>
              </a:rPr>
              <a:t>22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250670" y="579924"/>
            <a:ext cx="627380" cy="19748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614045" algn="l"/>
              </a:tabLst>
            </a:pPr>
            <a:r>
              <a:rPr dirty="0" sz="1000" spc="-5" u="sng">
                <a:latin typeface="Times New Roman"/>
                <a:cs typeface="Times New Roman"/>
              </a:rPr>
              <a:t> </a:t>
            </a:r>
            <a:r>
              <a:rPr dirty="0" sz="1000" spc="-5" u="sng">
                <a:latin typeface="Times New Roman"/>
                <a:cs typeface="Times New Roman"/>
              </a:rPr>
              <a:t> </a:t>
            </a:r>
            <a:r>
              <a:rPr dirty="0" sz="1000" spc="15">
                <a:latin typeface="Lucida Sans Unicode"/>
                <a:cs typeface="Lucida Sans Unicode"/>
              </a:rPr>
              <a:t>√</a:t>
            </a:r>
            <a:r>
              <a:rPr dirty="0" sz="1000" spc="-5" u="sng">
                <a:latin typeface="Times New Roman"/>
                <a:cs typeface="Times New Roman"/>
              </a:rPr>
              <a:t> </a:t>
            </a:r>
            <a:r>
              <a:rPr dirty="0" sz="1000" u="sng">
                <a:latin typeface="Times New Roman"/>
                <a:cs typeface="Times New Roman"/>
              </a:rPr>
              <a:t>	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3179914" y="771918"/>
            <a:ext cx="63500" cy="0"/>
          </a:xfrm>
          <a:custGeom>
            <a:avLst/>
            <a:gdLst/>
            <a:ahLst/>
            <a:cxnLst/>
            <a:rect l="l" t="t" r="r" b="b"/>
            <a:pathLst>
              <a:path w="63500" h="0">
                <a:moveTo>
                  <a:pt x="0" y="0"/>
                </a:moveTo>
                <a:lnTo>
                  <a:pt x="6325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3369703" y="758672"/>
            <a:ext cx="404495" cy="0"/>
          </a:xfrm>
          <a:custGeom>
            <a:avLst/>
            <a:gdLst/>
            <a:ahLst/>
            <a:cxnLst/>
            <a:rect l="l" t="t" r="r" b="b"/>
            <a:pathLst>
              <a:path w="404495" h="0">
                <a:moveTo>
                  <a:pt x="0" y="0"/>
                </a:moveTo>
                <a:lnTo>
                  <a:pt x="404495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/>
          <p:nvPr/>
        </p:nvSpPr>
        <p:spPr>
          <a:xfrm>
            <a:off x="1874189" y="722339"/>
            <a:ext cx="2145030" cy="5981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70840" algn="l"/>
                <a:tab pos="659130" algn="l"/>
                <a:tab pos="1305560" algn="l"/>
              </a:tabLst>
            </a:pP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0</a:t>
            </a:r>
            <a:r>
              <a:rPr dirty="0" sz="1000">
                <a:latin typeface="Tahoma"/>
                <a:cs typeface="Tahoma"/>
              </a:rPr>
              <a:t>	</a:t>
            </a:r>
            <a:r>
              <a:rPr dirty="0" sz="1000" spc="-220">
                <a:latin typeface="Lucida Sans Unicode"/>
                <a:cs typeface="Lucida Sans Unicode"/>
              </a:rPr>
              <a:t>⇔</a:t>
            </a:r>
            <a:r>
              <a:rPr dirty="0" sz="1000">
                <a:latin typeface="Lucida Sans Unicode"/>
                <a:cs typeface="Lucida Sans Unicode"/>
              </a:rPr>
              <a:t>	</a:t>
            </a:r>
            <a:r>
              <a:rPr dirty="0" sz="1000">
                <a:latin typeface="Tahoma"/>
                <a:cs typeface="Tahoma"/>
              </a:rPr>
              <a:t>(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10" i="1">
                <a:latin typeface="Trebuchet MS"/>
                <a:cs typeface="Trebuchet MS"/>
              </a:rPr>
              <a:t> </a:t>
            </a:r>
            <a:r>
              <a:rPr dirty="0" sz="1000" spc="40">
                <a:latin typeface="Tahoma"/>
                <a:cs typeface="Tahoma"/>
              </a:rPr>
              <a:t>+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2)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>
                <a:latin typeface="Lucida Sans Unicode"/>
                <a:cs typeface="Lucida Sans Unicode"/>
              </a:rPr>
              <a:t>	</a:t>
            </a:r>
            <a:r>
              <a:rPr dirty="0" sz="1000" spc="-50">
                <a:latin typeface="Tahoma"/>
                <a:cs typeface="Tahoma"/>
              </a:rPr>
              <a:t>3</a:t>
            </a:r>
            <a:r>
              <a:rPr dirty="0" baseline="55555" sz="1500" spc="1072">
                <a:latin typeface="Arial"/>
                <a:cs typeface="Arial"/>
              </a:rPr>
              <a:t>/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-210" i="1">
                <a:latin typeface="Trebuchet MS"/>
                <a:cs typeface="Trebuchet MS"/>
              </a:rPr>
              <a:t> </a:t>
            </a:r>
            <a:r>
              <a:rPr dirty="0" baseline="23809" sz="1050" spc="-120">
                <a:latin typeface="Lucida Sans Unicode"/>
                <a:cs typeface="Lucida Sans Unicode"/>
              </a:rPr>
              <a:t>2</a:t>
            </a:r>
            <a:r>
              <a:rPr dirty="0" baseline="23809" sz="1050" spc="75">
                <a:latin typeface="Lucida Sans Unicode"/>
                <a:cs typeface="Lucida Sans Unicode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50">
                <a:latin typeface="Tahoma"/>
                <a:cs typeface="Tahoma"/>
              </a:rPr>
              <a:t>22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0</a:t>
            </a:r>
            <a:endParaRPr sz="10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17"/>
              </a:spcBef>
            </a:pPr>
            <a:endParaRPr sz="1350">
              <a:latin typeface="Times New Roman"/>
              <a:cs typeface="Times New Roman"/>
            </a:endParaRPr>
          </a:p>
          <a:p>
            <a:pPr marL="390525">
              <a:lnSpc>
                <a:spcPct val="100000"/>
              </a:lnSpc>
            </a:pPr>
            <a:r>
              <a:rPr dirty="0" sz="1000" spc="290">
                <a:latin typeface="Lucida Sans Unicode"/>
                <a:cs typeface="Lucida Sans Unicode"/>
              </a:rPr>
              <a:t> </a:t>
            </a:r>
            <a:endParaRPr sz="1000">
              <a:latin typeface="Lucida Sans Unicode"/>
              <a:cs typeface="Lucida Sans Unicode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3061766" y="705241"/>
            <a:ext cx="13081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15">
                <a:latin typeface="Lucida Sans Unicode"/>
                <a:cs typeface="Lucida Sans Unicode"/>
              </a:rPr>
              <a:t>√</a:t>
            </a:r>
            <a:endParaRPr sz="1000">
              <a:latin typeface="Lucida Sans Unicode"/>
              <a:cs typeface="Lucida Sans Unicode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2270277" y="1378775"/>
            <a:ext cx="63500" cy="0"/>
          </a:xfrm>
          <a:custGeom>
            <a:avLst/>
            <a:gdLst/>
            <a:ahLst/>
            <a:cxnLst/>
            <a:rect l="l" t="t" r="r" b="b"/>
            <a:pathLst>
              <a:path w="63500" h="0">
                <a:moveTo>
                  <a:pt x="0" y="0"/>
                </a:moveTo>
                <a:lnTo>
                  <a:pt x="6325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2460066" y="1365529"/>
            <a:ext cx="404495" cy="0"/>
          </a:xfrm>
          <a:custGeom>
            <a:avLst/>
            <a:gdLst/>
            <a:ahLst/>
            <a:cxnLst/>
            <a:rect l="l" t="t" r="r" b="b"/>
            <a:pathLst>
              <a:path w="404494" h="0">
                <a:moveTo>
                  <a:pt x="0" y="0"/>
                </a:moveTo>
                <a:lnTo>
                  <a:pt x="404495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 txBox="1"/>
          <p:nvPr/>
        </p:nvSpPr>
        <p:spPr>
          <a:xfrm>
            <a:off x="1695589" y="1312085"/>
            <a:ext cx="1217295" cy="2635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10" i="1">
                <a:latin typeface="Trebuchet MS"/>
                <a:cs typeface="Trebuchet MS"/>
              </a:rPr>
              <a:t> </a:t>
            </a:r>
            <a:r>
              <a:rPr dirty="0" sz="1000" spc="40">
                <a:latin typeface="Tahoma"/>
                <a:cs typeface="Tahoma"/>
              </a:rPr>
              <a:t>+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2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baseline="50000" sz="1500" spc="22">
                <a:latin typeface="Lucida Sans Unicode"/>
                <a:cs typeface="Lucida Sans Unicode"/>
              </a:rPr>
              <a:t>√</a:t>
            </a:r>
            <a:r>
              <a:rPr dirty="0" sz="1000" spc="-50">
                <a:latin typeface="Tahoma"/>
                <a:cs typeface="Tahoma"/>
              </a:rPr>
              <a:t>3</a:t>
            </a:r>
            <a:r>
              <a:rPr dirty="0" baseline="55555" sz="1500" spc="1072">
                <a:latin typeface="Arial"/>
                <a:cs typeface="Arial"/>
              </a:rPr>
              <a:t>/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-210" i="1">
                <a:latin typeface="Trebuchet MS"/>
                <a:cs typeface="Trebuchet MS"/>
              </a:rPr>
              <a:t> </a:t>
            </a:r>
            <a:r>
              <a:rPr dirty="0" baseline="23809" sz="1050" spc="-120">
                <a:latin typeface="Lucida Sans Unicode"/>
                <a:cs typeface="Lucida Sans Unicode"/>
              </a:rPr>
              <a:t>2</a:t>
            </a:r>
            <a:r>
              <a:rPr dirty="0" baseline="23809" sz="1050" spc="75">
                <a:latin typeface="Lucida Sans Unicode"/>
                <a:cs typeface="Lucida Sans Unicode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50">
                <a:latin typeface="Tahoma"/>
                <a:cs typeface="Tahoma"/>
              </a:rPr>
              <a:t>22</a:t>
            </a:r>
            <a:r>
              <a:rPr dirty="0" sz="1000" spc="-95" i="1">
                <a:latin typeface="Verdana"/>
                <a:cs typeface="Verdana"/>
              </a:rPr>
              <a:t>,</a:t>
            </a:r>
            <a:endParaRPr sz="1000">
              <a:latin typeface="Verdana"/>
              <a:cs typeface="Verdana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13830" y="1612720"/>
            <a:ext cx="2599690" cy="4692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57785" marR="5080" indent="-45720">
              <a:lnSpc>
                <a:spcPts val="2190"/>
              </a:lnSpc>
            </a:pPr>
            <a:r>
              <a:rPr dirty="0" sz="1000" spc="-50">
                <a:latin typeface="Tahoma"/>
                <a:cs typeface="Tahoma"/>
              </a:rPr>
              <a:t>elevando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entrambi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5">
                <a:latin typeface="Tahoma"/>
                <a:cs typeface="Tahoma"/>
              </a:rPr>
              <a:t>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60">
                <a:latin typeface="Tahoma"/>
                <a:cs typeface="Tahoma"/>
              </a:rPr>
              <a:t>mem</a:t>
            </a:r>
            <a:r>
              <a:rPr dirty="0" sz="1000" spc="-75">
                <a:latin typeface="Tahoma"/>
                <a:cs typeface="Tahoma"/>
              </a:rPr>
              <a:t>b</a:t>
            </a:r>
            <a:r>
              <a:rPr dirty="0" sz="1000" spc="-10">
                <a:latin typeface="Tahoma"/>
                <a:cs typeface="Tahoma"/>
              </a:rPr>
              <a:t>ri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a</a:t>
            </a:r>
            <a:r>
              <a:rPr dirty="0" sz="1000" spc="5">
                <a:latin typeface="Tahoma"/>
                <a:cs typeface="Tahoma"/>
              </a:rPr>
              <a:t>l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quadrato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si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80">
                <a:latin typeface="Tahoma"/>
                <a:cs typeface="Tahoma"/>
              </a:rPr>
              <a:t>a</a:t>
            </a:r>
            <a:r>
              <a:rPr dirty="0" sz="1000" spc="-30">
                <a:latin typeface="Tahoma"/>
                <a:cs typeface="Tahoma"/>
              </a:rPr>
              <a:t>r</a:t>
            </a:r>
            <a:r>
              <a:rPr dirty="0" sz="1000" spc="-30">
                <a:latin typeface="Tahoma"/>
                <a:cs typeface="Tahoma"/>
              </a:rPr>
              <a:t>riva</a:t>
            </a:r>
            <a:r>
              <a:rPr dirty="0" sz="1000" spc="-25">
                <a:latin typeface="Tahoma"/>
                <a:cs typeface="Tahoma"/>
              </a:rPr>
              <a:t> </a:t>
            </a:r>
            <a:r>
              <a:rPr dirty="0" sz="1000">
                <a:latin typeface="Tahoma"/>
                <a:cs typeface="Tahoma"/>
              </a:rPr>
              <a:t>(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10" i="1">
                <a:latin typeface="Trebuchet MS"/>
                <a:cs typeface="Trebuchet MS"/>
              </a:rPr>
              <a:t> </a:t>
            </a:r>
            <a:r>
              <a:rPr dirty="0" sz="1000" spc="40">
                <a:latin typeface="Tahoma"/>
                <a:cs typeface="Tahoma"/>
              </a:rPr>
              <a:t>+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2)</a:t>
            </a:r>
            <a:r>
              <a:rPr dirty="0" baseline="31746" sz="1050" spc="-120">
                <a:latin typeface="Lucida Sans Unicode"/>
                <a:cs typeface="Lucida Sans Unicode"/>
              </a:rPr>
              <a:t>2</a:t>
            </a:r>
            <a:r>
              <a:rPr dirty="0" baseline="31746" sz="1050" spc="157">
                <a:latin typeface="Lucida Sans Unicode"/>
                <a:cs typeface="Lucida Sans Unicode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3(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-210" i="1">
                <a:latin typeface="Trebuchet MS"/>
                <a:cs typeface="Trebuchet MS"/>
              </a:rPr>
              <a:t> </a:t>
            </a:r>
            <a:r>
              <a:rPr dirty="0" baseline="31746" sz="1050" spc="-120">
                <a:latin typeface="Lucida Sans Unicode"/>
                <a:cs typeface="Lucida Sans Unicode"/>
              </a:rPr>
              <a:t>2</a:t>
            </a:r>
            <a:r>
              <a:rPr dirty="0" baseline="31746" sz="1050" spc="75">
                <a:latin typeface="Lucida Sans Unicode"/>
                <a:cs typeface="Lucida Sans Unicode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35">
                <a:latin typeface="Tahoma"/>
                <a:cs typeface="Tahoma"/>
              </a:rPr>
              <a:t>22)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0" y="3364623"/>
            <a:ext cx="1383030" cy="91440"/>
          </a:xfrm>
          <a:custGeom>
            <a:avLst/>
            <a:gdLst/>
            <a:ahLst/>
            <a:cxnLst/>
            <a:rect l="l" t="t" r="r" b="b"/>
            <a:pathLst>
              <a:path w="1383030" h="91439">
                <a:moveTo>
                  <a:pt x="0" y="91376"/>
                </a:moveTo>
                <a:lnTo>
                  <a:pt x="1382420" y="91376"/>
                </a:lnTo>
                <a:lnTo>
                  <a:pt x="1382420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1382420" y="3364623"/>
            <a:ext cx="1935480" cy="91440"/>
          </a:xfrm>
          <a:custGeom>
            <a:avLst/>
            <a:gdLst/>
            <a:ahLst/>
            <a:cxnLst/>
            <a:rect l="l" t="t" r="r" b="b"/>
            <a:pathLst>
              <a:path w="1935479" h="91439">
                <a:moveTo>
                  <a:pt x="0" y="91376"/>
                </a:moveTo>
                <a:lnTo>
                  <a:pt x="1935352" y="91376"/>
                </a:lnTo>
                <a:lnTo>
                  <a:pt x="1935352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3317760" y="3364623"/>
            <a:ext cx="829944" cy="91440"/>
          </a:xfrm>
          <a:custGeom>
            <a:avLst/>
            <a:gdLst/>
            <a:ahLst/>
            <a:cxnLst/>
            <a:rect l="l" t="t" r="r" b="b"/>
            <a:pathLst>
              <a:path w="829945" h="91439">
                <a:moveTo>
                  <a:pt x="0" y="91376"/>
                </a:moveTo>
                <a:lnTo>
                  <a:pt x="829411" y="91376"/>
                </a:lnTo>
                <a:lnTo>
                  <a:pt x="829411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4147172" y="3364623"/>
            <a:ext cx="461009" cy="91440"/>
          </a:xfrm>
          <a:custGeom>
            <a:avLst/>
            <a:gdLst/>
            <a:ahLst/>
            <a:cxnLst/>
            <a:rect l="l" t="t" r="r" b="b"/>
            <a:pathLst>
              <a:path w="461010" h="91439">
                <a:moveTo>
                  <a:pt x="0" y="91376"/>
                </a:moveTo>
                <a:lnTo>
                  <a:pt x="460832" y="91376"/>
                </a:lnTo>
                <a:lnTo>
                  <a:pt x="46083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Agnese</a:t>
            </a:r>
            <a:r>
              <a:rPr dirty="0" spc="15"/>
              <a:t> </a:t>
            </a:r>
            <a:r>
              <a:rPr dirty="0" spc="-10"/>
              <a:t>Di</a:t>
            </a:r>
            <a:r>
              <a:rPr dirty="0" spc="15"/>
              <a:t> </a:t>
            </a:r>
            <a:r>
              <a:rPr dirty="0" spc="-30"/>
              <a:t>Castro</a:t>
            </a:r>
          </a:p>
        </p:txBody>
      </p:sp>
      <p:sp>
        <p:nvSpPr>
          <p:cNvPr id="22" name="object 22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0"/>
              <a:t>Es</a:t>
            </a:r>
            <a:r>
              <a:rPr dirty="0" spc="-5"/>
              <a:t>p</a:t>
            </a:r>
            <a:r>
              <a:rPr dirty="0" spc="-40"/>
              <a:t>onenziale</a:t>
            </a:r>
            <a:r>
              <a:rPr dirty="0" spc="15"/>
              <a:t> </a:t>
            </a:r>
            <a:r>
              <a:rPr dirty="0" spc="50"/>
              <a:t>&amp;</a:t>
            </a:r>
            <a:r>
              <a:rPr dirty="0" spc="15"/>
              <a:t> </a:t>
            </a:r>
            <a:r>
              <a:rPr dirty="0" spc="-25"/>
              <a:t>Log</a:t>
            </a:r>
            <a:r>
              <a:rPr dirty="0" spc="-40"/>
              <a:t>a</a:t>
            </a:r>
            <a:r>
              <a:rPr dirty="0" spc="-25"/>
              <a:t>ritmo:</a:t>
            </a:r>
            <a:r>
              <a:rPr dirty="0" spc="75"/>
              <a:t> </a:t>
            </a:r>
            <a:r>
              <a:rPr dirty="0" spc="-35"/>
              <a:t>p</a:t>
            </a:r>
            <a:r>
              <a:rPr dirty="0" spc="-50"/>
              <a:t>a</a:t>
            </a:r>
            <a:r>
              <a:rPr dirty="0" spc="-25"/>
              <a:t>rte</a:t>
            </a:r>
            <a:r>
              <a:rPr dirty="0" spc="15"/>
              <a:t> </a:t>
            </a:r>
            <a:r>
              <a:rPr dirty="0" spc="-55"/>
              <a:t>3</a:t>
            </a:r>
          </a:p>
        </p:txBody>
      </p:sp>
      <p:sp>
        <p:nvSpPr>
          <p:cNvPr id="23" name="object 23"/>
          <p:cNvSpPr txBox="1"/>
          <p:nvPr/>
        </p:nvSpPr>
        <p:spPr>
          <a:xfrm>
            <a:off x="3458971" y="3367563"/>
            <a:ext cx="54737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25">
                <a:solidFill>
                  <a:srgbClr val="7A0000"/>
                </a:solidFill>
                <a:latin typeface="Lucida Sans Unicode"/>
                <a:cs typeface="Lucida Sans Unicode"/>
              </a:rPr>
              <a:t>Unitelma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Sapienza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4280865" y="3367563"/>
            <a:ext cx="19367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5">
                <a:solidFill>
                  <a:srgbClr val="FFFFFF"/>
                </a:solidFill>
                <a:latin typeface="Lucida Sans Unicode"/>
                <a:cs typeface="Lucida Sans Unicode"/>
              </a:rPr>
              <a:t>26/27</a:t>
            </a:r>
            <a:endParaRPr sz="5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1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49718" y="24034"/>
            <a:ext cx="40449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Esercizi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svolti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113830" y="412659"/>
            <a:ext cx="237109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15">
                <a:latin typeface="Tahoma"/>
                <a:cs typeface="Tahoma"/>
              </a:rPr>
              <a:t>O</a:t>
            </a:r>
            <a:r>
              <a:rPr dirty="0" sz="1000" spc="10">
                <a:latin typeface="Tahoma"/>
                <a:cs typeface="Tahoma"/>
              </a:rPr>
              <a:t>p</a:t>
            </a:r>
            <a:r>
              <a:rPr dirty="0" sz="1000" spc="-55">
                <a:latin typeface="Tahoma"/>
                <a:cs typeface="Tahoma"/>
              </a:rPr>
              <a:t>erando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semplici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calcoli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alge</a:t>
            </a:r>
            <a:r>
              <a:rPr dirty="0" sz="1000" spc="-90">
                <a:latin typeface="Tahoma"/>
                <a:cs typeface="Tahoma"/>
              </a:rPr>
              <a:t>b</a:t>
            </a:r>
            <a:r>
              <a:rPr dirty="0" sz="1000" spc="-10">
                <a:latin typeface="Tahoma"/>
                <a:cs typeface="Tahoma"/>
              </a:rPr>
              <a:t>rici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si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ottiene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617029" y="854367"/>
            <a:ext cx="1219835" cy="0"/>
          </a:xfrm>
          <a:custGeom>
            <a:avLst/>
            <a:gdLst/>
            <a:ahLst/>
            <a:cxnLst/>
            <a:rect l="l" t="t" r="r" b="b"/>
            <a:pathLst>
              <a:path w="1219835" h="0">
                <a:moveTo>
                  <a:pt x="0" y="0"/>
                </a:moveTo>
                <a:lnTo>
                  <a:pt x="121953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1077277" y="879665"/>
            <a:ext cx="404495" cy="0"/>
          </a:xfrm>
          <a:custGeom>
            <a:avLst/>
            <a:gdLst/>
            <a:ahLst/>
            <a:cxnLst/>
            <a:rect l="l" t="t" r="r" b="b"/>
            <a:pathLst>
              <a:path w="404494" h="0">
                <a:moveTo>
                  <a:pt x="0" y="0"/>
                </a:moveTo>
                <a:lnTo>
                  <a:pt x="404495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604329" y="625816"/>
            <a:ext cx="1245235" cy="44513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>
              <a:lnSpc>
                <a:spcPct val="100000"/>
              </a:lnSpc>
            </a:pPr>
            <a:r>
              <a:rPr dirty="0" sz="1000">
                <a:latin typeface="Tahoma"/>
                <a:cs typeface="Tahoma"/>
              </a:rPr>
              <a:t>(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10" i="1">
                <a:latin typeface="Trebuchet MS"/>
                <a:cs typeface="Trebuchet MS"/>
              </a:rPr>
              <a:t> </a:t>
            </a:r>
            <a:r>
              <a:rPr dirty="0" sz="1000" spc="40">
                <a:latin typeface="Tahoma"/>
                <a:cs typeface="Tahoma"/>
              </a:rPr>
              <a:t>+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2)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baseline="47222" sz="1500" spc="22">
                <a:latin typeface="Lucida Sans Unicode"/>
                <a:cs typeface="Lucida Sans Unicode"/>
              </a:rPr>
              <a:t>√</a:t>
            </a:r>
            <a:r>
              <a:rPr dirty="0" sz="1000" spc="-50">
                <a:latin typeface="Tahoma"/>
                <a:cs typeface="Tahoma"/>
              </a:rPr>
              <a:t>3</a:t>
            </a:r>
            <a:r>
              <a:rPr dirty="0" sz="1000">
                <a:latin typeface="Tahoma"/>
                <a:cs typeface="Tahoma"/>
              </a:rPr>
              <a:t>  </a:t>
            </a:r>
            <a:r>
              <a:rPr dirty="0" sz="1000" spc="-110">
                <a:latin typeface="Tahoma"/>
                <a:cs typeface="Tahoma"/>
              </a:rPr>
              <a:t> 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-210" i="1">
                <a:latin typeface="Trebuchet MS"/>
                <a:cs typeface="Trebuchet MS"/>
              </a:rPr>
              <a:t> </a:t>
            </a:r>
            <a:r>
              <a:rPr dirty="0" baseline="23809" sz="1050" spc="-120">
                <a:latin typeface="Lucida Sans Unicode"/>
                <a:cs typeface="Lucida Sans Unicode"/>
              </a:rPr>
              <a:t>2</a:t>
            </a:r>
            <a:r>
              <a:rPr dirty="0" baseline="23809" sz="1050" spc="75">
                <a:latin typeface="Lucida Sans Unicode"/>
                <a:cs typeface="Lucida Sans Unicode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50">
                <a:latin typeface="Tahoma"/>
                <a:cs typeface="Tahoma"/>
              </a:rPr>
              <a:t>22</a:t>
            </a:r>
            <a:endParaRPr sz="1000">
              <a:latin typeface="Tahoma"/>
              <a:cs typeface="Tahoma"/>
            </a:endParaRPr>
          </a:p>
          <a:p>
            <a:pPr algn="ctr">
              <a:lnSpc>
                <a:spcPct val="100000"/>
              </a:lnSpc>
              <a:spcBef>
                <a:spcPts val="275"/>
              </a:spcBef>
            </a:pPr>
            <a:r>
              <a:rPr dirty="0" baseline="47222" sz="1500" spc="22">
                <a:latin typeface="Lucida Sans Unicode"/>
                <a:cs typeface="Lucida Sans Unicode"/>
              </a:rPr>
              <a:t>√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-210" i="1">
                <a:latin typeface="Trebuchet MS"/>
                <a:cs typeface="Trebuchet MS"/>
              </a:rPr>
              <a:t> </a:t>
            </a:r>
            <a:r>
              <a:rPr dirty="0" baseline="23809" sz="1050" spc="-120">
                <a:latin typeface="Lucida Sans Unicode"/>
                <a:cs typeface="Lucida Sans Unicode"/>
              </a:rPr>
              <a:t>2</a:t>
            </a:r>
            <a:r>
              <a:rPr dirty="0" baseline="23809" sz="1050" spc="75">
                <a:latin typeface="Lucida Sans Unicode"/>
                <a:cs typeface="Lucida Sans Unicode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50">
                <a:latin typeface="Tahoma"/>
                <a:cs typeface="Tahoma"/>
              </a:rPr>
              <a:t>22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250670" y="579924"/>
            <a:ext cx="627380" cy="19748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614045" algn="l"/>
              </a:tabLst>
            </a:pPr>
            <a:r>
              <a:rPr dirty="0" sz="1000" spc="-5" u="sng">
                <a:latin typeface="Times New Roman"/>
                <a:cs typeface="Times New Roman"/>
              </a:rPr>
              <a:t> </a:t>
            </a:r>
            <a:r>
              <a:rPr dirty="0" sz="1000" spc="-5" u="sng">
                <a:latin typeface="Times New Roman"/>
                <a:cs typeface="Times New Roman"/>
              </a:rPr>
              <a:t> </a:t>
            </a:r>
            <a:r>
              <a:rPr dirty="0" sz="1000" spc="15">
                <a:latin typeface="Lucida Sans Unicode"/>
                <a:cs typeface="Lucida Sans Unicode"/>
              </a:rPr>
              <a:t>√</a:t>
            </a:r>
            <a:r>
              <a:rPr dirty="0" sz="1000" spc="-5" u="sng">
                <a:latin typeface="Times New Roman"/>
                <a:cs typeface="Times New Roman"/>
              </a:rPr>
              <a:t> </a:t>
            </a:r>
            <a:r>
              <a:rPr dirty="0" sz="1000" u="sng">
                <a:latin typeface="Times New Roman"/>
                <a:cs typeface="Times New Roman"/>
              </a:rPr>
              <a:t>	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3179914" y="771918"/>
            <a:ext cx="63500" cy="0"/>
          </a:xfrm>
          <a:custGeom>
            <a:avLst/>
            <a:gdLst/>
            <a:ahLst/>
            <a:cxnLst/>
            <a:rect l="l" t="t" r="r" b="b"/>
            <a:pathLst>
              <a:path w="63500" h="0">
                <a:moveTo>
                  <a:pt x="0" y="0"/>
                </a:moveTo>
                <a:lnTo>
                  <a:pt x="6325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3369703" y="758672"/>
            <a:ext cx="404495" cy="0"/>
          </a:xfrm>
          <a:custGeom>
            <a:avLst/>
            <a:gdLst/>
            <a:ahLst/>
            <a:cxnLst/>
            <a:rect l="l" t="t" r="r" b="b"/>
            <a:pathLst>
              <a:path w="404495" h="0">
                <a:moveTo>
                  <a:pt x="0" y="0"/>
                </a:moveTo>
                <a:lnTo>
                  <a:pt x="404495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/>
          <p:nvPr/>
        </p:nvSpPr>
        <p:spPr>
          <a:xfrm>
            <a:off x="1874189" y="722339"/>
            <a:ext cx="2145030" cy="5981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70840" algn="l"/>
                <a:tab pos="659130" algn="l"/>
                <a:tab pos="1305560" algn="l"/>
              </a:tabLst>
            </a:pP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0</a:t>
            </a:r>
            <a:r>
              <a:rPr dirty="0" sz="1000">
                <a:latin typeface="Tahoma"/>
                <a:cs typeface="Tahoma"/>
              </a:rPr>
              <a:t>	</a:t>
            </a:r>
            <a:r>
              <a:rPr dirty="0" sz="1000" spc="-220">
                <a:latin typeface="Lucida Sans Unicode"/>
                <a:cs typeface="Lucida Sans Unicode"/>
              </a:rPr>
              <a:t>⇔</a:t>
            </a:r>
            <a:r>
              <a:rPr dirty="0" sz="1000">
                <a:latin typeface="Lucida Sans Unicode"/>
                <a:cs typeface="Lucida Sans Unicode"/>
              </a:rPr>
              <a:t>	</a:t>
            </a:r>
            <a:r>
              <a:rPr dirty="0" sz="1000">
                <a:latin typeface="Tahoma"/>
                <a:cs typeface="Tahoma"/>
              </a:rPr>
              <a:t>(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10" i="1">
                <a:latin typeface="Trebuchet MS"/>
                <a:cs typeface="Trebuchet MS"/>
              </a:rPr>
              <a:t> </a:t>
            </a:r>
            <a:r>
              <a:rPr dirty="0" sz="1000" spc="40">
                <a:latin typeface="Tahoma"/>
                <a:cs typeface="Tahoma"/>
              </a:rPr>
              <a:t>+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2)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>
                <a:latin typeface="Lucida Sans Unicode"/>
                <a:cs typeface="Lucida Sans Unicode"/>
              </a:rPr>
              <a:t>	</a:t>
            </a:r>
            <a:r>
              <a:rPr dirty="0" sz="1000" spc="-50">
                <a:latin typeface="Tahoma"/>
                <a:cs typeface="Tahoma"/>
              </a:rPr>
              <a:t>3</a:t>
            </a:r>
            <a:r>
              <a:rPr dirty="0" baseline="55555" sz="1500" spc="1072">
                <a:latin typeface="Arial"/>
                <a:cs typeface="Arial"/>
              </a:rPr>
              <a:t>/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-210" i="1">
                <a:latin typeface="Trebuchet MS"/>
                <a:cs typeface="Trebuchet MS"/>
              </a:rPr>
              <a:t> </a:t>
            </a:r>
            <a:r>
              <a:rPr dirty="0" baseline="23809" sz="1050" spc="-120">
                <a:latin typeface="Lucida Sans Unicode"/>
                <a:cs typeface="Lucida Sans Unicode"/>
              </a:rPr>
              <a:t>2</a:t>
            </a:r>
            <a:r>
              <a:rPr dirty="0" baseline="23809" sz="1050" spc="75">
                <a:latin typeface="Lucida Sans Unicode"/>
                <a:cs typeface="Lucida Sans Unicode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50">
                <a:latin typeface="Tahoma"/>
                <a:cs typeface="Tahoma"/>
              </a:rPr>
              <a:t>22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0</a:t>
            </a:r>
            <a:endParaRPr sz="10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17"/>
              </a:spcBef>
            </a:pPr>
            <a:endParaRPr sz="1350">
              <a:latin typeface="Times New Roman"/>
              <a:cs typeface="Times New Roman"/>
            </a:endParaRPr>
          </a:p>
          <a:p>
            <a:pPr marL="390525">
              <a:lnSpc>
                <a:spcPct val="100000"/>
              </a:lnSpc>
            </a:pPr>
            <a:r>
              <a:rPr dirty="0" sz="1000" spc="290">
                <a:latin typeface="Lucida Sans Unicode"/>
                <a:cs typeface="Lucida Sans Unicode"/>
              </a:rPr>
              <a:t> </a:t>
            </a:r>
            <a:endParaRPr sz="1000">
              <a:latin typeface="Lucida Sans Unicode"/>
              <a:cs typeface="Lucida Sans Unicode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3061766" y="705241"/>
            <a:ext cx="13081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15">
                <a:latin typeface="Lucida Sans Unicode"/>
                <a:cs typeface="Lucida Sans Unicode"/>
              </a:rPr>
              <a:t>√</a:t>
            </a:r>
            <a:endParaRPr sz="1000">
              <a:latin typeface="Lucida Sans Unicode"/>
              <a:cs typeface="Lucida Sans Unicode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2270277" y="1378775"/>
            <a:ext cx="63500" cy="0"/>
          </a:xfrm>
          <a:custGeom>
            <a:avLst/>
            <a:gdLst/>
            <a:ahLst/>
            <a:cxnLst/>
            <a:rect l="l" t="t" r="r" b="b"/>
            <a:pathLst>
              <a:path w="63500" h="0">
                <a:moveTo>
                  <a:pt x="0" y="0"/>
                </a:moveTo>
                <a:lnTo>
                  <a:pt x="6325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2460066" y="1365529"/>
            <a:ext cx="404495" cy="0"/>
          </a:xfrm>
          <a:custGeom>
            <a:avLst/>
            <a:gdLst/>
            <a:ahLst/>
            <a:cxnLst/>
            <a:rect l="l" t="t" r="r" b="b"/>
            <a:pathLst>
              <a:path w="404494" h="0">
                <a:moveTo>
                  <a:pt x="0" y="0"/>
                </a:moveTo>
                <a:lnTo>
                  <a:pt x="404495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 txBox="1"/>
          <p:nvPr/>
        </p:nvSpPr>
        <p:spPr>
          <a:xfrm>
            <a:off x="1695589" y="1312085"/>
            <a:ext cx="1217295" cy="2635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10" i="1">
                <a:latin typeface="Trebuchet MS"/>
                <a:cs typeface="Trebuchet MS"/>
              </a:rPr>
              <a:t> </a:t>
            </a:r>
            <a:r>
              <a:rPr dirty="0" sz="1000" spc="40">
                <a:latin typeface="Tahoma"/>
                <a:cs typeface="Tahoma"/>
              </a:rPr>
              <a:t>+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2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baseline="50000" sz="1500" spc="22">
                <a:latin typeface="Lucida Sans Unicode"/>
                <a:cs typeface="Lucida Sans Unicode"/>
              </a:rPr>
              <a:t>√</a:t>
            </a:r>
            <a:r>
              <a:rPr dirty="0" sz="1000" spc="-50">
                <a:latin typeface="Tahoma"/>
                <a:cs typeface="Tahoma"/>
              </a:rPr>
              <a:t>3</a:t>
            </a:r>
            <a:r>
              <a:rPr dirty="0" baseline="55555" sz="1500" spc="1072">
                <a:latin typeface="Arial"/>
                <a:cs typeface="Arial"/>
              </a:rPr>
              <a:t>/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-210" i="1">
                <a:latin typeface="Trebuchet MS"/>
                <a:cs typeface="Trebuchet MS"/>
              </a:rPr>
              <a:t> </a:t>
            </a:r>
            <a:r>
              <a:rPr dirty="0" baseline="23809" sz="1050" spc="-120">
                <a:latin typeface="Lucida Sans Unicode"/>
                <a:cs typeface="Lucida Sans Unicode"/>
              </a:rPr>
              <a:t>2</a:t>
            </a:r>
            <a:r>
              <a:rPr dirty="0" baseline="23809" sz="1050" spc="75">
                <a:latin typeface="Lucida Sans Unicode"/>
                <a:cs typeface="Lucida Sans Unicode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50">
                <a:latin typeface="Tahoma"/>
                <a:cs typeface="Tahoma"/>
              </a:rPr>
              <a:t>22</a:t>
            </a:r>
            <a:r>
              <a:rPr dirty="0" sz="1000" spc="-95" i="1">
                <a:latin typeface="Verdana"/>
                <a:cs typeface="Verdana"/>
              </a:rPr>
              <a:t>,</a:t>
            </a:r>
            <a:endParaRPr sz="1000">
              <a:latin typeface="Verdana"/>
              <a:cs typeface="Verdana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13830" y="1612720"/>
            <a:ext cx="2961005" cy="4692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0">
                <a:latin typeface="Tahoma"/>
                <a:cs typeface="Tahoma"/>
              </a:rPr>
              <a:t>elevando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entrambi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5">
                <a:latin typeface="Tahoma"/>
                <a:cs typeface="Tahoma"/>
              </a:rPr>
              <a:t>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60">
                <a:latin typeface="Tahoma"/>
                <a:cs typeface="Tahoma"/>
              </a:rPr>
              <a:t>mem</a:t>
            </a:r>
            <a:r>
              <a:rPr dirty="0" sz="1000" spc="-75">
                <a:latin typeface="Tahoma"/>
                <a:cs typeface="Tahoma"/>
              </a:rPr>
              <a:t>b</a:t>
            </a:r>
            <a:r>
              <a:rPr dirty="0" sz="1000" spc="-10">
                <a:latin typeface="Tahoma"/>
                <a:cs typeface="Tahoma"/>
              </a:rPr>
              <a:t>ri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a</a:t>
            </a:r>
            <a:r>
              <a:rPr dirty="0" sz="1000" spc="5">
                <a:latin typeface="Tahoma"/>
                <a:cs typeface="Tahoma"/>
              </a:rPr>
              <a:t>l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quadrato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si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80">
                <a:latin typeface="Tahoma"/>
                <a:cs typeface="Tahoma"/>
              </a:rPr>
              <a:t>a</a:t>
            </a:r>
            <a:r>
              <a:rPr dirty="0" sz="1000" spc="-30">
                <a:latin typeface="Tahoma"/>
                <a:cs typeface="Tahoma"/>
              </a:rPr>
              <a:t>r</a:t>
            </a:r>
            <a:r>
              <a:rPr dirty="0" sz="1000" spc="-30">
                <a:latin typeface="Tahoma"/>
                <a:cs typeface="Tahoma"/>
              </a:rPr>
              <a:t>riva</a:t>
            </a:r>
            <a:endParaRPr sz="10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14"/>
              </a:spcBef>
            </a:pPr>
            <a:endParaRPr sz="850">
              <a:latin typeface="Times New Roman"/>
              <a:cs typeface="Times New Roman"/>
            </a:endParaRPr>
          </a:p>
          <a:p>
            <a:pPr marL="57785">
              <a:lnSpc>
                <a:spcPct val="100000"/>
              </a:lnSpc>
              <a:tabLst>
                <a:tab pos="1393825" algn="l"/>
                <a:tab pos="1682114" algn="l"/>
              </a:tabLst>
            </a:pPr>
            <a:r>
              <a:rPr dirty="0" sz="1000">
                <a:latin typeface="Tahoma"/>
                <a:cs typeface="Tahoma"/>
              </a:rPr>
              <a:t>(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10" i="1">
                <a:latin typeface="Trebuchet MS"/>
                <a:cs typeface="Trebuchet MS"/>
              </a:rPr>
              <a:t> </a:t>
            </a:r>
            <a:r>
              <a:rPr dirty="0" sz="1000" spc="40">
                <a:latin typeface="Tahoma"/>
                <a:cs typeface="Tahoma"/>
              </a:rPr>
              <a:t>+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2)</a:t>
            </a:r>
            <a:r>
              <a:rPr dirty="0" baseline="31746" sz="1050" spc="-120">
                <a:latin typeface="Lucida Sans Unicode"/>
                <a:cs typeface="Lucida Sans Unicode"/>
              </a:rPr>
              <a:t>2</a:t>
            </a:r>
            <a:r>
              <a:rPr dirty="0" baseline="31746" sz="1050" spc="157">
                <a:latin typeface="Lucida Sans Unicode"/>
                <a:cs typeface="Lucida Sans Unicode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3(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-210" i="1">
                <a:latin typeface="Trebuchet MS"/>
                <a:cs typeface="Trebuchet MS"/>
              </a:rPr>
              <a:t> </a:t>
            </a:r>
            <a:r>
              <a:rPr dirty="0" baseline="31746" sz="1050" spc="-120">
                <a:latin typeface="Lucida Sans Unicode"/>
                <a:cs typeface="Lucida Sans Unicode"/>
              </a:rPr>
              <a:t>2</a:t>
            </a:r>
            <a:r>
              <a:rPr dirty="0" baseline="31746" sz="1050" spc="75">
                <a:latin typeface="Lucida Sans Unicode"/>
                <a:cs typeface="Lucida Sans Unicode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35">
                <a:latin typeface="Tahoma"/>
                <a:cs typeface="Tahoma"/>
              </a:rPr>
              <a:t>22)</a:t>
            </a:r>
            <a:r>
              <a:rPr dirty="0" sz="1000">
                <a:latin typeface="Tahoma"/>
                <a:cs typeface="Tahoma"/>
              </a:rPr>
              <a:t>	</a:t>
            </a:r>
            <a:r>
              <a:rPr dirty="0" sz="1000" spc="-220">
                <a:latin typeface="Lucida Sans Unicode"/>
                <a:cs typeface="Lucida Sans Unicode"/>
              </a:rPr>
              <a:t>⇔</a:t>
            </a:r>
            <a:r>
              <a:rPr dirty="0" sz="1000">
                <a:latin typeface="Lucida Sans Unicode"/>
                <a:cs typeface="Lucida Sans Unicode"/>
              </a:rPr>
              <a:t>	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-210" i="1">
                <a:latin typeface="Trebuchet MS"/>
                <a:cs typeface="Trebuchet MS"/>
              </a:rPr>
              <a:t> </a:t>
            </a:r>
            <a:r>
              <a:rPr dirty="0" baseline="31746" sz="1050" spc="-120">
                <a:latin typeface="Lucida Sans Unicode"/>
                <a:cs typeface="Lucida Sans Unicode"/>
              </a:rPr>
              <a:t>2</a:t>
            </a:r>
            <a:r>
              <a:rPr dirty="0" baseline="31746" sz="1050" spc="75">
                <a:latin typeface="Lucida Sans Unicode"/>
                <a:cs typeface="Lucida Sans Unicode"/>
              </a:rPr>
              <a:t> </a:t>
            </a:r>
            <a:r>
              <a:rPr dirty="0" sz="1000" spc="40">
                <a:latin typeface="Tahoma"/>
                <a:cs typeface="Tahoma"/>
              </a:rPr>
              <a:t>+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4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40">
                <a:latin typeface="Tahoma"/>
                <a:cs typeface="Tahoma"/>
              </a:rPr>
              <a:t>+</a:t>
            </a:r>
            <a:r>
              <a:rPr dirty="0" sz="1000" spc="-90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4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65" i="1">
                <a:latin typeface="Trebuchet MS"/>
                <a:cs typeface="Trebuchet MS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3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-210" i="1">
                <a:latin typeface="Trebuchet MS"/>
                <a:cs typeface="Trebuchet MS"/>
              </a:rPr>
              <a:t> </a:t>
            </a:r>
            <a:r>
              <a:rPr dirty="0" baseline="31746" sz="1050" spc="-120">
                <a:latin typeface="Lucida Sans Unicode"/>
                <a:cs typeface="Lucida Sans Unicode"/>
              </a:rPr>
              <a:t>2</a:t>
            </a:r>
            <a:r>
              <a:rPr dirty="0" baseline="31746" sz="1050" spc="75">
                <a:latin typeface="Lucida Sans Unicode"/>
                <a:cs typeface="Lucida Sans Unicode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50">
                <a:latin typeface="Tahoma"/>
                <a:cs typeface="Tahoma"/>
              </a:rPr>
              <a:t>66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0" y="3364623"/>
            <a:ext cx="1383030" cy="91440"/>
          </a:xfrm>
          <a:custGeom>
            <a:avLst/>
            <a:gdLst/>
            <a:ahLst/>
            <a:cxnLst/>
            <a:rect l="l" t="t" r="r" b="b"/>
            <a:pathLst>
              <a:path w="1383030" h="91439">
                <a:moveTo>
                  <a:pt x="0" y="91376"/>
                </a:moveTo>
                <a:lnTo>
                  <a:pt x="1382420" y="91376"/>
                </a:lnTo>
                <a:lnTo>
                  <a:pt x="1382420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1382420" y="3364623"/>
            <a:ext cx="1935480" cy="91440"/>
          </a:xfrm>
          <a:custGeom>
            <a:avLst/>
            <a:gdLst/>
            <a:ahLst/>
            <a:cxnLst/>
            <a:rect l="l" t="t" r="r" b="b"/>
            <a:pathLst>
              <a:path w="1935479" h="91439">
                <a:moveTo>
                  <a:pt x="0" y="91376"/>
                </a:moveTo>
                <a:lnTo>
                  <a:pt x="1935352" y="91376"/>
                </a:lnTo>
                <a:lnTo>
                  <a:pt x="1935352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3317760" y="3364623"/>
            <a:ext cx="829944" cy="91440"/>
          </a:xfrm>
          <a:custGeom>
            <a:avLst/>
            <a:gdLst/>
            <a:ahLst/>
            <a:cxnLst/>
            <a:rect l="l" t="t" r="r" b="b"/>
            <a:pathLst>
              <a:path w="829945" h="91439">
                <a:moveTo>
                  <a:pt x="0" y="91376"/>
                </a:moveTo>
                <a:lnTo>
                  <a:pt x="829411" y="91376"/>
                </a:lnTo>
                <a:lnTo>
                  <a:pt x="829411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4147172" y="3364623"/>
            <a:ext cx="461009" cy="91440"/>
          </a:xfrm>
          <a:custGeom>
            <a:avLst/>
            <a:gdLst/>
            <a:ahLst/>
            <a:cxnLst/>
            <a:rect l="l" t="t" r="r" b="b"/>
            <a:pathLst>
              <a:path w="461010" h="91439">
                <a:moveTo>
                  <a:pt x="0" y="91376"/>
                </a:moveTo>
                <a:lnTo>
                  <a:pt x="460832" y="91376"/>
                </a:lnTo>
                <a:lnTo>
                  <a:pt x="46083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Agnese</a:t>
            </a:r>
            <a:r>
              <a:rPr dirty="0" spc="15"/>
              <a:t> </a:t>
            </a:r>
            <a:r>
              <a:rPr dirty="0" spc="-10"/>
              <a:t>Di</a:t>
            </a:r>
            <a:r>
              <a:rPr dirty="0" spc="15"/>
              <a:t> </a:t>
            </a:r>
            <a:r>
              <a:rPr dirty="0" spc="-30"/>
              <a:t>Castro</a:t>
            </a:r>
          </a:p>
        </p:txBody>
      </p:sp>
      <p:sp>
        <p:nvSpPr>
          <p:cNvPr id="22" name="object 22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0"/>
              <a:t>Es</a:t>
            </a:r>
            <a:r>
              <a:rPr dirty="0" spc="-5"/>
              <a:t>p</a:t>
            </a:r>
            <a:r>
              <a:rPr dirty="0" spc="-40"/>
              <a:t>onenziale</a:t>
            </a:r>
            <a:r>
              <a:rPr dirty="0" spc="15"/>
              <a:t> </a:t>
            </a:r>
            <a:r>
              <a:rPr dirty="0" spc="50"/>
              <a:t>&amp;</a:t>
            </a:r>
            <a:r>
              <a:rPr dirty="0" spc="15"/>
              <a:t> </a:t>
            </a:r>
            <a:r>
              <a:rPr dirty="0" spc="-25"/>
              <a:t>Log</a:t>
            </a:r>
            <a:r>
              <a:rPr dirty="0" spc="-40"/>
              <a:t>a</a:t>
            </a:r>
            <a:r>
              <a:rPr dirty="0" spc="-25"/>
              <a:t>ritmo:</a:t>
            </a:r>
            <a:r>
              <a:rPr dirty="0" spc="75"/>
              <a:t> </a:t>
            </a:r>
            <a:r>
              <a:rPr dirty="0" spc="-35"/>
              <a:t>p</a:t>
            </a:r>
            <a:r>
              <a:rPr dirty="0" spc="-50"/>
              <a:t>a</a:t>
            </a:r>
            <a:r>
              <a:rPr dirty="0" spc="-25"/>
              <a:t>rte</a:t>
            </a:r>
            <a:r>
              <a:rPr dirty="0" spc="15"/>
              <a:t> </a:t>
            </a:r>
            <a:r>
              <a:rPr dirty="0" spc="-55"/>
              <a:t>3</a:t>
            </a:r>
          </a:p>
        </p:txBody>
      </p:sp>
      <p:sp>
        <p:nvSpPr>
          <p:cNvPr id="23" name="object 23"/>
          <p:cNvSpPr txBox="1"/>
          <p:nvPr/>
        </p:nvSpPr>
        <p:spPr>
          <a:xfrm>
            <a:off x="3458971" y="3367563"/>
            <a:ext cx="54737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25">
                <a:solidFill>
                  <a:srgbClr val="7A0000"/>
                </a:solidFill>
                <a:latin typeface="Lucida Sans Unicode"/>
                <a:cs typeface="Lucida Sans Unicode"/>
              </a:rPr>
              <a:t>Unitelma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Sapienza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4280865" y="3367563"/>
            <a:ext cx="19367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5">
                <a:solidFill>
                  <a:srgbClr val="FFFFFF"/>
                </a:solidFill>
                <a:latin typeface="Lucida Sans Unicode"/>
                <a:cs typeface="Lucida Sans Unicode"/>
              </a:rPr>
              <a:t>26/27</a:t>
            </a:r>
            <a:endParaRPr sz="5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1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49718" y="24034"/>
            <a:ext cx="40449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Esercizi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svolti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113830" y="412659"/>
            <a:ext cx="237109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15">
                <a:latin typeface="Tahoma"/>
                <a:cs typeface="Tahoma"/>
              </a:rPr>
              <a:t>O</a:t>
            </a:r>
            <a:r>
              <a:rPr dirty="0" sz="1000" spc="10">
                <a:latin typeface="Tahoma"/>
                <a:cs typeface="Tahoma"/>
              </a:rPr>
              <a:t>p</a:t>
            </a:r>
            <a:r>
              <a:rPr dirty="0" sz="1000" spc="-55">
                <a:latin typeface="Tahoma"/>
                <a:cs typeface="Tahoma"/>
              </a:rPr>
              <a:t>erando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semplici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calcoli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alge</a:t>
            </a:r>
            <a:r>
              <a:rPr dirty="0" sz="1000" spc="-90">
                <a:latin typeface="Tahoma"/>
                <a:cs typeface="Tahoma"/>
              </a:rPr>
              <a:t>b</a:t>
            </a:r>
            <a:r>
              <a:rPr dirty="0" sz="1000" spc="-10">
                <a:latin typeface="Tahoma"/>
                <a:cs typeface="Tahoma"/>
              </a:rPr>
              <a:t>rici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si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ottiene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617029" y="854367"/>
            <a:ext cx="1219835" cy="0"/>
          </a:xfrm>
          <a:custGeom>
            <a:avLst/>
            <a:gdLst/>
            <a:ahLst/>
            <a:cxnLst/>
            <a:rect l="l" t="t" r="r" b="b"/>
            <a:pathLst>
              <a:path w="1219835" h="0">
                <a:moveTo>
                  <a:pt x="0" y="0"/>
                </a:moveTo>
                <a:lnTo>
                  <a:pt x="121953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1077277" y="879665"/>
            <a:ext cx="404495" cy="0"/>
          </a:xfrm>
          <a:custGeom>
            <a:avLst/>
            <a:gdLst/>
            <a:ahLst/>
            <a:cxnLst/>
            <a:rect l="l" t="t" r="r" b="b"/>
            <a:pathLst>
              <a:path w="404494" h="0">
                <a:moveTo>
                  <a:pt x="0" y="0"/>
                </a:moveTo>
                <a:lnTo>
                  <a:pt x="404495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604329" y="625816"/>
            <a:ext cx="1245235" cy="44513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>
              <a:lnSpc>
                <a:spcPct val="100000"/>
              </a:lnSpc>
            </a:pPr>
            <a:r>
              <a:rPr dirty="0" sz="1000">
                <a:latin typeface="Tahoma"/>
                <a:cs typeface="Tahoma"/>
              </a:rPr>
              <a:t>(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10" i="1">
                <a:latin typeface="Trebuchet MS"/>
                <a:cs typeface="Trebuchet MS"/>
              </a:rPr>
              <a:t> </a:t>
            </a:r>
            <a:r>
              <a:rPr dirty="0" sz="1000" spc="40">
                <a:latin typeface="Tahoma"/>
                <a:cs typeface="Tahoma"/>
              </a:rPr>
              <a:t>+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2)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baseline="47222" sz="1500" spc="22">
                <a:latin typeface="Lucida Sans Unicode"/>
                <a:cs typeface="Lucida Sans Unicode"/>
              </a:rPr>
              <a:t>√</a:t>
            </a:r>
            <a:r>
              <a:rPr dirty="0" sz="1000" spc="-50">
                <a:latin typeface="Tahoma"/>
                <a:cs typeface="Tahoma"/>
              </a:rPr>
              <a:t>3</a:t>
            </a:r>
            <a:r>
              <a:rPr dirty="0" sz="1000">
                <a:latin typeface="Tahoma"/>
                <a:cs typeface="Tahoma"/>
              </a:rPr>
              <a:t>  </a:t>
            </a:r>
            <a:r>
              <a:rPr dirty="0" sz="1000" spc="-110">
                <a:latin typeface="Tahoma"/>
                <a:cs typeface="Tahoma"/>
              </a:rPr>
              <a:t> 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-210" i="1">
                <a:latin typeface="Trebuchet MS"/>
                <a:cs typeface="Trebuchet MS"/>
              </a:rPr>
              <a:t> </a:t>
            </a:r>
            <a:r>
              <a:rPr dirty="0" baseline="23809" sz="1050" spc="-120">
                <a:latin typeface="Lucida Sans Unicode"/>
                <a:cs typeface="Lucida Sans Unicode"/>
              </a:rPr>
              <a:t>2</a:t>
            </a:r>
            <a:r>
              <a:rPr dirty="0" baseline="23809" sz="1050" spc="75">
                <a:latin typeface="Lucida Sans Unicode"/>
                <a:cs typeface="Lucida Sans Unicode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50">
                <a:latin typeface="Tahoma"/>
                <a:cs typeface="Tahoma"/>
              </a:rPr>
              <a:t>22</a:t>
            </a:r>
            <a:endParaRPr sz="1000">
              <a:latin typeface="Tahoma"/>
              <a:cs typeface="Tahoma"/>
            </a:endParaRPr>
          </a:p>
          <a:p>
            <a:pPr algn="ctr">
              <a:lnSpc>
                <a:spcPct val="100000"/>
              </a:lnSpc>
              <a:spcBef>
                <a:spcPts val="275"/>
              </a:spcBef>
            </a:pPr>
            <a:r>
              <a:rPr dirty="0" baseline="47222" sz="1500" spc="22">
                <a:latin typeface="Lucida Sans Unicode"/>
                <a:cs typeface="Lucida Sans Unicode"/>
              </a:rPr>
              <a:t>√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-210" i="1">
                <a:latin typeface="Trebuchet MS"/>
                <a:cs typeface="Trebuchet MS"/>
              </a:rPr>
              <a:t> </a:t>
            </a:r>
            <a:r>
              <a:rPr dirty="0" baseline="23809" sz="1050" spc="-120">
                <a:latin typeface="Lucida Sans Unicode"/>
                <a:cs typeface="Lucida Sans Unicode"/>
              </a:rPr>
              <a:t>2</a:t>
            </a:r>
            <a:r>
              <a:rPr dirty="0" baseline="23809" sz="1050" spc="75">
                <a:latin typeface="Lucida Sans Unicode"/>
                <a:cs typeface="Lucida Sans Unicode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50">
                <a:latin typeface="Tahoma"/>
                <a:cs typeface="Tahoma"/>
              </a:rPr>
              <a:t>22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250670" y="579924"/>
            <a:ext cx="627380" cy="19748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614045" algn="l"/>
              </a:tabLst>
            </a:pPr>
            <a:r>
              <a:rPr dirty="0" sz="1000" spc="-5" u="sng">
                <a:latin typeface="Times New Roman"/>
                <a:cs typeface="Times New Roman"/>
              </a:rPr>
              <a:t> </a:t>
            </a:r>
            <a:r>
              <a:rPr dirty="0" sz="1000" spc="-5" u="sng">
                <a:latin typeface="Times New Roman"/>
                <a:cs typeface="Times New Roman"/>
              </a:rPr>
              <a:t> </a:t>
            </a:r>
            <a:r>
              <a:rPr dirty="0" sz="1000" spc="15">
                <a:latin typeface="Lucida Sans Unicode"/>
                <a:cs typeface="Lucida Sans Unicode"/>
              </a:rPr>
              <a:t>√</a:t>
            </a:r>
            <a:r>
              <a:rPr dirty="0" sz="1000" spc="-5" u="sng">
                <a:latin typeface="Times New Roman"/>
                <a:cs typeface="Times New Roman"/>
              </a:rPr>
              <a:t> </a:t>
            </a:r>
            <a:r>
              <a:rPr dirty="0" sz="1000" u="sng">
                <a:latin typeface="Times New Roman"/>
                <a:cs typeface="Times New Roman"/>
              </a:rPr>
              <a:t>	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3179914" y="771918"/>
            <a:ext cx="63500" cy="0"/>
          </a:xfrm>
          <a:custGeom>
            <a:avLst/>
            <a:gdLst/>
            <a:ahLst/>
            <a:cxnLst/>
            <a:rect l="l" t="t" r="r" b="b"/>
            <a:pathLst>
              <a:path w="63500" h="0">
                <a:moveTo>
                  <a:pt x="0" y="0"/>
                </a:moveTo>
                <a:lnTo>
                  <a:pt x="6325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3369703" y="758672"/>
            <a:ext cx="404495" cy="0"/>
          </a:xfrm>
          <a:custGeom>
            <a:avLst/>
            <a:gdLst/>
            <a:ahLst/>
            <a:cxnLst/>
            <a:rect l="l" t="t" r="r" b="b"/>
            <a:pathLst>
              <a:path w="404495" h="0">
                <a:moveTo>
                  <a:pt x="0" y="0"/>
                </a:moveTo>
                <a:lnTo>
                  <a:pt x="404495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/>
          <p:nvPr/>
        </p:nvSpPr>
        <p:spPr>
          <a:xfrm>
            <a:off x="1874189" y="722339"/>
            <a:ext cx="2145030" cy="5981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70840" algn="l"/>
                <a:tab pos="659130" algn="l"/>
                <a:tab pos="1305560" algn="l"/>
              </a:tabLst>
            </a:pP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0</a:t>
            </a:r>
            <a:r>
              <a:rPr dirty="0" sz="1000">
                <a:latin typeface="Tahoma"/>
                <a:cs typeface="Tahoma"/>
              </a:rPr>
              <a:t>	</a:t>
            </a:r>
            <a:r>
              <a:rPr dirty="0" sz="1000" spc="-220">
                <a:latin typeface="Lucida Sans Unicode"/>
                <a:cs typeface="Lucida Sans Unicode"/>
              </a:rPr>
              <a:t>⇔</a:t>
            </a:r>
            <a:r>
              <a:rPr dirty="0" sz="1000">
                <a:latin typeface="Lucida Sans Unicode"/>
                <a:cs typeface="Lucida Sans Unicode"/>
              </a:rPr>
              <a:t>	</a:t>
            </a:r>
            <a:r>
              <a:rPr dirty="0" sz="1000">
                <a:latin typeface="Tahoma"/>
                <a:cs typeface="Tahoma"/>
              </a:rPr>
              <a:t>(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10" i="1">
                <a:latin typeface="Trebuchet MS"/>
                <a:cs typeface="Trebuchet MS"/>
              </a:rPr>
              <a:t> </a:t>
            </a:r>
            <a:r>
              <a:rPr dirty="0" sz="1000" spc="40">
                <a:latin typeface="Tahoma"/>
                <a:cs typeface="Tahoma"/>
              </a:rPr>
              <a:t>+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2)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>
                <a:latin typeface="Lucida Sans Unicode"/>
                <a:cs typeface="Lucida Sans Unicode"/>
              </a:rPr>
              <a:t>	</a:t>
            </a:r>
            <a:r>
              <a:rPr dirty="0" sz="1000" spc="-50">
                <a:latin typeface="Tahoma"/>
                <a:cs typeface="Tahoma"/>
              </a:rPr>
              <a:t>3</a:t>
            </a:r>
            <a:r>
              <a:rPr dirty="0" baseline="55555" sz="1500" spc="1072">
                <a:latin typeface="Arial"/>
                <a:cs typeface="Arial"/>
              </a:rPr>
              <a:t>/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-210" i="1">
                <a:latin typeface="Trebuchet MS"/>
                <a:cs typeface="Trebuchet MS"/>
              </a:rPr>
              <a:t> </a:t>
            </a:r>
            <a:r>
              <a:rPr dirty="0" baseline="23809" sz="1050" spc="-120">
                <a:latin typeface="Lucida Sans Unicode"/>
                <a:cs typeface="Lucida Sans Unicode"/>
              </a:rPr>
              <a:t>2</a:t>
            </a:r>
            <a:r>
              <a:rPr dirty="0" baseline="23809" sz="1050" spc="75">
                <a:latin typeface="Lucida Sans Unicode"/>
                <a:cs typeface="Lucida Sans Unicode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50">
                <a:latin typeface="Tahoma"/>
                <a:cs typeface="Tahoma"/>
              </a:rPr>
              <a:t>22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0</a:t>
            </a:r>
            <a:endParaRPr sz="10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17"/>
              </a:spcBef>
            </a:pPr>
            <a:endParaRPr sz="1350">
              <a:latin typeface="Times New Roman"/>
              <a:cs typeface="Times New Roman"/>
            </a:endParaRPr>
          </a:p>
          <a:p>
            <a:pPr marL="390525">
              <a:lnSpc>
                <a:spcPct val="100000"/>
              </a:lnSpc>
            </a:pPr>
            <a:r>
              <a:rPr dirty="0" sz="1000" spc="290">
                <a:latin typeface="Lucida Sans Unicode"/>
                <a:cs typeface="Lucida Sans Unicode"/>
              </a:rPr>
              <a:t> </a:t>
            </a:r>
            <a:endParaRPr sz="1000">
              <a:latin typeface="Lucida Sans Unicode"/>
              <a:cs typeface="Lucida Sans Unicode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3061766" y="705241"/>
            <a:ext cx="13081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15">
                <a:latin typeface="Lucida Sans Unicode"/>
                <a:cs typeface="Lucida Sans Unicode"/>
              </a:rPr>
              <a:t>√</a:t>
            </a:r>
            <a:endParaRPr sz="1000">
              <a:latin typeface="Lucida Sans Unicode"/>
              <a:cs typeface="Lucida Sans Unicode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2270277" y="1378775"/>
            <a:ext cx="63500" cy="0"/>
          </a:xfrm>
          <a:custGeom>
            <a:avLst/>
            <a:gdLst/>
            <a:ahLst/>
            <a:cxnLst/>
            <a:rect l="l" t="t" r="r" b="b"/>
            <a:pathLst>
              <a:path w="63500" h="0">
                <a:moveTo>
                  <a:pt x="0" y="0"/>
                </a:moveTo>
                <a:lnTo>
                  <a:pt x="6325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2460066" y="1365529"/>
            <a:ext cx="404495" cy="0"/>
          </a:xfrm>
          <a:custGeom>
            <a:avLst/>
            <a:gdLst/>
            <a:ahLst/>
            <a:cxnLst/>
            <a:rect l="l" t="t" r="r" b="b"/>
            <a:pathLst>
              <a:path w="404494" h="0">
                <a:moveTo>
                  <a:pt x="0" y="0"/>
                </a:moveTo>
                <a:lnTo>
                  <a:pt x="404495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 txBox="1"/>
          <p:nvPr/>
        </p:nvSpPr>
        <p:spPr>
          <a:xfrm>
            <a:off x="1695589" y="1312085"/>
            <a:ext cx="1217295" cy="2635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10" i="1">
                <a:latin typeface="Trebuchet MS"/>
                <a:cs typeface="Trebuchet MS"/>
              </a:rPr>
              <a:t> </a:t>
            </a:r>
            <a:r>
              <a:rPr dirty="0" sz="1000" spc="40">
                <a:latin typeface="Tahoma"/>
                <a:cs typeface="Tahoma"/>
              </a:rPr>
              <a:t>+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2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baseline="50000" sz="1500" spc="22">
                <a:latin typeface="Lucida Sans Unicode"/>
                <a:cs typeface="Lucida Sans Unicode"/>
              </a:rPr>
              <a:t>√</a:t>
            </a:r>
            <a:r>
              <a:rPr dirty="0" sz="1000" spc="-50">
                <a:latin typeface="Tahoma"/>
                <a:cs typeface="Tahoma"/>
              </a:rPr>
              <a:t>3</a:t>
            </a:r>
            <a:r>
              <a:rPr dirty="0" baseline="55555" sz="1500" spc="1072">
                <a:latin typeface="Arial"/>
                <a:cs typeface="Arial"/>
              </a:rPr>
              <a:t>/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-210" i="1">
                <a:latin typeface="Trebuchet MS"/>
                <a:cs typeface="Trebuchet MS"/>
              </a:rPr>
              <a:t> </a:t>
            </a:r>
            <a:r>
              <a:rPr dirty="0" baseline="23809" sz="1050" spc="-120">
                <a:latin typeface="Lucida Sans Unicode"/>
                <a:cs typeface="Lucida Sans Unicode"/>
              </a:rPr>
              <a:t>2</a:t>
            </a:r>
            <a:r>
              <a:rPr dirty="0" baseline="23809" sz="1050" spc="75">
                <a:latin typeface="Lucida Sans Unicode"/>
                <a:cs typeface="Lucida Sans Unicode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50">
                <a:latin typeface="Tahoma"/>
                <a:cs typeface="Tahoma"/>
              </a:rPr>
              <a:t>22</a:t>
            </a:r>
            <a:r>
              <a:rPr dirty="0" sz="1000" spc="-95" i="1">
                <a:latin typeface="Verdana"/>
                <a:cs typeface="Verdana"/>
              </a:rPr>
              <a:t>,</a:t>
            </a:r>
            <a:endParaRPr sz="1000">
              <a:latin typeface="Verdana"/>
              <a:cs typeface="Verdana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13830" y="1612720"/>
            <a:ext cx="2961005" cy="4692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0">
                <a:latin typeface="Tahoma"/>
                <a:cs typeface="Tahoma"/>
              </a:rPr>
              <a:t>elevando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entrambi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5">
                <a:latin typeface="Tahoma"/>
                <a:cs typeface="Tahoma"/>
              </a:rPr>
              <a:t>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60">
                <a:latin typeface="Tahoma"/>
                <a:cs typeface="Tahoma"/>
              </a:rPr>
              <a:t>mem</a:t>
            </a:r>
            <a:r>
              <a:rPr dirty="0" sz="1000" spc="-75">
                <a:latin typeface="Tahoma"/>
                <a:cs typeface="Tahoma"/>
              </a:rPr>
              <a:t>b</a:t>
            </a:r>
            <a:r>
              <a:rPr dirty="0" sz="1000" spc="-10">
                <a:latin typeface="Tahoma"/>
                <a:cs typeface="Tahoma"/>
              </a:rPr>
              <a:t>ri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a</a:t>
            </a:r>
            <a:r>
              <a:rPr dirty="0" sz="1000" spc="5">
                <a:latin typeface="Tahoma"/>
                <a:cs typeface="Tahoma"/>
              </a:rPr>
              <a:t>l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quadrato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si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80">
                <a:latin typeface="Tahoma"/>
                <a:cs typeface="Tahoma"/>
              </a:rPr>
              <a:t>a</a:t>
            </a:r>
            <a:r>
              <a:rPr dirty="0" sz="1000" spc="-30">
                <a:latin typeface="Tahoma"/>
                <a:cs typeface="Tahoma"/>
              </a:rPr>
              <a:t>r</a:t>
            </a:r>
            <a:r>
              <a:rPr dirty="0" sz="1000" spc="-30">
                <a:latin typeface="Tahoma"/>
                <a:cs typeface="Tahoma"/>
              </a:rPr>
              <a:t>riva</a:t>
            </a:r>
            <a:endParaRPr sz="10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14"/>
              </a:spcBef>
            </a:pPr>
            <a:endParaRPr sz="850">
              <a:latin typeface="Times New Roman"/>
              <a:cs typeface="Times New Roman"/>
            </a:endParaRPr>
          </a:p>
          <a:p>
            <a:pPr marL="57785">
              <a:lnSpc>
                <a:spcPct val="100000"/>
              </a:lnSpc>
              <a:tabLst>
                <a:tab pos="1393825" algn="l"/>
                <a:tab pos="1682114" algn="l"/>
              </a:tabLst>
            </a:pPr>
            <a:r>
              <a:rPr dirty="0" sz="1000">
                <a:latin typeface="Tahoma"/>
                <a:cs typeface="Tahoma"/>
              </a:rPr>
              <a:t>(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10" i="1">
                <a:latin typeface="Trebuchet MS"/>
                <a:cs typeface="Trebuchet MS"/>
              </a:rPr>
              <a:t> </a:t>
            </a:r>
            <a:r>
              <a:rPr dirty="0" sz="1000" spc="40">
                <a:latin typeface="Tahoma"/>
                <a:cs typeface="Tahoma"/>
              </a:rPr>
              <a:t>+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2)</a:t>
            </a:r>
            <a:r>
              <a:rPr dirty="0" baseline="31746" sz="1050" spc="-120">
                <a:latin typeface="Lucida Sans Unicode"/>
                <a:cs typeface="Lucida Sans Unicode"/>
              </a:rPr>
              <a:t>2</a:t>
            </a:r>
            <a:r>
              <a:rPr dirty="0" baseline="31746" sz="1050" spc="157">
                <a:latin typeface="Lucida Sans Unicode"/>
                <a:cs typeface="Lucida Sans Unicode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3(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-210" i="1">
                <a:latin typeface="Trebuchet MS"/>
                <a:cs typeface="Trebuchet MS"/>
              </a:rPr>
              <a:t> </a:t>
            </a:r>
            <a:r>
              <a:rPr dirty="0" baseline="31746" sz="1050" spc="-120">
                <a:latin typeface="Lucida Sans Unicode"/>
                <a:cs typeface="Lucida Sans Unicode"/>
              </a:rPr>
              <a:t>2</a:t>
            </a:r>
            <a:r>
              <a:rPr dirty="0" baseline="31746" sz="1050" spc="75">
                <a:latin typeface="Lucida Sans Unicode"/>
                <a:cs typeface="Lucida Sans Unicode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35">
                <a:latin typeface="Tahoma"/>
                <a:cs typeface="Tahoma"/>
              </a:rPr>
              <a:t>22)</a:t>
            </a:r>
            <a:r>
              <a:rPr dirty="0" sz="1000">
                <a:latin typeface="Tahoma"/>
                <a:cs typeface="Tahoma"/>
              </a:rPr>
              <a:t>	</a:t>
            </a:r>
            <a:r>
              <a:rPr dirty="0" sz="1000" spc="-220">
                <a:latin typeface="Lucida Sans Unicode"/>
                <a:cs typeface="Lucida Sans Unicode"/>
              </a:rPr>
              <a:t>⇔</a:t>
            </a:r>
            <a:r>
              <a:rPr dirty="0" sz="1000">
                <a:latin typeface="Lucida Sans Unicode"/>
                <a:cs typeface="Lucida Sans Unicode"/>
              </a:rPr>
              <a:t>	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-210" i="1">
                <a:latin typeface="Trebuchet MS"/>
                <a:cs typeface="Trebuchet MS"/>
              </a:rPr>
              <a:t> </a:t>
            </a:r>
            <a:r>
              <a:rPr dirty="0" baseline="31746" sz="1050" spc="-120">
                <a:latin typeface="Lucida Sans Unicode"/>
                <a:cs typeface="Lucida Sans Unicode"/>
              </a:rPr>
              <a:t>2</a:t>
            </a:r>
            <a:r>
              <a:rPr dirty="0" baseline="31746" sz="1050" spc="75">
                <a:latin typeface="Lucida Sans Unicode"/>
                <a:cs typeface="Lucida Sans Unicode"/>
              </a:rPr>
              <a:t> </a:t>
            </a:r>
            <a:r>
              <a:rPr dirty="0" sz="1000" spc="40">
                <a:latin typeface="Tahoma"/>
                <a:cs typeface="Tahoma"/>
              </a:rPr>
              <a:t>+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4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40">
                <a:latin typeface="Tahoma"/>
                <a:cs typeface="Tahoma"/>
              </a:rPr>
              <a:t>+</a:t>
            </a:r>
            <a:r>
              <a:rPr dirty="0" sz="1000" spc="-90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4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65" i="1">
                <a:latin typeface="Trebuchet MS"/>
                <a:cs typeface="Trebuchet MS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3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-210" i="1">
                <a:latin typeface="Trebuchet MS"/>
                <a:cs typeface="Trebuchet MS"/>
              </a:rPr>
              <a:t> </a:t>
            </a:r>
            <a:r>
              <a:rPr dirty="0" baseline="31746" sz="1050" spc="-120">
                <a:latin typeface="Lucida Sans Unicode"/>
                <a:cs typeface="Lucida Sans Unicode"/>
              </a:rPr>
              <a:t>2</a:t>
            </a:r>
            <a:r>
              <a:rPr dirty="0" baseline="31746" sz="1050" spc="75">
                <a:latin typeface="Lucida Sans Unicode"/>
                <a:cs typeface="Lucida Sans Unicode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50">
                <a:latin typeface="Tahoma"/>
                <a:cs typeface="Tahoma"/>
              </a:rPr>
              <a:t>66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3210826" y="1867340"/>
            <a:ext cx="1238250" cy="21462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00355" algn="l"/>
              </a:tabLst>
            </a:pPr>
            <a:r>
              <a:rPr dirty="0" sz="1000" spc="-220">
                <a:latin typeface="Lucida Sans Unicode"/>
                <a:cs typeface="Lucida Sans Unicode"/>
              </a:rPr>
              <a:t>⇔</a:t>
            </a:r>
            <a:r>
              <a:rPr dirty="0" sz="1000" spc="-220">
                <a:latin typeface="Lucida Sans Unicode"/>
                <a:cs typeface="Lucida Sans Unicode"/>
              </a:rPr>
              <a:t>	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-210" i="1">
                <a:latin typeface="Trebuchet MS"/>
                <a:cs typeface="Trebuchet MS"/>
              </a:rPr>
              <a:t> </a:t>
            </a:r>
            <a:r>
              <a:rPr dirty="0" baseline="31746" sz="1050" spc="-120">
                <a:latin typeface="Lucida Sans Unicode"/>
                <a:cs typeface="Lucida Sans Unicode"/>
              </a:rPr>
              <a:t>2</a:t>
            </a:r>
            <a:r>
              <a:rPr dirty="0" baseline="31746" sz="1050" spc="75">
                <a:latin typeface="Lucida Sans Unicode"/>
                <a:cs typeface="Lucida Sans Unicode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50">
                <a:latin typeface="Tahoma"/>
                <a:cs typeface="Tahoma"/>
              </a:rPr>
              <a:t>2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10" i="1">
                <a:latin typeface="Trebuchet MS"/>
                <a:cs typeface="Trebuchet MS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50">
                <a:latin typeface="Tahoma"/>
                <a:cs typeface="Tahoma"/>
              </a:rPr>
              <a:t>35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0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0" y="3364623"/>
            <a:ext cx="1383030" cy="91440"/>
          </a:xfrm>
          <a:custGeom>
            <a:avLst/>
            <a:gdLst/>
            <a:ahLst/>
            <a:cxnLst/>
            <a:rect l="l" t="t" r="r" b="b"/>
            <a:pathLst>
              <a:path w="1383030" h="91439">
                <a:moveTo>
                  <a:pt x="0" y="91376"/>
                </a:moveTo>
                <a:lnTo>
                  <a:pt x="1382420" y="91376"/>
                </a:lnTo>
                <a:lnTo>
                  <a:pt x="1382420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1382420" y="3364623"/>
            <a:ext cx="1935480" cy="91440"/>
          </a:xfrm>
          <a:custGeom>
            <a:avLst/>
            <a:gdLst/>
            <a:ahLst/>
            <a:cxnLst/>
            <a:rect l="l" t="t" r="r" b="b"/>
            <a:pathLst>
              <a:path w="1935479" h="91439">
                <a:moveTo>
                  <a:pt x="0" y="91376"/>
                </a:moveTo>
                <a:lnTo>
                  <a:pt x="1935352" y="91376"/>
                </a:lnTo>
                <a:lnTo>
                  <a:pt x="1935352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3317760" y="3364623"/>
            <a:ext cx="829944" cy="91440"/>
          </a:xfrm>
          <a:custGeom>
            <a:avLst/>
            <a:gdLst/>
            <a:ahLst/>
            <a:cxnLst/>
            <a:rect l="l" t="t" r="r" b="b"/>
            <a:pathLst>
              <a:path w="829945" h="91439">
                <a:moveTo>
                  <a:pt x="0" y="91376"/>
                </a:moveTo>
                <a:lnTo>
                  <a:pt x="829411" y="91376"/>
                </a:lnTo>
                <a:lnTo>
                  <a:pt x="829411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4147172" y="3364623"/>
            <a:ext cx="461009" cy="91440"/>
          </a:xfrm>
          <a:custGeom>
            <a:avLst/>
            <a:gdLst/>
            <a:ahLst/>
            <a:cxnLst/>
            <a:rect l="l" t="t" r="r" b="b"/>
            <a:pathLst>
              <a:path w="461010" h="91439">
                <a:moveTo>
                  <a:pt x="0" y="91376"/>
                </a:moveTo>
                <a:lnTo>
                  <a:pt x="460832" y="91376"/>
                </a:lnTo>
                <a:lnTo>
                  <a:pt x="46083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Agnese</a:t>
            </a:r>
            <a:r>
              <a:rPr dirty="0" spc="15"/>
              <a:t> </a:t>
            </a:r>
            <a:r>
              <a:rPr dirty="0" spc="-10"/>
              <a:t>Di</a:t>
            </a:r>
            <a:r>
              <a:rPr dirty="0" spc="15"/>
              <a:t> </a:t>
            </a:r>
            <a:r>
              <a:rPr dirty="0" spc="-30"/>
              <a:t>Castro</a:t>
            </a:r>
          </a:p>
        </p:txBody>
      </p:sp>
      <p:sp>
        <p:nvSpPr>
          <p:cNvPr id="23" name="object 23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0"/>
              <a:t>Es</a:t>
            </a:r>
            <a:r>
              <a:rPr dirty="0" spc="-5"/>
              <a:t>p</a:t>
            </a:r>
            <a:r>
              <a:rPr dirty="0" spc="-40"/>
              <a:t>onenziale</a:t>
            </a:r>
            <a:r>
              <a:rPr dirty="0" spc="15"/>
              <a:t> </a:t>
            </a:r>
            <a:r>
              <a:rPr dirty="0" spc="50"/>
              <a:t>&amp;</a:t>
            </a:r>
            <a:r>
              <a:rPr dirty="0" spc="15"/>
              <a:t> </a:t>
            </a:r>
            <a:r>
              <a:rPr dirty="0" spc="-25"/>
              <a:t>Log</a:t>
            </a:r>
            <a:r>
              <a:rPr dirty="0" spc="-40"/>
              <a:t>a</a:t>
            </a:r>
            <a:r>
              <a:rPr dirty="0" spc="-25"/>
              <a:t>ritmo:</a:t>
            </a:r>
            <a:r>
              <a:rPr dirty="0" spc="75"/>
              <a:t> </a:t>
            </a:r>
            <a:r>
              <a:rPr dirty="0" spc="-35"/>
              <a:t>p</a:t>
            </a:r>
            <a:r>
              <a:rPr dirty="0" spc="-50"/>
              <a:t>a</a:t>
            </a:r>
            <a:r>
              <a:rPr dirty="0" spc="-25"/>
              <a:t>rte</a:t>
            </a:r>
            <a:r>
              <a:rPr dirty="0" spc="15"/>
              <a:t> </a:t>
            </a:r>
            <a:r>
              <a:rPr dirty="0" spc="-55"/>
              <a:t>3</a:t>
            </a:r>
          </a:p>
        </p:txBody>
      </p:sp>
      <p:sp>
        <p:nvSpPr>
          <p:cNvPr id="24" name="object 24"/>
          <p:cNvSpPr txBox="1"/>
          <p:nvPr/>
        </p:nvSpPr>
        <p:spPr>
          <a:xfrm>
            <a:off x="3458971" y="3367563"/>
            <a:ext cx="54737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25">
                <a:solidFill>
                  <a:srgbClr val="7A0000"/>
                </a:solidFill>
                <a:latin typeface="Lucida Sans Unicode"/>
                <a:cs typeface="Lucida Sans Unicode"/>
              </a:rPr>
              <a:t>Unitelma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Sapienza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4280865" y="3367563"/>
            <a:ext cx="19367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5">
                <a:solidFill>
                  <a:srgbClr val="FFFFFF"/>
                </a:solidFill>
                <a:latin typeface="Lucida Sans Unicode"/>
                <a:cs typeface="Lucida Sans Unicode"/>
              </a:rPr>
              <a:t>26/27</a:t>
            </a:r>
            <a:endParaRPr sz="5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1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49718" y="24034"/>
            <a:ext cx="40449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Esercizi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svolti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113830" y="412659"/>
            <a:ext cx="237109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15">
                <a:latin typeface="Tahoma"/>
                <a:cs typeface="Tahoma"/>
              </a:rPr>
              <a:t>O</a:t>
            </a:r>
            <a:r>
              <a:rPr dirty="0" sz="1000" spc="10">
                <a:latin typeface="Tahoma"/>
                <a:cs typeface="Tahoma"/>
              </a:rPr>
              <a:t>p</a:t>
            </a:r>
            <a:r>
              <a:rPr dirty="0" sz="1000" spc="-55">
                <a:latin typeface="Tahoma"/>
                <a:cs typeface="Tahoma"/>
              </a:rPr>
              <a:t>erando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semplici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calcoli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alge</a:t>
            </a:r>
            <a:r>
              <a:rPr dirty="0" sz="1000" spc="-90">
                <a:latin typeface="Tahoma"/>
                <a:cs typeface="Tahoma"/>
              </a:rPr>
              <a:t>b</a:t>
            </a:r>
            <a:r>
              <a:rPr dirty="0" sz="1000" spc="-10">
                <a:latin typeface="Tahoma"/>
                <a:cs typeface="Tahoma"/>
              </a:rPr>
              <a:t>rici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si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ottiene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617029" y="854367"/>
            <a:ext cx="1219835" cy="0"/>
          </a:xfrm>
          <a:custGeom>
            <a:avLst/>
            <a:gdLst/>
            <a:ahLst/>
            <a:cxnLst/>
            <a:rect l="l" t="t" r="r" b="b"/>
            <a:pathLst>
              <a:path w="1219835" h="0">
                <a:moveTo>
                  <a:pt x="0" y="0"/>
                </a:moveTo>
                <a:lnTo>
                  <a:pt x="121953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1077277" y="879665"/>
            <a:ext cx="404495" cy="0"/>
          </a:xfrm>
          <a:custGeom>
            <a:avLst/>
            <a:gdLst/>
            <a:ahLst/>
            <a:cxnLst/>
            <a:rect l="l" t="t" r="r" b="b"/>
            <a:pathLst>
              <a:path w="404494" h="0">
                <a:moveTo>
                  <a:pt x="0" y="0"/>
                </a:moveTo>
                <a:lnTo>
                  <a:pt x="404495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604329" y="625816"/>
            <a:ext cx="1245235" cy="44513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>
              <a:lnSpc>
                <a:spcPct val="100000"/>
              </a:lnSpc>
            </a:pPr>
            <a:r>
              <a:rPr dirty="0" sz="1000">
                <a:latin typeface="Tahoma"/>
                <a:cs typeface="Tahoma"/>
              </a:rPr>
              <a:t>(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10" i="1">
                <a:latin typeface="Trebuchet MS"/>
                <a:cs typeface="Trebuchet MS"/>
              </a:rPr>
              <a:t> </a:t>
            </a:r>
            <a:r>
              <a:rPr dirty="0" sz="1000" spc="40">
                <a:latin typeface="Tahoma"/>
                <a:cs typeface="Tahoma"/>
              </a:rPr>
              <a:t>+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2)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baseline="47222" sz="1500" spc="22">
                <a:latin typeface="Lucida Sans Unicode"/>
                <a:cs typeface="Lucida Sans Unicode"/>
              </a:rPr>
              <a:t>√</a:t>
            </a:r>
            <a:r>
              <a:rPr dirty="0" sz="1000" spc="-50">
                <a:latin typeface="Tahoma"/>
                <a:cs typeface="Tahoma"/>
              </a:rPr>
              <a:t>3</a:t>
            </a:r>
            <a:r>
              <a:rPr dirty="0" sz="1000">
                <a:latin typeface="Tahoma"/>
                <a:cs typeface="Tahoma"/>
              </a:rPr>
              <a:t>  </a:t>
            </a:r>
            <a:r>
              <a:rPr dirty="0" sz="1000" spc="-110">
                <a:latin typeface="Tahoma"/>
                <a:cs typeface="Tahoma"/>
              </a:rPr>
              <a:t> 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-210" i="1">
                <a:latin typeface="Trebuchet MS"/>
                <a:cs typeface="Trebuchet MS"/>
              </a:rPr>
              <a:t> </a:t>
            </a:r>
            <a:r>
              <a:rPr dirty="0" baseline="23809" sz="1050" spc="-120">
                <a:latin typeface="Lucida Sans Unicode"/>
                <a:cs typeface="Lucida Sans Unicode"/>
              </a:rPr>
              <a:t>2</a:t>
            </a:r>
            <a:r>
              <a:rPr dirty="0" baseline="23809" sz="1050" spc="75">
                <a:latin typeface="Lucida Sans Unicode"/>
                <a:cs typeface="Lucida Sans Unicode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50">
                <a:latin typeface="Tahoma"/>
                <a:cs typeface="Tahoma"/>
              </a:rPr>
              <a:t>22</a:t>
            </a:r>
            <a:endParaRPr sz="1000">
              <a:latin typeface="Tahoma"/>
              <a:cs typeface="Tahoma"/>
            </a:endParaRPr>
          </a:p>
          <a:p>
            <a:pPr algn="ctr">
              <a:lnSpc>
                <a:spcPct val="100000"/>
              </a:lnSpc>
              <a:spcBef>
                <a:spcPts val="275"/>
              </a:spcBef>
            </a:pPr>
            <a:r>
              <a:rPr dirty="0" baseline="47222" sz="1500" spc="22">
                <a:latin typeface="Lucida Sans Unicode"/>
                <a:cs typeface="Lucida Sans Unicode"/>
              </a:rPr>
              <a:t>√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-210" i="1">
                <a:latin typeface="Trebuchet MS"/>
                <a:cs typeface="Trebuchet MS"/>
              </a:rPr>
              <a:t> </a:t>
            </a:r>
            <a:r>
              <a:rPr dirty="0" baseline="23809" sz="1050" spc="-120">
                <a:latin typeface="Lucida Sans Unicode"/>
                <a:cs typeface="Lucida Sans Unicode"/>
              </a:rPr>
              <a:t>2</a:t>
            </a:r>
            <a:r>
              <a:rPr dirty="0" baseline="23809" sz="1050" spc="75">
                <a:latin typeface="Lucida Sans Unicode"/>
                <a:cs typeface="Lucida Sans Unicode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50">
                <a:latin typeface="Tahoma"/>
                <a:cs typeface="Tahoma"/>
              </a:rPr>
              <a:t>22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250670" y="579924"/>
            <a:ext cx="627380" cy="19748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614045" algn="l"/>
              </a:tabLst>
            </a:pPr>
            <a:r>
              <a:rPr dirty="0" sz="1000" spc="-5" u="sng">
                <a:latin typeface="Times New Roman"/>
                <a:cs typeface="Times New Roman"/>
              </a:rPr>
              <a:t> </a:t>
            </a:r>
            <a:r>
              <a:rPr dirty="0" sz="1000" spc="-5" u="sng">
                <a:latin typeface="Times New Roman"/>
                <a:cs typeface="Times New Roman"/>
              </a:rPr>
              <a:t> </a:t>
            </a:r>
            <a:r>
              <a:rPr dirty="0" sz="1000" spc="15">
                <a:latin typeface="Lucida Sans Unicode"/>
                <a:cs typeface="Lucida Sans Unicode"/>
              </a:rPr>
              <a:t>√</a:t>
            </a:r>
            <a:r>
              <a:rPr dirty="0" sz="1000" spc="-5" u="sng">
                <a:latin typeface="Times New Roman"/>
                <a:cs typeface="Times New Roman"/>
              </a:rPr>
              <a:t> </a:t>
            </a:r>
            <a:r>
              <a:rPr dirty="0" sz="1000" u="sng">
                <a:latin typeface="Times New Roman"/>
                <a:cs typeface="Times New Roman"/>
              </a:rPr>
              <a:t>	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3179914" y="771918"/>
            <a:ext cx="63500" cy="0"/>
          </a:xfrm>
          <a:custGeom>
            <a:avLst/>
            <a:gdLst/>
            <a:ahLst/>
            <a:cxnLst/>
            <a:rect l="l" t="t" r="r" b="b"/>
            <a:pathLst>
              <a:path w="63500" h="0">
                <a:moveTo>
                  <a:pt x="0" y="0"/>
                </a:moveTo>
                <a:lnTo>
                  <a:pt x="6325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3369703" y="758672"/>
            <a:ext cx="404495" cy="0"/>
          </a:xfrm>
          <a:custGeom>
            <a:avLst/>
            <a:gdLst/>
            <a:ahLst/>
            <a:cxnLst/>
            <a:rect l="l" t="t" r="r" b="b"/>
            <a:pathLst>
              <a:path w="404495" h="0">
                <a:moveTo>
                  <a:pt x="0" y="0"/>
                </a:moveTo>
                <a:lnTo>
                  <a:pt x="404495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/>
          <p:nvPr/>
        </p:nvSpPr>
        <p:spPr>
          <a:xfrm>
            <a:off x="1874189" y="722339"/>
            <a:ext cx="2145030" cy="5981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70840" algn="l"/>
                <a:tab pos="659130" algn="l"/>
                <a:tab pos="1305560" algn="l"/>
              </a:tabLst>
            </a:pP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0</a:t>
            </a:r>
            <a:r>
              <a:rPr dirty="0" sz="1000">
                <a:latin typeface="Tahoma"/>
                <a:cs typeface="Tahoma"/>
              </a:rPr>
              <a:t>	</a:t>
            </a:r>
            <a:r>
              <a:rPr dirty="0" sz="1000" spc="-220">
                <a:latin typeface="Lucida Sans Unicode"/>
                <a:cs typeface="Lucida Sans Unicode"/>
              </a:rPr>
              <a:t>⇔</a:t>
            </a:r>
            <a:r>
              <a:rPr dirty="0" sz="1000">
                <a:latin typeface="Lucida Sans Unicode"/>
                <a:cs typeface="Lucida Sans Unicode"/>
              </a:rPr>
              <a:t>	</a:t>
            </a:r>
            <a:r>
              <a:rPr dirty="0" sz="1000">
                <a:latin typeface="Tahoma"/>
                <a:cs typeface="Tahoma"/>
              </a:rPr>
              <a:t>(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10" i="1">
                <a:latin typeface="Trebuchet MS"/>
                <a:cs typeface="Trebuchet MS"/>
              </a:rPr>
              <a:t> </a:t>
            </a:r>
            <a:r>
              <a:rPr dirty="0" sz="1000" spc="40">
                <a:latin typeface="Tahoma"/>
                <a:cs typeface="Tahoma"/>
              </a:rPr>
              <a:t>+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2)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>
                <a:latin typeface="Lucida Sans Unicode"/>
                <a:cs typeface="Lucida Sans Unicode"/>
              </a:rPr>
              <a:t>	</a:t>
            </a:r>
            <a:r>
              <a:rPr dirty="0" sz="1000" spc="-50">
                <a:latin typeface="Tahoma"/>
                <a:cs typeface="Tahoma"/>
              </a:rPr>
              <a:t>3</a:t>
            </a:r>
            <a:r>
              <a:rPr dirty="0" baseline="55555" sz="1500" spc="1072">
                <a:latin typeface="Arial"/>
                <a:cs typeface="Arial"/>
              </a:rPr>
              <a:t>/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-210" i="1">
                <a:latin typeface="Trebuchet MS"/>
                <a:cs typeface="Trebuchet MS"/>
              </a:rPr>
              <a:t> </a:t>
            </a:r>
            <a:r>
              <a:rPr dirty="0" baseline="23809" sz="1050" spc="-120">
                <a:latin typeface="Lucida Sans Unicode"/>
                <a:cs typeface="Lucida Sans Unicode"/>
              </a:rPr>
              <a:t>2</a:t>
            </a:r>
            <a:r>
              <a:rPr dirty="0" baseline="23809" sz="1050" spc="75">
                <a:latin typeface="Lucida Sans Unicode"/>
                <a:cs typeface="Lucida Sans Unicode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50">
                <a:latin typeface="Tahoma"/>
                <a:cs typeface="Tahoma"/>
              </a:rPr>
              <a:t>22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0</a:t>
            </a:r>
            <a:endParaRPr sz="10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17"/>
              </a:spcBef>
            </a:pPr>
            <a:endParaRPr sz="1350">
              <a:latin typeface="Times New Roman"/>
              <a:cs typeface="Times New Roman"/>
            </a:endParaRPr>
          </a:p>
          <a:p>
            <a:pPr marL="390525">
              <a:lnSpc>
                <a:spcPct val="100000"/>
              </a:lnSpc>
            </a:pPr>
            <a:r>
              <a:rPr dirty="0" sz="1000" spc="290">
                <a:latin typeface="Lucida Sans Unicode"/>
                <a:cs typeface="Lucida Sans Unicode"/>
              </a:rPr>
              <a:t> </a:t>
            </a:r>
            <a:endParaRPr sz="1000">
              <a:latin typeface="Lucida Sans Unicode"/>
              <a:cs typeface="Lucida Sans Unicode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3061766" y="705241"/>
            <a:ext cx="13081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15">
                <a:latin typeface="Lucida Sans Unicode"/>
                <a:cs typeface="Lucida Sans Unicode"/>
              </a:rPr>
              <a:t>√</a:t>
            </a:r>
            <a:endParaRPr sz="1000">
              <a:latin typeface="Lucida Sans Unicode"/>
              <a:cs typeface="Lucida Sans Unicode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2270277" y="1378775"/>
            <a:ext cx="63500" cy="0"/>
          </a:xfrm>
          <a:custGeom>
            <a:avLst/>
            <a:gdLst/>
            <a:ahLst/>
            <a:cxnLst/>
            <a:rect l="l" t="t" r="r" b="b"/>
            <a:pathLst>
              <a:path w="63500" h="0">
                <a:moveTo>
                  <a:pt x="0" y="0"/>
                </a:moveTo>
                <a:lnTo>
                  <a:pt x="6325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2460066" y="1365529"/>
            <a:ext cx="404495" cy="0"/>
          </a:xfrm>
          <a:custGeom>
            <a:avLst/>
            <a:gdLst/>
            <a:ahLst/>
            <a:cxnLst/>
            <a:rect l="l" t="t" r="r" b="b"/>
            <a:pathLst>
              <a:path w="404494" h="0">
                <a:moveTo>
                  <a:pt x="0" y="0"/>
                </a:moveTo>
                <a:lnTo>
                  <a:pt x="404495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 txBox="1"/>
          <p:nvPr/>
        </p:nvSpPr>
        <p:spPr>
          <a:xfrm>
            <a:off x="1695589" y="1312085"/>
            <a:ext cx="1217295" cy="2635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10" i="1">
                <a:latin typeface="Trebuchet MS"/>
                <a:cs typeface="Trebuchet MS"/>
              </a:rPr>
              <a:t> </a:t>
            </a:r>
            <a:r>
              <a:rPr dirty="0" sz="1000" spc="40">
                <a:latin typeface="Tahoma"/>
                <a:cs typeface="Tahoma"/>
              </a:rPr>
              <a:t>+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2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baseline="50000" sz="1500" spc="22">
                <a:latin typeface="Lucida Sans Unicode"/>
                <a:cs typeface="Lucida Sans Unicode"/>
              </a:rPr>
              <a:t>√</a:t>
            </a:r>
            <a:r>
              <a:rPr dirty="0" sz="1000" spc="-50">
                <a:latin typeface="Tahoma"/>
                <a:cs typeface="Tahoma"/>
              </a:rPr>
              <a:t>3</a:t>
            </a:r>
            <a:r>
              <a:rPr dirty="0" baseline="55555" sz="1500" spc="1072">
                <a:latin typeface="Arial"/>
                <a:cs typeface="Arial"/>
              </a:rPr>
              <a:t>/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-210" i="1">
                <a:latin typeface="Trebuchet MS"/>
                <a:cs typeface="Trebuchet MS"/>
              </a:rPr>
              <a:t> </a:t>
            </a:r>
            <a:r>
              <a:rPr dirty="0" baseline="23809" sz="1050" spc="-120">
                <a:latin typeface="Lucida Sans Unicode"/>
                <a:cs typeface="Lucida Sans Unicode"/>
              </a:rPr>
              <a:t>2</a:t>
            </a:r>
            <a:r>
              <a:rPr dirty="0" baseline="23809" sz="1050" spc="75">
                <a:latin typeface="Lucida Sans Unicode"/>
                <a:cs typeface="Lucida Sans Unicode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50">
                <a:latin typeface="Tahoma"/>
                <a:cs typeface="Tahoma"/>
              </a:rPr>
              <a:t>22</a:t>
            </a:r>
            <a:r>
              <a:rPr dirty="0" sz="1000" spc="-95" i="1">
                <a:latin typeface="Verdana"/>
                <a:cs typeface="Verdana"/>
              </a:rPr>
              <a:t>,</a:t>
            </a:r>
            <a:endParaRPr sz="1000">
              <a:latin typeface="Verdana"/>
              <a:cs typeface="Verdana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13830" y="1612720"/>
            <a:ext cx="259969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0">
                <a:latin typeface="Tahoma"/>
                <a:cs typeface="Tahoma"/>
              </a:rPr>
              <a:t>elevando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entrambi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5">
                <a:latin typeface="Tahoma"/>
                <a:cs typeface="Tahoma"/>
              </a:rPr>
              <a:t>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60">
                <a:latin typeface="Tahoma"/>
                <a:cs typeface="Tahoma"/>
              </a:rPr>
              <a:t>mem</a:t>
            </a:r>
            <a:r>
              <a:rPr dirty="0" sz="1000" spc="-75">
                <a:latin typeface="Tahoma"/>
                <a:cs typeface="Tahoma"/>
              </a:rPr>
              <a:t>b</a:t>
            </a:r>
            <a:r>
              <a:rPr dirty="0" sz="1000" spc="-10">
                <a:latin typeface="Tahoma"/>
                <a:cs typeface="Tahoma"/>
              </a:rPr>
              <a:t>ri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a</a:t>
            </a:r>
            <a:r>
              <a:rPr dirty="0" sz="1000" spc="5">
                <a:latin typeface="Tahoma"/>
                <a:cs typeface="Tahoma"/>
              </a:rPr>
              <a:t>l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quadrato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si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80">
                <a:latin typeface="Tahoma"/>
                <a:cs typeface="Tahoma"/>
              </a:rPr>
              <a:t>a</a:t>
            </a:r>
            <a:r>
              <a:rPr dirty="0" sz="1000" spc="-30">
                <a:latin typeface="Tahoma"/>
                <a:cs typeface="Tahoma"/>
              </a:rPr>
              <a:t>r</a:t>
            </a:r>
            <a:r>
              <a:rPr dirty="0" sz="1000" spc="-30">
                <a:latin typeface="Tahoma"/>
                <a:cs typeface="Tahoma"/>
              </a:rPr>
              <a:t>riva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159270" y="1867340"/>
            <a:ext cx="2915285" cy="21462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1348740" algn="l"/>
                <a:tab pos="1636395" algn="l"/>
              </a:tabLst>
            </a:pPr>
            <a:r>
              <a:rPr dirty="0" sz="1000">
                <a:latin typeface="Tahoma"/>
                <a:cs typeface="Tahoma"/>
              </a:rPr>
              <a:t>(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10" i="1">
                <a:latin typeface="Trebuchet MS"/>
                <a:cs typeface="Trebuchet MS"/>
              </a:rPr>
              <a:t> </a:t>
            </a:r>
            <a:r>
              <a:rPr dirty="0" sz="1000" spc="40">
                <a:latin typeface="Tahoma"/>
                <a:cs typeface="Tahoma"/>
              </a:rPr>
              <a:t>+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2)</a:t>
            </a:r>
            <a:r>
              <a:rPr dirty="0" baseline="31746" sz="1050" spc="-120">
                <a:latin typeface="Lucida Sans Unicode"/>
                <a:cs typeface="Lucida Sans Unicode"/>
              </a:rPr>
              <a:t>2</a:t>
            </a:r>
            <a:r>
              <a:rPr dirty="0" baseline="31746" sz="1050" spc="157">
                <a:latin typeface="Lucida Sans Unicode"/>
                <a:cs typeface="Lucida Sans Unicode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3(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-210" i="1">
                <a:latin typeface="Trebuchet MS"/>
                <a:cs typeface="Trebuchet MS"/>
              </a:rPr>
              <a:t> </a:t>
            </a:r>
            <a:r>
              <a:rPr dirty="0" baseline="31746" sz="1050" spc="-120">
                <a:latin typeface="Lucida Sans Unicode"/>
                <a:cs typeface="Lucida Sans Unicode"/>
              </a:rPr>
              <a:t>2</a:t>
            </a:r>
            <a:r>
              <a:rPr dirty="0" baseline="31746" sz="1050" spc="75">
                <a:latin typeface="Lucida Sans Unicode"/>
                <a:cs typeface="Lucida Sans Unicode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35">
                <a:latin typeface="Tahoma"/>
                <a:cs typeface="Tahoma"/>
              </a:rPr>
              <a:t>22)</a:t>
            </a:r>
            <a:r>
              <a:rPr dirty="0" sz="1000">
                <a:latin typeface="Tahoma"/>
                <a:cs typeface="Tahoma"/>
              </a:rPr>
              <a:t>	</a:t>
            </a:r>
            <a:r>
              <a:rPr dirty="0" sz="1000" spc="-220">
                <a:latin typeface="Lucida Sans Unicode"/>
                <a:cs typeface="Lucida Sans Unicode"/>
              </a:rPr>
              <a:t>⇔</a:t>
            </a:r>
            <a:r>
              <a:rPr dirty="0" sz="1000">
                <a:latin typeface="Lucida Sans Unicode"/>
                <a:cs typeface="Lucida Sans Unicode"/>
              </a:rPr>
              <a:t>	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-210" i="1">
                <a:latin typeface="Trebuchet MS"/>
                <a:cs typeface="Trebuchet MS"/>
              </a:rPr>
              <a:t> </a:t>
            </a:r>
            <a:r>
              <a:rPr dirty="0" baseline="31746" sz="1050" spc="-120">
                <a:latin typeface="Lucida Sans Unicode"/>
                <a:cs typeface="Lucida Sans Unicode"/>
              </a:rPr>
              <a:t>2</a:t>
            </a:r>
            <a:r>
              <a:rPr dirty="0" baseline="31746" sz="1050" spc="75">
                <a:latin typeface="Lucida Sans Unicode"/>
                <a:cs typeface="Lucida Sans Unicode"/>
              </a:rPr>
              <a:t> </a:t>
            </a:r>
            <a:r>
              <a:rPr dirty="0" sz="1000" spc="40">
                <a:latin typeface="Tahoma"/>
                <a:cs typeface="Tahoma"/>
              </a:rPr>
              <a:t>+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4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40">
                <a:latin typeface="Tahoma"/>
                <a:cs typeface="Tahoma"/>
              </a:rPr>
              <a:t>+</a:t>
            </a:r>
            <a:r>
              <a:rPr dirty="0" sz="1000" spc="-90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4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65" i="1">
                <a:latin typeface="Trebuchet MS"/>
                <a:cs typeface="Trebuchet MS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3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-210" i="1">
                <a:latin typeface="Trebuchet MS"/>
                <a:cs typeface="Trebuchet MS"/>
              </a:rPr>
              <a:t> </a:t>
            </a:r>
            <a:r>
              <a:rPr dirty="0" baseline="31746" sz="1050" spc="-120">
                <a:latin typeface="Lucida Sans Unicode"/>
                <a:cs typeface="Lucida Sans Unicode"/>
              </a:rPr>
              <a:t>2</a:t>
            </a:r>
            <a:r>
              <a:rPr dirty="0" baseline="31746" sz="1050" spc="75">
                <a:latin typeface="Lucida Sans Unicode"/>
                <a:cs typeface="Lucida Sans Unicode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50">
                <a:latin typeface="Tahoma"/>
                <a:cs typeface="Tahoma"/>
              </a:rPr>
              <a:t>66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3210826" y="1867340"/>
            <a:ext cx="1238250" cy="21462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00355" algn="l"/>
              </a:tabLst>
            </a:pPr>
            <a:r>
              <a:rPr dirty="0" sz="1000" spc="-220">
                <a:latin typeface="Lucida Sans Unicode"/>
                <a:cs typeface="Lucida Sans Unicode"/>
              </a:rPr>
              <a:t>⇔</a:t>
            </a:r>
            <a:r>
              <a:rPr dirty="0" sz="1000" spc="-220">
                <a:latin typeface="Lucida Sans Unicode"/>
                <a:cs typeface="Lucida Sans Unicode"/>
              </a:rPr>
              <a:t>	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-210" i="1">
                <a:latin typeface="Trebuchet MS"/>
                <a:cs typeface="Trebuchet MS"/>
              </a:rPr>
              <a:t> </a:t>
            </a:r>
            <a:r>
              <a:rPr dirty="0" baseline="31746" sz="1050" spc="-120">
                <a:latin typeface="Lucida Sans Unicode"/>
                <a:cs typeface="Lucida Sans Unicode"/>
              </a:rPr>
              <a:t>2</a:t>
            </a:r>
            <a:r>
              <a:rPr dirty="0" baseline="31746" sz="1050" spc="75">
                <a:latin typeface="Lucida Sans Unicode"/>
                <a:cs typeface="Lucida Sans Unicode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50">
                <a:latin typeface="Tahoma"/>
                <a:cs typeface="Tahoma"/>
              </a:rPr>
              <a:t>2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10" i="1">
                <a:latin typeface="Trebuchet MS"/>
                <a:cs typeface="Trebuchet MS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50">
                <a:latin typeface="Tahoma"/>
                <a:cs typeface="Tahoma"/>
              </a:rPr>
              <a:t>35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0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156006" y="2169424"/>
            <a:ext cx="146685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5">
                <a:latin typeface="Tahoma"/>
                <a:cs typeface="Tahoma"/>
              </a:rPr>
              <a:t>che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ha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le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seguenti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soluzioni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223697" y="2529025"/>
            <a:ext cx="347980" cy="1619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8333" sz="1500" spc="-67" i="1">
                <a:latin typeface="Trebuchet MS"/>
                <a:cs typeface="Trebuchet MS"/>
              </a:rPr>
              <a:t>x</a:t>
            </a:r>
            <a:r>
              <a:rPr dirty="0" sz="700" spc="-80">
                <a:latin typeface="Lucida Sans Unicode"/>
                <a:cs typeface="Lucida Sans Unicode"/>
              </a:rPr>
              <a:t>1</a:t>
            </a:r>
            <a:r>
              <a:rPr dirty="0" sz="700" spc="10" i="1">
                <a:latin typeface="Lucida Sans"/>
                <a:cs typeface="Lucida Sans"/>
              </a:rPr>
              <a:t>,</a:t>
            </a:r>
            <a:r>
              <a:rPr dirty="0" sz="700" spc="-80">
                <a:latin typeface="Lucida Sans Unicode"/>
                <a:cs typeface="Lucida Sans Unicode"/>
              </a:rPr>
              <a:t>2</a:t>
            </a:r>
            <a:r>
              <a:rPr dirty="0" sz="700" spc="105">
                <a:latin typeface="Lucida Sans Unicode"/>
                <a:cs typeface="Lucida Sans Unicode"/>
              </a:rPr>
              <a:t> </a:t>
            </a:r>
            <a:r>
              <a:rPr dirty="0" baseline="8333" sz="1500" spc="60">
                <a:latin typeface="Tahoma"/>
                <a:cs typeface="Tahoma"/>
              </a:rPr>
              <a:t>=</a:t>
            </a:r>
            <a:endParaRPr baseline="8333" sz="1500">
              <a:latin typeface="Tahoma"/>
              <a:cs typeface="Tahoma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932446" y="2448674"/>
            <a:ext cx="499109" cy="0"/>
          </a:xfrm>
          <a:custGeom>
            <a:avLst/>
            <a:gdLst/>
            <a:ahLst/>
            <a:cxnLst/>
            <a:rect l="l" t="t" r="r" b="b"/>
            <a:pathLst>
              <a:path w="499109" h="0">
                <a:moveTo>
                  <a:pt x="0" y="0"/>
                </a:moveTo>
                <a:lnTo>
                  <a:pt x="499071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609104" y="2605265"/>
            <a:ext cx="822960" cy="0"/>
          </a:xfrm>
          <a:custGeom>
            <a:avLst/>
            <a:gdLst/>
            <a:ahLst/>
            <a:cxnLst/>
            <a:rect l="l" t="t" r="r" b="b"/>
            <a:pathLst>
              <a:path w="822960" h="0">
                <a:moveTo>
                  <a:pt x="0" y="0"/>
                </a:moveTo>
                <a:lnTo>
                  <a:pt x="822413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 txBox="1"/>
          <p:nvPr/>
        </p:nvSpPr>
        <p:spPr>
          <a:xfrm>
            <a:off x="596404" y="2381997"/>
            <a:ext cx="1391920" cy="38608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1033780" algn="l"/>
              </a:tabLst>
            </a:pPr>
            <a:r>
              <a:rPr dirty="0" sz="1000" spc="-50">
                <a:latin typeface="Tahoma"/>
                <a:cs typeface="Tahoma"/>
              </a:rPr>
              <a:t>2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±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baseline="44444" sz="1500" spc="22">
                <a:latin typeface="Lucida Sans Unicode"/>
                <a:cs typeface="Lucida Sans Unicode"/>
              </a:rPr>
              <a:t>√</a:t>
            </a:r>
            <a:r>
              <a:rPr dirty="0" sz="1000" spc="-50">
                <a:latin typeface="Tahoma"/>
                <a:cs typeface="Tahoma"/>
              </a:rPr>
              <a:t>4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40">
                <a:latin typeface="Tahoma"/>
                <a:cs typeface="Tahoma"/>
              </a:rPr>
              <a:t>+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4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365">
                <a:latin typeface="Lucida Sans Unicode"/>
                <a:cs typeface="Lucida Sans Unicode"/>
              </a:rPr>
              <a:t>·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50">
                <a:latin typeface="Tahoma"/>
                <a:cs typeface="Tahoma"/>
              </a:rPr>
              <a:t>35</a:t>
            </a:r>
            <a:r>
              <a:rPr dirty="0" sz="1000">
                <a:latin typeface="Tahoma"/>
                <a:cs typeface="Tahoma"/>
              </a:rPr>
              <a:t>	</a:t>
            </a:r>
            <a:r>
              <a:rPr dirty="0" sz="1000" spc="-50" u="sng">
                <a:latin typeface="Tahoma"/>
                <a:cs typeface="Tahoma"/>
              </a:rPr>
              <a:t>2</a:t>
            </a:r>
            <a:r>
              <a:rPr dirty="0" sz="1000" spc="-35" u="sng">
                <a:latin typeface="Times New Roman"/>
                <a:cs typeface="Times New Roman"/>
              </a:rPr>
              <a:t> </a:t>
            </a:r>
            <a:r>
              <a:rPr dirty="0" sz="1000" spc="-25" u="sng">
                <a:latin typeface="Lucida Sans Unicode"/>
                <a:cs typeface="Lucida Sans Unicode"/>
              </a:rPr>
              <a:t>±</a:t>
            </a:r>
            <a:r>
              <a:rPr dirty="0" sz="1000" spc="-35" u="sng">
                <a:latin typeface="Times New Roman"/>
                <a:cs typeface="Times New Roman"/>
              </a:rPr>
              <a:t> </a:t>
            </a:r>
            <a:r>
              <a:rPr dirty="0" sz="1000" spc="-50" u="sng">
                <a:latin typeface="Tahoma"/>
                <a:cs typeface="Tahoma"/>
              </a:rPr>
              <a:t>12</a:t>
            </a:r>
            <a:endParaRPr sz="1000">
              <a:latin typeface="Tahoma"/>
              <a:cs typeface="Tahoma"/>
            </a:endParaRPr>
          </a:p>
          <a:p>
            <a:pPr algn="r" marR="145415">
              <a:lnSpc>
                <a:spcPct val="100000"/>
              </a:lnSpc>
              <a:spcBef>
                <a:spcPts val="155"/>
              </a:spcBef>
            </a:pPr>
            <a:r>
              <a:rPr dirty="0" sz="1000" spc="-50">
                <a:latin typeface="Tahoma"/>
                <a:cs typeface="Tahoma"/>
              </a:rPr>
              <a:t>2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975982" y="2615817"/>
            <a:ext cx="8890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0">
                <a:latin typeface="Tahoma"/>
                <a:cs typeface="Tahoma"/>
              </a:rPr>
              <a:t>2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1469148" y="2529025"/>
            <a:ext cx="123825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40">
                <a:latin typeface="Tahoma"/>
                <a:cs typeface="Tahoma"/>
              </a:rPr>
              <a:t>=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2139175" y="2410845"/>
            <a:ext cx="2245360" cy="3092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812800">
              <a:lnSpc>
                <a:spcPts val="1040"/>
              </a:lnSpc>
              <a:tabLst>
                <a:tab pos="1964689" algn="l"/>
                <a:tab pos="2225675" algn="l"/>
              </a:tabLst>
            </a:pPr>
            <a:r>
              <a:rPr dirty="0" sz="1000" spc="15">
                <a:latin typeface="Lucida Sans Unicode"/>
                <a:cs typeface="Lucida Sans Unicode"/>
              </a:rPr>
              <a:t>√</a:t>
            </a:r>
            <a:r>
              <a:rPr dirty="0" sz="1000" spc="-5" u="sng">
                <a:latin typeface="Times New Roman"/>
                <a:cs typeface="Times New Roman"/>
              </a:rPr>
              <a:t> </a:t>
            </a:r>
            <a:r>
              <a:rPr dirty="0" sz="1000" spc="-5" u="sng">
                <a:latin typeface="Times New Roman"/>
                <a:cs typeface="Times New Roman"/>
              </a:rPr>
              <a:t>   </a:t>
            </a:r>
            <a:r>
              <a:rPr dirty="0" sz="1000" spc="-30" u="sng">
                <a:latin typeface="Times New Roman"/>
                <a:cs typeface="Times New Roman"/>
              </a:rPr>
              <a:t> </a:t>
            </a:r>
            <a:r>
              <a:rPr dirty="0" sz="1000">
                <a:latin typeface="Times New Roman"/>
                <a:cs typeface="Times New Roman"/>
              </a:rPr>
              <a:t>	</a:t>
            </a:r>
            <a:r>
              <a:rPr dirty="0" sz="1000" spc="15">
                <a:latin typeface="Lucida Sans Unicode"/>
                <a:cs typeface="Lucida Sans Unicode"/>
              </a:rPr>
              <a:t>√</a:t>
            </a:r>
            <a:r>
              <a:rPr dirty="0" sz="1000" spc="-5" u="sng">
                <a:latin typeface="Times New Roman"/>
                <a:cs typeface="Times New Roman"/>
              </a:rPr>
              <a:t> </a:t>
            </a:r>
            <a:r>
              <a:rPr dirty="0" sz="1000" u="sng">
                <a:latin typeface="Times New Roman"/>
                <a:cs typeface="Times New Roman"/>
              </a:rPr>
              <a:t>	</a:t>
            </a:r>
            <a:endParaRPr sz="1000">
              <a:latin typeface="Times New Roman"/>
              <a:cs typeface="Times New Roman"/>
            </a:endParaRPr>
          </a:p>
          <a:p>
            <a:pPr marL="12700">
              <a:lnSpc>
                <a:spcPts val="1040"/>
              </a:lnSpc>
              <a:tabLst>
                <a:tab pos="300355" algn="l"/>
                <a:tab pos="918210" algn="l"/>
                <a:tab pos="2070100" algn="l"/>
              </a:tabLst>
            </a:pPr>
            <a:r>
              <a:rPr dirty="0" sz="1000" spc="55">
                <a:latin typeface="Lucida Sans Unicode"/>
                <a:cs typeface="Lucida Sans Unicode"/>
              </a:rPr>
              <a:t>⇒</a:t>
            </a:r>
            <a:r>
              <a:rPr dirty="0" sz="1000" spc="55">
                <a:latin typeface="Lucida Sans Unicode"/>
                <a:cs typeface="Lucida Sans Unicode"/>
              </a:rPr>
              <a:t>	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baseline="-11904" sz="1050" spc="-120">
                <a:latin typeface="Lucida Sans Unicode"/>
                <a:cs typeface="Lucida Sans Unicode"/>
              </a:rPr>
              <a:t>1</a:t>
            </a:r>
            <a:r>
              <a:rPr dirty="0" baseline="-11904" sz="1050" spc="157">
                <a:latin typeface="Lucida Sans Unicode"/>
                <a:cs typeface="Lucida Sans Unicode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7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50" i="1">
                <a:latin typeface="Verdana"/>
                <a:cs typeface="Verdana"/>
              </a:rPr>
              <a:t>&gt;</a:t>
            </a:r>
            <a:r>
              <a:rPr dirty="0" sz="1000" i="1">
                <a:latin typeface="Verdana"/>
                <a:cs typeface="Verdana"/>
              </a:rPr>
              <a:t>	</a:t>
            </a:r>
            <a:r>
              <a:rPr dirty="0" sz="1000" spc="-50">
                <a:latin typeface="Tahoma"/>
                <a:cs typeface="Tahoma"/>
              </a:rPr>
              <a:t>22</a:t>
            </a:r>
            <a:r>
              <a:rPr dirty="0" sz="1000">
                <a:latin typeface="Tahoma"/>
                <a:cs typeface="Tahoma"/>
              </a:rPr>
              <a:t>  </a:t>
            </a:r>
            <a:r>
              <a:rPr dirty="0" sz="1000" spc="55">
                <a:latin typeface="Tahoma"/>
                <a:cs typeface="Tahoma"/>
              </a:rPr>
              <a:t> 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>
                <a:latin typeface="Tahoma"/>
                <a:cs typeface="Tahoma"/>
              </a:rPr>
              <a:t>  </a:t>
            </a:r>
            <a:r>
              <a:rPr dirty="0" sz="1000" spc="55">
                <a:latin typeface="Tahoma"/>
                <a:cs typeface="Tahoma"/>
              </a:rPr>
              <a:t> 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baseline="-11904" sz="1050" spc="-120">
                <a:latin typeface="Lucida Sans Unicode"/>
                <a:cs typeface="Lucida Sans Unicode"/>
              </a:rPr>
              <a:t>2</a:t>
            </a:r>
            <a:r>
              <a:rPr dirty="0" baseline="-11904" sz="1050" spc="157">
                <a:latin typeface="Lucida Sans Unicode"/>
                <a:cs typeface="Lucida Sans Unicode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50">
                <a:latin typeface="Tahoma"/>
                <a:cs typeface="Tahoma"/>
              </a:rPr>
              <a:t>5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50" i="1">
                <a:latin typeface="Verdana"/>
                <a:cs typeface="Verdana"/>
              </a:rPr>
              <a:t>&lt;</a:t>
            </a:r>
            <a:r>
              <a:rPr dirty="0" sz="1000" i="1">
                <a:latin typeface="Verdana"/>
                <a:cs typeface="Verdana"/>
              </a:rPr>
              <a:t>	</a:t>
            </a:r>
            <a:r>
              <a:rPr dirty="0" sz="1000" spc="-50">
                <a:latin typeface="Tahoma"/>
                <a:cs typeface="Tahoma"/>
              </a:rPr>
              <a:t>22</a:t>
            </a:r>
            <a:r>
              <a:rPr dirty="0" sz="1000" spc="-95" i="1">
                <a:latin typeface="Verdana"/>
                <a:cs typeface="Verdana"/>
              </a:rPr>
              <a:t>.</a:t>
            </a:r>
            <a:endParaRPr sz="1000">
              <a:latin typeface="Verdana"/>
              <a:cs typeface="Verdana"/>
            </a:endParaRPr>
          </a:p>
        </p:txBody>
      </p:sp>
      <p:sp>
        <p:nvSpPr>
          <p:cNvPr id="27" name="object 27"/>
          <p:cNvSpPr/>
          <p:nvPr/>
        </p:nvSpPr>
        <p:spPr>
          <a:xfrm>
            <a:off x="0" y="3364623"/>
            <a:ext cx="1383030" cy="91440"/>
          </a:xfrm>
          <a:custGeom>
            <a:avLst/>
            <a:gdLst/>
            <a:ahLst/>
            <a:cxnLst/>
            <a:rect l="l" t="t" r="r" b="b"/>
            <a:pathLst>
              <a:path w="1383030" h="91439">
                <a:moveTo>
                  <a:pt x="0" y="91376"/>
                </a:moveTo>
                <a:lnTo>
                  <a:pt x="1382420" y="91376"/>
                </a:lnTo>
                <a:lnTo>
                  <a:pt x="1382420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1382420" y="3364623"/>
            <a:ext cx="1935480" cy="91440"/>
          </a:xfrm>
          <a:custGeom>
            <a:avLst/>
            <a:gdLst/>
            <a:ahLst/>
            <a:cxnLst/>
            <a:rect l="l" t="t" r="r" b="b"/>
            <a:pathLst>
              <a:path w="1935479" h="91439">
                <a:moveTo>
                  <a:pt x="0" y="91376"/>
                </a:moveTo>
                <a:lnTo>
                  <a:pt x="1935352" y="91376"/>
                </a:lnTo>
                <a:lnTo>
                  <a:pt x="193535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3317760" y="3364623"/>
            <a:ext cx="829944" cy="91440"/>
          </a:xfrm>
          <a:custGeom>
            <a:avLst/>
            <a:gdLst/>
            <a:ahLst/>
            <a:cxnLst/>
            <a:rect l="l" t="t" r="r" b="b"/>
            <a:pathLst>
              <a:path w="829945" h="91439">
                <a:moveTo>
                  <a:pt x="0" y="91376"/>
                </a:moveTo>
                <a:lnTo>
                  <a:pt x="829411" y="91376"/>
                </a:lnTo>
                <a:lnTo>
                  <a:pt x="829411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4147172" y="3364623"/>
            <a:ext cx="461009" cy="91440"/>
          </a:xfrm>
          <a:custGeom>
            <a:avLst/>
            <a:gdLst/>
            <a:ahLst/>
            <a:cxnLst/>
            <a:rect l="l" t="t" r="r" b="b"/>
            <a:pathLst>
              <a:path w="461010" h="91439">
                <a:moveTo>
                  <a:pt x="0" y="91376"/>
                </a:moveTo>
                <a:lnTo>
                  <a:pt x="460832" y="91376"/>
                </a:lnTo>
                <a:lnTo>
                  <a:pt x="46083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Agnese</a:t>
            </a:r>
            <a:r>
              <a:rPr dirty="0" spc="15"/>
              <a:t> </a:t>
            </a:r>
            <a:r>
              <a:rPr dirty="0" spc="-10"/>
              <a:t>Di</a:t>
            </a:r>
            <a:r>
              <a:rPr dirty="0" spc="15"/>
              <a:t> </a:t>
            </a:r>
            <a:r>
              <a:rPr dirty="0" spc="-30"/>
              <a:t>Castro</a:t>
            </a:r>
          </a:p>
        </p:txBody>
      </p:sp>
      <p:sp>
        <p:nvSpPr>
          <p:cNvPr id="32" name="object 32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0"/>
              <a:t>Es</a:t>
            </a:r>
            <a:r>
              <a:rPr dirty="0" spc="-5"/>
              <a:t>p</a:t>
            </a:r>
            <a:r>
              <a:rPr dirty="0" spc="-40"/>
              <a:t>onenziale</a:t>
            </a:r>
            <a:r>
              <a:rPr dirty="0" spc="15"/>
              <a:t> </a:t>
            </a:r>
            <a:r>
              <a:rPr dirty="0" spc="50"/>
              <a:t>&amp;</a:t>
            </a:r>
            <a:r>
              <a:rPr dirty="0" spc="15"/>
              <a:t> </a:t>
            </a:r>
            <a:r>
              <a:rPr dirty="0" spc="-25"/>
              <a:t>Log</a:t>
            </a:r>
            <a:r>
              <a:rPr dirty="0" spc="-40"/>
              <a:t>a</a:t>
            </a:r>
            <a:r>
              <a:rPr dirty="0" spc="-25"/>
              <a:t>ritmo:</a:t>
            </a:r>
            <a:r>
              <a:rPr dirty="0" spc="75"/>
              <a:t> </a:t>
            </a:r>
            <a:r>
              <a:rPr dirty="0" spc="-35"/>
              <a:t>p</a:t>
            </a:r>
            <a:r>
              <a:rPr dirty="0" spc="-50"/>
              <a:t>a</a:t>
            </a:r>
            <a:r>
              <a:rPr dirty="0" spc="-25"/>
              <a:t>rte</a:t>
            </a:r>
            <a:r>
              <a:rPr dirty="0" spc="15"/>
              <a:t> </a:t>
            </a:r>
            <a:r>
              <a:rPr dirty="0" spc="-55"/>
              <a:t>3</a:t>
            </a:r>
          </a:p>
        </p:txBody>
      </p:sp>
      <p:sp>
        <p:nvSpPr>
          <p:cNvPr id="33" name="object 33"/>
          <p:cNvSpPr txBox="1"/>
          <p:nvPr/>
        </p:nvSpPr>
        <p:spPr>
          <a:xfrm>
            <a:off x="3458971" y="3367563"/>
            <a:ext cx="54737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25">
                <a:solidFill>
                  <a:srgbClr val="7A0000"/>
                </a:solidFill>
                <a:latin typeface="Lucida Sans Unicode"/>
                <a:cs typeface="Lucida Sans Unicode"/>
              </a:rPr>
              <a:t>Unitelma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Sapienza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4280865" y="3367563"/>
            <a:ext cx="19367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5">
                <a:solidFill>
                  <a:srgbClr val="FFFFFF"/>
                </a:solidFill>
                <a:latin typeface="Lucida Sans Unicode"/>
                <a:cs typeface="Lucida Sans Unicode"/>
              </a:rPr>
              <a:t>26/27</a:t>
            </a:r>
            <a:endParaRPr sz="5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1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49718" y="24034"/>
            <a:ext cx="40449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Esercizi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svolti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113830" y="412659"/>
            <a:ext cx="237109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15">
                <a:latin typeface="Tahoma"/>
                <a:cs typeface="Tahoma"/>
              </a:rPr>
              <a:t>O</a:t>
            </a:r>
            <a:r>
              <a:rPr dirty="0" sz="1000" spc="10">
                <a:latin typeface="Tahoma"/>
                <a:cs typeface="Tahoma"/>
              </a:rPr>
              <a:t>p</a:t>
            </a:r>
            <a:r>
              <a:rPr dirty="0" sz="1000" spc="-55">
                <a:latin typeface="Tahoma"/>
                <a:cs typeface="Tahoma"/>
              </a:rPr>
              <a:t>erando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semplici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calcoli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alge</a:t>
            </a:r>
            <a:r>
              <a:rPr dirty="0" sz="1000" spc="-90">
                <a:latin typeface="Tahoma"/>
                <a:cs typeface="Tahoma"/>
              </a:rPr>
              <a:t>b</a:t>
            </a:r>
            <a:r>
              <a:rPr dirty="0" sz="1000" spc="-10">
                <a:latin typeface="Tahoma"/>
                <a:cs typeface="Tahoma"/>
              </a:rPr>
              <a:t>rici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si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ottiene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617029" y="854367"/>
            <a:ext cx="1219835" cy="0"/>
          </a:xfrm>
          <a:custGeom>
            <a:avLst/>
            <a:gdLst/>
            <a:ahLst/>
            <a:cxnLst/>
            <a:rect l="l" t="t" r="r" b="b"/>
            <a:pathLst>
              <a:path w="1219835" h="0">
                <a:moveTo>
                  <a:pt x="0" y="0"/>
                </a:moveTo>
                <a:lnTo>
                  <a:pt x="121953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1077277" y="879665"/>
            <a:ext cx="404495" cy="0"/>
          </a:xfrm>
          <a:custGeom>
            <a:avLst/>
            <a:gdLst/>
            <a:ahLst/>
            <a:cxnLst/>
            <a:rect l="l" t="t" r="r" b="b"/>
            <a:pathLst>
              <a:path w="404494" h="0">
                <a:moveTo>
                  <a:pt x="0" y="0"/>
                </a:moveTo>
                <a:lnTo>
                  <a:pt x="404495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604329" y="625816"/>
            <a:ext cx="1245235" cy="44513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>
              <a:lnSpc>
                <a:spcPct val="100000"/>
              </a:lnSpc>
            </a:pPr>
            <a:r>
              <a:rPr dirty="0" sz="1000">
                <a:latin typeface="Tahoma"/>
                <a:cs typeface="Tahoma"/>
              </a:rPr>
              <a:t>(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10" i="1">
                <a:latin typeface="Trebuchet MS"/>
                <a:cs typeface="Trebuchet MS"/>
              </a:rPr>
              <a:t> </a:t>
            </a:r>
            <a:r>
              <a:rPr dirty="0" sz="1000" spc="40">
                <a:latin typeface="Tahoma"/>
                <a:cs typeface="Tahoma"/>
              </a:rPr>
              <a:t>+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2)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baseline="47222" sz="1500" spc="22">
                <a:latin typeface="Lucida Sans Unicode"/>
                <a:cs typeface="Lucida Sans Unicode"/>
              </a:rPr>
              <a:t>√</a:t>
            </a:r>
            <a:r>
              <a:rPr dirty="0" sz="1000" spc="-50">
                <a:latin typeface="Tahoma"/>
                <a:cs typeface="Tahoma"/>
              </a:rPr>
              <a:t>3</a:t>
            </a:r>
            <a:r>
              <a:rPr dirty="0" sz="1000">
                <a:latin typeface="Tahoma"/>
                <a:cs typeface="Tahoma"/>
              </a:rPr>
              <a:t>  </a:t>
            </a:r>
            <a:r>
              <a:rPr dirty="0" sz="1000" spc="-110">
                <a:latin typeface="Tahoma"/>
                <a:cs typeface="Tahoma"/>
              </a:rPr>
              <a:t> 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-210" i="1">
                <a:latin typeface="Trebuchet MS"/>
                <a:cs typeface="Trebuchet MS"/>
              </a:rPr>
              <a:t> </a:t>
            </a:r>
            <a:r>
              <a:rPr dirty="0" baseline="23809" sz="1050" spc="-120">
                <a:latin typeface="Lucida Sans Unicode"/>
                <a:cs typeface="Lucida Sans Unicode"/>
              </a:rPr>
              <a:t>2</a:t>
            </a:r>
            <a:r>
              <a:rPr dirty="0" baseline="23809" sz="1050" spc="75">
                <a:latin typeface="Lucida Sans Unicode"/>
                <a:cs typeface="Lucida Sans Unicode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50">
                <a:latin typeface="Tahoma"/>
                <a:cs typeface="Tahoma"/>
              </a:rPr>
              <a:t>22</a:t>
            </a:r>
            <a:endParaRPr sz="1000">
              <a:latin typeface="Tahoma"/>
              <a:cs typeface="Tahoma"/>
            </a:endParaRPr>
          </a:p>
          <a:p>
            <a:pPr algn="ctr">
              <a:lnSpc>
                <a:spcPct val="100000"/>
              </a:lnSpc>
              <a:spcBef>
                <a:spcPts val="275"/>
              </a:spcBef>
            </a:pPr>
            <a:r>
              <a:rPr dirty="0" baseline="47222" sz="1500" spc="22">
                <a:latin typeface="Lucida Sans Unicode"/>
                <a:cs typeface="Lucida Sans Unicode"/>
              </a:rPr>
              <a:t>√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-210" i="1">
                <a:latin typeface="Trebuchet MS"/>
                <a:cs typeface="Trebuchet MS"/>
              </a:rPr>
              <a:t> </a:t>
            </a:r>
            <a:r>
              <a:rPr dirty="0" baseline="23809" sz="1050" spc="-120">
                <a:latin typeface="Lucida Sans Unicode"/>
                <a:cs typeface="Lucida Sans Unicode"/>
              </a:rPr>
              <a:t>2</a:t>
            </a:r>
            <a:r>
              <a:rPr dirty="0" baseline="23809" sz="1050" spc="75">
                <a:latin typeface="Lucida Sans Unicode"/>
                <a:cs typeface="Lucida Sans Unicode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50">
                <a:latin typeface="Tahoma"/>
                <a:cs typeface="Tahoma"/>
              </a:rPr>
              <a:t>22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250670" y="579924"/>
            <a:ext cx="627380" cy="19748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614045" algn="l"/>
              </a:tabLst>
            </a:pPr>
            <a:r>
              <a:rPr dirty="0" sz="1000" spc="-5" u="sng">
                <a:latin typeface="Times New Roman"/>
                <a:cs typeface="Times New Roman"/>
              </a:rPr>
              <a:t> </a:t>
            </a:r>
            <a:r>
              <a:rPr dirty="0" sz="1000" spc="-5" u="sng">
                <a:latin typeface="Times New Roman"/>
                <a:cs typeface="Times New Roman"/>
              </a:rPr>
              <a:t> </a:t>
            </a:r>
            <a:r>
              <a:rPr dirty="0" sz="1000" spc="15">
                <a:latin typeface="Lucida Sans Unicode"/>
                <a:cs typeface="Lucida Sans Unicode"/>
              </a:rPr>
              <a:t>√</a:t>
            </a:r>
            <a:r>
              <a:rPr dirty="0" sz="1000" spc="-5" u="sng">
                <a:latin typeface="Times New Roman"/>
                <a:cs typeface="Times New Roman"/>
              </a:rPr>
              <a:t> </a:t>
            </a:r>
            <a:r>
              <a:rPr dirty="0" sz="1000" u="sng">
                <a:latin typeface="Times New Roman"/>
                <a:cs typeface="Times New Roman"/>
              </a:rPr>
              <a:t>	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3179914" y="771918"/>
            <a:ext cx="63500" cy="0"/>
          </a:xfrm>
          <a:custGeom>
            <a:avLst/>
            <a:gdLst/>
            <a:ahLst/>
            <a:cxnLst/>
            <a:rect l="l" t="t" r="r" b="b"/>
            <a:pathLst>
              <a:path w="63500" h="0">
                <a:moveTo>
                  <a:pt x="0" y="0"/>
                </a:moveTo>
                <a:lnTo>
                  <a:pt x="6325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3369703" y="758672"/>
            <a:ext cx="404495" cy="0"/>
          </a:xfrm>
          <a:custGeom>
            <a:avLst/>
            <a:gdLst/>
            <a:ahLst/>
            <a:cxnLst/>
            <a:rect l="l" t="t" r="r" b="b"/>
            <a:pathLst>
              <a:path w="404495" h="0">
                <a:moveTo>
                  <a:pt x="0" y="0"/>
                </a:moveTo>
                <a:lnTo>
                  <a:pt x="404495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/>
          <p:nvPr/>
        </p:nvSpPr>
        <p:spPr>
          <a:xfrm>
            <a:off x="1874189" y="722339"/>
            <a:ext cx="2145030" cy="5981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70840" algn="l"/>
                <a:tab pos="659130" algn="l"/>
                <a:tab pos="1305560" algn="l"/>
              </a:tabLst>
            </a:pP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0</a:t>
            </a:r>
            <a:r>
              <a:rPr dirty="0" sz="1000">
                <a:latin typeface="Tahoma"/>
                <a:cs typeface="Tahoma"/>
              </a:rPr>
              <a:t>	</a:t>
            </a:r>
            <a:r>
              <a:rPr dirty="0" sz="1000" spc="-220">
                <a:latin typeface="Lucida Sans Unicode"/>
                <a:cs typeface="Lucida Sans Unicode"/>
              </a:rPr>
              <a:t>⇔</a:t>
            </a:r>
            <a:r>
              <a:rPr dirty="0" sz="1000">
                <a:latin typeface="Lucida Sans Unicode"/>
                <a:cs typeface="Lucida Sans Unicode"/>
              </a:rPr>
              <a:t>	</a:t>
            </a:r>
            <a:r>
              <a:rPr dirty="0" sz="1000">
                <a:latin typeface="Tahoma"/>
                <a:cs typeface="Tahoma"/>
              </a:rPr>
              <a:t>(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10" i="1">
                <a:latin typeface="Trebuchet MS"/>
                <a:cs typeface="Trebuchet MS"/>
              </a:rPr>
              <a:t> </a:t>
            </a:r>
            <a:r>
              <a:rPr dirty="0" sz="1000" spc="40">
                <a:latin typeface="Tahoma"/>
                <a:cs typeface="Tahoma"/>
              </a:rPr>
              <a:t>+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2)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>
                <a:latin typeface="Lucida Sans Unicode"/>
                <a:cs typeface="Lucida Sans Unicode"/>
              </a:rPr>
              <a:t>	</a:t>
            </a:r>
            <a:r>
              <a:rPr dirty="0" sz="1000" spc="-50">
                <a:latin typeface="Tahoma"/>
                <a:cs typeface="Tahoma"/>
              </a:rPr>
              <a:t>3</a:t>
            </a:r>
            <a:r>
              <a:rPr dirty="0" baseline="55555" sz="1500" spc="1072">
                <a:latin typeface="Arial"/>
                <a:cs typeface="Arial"/>
              </a:rPr>
              <a:t>/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-210" i="1">
                <a:latin typeface="Trebuchet MS"/>
                <a:cs typeface="Trebuchet MS"/>
              </a:rPr>
              <a:t> </a:t>
            </a:r>
            <a:r>
              <a:rPr dirty="0" baseline="23809" sz="1050" spc="-120">
                <a:latin typeface="Lucida Sans Unicode"/>
                <a:cs typeface="Lucida Sans Unicode"/>
              </a:rPr>
              <a:t>2</a:t>
            </a:r>
            <a:r>
              <a:rPr dirty="0" baseline="23809" sz="1050" spc="75">
                <a:latin typeface="Lucida Sans Unicode"/>
                <a:cs typeface="Lucida Sans Unicode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50">
                <a:latin typeface="Tahoma"/>
                <a:cs typeface="Tahoma"/>
              </a:rPr>
              <a:t>22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0</a:t>
            </a:r>
            <a:endParaRPr sz="10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17"/>
              </a:spcBef>
            </a:pPr>
            <a:endParaRPr sz="1350">
              <a:latin typeface="Times New Roman"/>
              <a:cs typeface="Times New Roman"/>
            </a:endParaRPr>
          </a:p>
          <a:p>
            <a:pPr marL="390525">
              <a:lnSpc>
                <a:spcPct val="100000"/>
              </a:lnSpc>
            </a:pPr>
            <a:r>
              <a:rPr dirty="0" sz="1000" spc="290">
                <a:latin typeface="Lucida Sans Unicode"/>
                <a:cs typeface="Lucida Sans Unicode"/>
              </a:rPr>
              <a:t> </a:t>
            </a:r>
            <a:endParaRPr sz="1000">
              <a:latin typeface="Lucida Sans Unicode"/>
              <a:cs typeface="Lucida Sans Unicode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3061766" y="705241"/>
            <a:ext cx="13081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15">
                <a:latin typeface="Lucida Sans Unicode"/>
                <a:cs typeface="Lucida Sans Unicode"/>
              </a:rPr>
              <a:t>√</a:t>
            </a:r>
            <a:endParaRPr sz="1000">
              <a:latin typeface="Lucida Sans Unicode"/>
              <a:cs typeface="Lucida Sans Unicode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2270277" y="1378775"/>
            <a:ext cx="63500" cy="0"/>
          </a:xfrm>
          <a:custGeom>
            <a:avLst/>
            <a:gdLst/>
            <a:ahLst/>
            <a:cxnLst/>
            <a:rect l="l" t="t" r="r" b="b"/>
            <a:pathLst>
              <a:path w="63500" h="0">
                <a:moveTo>
                  <a:pt x="0" y="0"/>
                </a:moveTo>
                <a:lnTo>
                  <a:pt x="6325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2460066" y="1365529"/>
            <a:ext cx="404495" cy="0"/>
          </a:xfrm>
          <a:custGeom>
            <a:avLst/>
            <a:gdLst/>
            <a:ahLst/>
            <a:cxnLst/>
            <a:rect l="l" t="t" r="r" b="b"/>
            <a:pathLst>
              <a:path w="404494" h="0">
                <a:moveTo>
                  <a:pt x="0" y="0"/>
                </a:moveTo>
                <a:lnTo>
                  <a:pt x="404495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 txBox="1"/>
          <p:nvPr/>
        </p:nvSpPr>
        <p:spPr>
          <a:xfrm>
            <a:off x="1695589" y="1312085"/>
            <a:ext cx="1217295" cy="2635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10" i="1">
                <a:latin typeface="Trebuchet MS"/>
                <a:cs typeface="Trebuchet MS"/>
              </a:rPr>
              <a:t> </a:t>
            </a:r>
            <a:r>
              <a:rPr dirty="0" sz="1000" spc="40">
                <a:latin typeface="Tahoma"/>
                <a:cs typeface="Tahoma"/>
              </a:rPr>
              <a:t>+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2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baseline="50000" sz="1500" spc="22">
                <a:latin typeface="Lucida Sans Unicode"/>
                <a:cs typeface="Lucida Sans Unicode"/>
              </a:rPr>
              <a:t>√</a:t>
            </a:r>
            <a:r>
              <a:rPr dirty="0" sz="1000" spc="-50">
                <a:latin typeface="Tahoma"/>
                <a:cs typeface="Tahoma"/>
              </a:rPr>
              <a:t>3</a:t>
            </a:r>
            <a:r>
              <a:rPr dirty="0" baseline="55555" sz="1500" spc="1072">
                <a:latin typeface="Arial"/>
                <a:cs typeface="Arial"/>
              </a:rPr>
              <a:t>/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-210" i="1">
                <a:latin typeface="Trebuchet MS"/>
                <a:cs typeface="Trebuchet MS"/>
              </a:rPr>
              <a:t> </a:t>
            </a:r>
            <a:r>
              <a:rPr dirty="0" baseline="23809" sz="1050" spc="-120">
                <a:latin typeface="Lucida Sans Unicode"/>
                <a:cs typeface="Lucida Sans Unicode"/>
              </a:rPr>
              <a:t>2</a:t>
            </a:r>
            <a:r>
              <a:rPr dirty="0" baseline="23809" sz="1050" spc="75">
                <a:latin typeface="Lucida Sans Unicode"/>
                <a:cs typeface="Lucida Sans Unicode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50">
                <a:latin typeface="Tahoma"/>
                <a:cs typeface="Tahoma"/>
              </a:rPr>
              <a:t>22</a:t>
            </a:r>
            <a:r>
              <a:rPr dirty="0" sz="1000" spc="-95" i="1">
                <a:latin typeface="Verdana"/>
                <a:cs typeface="Verdana"/>
              </a:rPr>
              <a:t>,</a:t>
            </a:r>
            <a:endParaRPr sz="1000">
              <a:latin typeface="Verdana"/>
              <a:cs typeface="Verdana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13830" y="1612720"/>
            <a:ext cx="259969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0">
                <a:latin typeface="Tahoma"/>
                <a:cs typeface="Tahoma"/>
              </a:rPr>
              <a:t>elevando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entrambi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5">
                <a:latin typeface="Tahoma"/>
                <a:cs typeface="Tahoma"/>
              </a:rPr>
              <a:t>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60">
                <a:latin typeface="Tahoma"/>
                <a:cs typeface="Tahoma"/>
              </a:rPr>
              <a:t>mem</a:t>
            </a:r>
            <a:r>
              <a:rPr dirty="0" sz="1000" spc="-75">
                <a:latin typeface="Tahoma"/>
                <a:cs typeface="Tahoma"/>
              </a:rPr>
              <a:t>b</a:t>
            </a:r>
            <a:r>
              <a:rPr dirty="0" sz="1000" spc="-10">
                <a:latin typeface="Tahoma"/>
                <a:cs typeface="Tahoma"/>
              </a:rPr>
              <a:t>ri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a</a:t>
            </a:r>
            <a:r>
              <a:rPr dirty="0" sz="1000" spc="5">
                <a:latin typeface="Tahoma"/>
                <a:cs typeface="Tahoma"/>
              </a:rPr>
              <a:t>l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quadrato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si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80">
                <a:latin typeface="Tahoma"/>
                <a:cs typeface="Tahoma"/>
              </a:rPr>
              <a:t>a</a:t>
            </a:r>
            <a:r>
              <a:rPr dirty="0" sz="1000" spc="-30">
                <a:latin typeface="Tahoma"/>
                <a:cs typeface="Tahoma"/>
              </a:rPr>
              <a:t>r</a:t>
            </a:r>
            <a:r>
              <a:rPr dirty="0" sz="1000" spc="-30">
                <a:latin typeface="Tahoma"/>
                <a:cs typeface="Tahoma"/>
              </a:rPr>
              <a:t>riva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159270" y="1867340"/>
            <a:ext cx="2915285" cy="21462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1348740" algn="l"/>
                <a:tab pos="1636395" algn="l"/>
              </a:tabLst>
            </a:pPr>
            <a:r>
              <a:rPr dirty="0" sz="1000">
                <a:latin typeface="Tahoma"/>
                <a:cs typeface="Tahoma"/>
              </a:rPr>
              <a:t>(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10" i="1">
                <a:latin typeface="Trebuchet MS"/>
                <a:cs typeface="Trebuchet MS"/>
              </a:rPr>
              <a:t> </a:t>
            </a:r>
            <a:r>
              <a:rPr dirty="0" sz="1000" spc="40">
                <a:latin typeface="Tahoma"/>
                <a:cs typeface="Tahoma"/>
              </a:rPr>
              <a:t>+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2)</a:t>
            </a:r>
            <a:r>
              <a:rPr dirty="0" baseline="31746" sz="1050" spc="-120">
                <a:latin typeface="Lucida Sans Unicode"/>
                <a:cs typeface="Lucida Sans Unicode"/>
              </a:rPr>
              <a:t>2</a:t>
            </a:r>
            <a:r>
              <a:rPr dirty="0" baseline="31746" sz="1050" spc="157">
                <a:latin typeface="Lucida Sans Unicode"/>
                <a:cs typeface="Lucida Sans Unicode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3(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-210" i="1">
                <a:latin typeface="Trebuchet MS"/>
                <a:cs typeface="Trebuchet MS"/>
              </a:rPr>
              <a:t> </a:t>
            </a:r>
            <a:r>
              <a:rPr dirty="0" baseline="31746" sz="1050" spc="-120">
                <a:latin typeface="Lucida Sans Unicode"/>
                <a:cs typeface="Lucida Sans Unicode"/>
              </a:rPr>
              <a:t>2</a:t>
            </a:r>
            <a:r>
              <a:rPr dirty="0" baseline="31746" sz="1050" spc="75">
                <a:latin typeface="Lucida Sans Unicode"/>
                <a:cs typeface="Lucida Sans Unicode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35">
                <a:latin typeface="Tahoma"/>
                <a:cs typeface="Tahoma"/>
              </a:rPr>
              <a:t>22)</a:t>
            </a:r>
            <a:r>
              <a:rPr dirty="0" sz="1000">
                <a:latin typeface="Tahoma"/>
                <a:cs typeface="Tahoma"/>
              </a:rPr>
              <a:t>	</a:t>
            </a:r>
            <a:r>
              <a:rPr dirty="0" sz="1000" spc="-220">
                <a:latin typeface="Lucida Sans Unicode"/>
                <a:cs typeface="Lucida Sans Unicode"/>
              </a:rPr>
              <a:t>⇔</a:t>
            </a:r>
            <a:r>
              <a:rPr dirty="0" sz="1000">
                <a:latin typeface="Lucida Sans Unicode"/>
                <a:cs typeface="Lucida Sans Unicode"/>
              </a:rPr>
              <a:t>	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-210" i="1">
                <a:latin typeface="Trebuchet MS"/>
                <a:cs typeface="Trebuchet MS"/>
              </a:rPr>
              <a:t> </a:t>
            </a:r>
            <a:r>
              <a:rPr dirty="0" baseline="31746" sz="1050" spc="-120">
                <a:latin typeface="Lucida Sans Unicode"/>
                <a:cs typeface="Lucida Sans Unicode"/>
              </a:rPr>
              <a:t>2</a:t>
            </a:r>
            <a:r>
              <a:rPr dirty="0" baseline="31746" sz="1050" spc="75">
                <a:latin typeface="Lucida Sans Unicode"/>
                <a:cs typeface="Lucida Sans Unicode"/>
              </a:rPr>
              <a:t> </a:t>
            </a:r>
            <a:r>
              <a:rPr dirty="0" sz="1000" spc="40">
                <a:latin typeface="Tahoma"/>
                <a:cs typeface="Tahoma"/>
              </a:rPr>
              <a:t>+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4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40">
                <a:latin typeface="Tahoma"/>
                <a:cs typeface="Tahoma"/>
              </a:rPr>
              <a:t>+</a:t>
            </a:r>
            <a:r>
              <a:rPr dirty="0" sz="1000" spc="-90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4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65" i="1">
                <a:latin typeface="Trebuchet MS"/>
                <a:cs typeface="Trebuchet MS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3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-210" i="1">
                <a:latin typeface="Trebuchet MS"/>
                <a:cs typeface="Trebuchet MS"/>
              </a:rPr>
              <a:t> </a:t>
            </a:r>
            <a:r>
              <a:rPr dirty="0" baseline="31746" sz="1050" spc="-120">
                <a:latin typeface="Lucida Sans Unicode"/>
                <a:cs typeface="Lucida Sans Unicode"/>
              </a:rPr>
              <a:t>2</a:t>
            </a:r>
            <a:r>
              <a:rPr dirty="0" baseline="31746" sz="1050" spc="75">
                <a:latin typeface="Lucida Sans Unicode"/>
                <a:cs typeface="Lucida Sans Unicode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50">
                <a:latin typeface="Tahoma"/>
                <a:cs typeface="Tahoma"/>
              </a:rPr>
              <a:t>66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3210826" y="1867340"/>
            <a:ext cx="1238250" cy="21462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00355" algn="l"/>
              </a:tabLst>
            </a:pPr>
            <a:r>
              <a:rPr dirty="0" sz="1000" spc="-220">
                <a:latin typeface="Lucida Sans Unicode"/>
                <a:cs typeface="Lucida Sans Unicode"/>
              </a:rPr>
              <a:t>⇔</a:t>
            </a:r>
            <a:r>
              <a:rPr dirty="0" sz="1000" spc="-220">
                <a:latin typeface="Lucida Sans Unicode"/>
                <a:cs typeface="Lucida Sans Unicode"/>
              </a:rPr>
              <a:t>	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-210" i="1">
                <a:latin typeface="Trebuchet MS"/>
                <a:cs typeface="Trebuchet MS"/>
              </a:rPr>
              <a:t> </a:t>
            </a:r>
            <a:r>
              <a:rPr dirty="0" baseline="31746" sz="1050" spc="-120">
                <a:latin typeface="Lucida Sans Unicode"/>
                <a:cs typeface="Lucida Sans Unicode"/>
              </a:rPr>
              <a:t>2</a:t>
            </a:r>
            <a:r>
              <a:rPr dirty="0" baseline="31746" sz="1050" spc="75">
                <a:latin typeface="Lucida Sans Unicode"/>
                <a:cs typeface="Lucida Sans Unicode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50">
                <a:latin typeface="Tahoma"/>
                <a:cs typeface="Tahoma"/>
              </a:rPr>
              <a:t>2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10" i="1">
                <a:latin typeface="Trebuchet MS"/>
                <a:cs typeface="Trebuchet MS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50">
                <a:latin typeface="Tahoma"/>
                <a:cs typeface="Tahoma"/>
              </a:rPr>
              <a:t>35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0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156006" y="2169424"/>
            <a:ext cx="146685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5">
                <a:latin typeface="Tahoma"/>
                <a:cs typeface="Tahoma"/>
              </a:rPr>
              <a:t>che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ha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le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seguenti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soluzioni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223697" y="2529025"/>
            <a:ext cx="347980" cy="1619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8333" sz="1500" spc="-67" i="1">
                <a:latin typeface="Trebuchet MS"/>
                <a:cs typeface="Trebuchet MS"/>
              </a:rPr>
              <a:t>x</a:t>
            </a:r>
            <a:r>
              <a:rPr dirty="0" sz="700" spc="-80">
                <a:latin typeface="Lucida Sans Unicode"/>
                <a:cs typeface="Lucida Sans Unicode"/>
              </a:rPr>
              <a:t>1</a:t>
            </a:r>
            <a:r>
              <a:rPr dirty="0" sz="700" spc="10" i="1">
                <a:latin typeface="Lucida Sans"/>
                <a:cs typeface="Lucida Sans"/>
              </a:rPr>
              <a:t>,</a:t>
            </a:r>
            <a:r>
              <a:rPr dirty="0" sz="700" spc="-80">
                <a:latin typeface="Lucida Sans Unicode"/>
                <a:cs typeface="Lucida Sans Unicode"/>
              </a:rPr>
              <a:t>2</a:t>
            </a:r>
            <a:r>
              <a:rPr dirty="0" sz="700" spc="105">
                <a:latin typeface="Lucida Sans Unicode"/>
                <a:cs typeface="Lucida Sans Unicode"/>
              </a:rPr>
              <a:t> </a:t>
            </a:r>
            <a:r>
              <a:rPr dirty="0" baseline="8333" sz="1500" spc="60">
                <a:latin typeface="Tahoma"/>
                <a:cs typeface="Tahoma"/>
              </a:rPr>
              <a:t>=</a:t>
            </a:r>
            <a:endParaRPr baseline="8333" sz="1500">
              <a:latin typeface="Tahoma"/>
              <a:cs typeface="Tahoma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932446" y="2448674"/>
            <a:ext cx="499109" cy="0"/>
          </a:xfrm>
          <a:custGeom>
            <a:avLst/>
            <a:gdLst/>
            <a:ahLst/>
            <a:cxnLst/>
            <a:rect l="l" t="t" r="r" b="b"/>
            <a:pathLst>
              <a:path w="499109" h="0">
                <a:moveTo>
                  <a:pt x="0" y="0"/>
                </a:moveTo>
                <a:lnTo>
                  <a:pt x="499071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609104" y="2605265"/>
            <a:ext cx="822960" cy="0"/>
          </a:xfrm>
          <a:custGeom>
            <a:avLst/>
            <a:gdLst/>
            <a:ahLst/>
            <a:cxnLst/>
            <a:rect l="l" t="t" r="r" b="b"/>
            <a:pathLst>
              <a:path w="822960" h="0">
                <a:moveTo>
                  <a:pt x="0" y="0"/>
                </a:moveTo>
                <a:lnTo>
                  <a:pt x="822413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 txBox="1"/>
          <p:nvPr/>
        </p:nvSpPr>
        <p:spPr>
          <a:xfrm>
            <a:off x="596404" y="2381997"/>
            <a:ext cx="1391920" cy="38608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1033780" algn="l"/>
              </a:tabLst>
            </a:pPr>
            <a:r>
              <a:rPr dirty="0" sz="1000" spc="-50">
                <a:latin typeface="Tahoma"/>
                <a:cs typeface="Tahoma"/>
              </a:rPr>
              <a:t>2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±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baseline="44444" sz="1500" spc="22">
                <a:latin typeface="Lucida Sans Unicode"/>
                <a:cs typeface="Lucida Sans Unicode"/>
              </a:rPr>
              <a:t>√</a:t>
            </a:r>
            <a:r>
              <a:rPr dirty="0" sz="1000" spc="-50">
                <a:latin typeface="Tahoma"/>
                <a:cs typeface="Tahoma"/>
              </a:rPr>
              <a:t>4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40">
                <a:latin typeface="Tahoma"/>
                <a:cs typeface="Tahoma"/>
              </a:rPr>
              <a:t>+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4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365">
                <a:latin typeface="Lucida Sans Unicode"/>
                <a:cs typeface="Lucida Sans Unicode"/>
              </a:rPr>
              <a:t>·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50">
                <a:latin typeface="Tahoma"/>
                <a:cs typeface="Tahoma"/>
              </a:rPr>
              <a:t>35</a:t>
            </a:r>
            <a:r>
              <a:rPr dirty="0" sz="1000">
                <a:latin typeface="Tahoma"/>
                <a:cs typeface="Tahoma"/>
              </a:rPr>
              <a:t>	</a:t>
            </a:r>
            <a:r>
              <a:rPr dirty="0" sz="1000" spc="-50" u="sng">
                <a:latin typeface="Tahoma"/>
                <a:cs typeface="Tahoma"/>
              </a:rPr>
              <a:t>2</a:t>
            </a:r>
            <a:r>
              <a:rPr dirty="0" sz="1000" spc="-35" u="sng">
                <a:latin typeface="Times New Roman"/>
                <a:cs typeface="Times New Roman"/>
              </a:rPr>
              <a:t> </a:t>
            </a:r>
            <a:r>
              <a:rPr dirty="0" sz="1000" spc="-25" u="sng">
                <a:latin typeface="Lucida Sans Unicode"/>
                <a:cs typeface="Lucida Sans Unicode"/>
              </a:rPr>
              <a:t>±</a:t>
            </a:r>
            <a:r>
              <a:rPr dirty="0" sz="1000" spc="-35" u="sng">
                <a:latin typeface="Times New Roman"/>
                <a:cs typeface="Times New Roman"/>
              </a:rPr>
              <a:t> </a:t>
            </a:r>
            <a:r>
              <a:rPr dirty="0" sz="1000" spc="-50" u="sng">
                <a:latin typeface="Tahoma"/>
                <a:cs typeface="Tahoma"/>
              </a:rPr>
              <a:t>12</a:t>
            </a:r>
            <a:endParaRPr sz="1000">
              <a:latin typeface="Tahoma"/>
              <a:cs typeface="Tahoma"/>
            </a:endParaRPr>
          </a:p>
          <a:p>
            <a:pPr algn="r" marR="145415">
              <a:lnSpc>
                <a:spcPct val="100000"/>
              </a:lnSpc>
              <a:spcBef>
                <a:spcPts val="155"/>
              </a:spcBef>
            </a:pPr>
            <a:r>
              <a:rPr dirty="0" sz="1000" spc="-50">
                <a:latin typeface="Tahoma"/>
                <a:cs typeface="Tahoma"/>
              </a:rPr>
              <a:t>2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975982" y="2615817"/>
            <a:ext cx="8890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0">
                <a:latin typeface="Tahoma"/>
                <a:cs typeface="Tahoma"/>
              </a:rPr>
              <a:t>2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1469148" y="2529025"/>
            <a:ext cx="123825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40">
                <a:latin typeface="Tahoma"/>
                <a:cs typeface="Tahoma"/>
              </a:rPr>
              <a:t>=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2139175" y="2410845"/>
            <a:ext cx="2245360" cy="3092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812800">
              <a:lnSpc>
                <a:spcPts val="1040"/>
              </a:lnSpc>
              <a:tabLst>
                <a:tab pos="1964689" algn="l"/>
                <a:tab pos="2225675" algn="l"/>
              </a:tabLst>
            </a:pPr>
            <a:r>
              <a:rPr dirty="0" sz="1000" spc="15">
                <a:latin typeface="Lucida Sans Unicode"/>
                <a:cs typeface="Lucida Sans Unicode"/>
              </a:rPr>
              <a:t>√</a:t>
            </a:r>
            <a:r>
              <a:rPr dirty="0" sz="1000" spc="-5" u="sng">
                <a:latin typeface="Times New Roman"/>
                <a:cs typeface="Times New Roman"/>
              </a:rPr>
              <a:t> </a:t>
            </a:r>
            <a:r>
              <a:rPr dirty="0" sz="1000" spc="-5" u="sng">
                <a:latin typeface="Times New Roman"/>
                <a:cs typeface="Times New Roman"/>
              </a:rPr>
              <a:t>   </a:t>
            </a:r>
            <a:r>
              <a:rPr dirty="0" sz="1000" spc="-30" u="sng">
                <a:latin typeface="Times New Roman"/>
                <a:cs typeface="Times New Roman"/>
              </a:rPr>
              <a:t> </a:t>
            </a:r>
            <a:r>
              <a:rPr dirty="0" sz="1000">
                <a:latin typeface="Times New Roman"/>
                <a:cs typeface="Times New Roman"/>
              </a:rPr>
              <a:t>	</a:t>
            </a:r>
            <a:r>
              <a:rPr dirty="0" sz="1000" spc="15">
                <a:latin typeface="Lucida Sans Unicode"/>
                <a:cs typeface="Lucida Sans Unicode"/>
              </a:rPr>
              <a:t>√</a:t>
            </a:r>
            <a:r>
              <a:rPr dirty="0" sz="1000" spc="-5" u="sng">
                <a:latin typeface="Times New Roman"/>
                <a:cs typeface="Times New Roman"/>
              </a:rPr>
              <a:t> </a:t>
            </a:r>
            <a:r>
              <a:rPr dirty="0" sz="1000" u="sng">
                <a:latin typeface="Times New Roman"/>
                <a:cs typeface="Times New Roman"/>
              </a:rPr>
              <a:t>	</a:t>
            </a:r>
            <a:endParaRPr sz="1000">
              <a:latin typeface="Times New Roman"/>
              <a:cs typeface="Times New Roman"/>
            </a:endParaRPr>
          </a:p>
          <a:p>
            <a:pPr marL="12700">
              <a:lnSpc>
                <a:spcPts val="1040"/>
              </a:lnSpc>
              <a:tabLst>
                <a:tab pos="300355" algn="l"/>
                <a:tab pos="918210" algn="l"/>
                <a:tab pos="2070100" algn="l"/>
              </a:tabLst>
            </a:pPr>
            <a:r>
              <a:rPr dirty="0" sz="1000" spc="55">
                <a:latin typeface="Lucida Sans Unicode"/>
                <a:cs typeface="Lucida Sans Unicode"/>
              </a:rPr>
              <a:t>⇒</a:t>
            </a:r>
            <a:r>
              <a:rPr dirty="0" sz="1000" spc="55">
                <a:latin typeface="Lucida Sans Unicode"/>
                <a:cs typeface="Lucida Sans Unicode"/>
              </a:rPr>
              <a:t>	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baseline="-11904" sz="1050" spc="-120">
                <a:latin typeface="Lucida Sans Unicode"/>
                <a:cs typeface="Lucida Sans Unicode"/>
              </a:rPr>
              <a:t>1</a:t>
            </a:r>
            <a:r>
              <a:rPr dirty="0" baseline="-11904" sz="1050" spc="157">
                <a:latin typeface="Lucida Sans Unicode"/>
                <a:cs typeface="Lucida Sans Unicode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7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50" i="1">
                <a:latin typeface="Verdana"/>
                <a:cs typeface="Verdana"/>
              </a:rPr>
              <a:t>&gt;</a:t>
            </a:r>
            <a:r>
              <a:rPr dirty="0" sz="1000" i="1">
                <a:latin typeface="Verdana"/>
                <a:cs typeface="Verdana"/>
              </a:rPr>
              <a:t>	</a:t>
            </a:r>
            <a:r>
              <a:rPr dirty="0" sz="1000" spc="-50">
                <a:latin typeface="Tahoma"/>
                <a:cs typeface="Tahoma"/>
              </a:rPr>
              <a:t>22</a:t>
            </a:r>
            <a:r>
              <a:rPr dirty="0" sz="1000">
                <a:latin typeface="Tahoma"/>
                <a:cs typeface="Tahoma"/>
              </a:rPr>
              <a:t>  </a:t>
            </a:r>
            <a:r>
              <a:rPr dirty="0" sz="1000" spc="55">
                <a:latin typeface="Tahoma"/>
                <a:cs typeface="Tahoma"/>
              </a:rPr>
              <a:t> 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>
                <a:latin typeface="Tahoma"/>
                <a:cs typeface="Tahoma"/>
              </a:rPr>
              <a:t>  </a:t>
            </a:r>
            <a:r>
              <a:rPr dirty="0" sz="1000" spc="55">
                <a:latin typeface="Tahoma"/>
                <a:cs typeface="Tahoma"/>
              </a:rPr>
              <a:t> 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baseline="-11904" sz="1050" spc="-120">
                <a:latin typeface="Lucida Sans Unicode"/>
                <a:cs typeface="Lucida Sans Unicode"/>
              </a:rPr>
              <a:t>2</a:t>
            </a:r>
            <a:r>
              <a:rPr dirty="0" baseline="-11904" sz="1050" spc="157">
                <a:latin typeface="Lucida Sans Unicode"/>
                <a:cs typeface="Lucida Sans Unicode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50">
                <a:latin typeface="Tahoma"/>
                <a:cs typeface="Tahoma"/>
              </a:rPr>
              <a:t>5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50" i="1">
                <a:latin typeface="Verdana"/>
                <a:cs typeface="Verdana"/>
              </a:rPr>
              <a:t>&lt;</a:t>
            </a:r>
            <a:r>
              <a:rPr dirty="0" sz="1000" i="1">
                <a:latin typeface="Verdana"/>
                <a:cs typeface="Verdana"/>
              </a:rPr>
              <a:t>	</a:t>
            </a:r>
            <a:r>
              <a:rPr dirty="0" sz="1000" spc="-50">
                <a:latin typeface="Tahoma"/>
                <a:cs typeface="Tahoma"/>
              </a:rPr>
              <a:t>22</a:t>
            </a:r>
            <a:r>
              <a:rPr dirty="0" sz="1000" spc="-95" i="1">
                <a:latin typeface="Verdana"/>
                <a:cs typeface="Verdana"/>
              </a:rPr>
              <a:t>.</a:t>
            </a:r>
            <a:endParaRPr sz="1000">
              <a:latin typeface="Verdana"/>
              <a:cs typeface="Verdana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113830" y="2842854"/>
            <a:ext cx="1186815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25">
                <a:latin typeface="Tahoma"/>
                <a:cs typeface="Tahoma"/>
              </a:rPr>
              <a:t>Una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soluzione:</a:t>
            </a:r>
            <a:r>
              <a:rPr dirty="0" sz="1000" spc="130">
                <a:latin typeface="Tahoma"/>
                <a:cs typeface="Tahoma"/>
              </a:rPr>
              <a:t> </a:t>
            </a:r>
            <a:r>
              <a:rPr dirty="0" sz="1000" spc="-45" i="1">
                <a:solidFill>
                  <a:srgbClr val="FF0000"/>
                </a:solidFill>
                <a:latin typeface="Trebuchet MS"/>
                <a:cs typeface="Trebuchet MS"/>
              </a:rPr>
              <a:t>x</a:t>
            </a:r>
            <a:r>
              <a:rPr dirty="0" sz="1000" spc="65" i="1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dirty="0" sz="1000" spc="40">
                <a:solidFill>
                  <a:srgbClr val="FF0000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7</a:t>
            </a:r>
            <a:r>
              <a:rPr dirty="0" sz="1000" spc="-30">
                <a:latin typeface="Tahoma"/>
                <a:cs typeface="Tahoma"/>
              </a:rPr>
              <a:t>.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8" name="object 28"/>
          <p:cNvSpPr/>
          <p:nvPr/>
        </p:nvSpPr>
        <p:spPr>
          <a:xfrm>
            <a:off x="0" y="3364623"/>
            <a:ext cx="1383030" cy="91440"/>
          </a:xfrm>
          <a:custGeom>
            <a:avLst/>
            <a:gdLst/>
            <a:ahLst/>
            <a:cxnLst/>
            <a:rect l="l" t="t" r="r" b="b"/>
            <a:pathLst>
              <a:path w="1383030" h="91439">
                <a:moveTo>
                  <a:pt x="0" y="91376"/>
                </a:moveTo>
                <a:lnTo>
                  <a:pt x="1382420" y="91376"/>
                </a:lnTo>
                <a:lnTo>
                  <a:pt x="1382420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1382420" y="3364623"/>
            <a:ext cx="1935480" cy="91440"/>
          </a:xfrm>
          <a:custGeom>
            <a:avLst/>
            <a:gdLst/>
            <a:ahLst/>
            <a:cxnLst/>
            <a:rect l="l" t="t" r="r" b="b"/>
            <a:pathLst>
              <a:path w="1935479" h="91439">
                <a:moveTo>
                  <a:pt x="0" y="91376"/>
                </a:moveTo>
                <a:lnTo>
                  <a:pt x="1935352" y="91376"/>
                </a:lnTo>
                <a:lnTo>
                  <a:pt x="193535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3317760" y="3364623"/>
            <a:ext cx="829944" cy="91440"/>
          </a:xfrm>
          <a:custGeom>
            <a:avLst/>
            <a:gdLst/>
            <a:ahLst/>
            <a:cxnLst/>
            <a:rect l="l" t="t" r="r" b="b"/>
            <a:pathLst>
              <a:path w="829945" h="91439">
                <a:moveTo>
                  <a:pt x="0" y="91376"/>
                </a:moveTo>
                <a:lnTo>
                  <a:pt x="829411" y="91376"/>
                </a:lnTo>
                <a:lnTo>
                  <a:pt x="829411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4147172" y="3364623"/>
            <a:ext cx="461009" cy="91440"/>
          </a:xfrm>
          <a:custGeom>
            <a:avLst/>
            <a:gdLst/>
            <a:ahLst/>
            <a:cxnLst/>
            <a:rect l="l" t="t" r="r" b="b"/>
            <a:pathLst>
              <a:path w="461010" h="91439">
                <a:moveTo>
                  <a:pt x="0" y="91376"/>
                </a:moveTo>
                <a:lnTo>
                  <a:pt x="460832" y="91376"/>
                </a:lnTo>
                <a:lnTo>
                  <a:pt x="46083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Agnese</a:t>
            </a:r>
            <a:r>
              <a:rPr dirty="0" spc="15"/>
              <a:t> </a:t>
            </a:r>
            <a:r>
              <a:rPr dirty="0" spc="-10"/>
              <a:t>Di</a:t>
            </a:r>
            <a:r>
              <a:rPr dirty="0" spc="15"/>
              <a:t> </a:t>
            </a:r>
            <a:r>
              <a:rPr dirty="0" spc="-30"/>
              <a:t>Castro</a:t>
            </a:r>
          </a:p>
        </p:txBody>
      </p:sp>
      <p:sp>
        <p:nvSpPr>
          <p:cNvPr id="33" name="object 33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0"/>
              <a:t>Es</a:t>
            </a:r>
            <a:r>
              <a:rPr dirty="0" spc="-5"/>
              <a:t>p</a:t>
            </a:r>
            <a:r>
              <a:rPr dirty="0" spc="-40"/>
              <a:t>onenziale</a:t>
            </a:r>
            <a:r>
              <a:rPr dirty="0" spc="15"/>
              <a:t> </a:t>
            </a:r>
            <a:r>
              <a:rPr dirty="0" spc="50"/>
              <a:t>&amp;</a:t>
            </a:r>
            <a:r>
              <a:rPr dirty="0" spc="15"/>
              <a:t> </a:t>
            </a:r>
            <a:r>
              <a:rPr dirty="0" spc="-25"/>
              <a:t>Log</a:t>
            </a:r>
            <a:r>
              <a:rPr dirty="0" spc="-40"/>
              <a:t>a</a:t>
            </a:r>
            <a:r>
              <a:rPr dirty="0" spc="-25"/>
              <a:t>ritmo:</a:t>
            </a:r>
            <a:r>
              <a:rPr dirty="0" spc="75"/>
              <a:t> </a:t>
            </a:r>
            <a:r>
              <a:rPr dirty="0" spc="-35"/>
              <a:t>p</a:t>
            </a:r>
            <a:r>
              <a:rPr dirty="0" spc="-50"/>
              <a:t>a</a:t>
            </a:r>
            <a:r>
              <a:rPr dirty="0" spc="-25"/>
              <a:t>rte</a:t>
            </a:r>
            <a:r>
              <a:rPr dirty="0" spc="15"/>
              <a:t> </a:t>
            </a:r>
            <a:r>
              <a:rPr dirty="0" spc="-55"/>
              <a:t>3</a:t>
            </a:r>
          </a:p>
        </p:txBody>
      </p:sp>
      <p:sp>
        <p:nvSpPr>
          <p:cNvPr id="34" name="object 34"/>
          <p:cNvSpPr txBox="1"/>
          <p:nvPr/>
        </p:nvSpPr>
        <p:spPr>
          <a:xfrm>
            <a:off x="3458971" y="3367563"/>
            <a:ext cx="54737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25">
                <a:solidFill>
                  <a:srgbClr val="7A0000"/>
                </a:solidFill>
                <a:latin typeface="Lucida Sans Unicode"/>
                <a:cs typeface="Lucida Sans Unicode"/>
              </a:rPr>
              <a:t>Unitelma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Sapienza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4280865" y="3367563"/>
            <a:ext cx="19367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5">
                <a:solidFill>
                  <a:srgbClr val="FFFFFF"/>
                </a:solidFill>
                <a:latin typeface="Lucida Sans Unicode"/>
                <a:cs typeface="Lucida Sans Unicode"/>
              </a:rPr>
              <a:t>26/27</a:t>
            </a:r>
            <a:endParaRPr sz="5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1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10234" y="24034"/>
            <a:ext cx="48387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Esercizi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60">
                <a:solidFill>
                  <a:srgbClr val="7A0000"/>
                </a:solidFill>
                <a:latin typeface="Lucida Sans Unicode"/>
                <a:cs typeface="Lucida Sans Unicode"/>
              </a:rPr>
              <a:t>p</a:t>
            </a:r>
            <a:r>
              <a:rPr dirty="0" sz="500" spc="-40">
                <a:solidFill>
                  <a:srgbClr val="7A0000"/>
                </a:solidFill>
                <a:latin typeface="Lucida Sans Unicode"/>
                <a:cs typeface="Lucida Sans Unicode"/>
              </a:rPr>
              <a:t>ro</a:t>
            </a:r>
            <a:r>
              <a:rPr dirty="0" sz="500" spc="-35">
                <a:solidFill>
                  <a:srgbClr val="7A0000"/>
                </a:solidFill>
                <a:latin typeface="Lucida Sans Unicode"/>
                <a:cs typeface="Lucida Sans Unicode"/>
              </a:rPr>
              <a:t>p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osti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126517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Esercizi</a:t>
            </a:r>
          </a:p>
        </p:txBody>
      </p:sp>
      <p:sp>
        <p:nvSpPr>
          <p:cNvPr id="6" name="object 6"/>
          <p:cNvSpPr/>
          <p:nvPr/>
        </p:nvSpPr>
        <p:spPr>
          <a:xfrm>
            <a:off x="230200" y="1427441"/>
            <a:ext cx="93980" cy="93980"/>
          </a:xfrm>
          <a:custGeom>
            <a:avLst/>
            <a:gdLst/>
            <a:ahLst/>
            <a:cxnLst/>
            <a:rect l="l" t="t" r="r" b="b"/>
            <a:pathLst>
              <a:path w="93979" h="93980">
                <a:moveTo>
                  <a:pt x="50596" y="0"/>
                </a:moveTo>
                <a:lnTo>
                  <a:pt x="11350" y="16128"/>
                </a:lnTo>
                <a:lnTo>
                  <a:pt x="0" y="40242"/>
                </a:lnTo>
                <a:lnTo>
                  <a:pt x="1653" y="56536"/>
                </a:lnTo>
                <a:lnTo>
                  <a:pt x="6774" y="70296"/>
                </a:lnTo>
                <a:lnTo>
                  <a:pt x="14828" y="81229"/>
                </a:lnTo>
                <a:lnTo>
                  <a:pt x="25279" y="89040"/>
                </a:lnTo>
                <a:lnTo>
                  <a:pt x="37594" y="93434"/>
                </a:lnTo>
                <a:lnTo>
                  <a:pt x="54475" y="92044"/>
                </a:lnTo>
                <a:lnTo>
                  <a:pt x="87945" y="69772"/>
                </a:lnTo>
                <a:lnTo>
                  <a:pt x="93985" y="47084"/>
                </a:lnTo>
                <a:lnTo>
                  <a:pt x="91814" y="32804"/>
                </a:lnTo>
                <a:lnTo>
                  <a:pt x="85737" y="20303"/>
                </a:lnTo>
                <a:lnTo>
                  <a:pt x="76407" y="10234"/>
                </a:lnTo>
                <a:lnTo>
                  <a:pt x="64476" y="3248"/>
                </a:lnTo>
                <a:lnTo>
                  <a:pt x="50596" y="0"/>
                </a:lnTo>
                <a:close/>
              </a:path>
            </a:pathLst>
          </a:custGeom>
          <a:solidFill>
            <a:srgbClr val="3333B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113830" y="1206383"/>
            <a:ext cx="1515745" cy="3803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65"/>
              </a:lnSpc>
            </a:pPr>
            <a:r>
              <a:rPr dirty="0" sz="1000" spc="-20">
                <a:latin typeface="Tahoma"/>
                <a:cs typeface="Tahoma"/>
              </a:rPr>
              <a:t>Risolvi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le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seguenti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equazioni</a:t>
            </a:r>
            <a:endParaRPr sz="1000">
              <a:latin typeface="Tahoma"/>
              <a:cs typeface="Tahoma"/>
            </a:endParaRPr>
          </a:p>
          <a:p>
            <a:pPr marL="139065">
              <a:lnSpc>
                <a:spcPts val="1165"/>
              </a:lnSpc>
            </a:pPr>
            <a:r>
              <a:rPr dirty="0" baseline="-27777" sz="1050" spc="-120">
                <a:solidFill>
                  <a:srgbClr val="FFFFFF"/>
                </a:solidFill>
                <a:latin typeface="Lucida Sans Unicode"/>
                <a:cs typeface="Lucida Sans Unicode"/>
              </a:rPr>
              <a:t>1</a:t>
            </a:r>
            <a:r>
              <a:rPr dirty="0" baseline="-27777" sz="1050" spc="-120">
                <a:solidFill>
                  <a:srgbClr val="FFFFFF"/>
                </a:solidFill>
                <a:latin typeface="Lucida Sans Unicode"/>
                <a:cs typeface="Lucida Sans Unicode"/>
              </a:rPr>
              <a:t>  </a:t>
            </a:r>
            <a:r>
              <a:rPr dirty="0" baseline="-27777" sz="1050" spc="-67">
                <a:solidFill>
                  <a:srgbClr val="FFFFFF"/>
                </a:solidFill>
                <a:latin typeface="Lucida Sans Unicode"/>
                <a:cs typeface="Lucida Sans Unicode"/>
              </a:rPr>
              <a:t> </a:t>
            </a:r>
            <a:r>
              <a:rPr dirty="0" baseline="-19444" sz="1500" spc="-75">
                <a:solidFill>
                  <a:srgbClr val="0000FF"/>
                </a:solidFill>
                <a:latin typeface="Tahoma"/>
                <a:cs typeface="Tahoma"/>
              </a:rPr>
              <a:t>3</a:t>
            </a:r>
            <a:r>
              <a:rPr dirty="0" sz="700" spc="-15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r>
              <a:rPr dirty="0" sz="700" spc="-150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sz="700" spc="-30">
                <a:solidFill>
                  <a:srgbClr val="0000FF"/>
                </a:solidFill>
                <a:latin typeface="Lucida Sans Unicode"/>
                <a:cs typeface="Lucida Sans Unicode"/>
              </a:rPr>
              <a:t>+1</a:t>
            </a:r>
            <a:r>
              <a:rPr dirty="0" sz="700" spc="50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baseline="-19444" sz="1500" spc="60">
                <a:solidFill>
                  <a:srgbClr val="0000FF"/>
                </a:solidFill>
                <a:latin typeface="Tahoma"/>
                <a:cs typeface="Tahoma"/>
              </a:rPr>
              <a:t>+</a:t>
            </a:r>
            <a:r>
              <a:rPr dirty="0" baseline="-19444" sz="1500" spc="-142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baseline="-19444" sz="1500" spc="-75">
                <a:solidFill>
                  <a:srgbClr val="0000FF"/>
                </a:solidFill>
                <a:latin typeface="Tahoma"/>
                <a:cs typeface="Tahoma"/>
              </a:rPr>
              <a:t>2</a:t>
            </a:r>
            <a:r>
              <a:rPr dirty="0" baseline="-19444" sz="1500" spc="-142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baseline="-19444" sz="1500" spc="-547">
                <a:solidFill>
                  <a:srgbClr val="0000FF"/>
                </a:solidFill>
                <a:latin typeface="Lucida Sans Unicode"/>
                <a:cs typeface="Lucida Sans Unicode"/>
              </a:rPr>
              <a:t>·</a:t>
            </a:r>
            <a:r>
              <a:rPr dirty="0" baseline="-19444" sz="1500" spc="-142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baseline="-19444" sz="1500" spc="-75">
                <a:solidFill>
                  <a:srgbClr val="0000FF"/>
                </a:solidFill>
                <a:latin typeface="Tahoma"/>
                <a:cs typeface="Tahoma"/>
              </a:rPr>
              <a:t>9</a:t>
            </a:r>
            <a:r>
              <a:rPr dirty="0" sz="700" spc="-15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r>
              <a:rPr dirty="0" sz="700" spc="-150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sz="700" spc="-30">
                <a:solidFill>
                  <a:srgbClr val="0000FF"/>
                </a:solidFill>
                <a:latin typeface="Lucida Sans Unicode"/>
                <a:cs typeface="Lucida Sans Unicode"/>
              </a:rPr>
              <a:t>+1</a:t>
            </a:r>
            <a:r>
              <a:rPr dirty="0" sz="700" spc="10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baseline="-19444" sz="1500" spc="60">
                <a:solidFill>
                  <a:srgbClr val="0000FF"/>
                </a:solidFill>
                <a:latin typeface="Tahoma"/>
                <a:cs typeface="Tahoma"/>
              </a:rPr>
              <a:t>=</a:t>
            </a:r>
            <a:r>
              <a:rPr dirty="0" baseline="-19444" sz="1500" spc="-6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baseline="-19444" sz="1500" spc="-82">
                <a:solidFill>
                  <a:srgbClr val="0000FF"/>
                </a:solidFill>
                <a:latin typeface="Tahoma"/>
                <a:cs typeface="Tahoma"/>
              </a:rPr>
              <a:t>3</a:t>
            </a:r>
            <a:r>
              <a:rPr dirty="0" sz="700" spc="-15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r>
              <a:rPr dirty="0" sz="700" spc="-150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sz="700" spc="-35">
                <a:solidFill>
                  <a:srgbClr val="0000FF"/>
                </a:solidFill>
                <a:latin typeface="Lucida Sans Unicode"/>
                <a:cs typeface="Lucida Sans Unicode"/>
              </a:rPr>
              <a:t>+</a:t>
            </a:r>
            <a:r>
              <a:rPr dirty="0" sz="700" spc="20">
                <a:solidFill>
                  <a:srgbClr val="0000FF"/>
                </a:solidFill>
                <a:latin typeface="Lucida Sans Unicode"/>
                <a:cs typeface="Lucida Sans Unicode"/>
              </a:rPr>
              <a:t>2</a:t>
            </a:r>
            <a:r>
              <a:rPr dirty="0" baseline="-19444" sz="1500" spc="-127">
                <a:latin typeface="Tahoma"/>
                <a:cs typeface="Tahoma"/>
              </a:rPr>
              <a:t>;</a:t>
            </a:r>
            <a:endParaRPr baseline="-19444" sz="1500">
              <a:latin typeface="Tahoma"/>
              <a:cs typeface="Tahoma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754841" y="1396172"/>
            <a:ext cx="499109" cy="1911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100">
                <a:latin typeface="Tahoma"/>
                <a:cs typeface="Tahoma"/>
              </a:rPr>
              <a:t>[</a:t>
            </a:r>
            <a:r>
              <a:rPr dirty="0" sz="1000" spc="-45" i="1">
                <a:solidFill>
                  <a:srgbClr val="FF0000"/>
                </a:solidFill>
                <a:latin typeface="Trebuchet MS"/>
                <a:cs typeface="Trebuchet MS"/>
              </a:rPr>
              <a:t>x</a:t>
            </a:r>
            <a:r>
              <a:rPr dirty="0" sz="1000" spc="65" i="1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dirty="0" sz="1000" spc="40">
                <a:solidFill>
                  <a:srgbClr val="FF0000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25">
                <a:solidFill>
                  <a:srgbClr val="FF0000"/>
                </a:solidFill>
                <a:latin typeface="Lucida Sans Unicode"/>
                <a:cs typeface="Lucida Sans Unicode"/>
              </a:rPr>
              <a:t>−</a:t>
            </a: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1</a:t>
            </a:r>
            <a:r>
              <a:rPr dirty="0" sz="1000" spc="-100">
                <a:latin typeface="Tahoma"/>
                <a:cs typeface="Tahoma"/>
              </a:rPr>
              <a:t>]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0" y="3364623"/>
            <a:ext cx="1383030" cy="91440"/>
          </a:xfrm>
          <a:custGeom>
            <a:avLst/>
            <a:gdLst/>
            <a:ahLst/>
            <a:cxnLst/>
            <a:rect l="l" t="t" r="r" b="b"/>
            <a:pathLst>
              <a:path w="1383030" h="91439">
                <a:moveTo>
                  <a:pt x="0" y="91376"/>
                </a:moveTo>
                <a:lnTo>
                  <a:pt x="1382420" y="91376"/>
                </a:lnTo>
                <a:lnTo>
                  <a:pt x="1382420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1382420" y="3364623"/>
            <a:ext cx="1935480" cy="91440"/>
          </a:xfrm>
          <a:custGeom>
            <a:avLst/>
            <a:gdLst/>
            <a:ahLst/>
            <a:cxnLst/>
            <a:rect l="l" t="t" r="r" b="b"/>
            <a:pathLst>
              <a:path w="1935479" h="91439">
                <a:moveTo>
                  <a:pt x="0" y="91376"/>
                </a:moveTo>
                <a:lnTo>
                  <a:pt x="1935352" y="91376"/>
                </a:lnTo>
                <a:lnTo>
                  <a:pt x="193535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3317760" y="3364623"/>
            <a:ext cx="829944" cy="91440"/>
          </a:xfrm>
          <a:custGeom>
            <a:avLst/>
            <a:gdLst/>
            <a:ahLst/>
            <a:cxnLst/>
            <a:rect l="l" t="t" r="r" b="b"/>
            <a:pathLst>
              <a:path w="829945" h="91439">
                <a:moveTo>
                  <a:pt x="0" y="91376"/>
                </a:moveTo>
                <a:lnTo>
                  <a:pt x="829411" y="91376"/>
                </a:lnTo>
                <a:lnTo>
                  <a:pt x="829411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4147172" y="3364623"/>
            <a:ext cx="461009" cy="91440"/>
          </a:xfrm>
          <a:custGeom>
            <a:avLst/>
            <a:gdLst/>
            <a:ahLst/>
            <a:cxnLst/>
            <a:rect l="l" t="t" r="r" b="b"/>
            <a:pathLst>
              <a:path w="461010" h="91439">
                <a:moveTo>
                  <a:pt x="0" y="91376"/>
                </a:moveTo>
                <a:lnTo>
                  <a:pt x="460832" y="91376"/>
                </a:lnTo>
                <a:lnTo>
                  <a:pt x="46083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Agnese</a:t>
            </a:r>
            <a:r>
              <a:rPr dirty="0" spc="15"/>
              <a:t> </a:t>
            </a:r>
            <a:r>
              <a:rPr dirty="0" spc="-10"/>
              <a:t>Di</a:t>
            </a:r>
            <a:r>
              <a:rPr dirty="0" spc="15"/>
              <a:t> </a:t>
            </a:r>
            <a:r>
              <a:rPr dirty="0" spc="-30"/>
              <a:t>Castro</a:t>
            </a:r>
          </a:p>
        </p:txBody>
      </p:sp>
      <p:sp>
        <p:nvSpPr>
          <p:cNvPr id="14" name="object 14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0"/>
              <a:t>Es</a:t>
            </a:r>
            <a:r>
              <a:rPr dirty="0" spc="-5"/>
              <a:t>p</a:t>
            </a:r>
            <a:r>
              <a:rPr dirty="0" spc="-40"/>
              <a:t>onenziale</a:t>
            </a:r>
            <a:r>
              <a:rPr dirty="0" spc="15"/>
              <a:t> </a:t>
            </a:r>
            <a:r>
              <a:rPr dirty="0" spc="50"/>
              <a:t>&amp;</a:t>
            </a:r>
            <a:r>
              <a:rPr dirty="0" spc="15"/>
              <a:t> </a:t>
            </a:r>
            <a:r>
              <a:rPr dirty="0" spc="-25"/>
              <a:t>Log</a:t>
            </a:r>
            <a:r>
              <a:rPr dirty="0" spc="-40"/>
              <a:t>a</a:t>
            </a:r>
            <a:r>
              <a:rPr dirty="0" spc="-25"/>
              <a:t>ritmo:</a:t>
            </a:r>
            <a:r>
              <a:rPr dirty="0" spc="75"/>
              <a:t> </a:t>
            </a:r>
            <a:r>
              <a:rPr dirty="0" spc="-35"/>
              <a:t>p</a:t>
            </a:r>
            <a:r>
              <a:rPr dirty="0" spc="-50"/>
              <a:t>a</a:t>
            </a:r>
            <a:r>
              <a:rPr dirty="0" spc="-25"/>
              <a:t>rte</a:t>
            </a:r>
            <a:r>
              <a:rPr dirty="0" spc="15"/>
              <a:t> </a:t>
            </a:r>
            <a:r>
              <a:rPr dirty="0" spc="-55"/>
              <a:t>3</a:t>
            </a:r>
          </a:p>
        </p:txBody>
      </p:sp>
      <p:sp>
        <p:nvSpPr>
          <p:cNvPr id="15" name="object 15"/>
          <p:cNvSpPr txBox="1"/>
          <p:nvPr/>
        </p:nvSpPr>
        <p:spPr>
          <a:xfrm>
            <a:off x="3458971" y="3367563"/>
            <a:ext cx="54737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25">
                <a:solidFill>
                  <a:srgbClr val="7A0000"/>
                </a:solidFill>
                <a:latin typeface="Lucida Sans Unicode"/>
                <a:cs typeface="Lucida Sans Unicode"/>
              </a:rPr>
              <a:t>Unitelma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Sapienza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4280865" y="3367563"/>
            <a:ext cx="19367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5">
                <a:solidFill>
                  <a:srgbClr val="FFFFFF"/>
                </a:solidFill>
                <a:latin typeface="Lucida Sans Unicode"/>
                <a:cs typeface="Lucida Sans Unicode"/>
              </a:rPr>
              <a:t>27/27</a:t>
            </a:r>
            <a:endParaRPr sz="5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1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10234" y="24034"/>
            <a:ext cx="48387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Esercizi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60">
                <a:solidFill>
                  <a:srgbClr val="7A0000"/>
                </a:solidFill>
                <a:latin typeface="Lucida Sans Unicode"/>
                <a:cs typeface="Lucida Sans Unicode"/>
              </a:rPr>
              <a:t>p</a:t>
            </a:r>
            <a:r>
              <a:rPr dirty="0" sz="500" spc="-40">
                <a:solidFill>
                  <a:srgbClr val="7A0000"/>
                </a:solidFill>
                <a:latin typeface="Lucida Sans Unicode"/>
                <a:cs typeface="Lucida Sans Unicode"/>
              </a:rPr>
              <a:t>ro</a:t>
            </a:r>
            <a:r>
              <a:rPr dirty="0" sz="500" spc="-35">
                <a:solidFill>
                  <a:srgbClr val="7A0000"/>
                </a:solidFill>
                <a:latin typeface="Lucida Sans Unicode"/>
                <a:cs typeface="Lucida Sans Unicode"/>
              </a:rPr>
              <a:t>p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osti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126517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Esercizi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113830" y="1206383"/>
            <a:ext cx="150368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20">
                <a:latin typeface="Tahoma"/>
                <a:cs typeface="Tahoma"/>
              </a:rPr>
              <a:t>Risolvi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le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seguenti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equazioni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230200" y="1427441"/>
            <a:ext cx="93980" cy="93980"/>
          </a:xfrm>
          <a:custGeom>
            <a:avLst/>
            <a:gdLst/>
            <a:ahLst/>
            <a:cxnLst/>
            <a:rect l="l" t="t" r="r" b="b"/>
            <a:pathLst>
              <a:path w="93979" h="93980">
                <a:moveTo>
                  <a:pt x="50596" y="0"/>
                </a:moveTo>
                <a:lnTo>
                  <a:pt x="11350" y="16128"/>
                </a:lnTo>
                <a:lnTo>
                  <a:pt x="0" y="40242"/>
                </a:lnTo>
                <a:lnTo>
                  <a:pt x="1653" y="56536"/>
                </a:lnTo>
                <a:lnTo>
                  <a:pt x="6774" y="70296"/>
                </a:lnTo>
                <a:lnTo>
                  <a:pt x="14828" y="81229"/>
                </a:lnTo>
                <a:lnTo>
                  <a:pt x="25279" y="89040"/>
                </a:lnTo>
                <a:lnTo>
                  <a:pt x="37594" y="93434"/>
                </a:lnTo>
                <a:lnTo>
                  <a:pt x="54475" y="92044"/>
                </a:lnTo>
                <a:lnTo>
                  <a:pt x="87945" y="69772"/>
                </a:lnTo>
                <a:lnTo>
                  <a:pt x="93985" y="47084"/>
                </a:lnTo>
                <a:lnTo>
                  <a:pt x="91814" y="32804"/>
                </a:lnTo>
                <a:lnTo>
                  <a:pt x="85737" y="20303"/>
                </a:lnTo>
                <a:lnTo>
                  <a:pt x="76407" y="10234"/>
                </a:lnTo>
                <a:lnTo>
                  <a:pt x="64476" y="3248"/>
                </a:lnTo>
                <a:lnTo>
                  <a:pt x="50596" y="0"/>
                </a:lnTo>
                <a:close/>
              </a:path>
            </a:pathLst>
          </a:custGeom>
          <a:solidFill>
            <a:srgbClr val="3333B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240728" y="1378758"/>
            <a:ext cx="1388745" cy="20827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7777" sz="1050" spc="-120">
                <a:solidFill>
                  <a:srgbClr val="FFFFFF"/>
                </a:solidFill>
                <a:latin typeface="Lucida Sans Unicode"/>
                <a:cs typeface="Lucida Sans Unicode"/>
              </a:rPr>
              <a:t>1</a:t>
            </a:r>
            <a:r>
              <a:rPr dirty="0" baseline="-27777" sz="1050" spc="-120">
                <a:solidFill>
                  <a:srgbClr val="FFFFFF"/>
                </a:solidFill>
                <a:latin typeface="Lucida Sans Unicode"/>
                <a:cs typeface="Lucida Sans Unicode"/>
              </a:rPr>
              <a:t>  </a:t>
            </a:r>
            <a:r>
              <a:rPr dirty="0" baseline="-27777" sz="1050" spc="-67">
                <a:solidFill>
                  <a:srgbClr val="FFFFFF"/>
                </a:solidFill>
                <a:latin typeface="Lucida Sans Unicode"/>
                <a:cs typeface="Lucida Sans Unicode"/>
              </a:rPr>
              <a:t> </a:t>
            </a:r>
            <a:r>
              <a:rPr dirty="0" baseline="-19444" sz="1500" spc="-75">
                <a:solidFill>
                  <a:srgbClr val="0000FF"/>
                </a:solidFill>
                <a:latin typeface="Tahoma"/>
                <a:cs typeface="Tahoma"/>
              </a:rPr>
              <a:t>3</a:t>
            </a:r>
            <a:r>
              <a:rPr dirty="0" sz="700" spc="-15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r>
              <a:rPr dirty="0" sz="700" spc="-150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sz="700" spc="-30">
                <a:solidFill>
                  <a:srgbClr val="0000FF"/>
                </a:solidFill>
                <a:latin typeface="Lucida Sans Unicode"/>
                <a:cs typeface="Lucida Sans Unicode"/>
              </a:rPr>
              <a:t>+1</a:t>
            </a:r>
            <a:r>
              <a:rPr dirty="0" sz="700" spc="50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baseline="-19444" sz="1500" spc="60">
                <a:solidFill>
                  <a:srgbClr val="0000FF"/>
                </a:solidFill>
                <a:latin typeface="Tahoma"/>
                <a:cs typeface="Tahoma"/>
              </a:rPr>
              <a:t>+</a:t>
            </a:r>
            <a:r>
              <a:rPr dirty="0" baseline="-19444" sz="1500" spc="-142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baseline="-19444" sz="1500" spc="-75">
                <a:solidFill>
                  <a:srgbClr val="0000FF"/>
                </a:solidFill>
                <a:latin typeface="Tahoma"/>
                <a:cs typeface="Tahoma"/>
              </a:rPr>
              <a:t>2</a:t>
            </a:r>
            <a:r>
              <a:rPr dirty="0" baseline="-19444" sz="1500" spc="-142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baseline="-19444" sz="1500" spc="-547">
                <a:solidFill>
                  <a:srgbClr val="0000FF"/>
                </a:solidFill>
                <a:latin typeface="Lucida Sans Unicode"/>
                <a:cs typeface="Lucida Sans Unicode"/>
              </a:rPr>
              <a:t>·</a:t>
            </a:r>
            <a:r>
              <a:rPr dirty="0" baseline="-19444" sz="1500" spc="-142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baseline="-19444" sz="1500" spc="-75">
                <a:solidFill>
                  <a:srgbClr val="0000FF"/>
                </a:solidFill>
                <a:latin typeface="Tahoma"/>
                <a:cs typeface="Tahoma"/>
              </a:rPr>
              <a:t>9</a:t>
            </a:r>
            <a:r>
              <a:rPr dirty="0" sz="700" spc="-15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r>
              <a:rPr dirty="0" sz="700" spc="-150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sz="700" spc="-30">
                <a:solidFill>
                  <a:srgbClr val="0000FF"/>
                </a:solidFill>
                <a:latin typeface="Lucida Sans Unicode"/>
                <a:cs typeface="Lucida Sans Unicode"/>
              </a:rPr>
              <a:t>+1</a:t>
            </a:r>
            <a:r>
              <a:rPr dirty="0" sz="700" spc="10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baseline="-19444" sz="1500" spc="60">
                <a:solidFill>
                  <a:srgbClr val="0000FF"/>
                </a:solidFill>
                <a:latin typeface="Tahoma"/>
                <a:cs typeface="Tahoma"/>
              </a:rPr>
              <a:t>=</a:t>
            </a:r>
            <a:r>
              <a:rPr dirty="0" baseline="-19444" sz="1500" spc="-6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baseline="-19444" sz="1500" spc="-82">
                <a:solidFill>
                  <a:srgbClr val="0000FF"/>
                </a:solidFill>
                <a:latin typeface="Tahoma"/>
                <a:cs typeface="Tahoma"/>
              </a:rPr>
              <a:t>3</a:t>
            </a:r>
            <a:r>
              <a:rPr dirty="0" sz="700" spc="-15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r>
              <a:rPr dirty="0" sz="700" spc="-150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sz="700" spc="-35">
                <a:solidFill>
                  <a:srgbClr val="0000FF"/>
                </a:solidFill>
                <a:latin typeface="Lucida Sans Unicode"/>
                <a:cs typeface="Lucida Sans Unicode"/>
              </a:rPr>
              <a:t>+</a:t>
            </a:r>
            <a:r>
              <a:rPr dirty="0" sz="700" spc="20">
                <a:solidFill>
                  <a:srgbClr val="0000FF"/>
                </a:solidFill>
                <a:latin typeface="Lucida Sans Unicode"/>
                <a:cs typeface="Lucida Sans Unicode"/>
              </a:rPr>
              <a:t>2</a:t>
            </a:r>
            <a:r>
              <a:rPr dirty="0" baseline="-19444" sz="1500" spc="-127">
                <a:latin typeface="Tahoma"/>
                <a:cs typeface="Tahoma"/>
              </a:rPr>
              <a:t>;</a:t>
            </a:r>
            <a:endParaRPr baseline="-19444" sz="1500">
              <a:latin typeface="Tahoma"/>
              <a:cs typeface="Tahoma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230200" y="1617230"/>
            <a:ext cx="93980" cy="93980"/>
          </a:xfrm>
          <a:custGeom>
            <a:avLst/>
            <a:gdLst/>
            <a:ahLst/>
            <a:cxnLst/>
            <a:rect l="l" t="t" r="r" b="b"/>
            <a:pathLst>
              <a:path w="93979" h="93980">
                <a:moveTo>
                  <a:pt x="50596" y="0"/>
                </a:moveTo>
                <a:lnTo>
                  <a:pt x="11350" y="16128"/>
                </a:lnTo>
                <a:lnTo>
                  <a:pt x="0" y="40242"/>
                </a:lnTo>
                <a:lnTo>
                  <a:pt x="1653" y="56536"/>
                </a:lnTo>
                <a:lnTo>
                  <a:pt x="6774" y="70296"/>
                </a:lnTo>
                <a:lnTo>
                  <a:pt x="14828" y="81229"/>
                </a:lnTo>
                <a:lnTo>
                  <a:pt x="25279" y="89040"/>
                </a:lnTo>
                <a:lnTo>
                  <a:pt x="37594" y="93434"/>
                </a:lnTo>
                <a:lnTo>
                  <a:pt x="54475" y="92044"/>
                </a:lnTo>
                <a:lnTo>
                  <a:pt x="87945" y="69772"/>
                </a:lnTo>
                <a:lnTo>
                  <a:pt x="93985" y="47084"/>
                </a:lnTo>
                <a:lnTo>
                  <a:pt x="91814" y="32804"/>
                </a:lnTo>
                <a:lnTo>
                  <a:pt x="85737" y="20303"/>
                </a:lnTo>
                <a:lnTo>
                  <a:pt x="76407" y="10234"/>
                </a:lnTo>
                <a:lnTo>
                  <a:pt x="64476" y="3248"/>
                </a:lnTo>
                <a:lnTo>
                  <a:pt x="50596" y="0"/>
                </a:lnTo>
                <a:close/>
              </a:path>
            </a:pathLst>
          </a:custGeom>
          <a:solidFill>
            <a:srgbClr val="3333B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573011" y="1581264"/>
            <a:ext cx="52069" cy="0"/>
          </a:xfrm>
          <a:custGeom>
            <a:avLst/>
            <a:gdLst/>
            <a:ahLst/>
            <a:cxnLst/>
            <a:rect l="l" t="t" r="r" b="b"/>
            <a:pathLst>
              <a:path w="52070" h="0">
                <a:moveTo>
                  <a:pt x="0" y="0"/>
                </a:moveTo>
                <a:lnTo>
                  <a:pt x="51473" y="0"/>
                </a:lnTo>
              </a:path>
            </a:pathLst>
          </a:custGeom>
          <a:ln w="4305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1133525" y="1581264"/>
            <a:ext cx="52069" cy="0"/>
          </a:xfrm>
          <a:custGeom>
            <a:avLst/>
            <a:gdLst/>
            <a:ahLst/>
            <a:cxnLst/>
            <a:rect l="l" t="t" r="r" b="b"/>
            <a:pathLst>
              <a:path w="52069" h="0">
                <a:moveTo>
                  <a:pt x="0" y="0"/>
                </a:moveTo>
                <a:lnTo>
                  <a:pt x="51473" y="0"/>
                </a:lnTo>
              </a:path>
            </a:pathLst>
          </a:custGeom>
          <a:ln w="4305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 txBox="1"/>
          <p:nvPr/>
        </p:nvSpPr>
        <p:spPr>
          <a:xfrm>
            <a:off x="3203090" y="1396172"/>
            <a:ext cx="1052830" cy="3517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563880">
              <a:lnSpc>
                <a:spcPct val="100000"/>
              </a:lnSpc>
            </a:pPr>
            <a:r>
              <a:rPr dirty="0" sz="1000" spc="-100">
                <a:latin typeface="Tahoma"/>
                <a:cs typeface="Tahoma"/>
              </a:rPr>
              <a:t>[</a:t>
            </a:r>
            <a:r>
              <a:rPr dirty="0" sz="1000" spc="-45" i="1">
                <a:solidFill>
                  <a:srgbClr val="FF0000"/>
                </a:solidFill>
                <a:latin typeface="Trebuchet MS"/>
                <a:cs typeface="Trebuchet MS"/>
              </a:rPr>
              <a:t>x</a:t>
            </a:r>
            <a:r>
              <a:rPr dirty="0" sz="1000" spc="65" i="1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dirty="0" sz="1000" spc="40">
                <a:solidFill>
                  <a:srgbClr val="FF0000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25">
                <a:solidFill>
                  <a:srgbClr val="FF0000"/>
                </a:solidFill>
                <a:latin typeface="Lucida Sans Unicode"/>
                <a:cs typeface="Lucida Sans Unicode"/>
              </a:rPr>
              <a:t>−</a:t>
            </a: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1</a:t>
            </a:r>
            <a:r>
              <a:rPr dirty="0" sz="1000" spc="-100">
                <a:latin typeface="Tahoma"/>
                <a:cs typeface="Tahoma"/>
              </a:rPr>
              <a:t>]</a:t>
            </a:r>
            <a:endParaRPr sz="10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295"/>
              </a:spcBef>
            </a:pPr>
            <a:r>
              <a:rPr dirty="0" sz="1000" spc="-100">
                <a:latin typeface="Tahoma"/>
                <a:cs typeface="Tahoma"/>
              </a:rPr>
              <a:t>[</a:t>
            </a:r>
            <a:r>
              <a:rPr dirty="0" sz="1000" spc="-45" i="1">
                <a:solidFill>
                  <a:srgbClr val="FF0000"/>
                </a:solidFill>
                <a:latin typeface="Trebuchet MS"/>
                <a:cs typeface="Trebuchet MS"/>
              </a:rPr>
              <a:t>x</a:t>
            </a:r>
            <a:r>
              <a:rPr dirty="0" baseline="-11904" sz="1050" spc="-120">
                <a:solidFill>
                  <a:srgbClr val="FF0000"/>
                </a:solidFill>
                <a:latin typeface="Lucida Sans Unicode"/>
                <a:cs typeface="Lucida Sans Unicode"/>
              </a:rPr>
              <a:t>1</a:t>
            </a:r>
            <a:r>
              <a:rPr dirty="0" baseline="-11904" sz="1050" spc="157">
                <a:solidFill>
                  <a:srgbClr val="FF0000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40">
                <a:solidFill>
                  <a:srgbClr val="FF0000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0</a:t>
            </a:r>
            <a:r>
              <a:rPr dirty="0" sz="1000" spc="1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85">
                <a:solidFill>
                  <a:srgbClr val="FF0000"/>
                </a:solidFill>
                <a:latin typeface="Tahoma"/>
                <a:cs typeface="Tahoma"/>
              </a:rPr>
              <a:t>e</a:t>
            </a:r>
            <a:r>
              <a:rPr dirty="0" sz="1000" spc="1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45" i="1">
                <a:solidFill>
                  <a:srgbClr val="FF0000"/>
                </a:solidFill>
                <a:latin typeface="Trebuchet MS"/>
                <a:cs typeface="Trebuchet MS"/>
              </a:rPr>
              <a:t>x</a:t>
            </a:r>
            <a:r>
              <a:rPr dirty="0" baseline="-11904" sz="1050" spc="-120">
                <a:solidFill>
                  <a:srgbClr val="FF0000"/>
                </a:solidFill>
                <a:latin typeface="Lucida Sans Unicode"/>
                <a:cs typeface="Lucida Sans Unicode"/>
              </a:rPr>
              <a:t>2</a:t>
            </a:r>
            <a:r>
              <a:rPr dirty="0" baseline="-11904" sz="1050" spc="157">
                <a:solidFill>
                  <a:srgbClr val="FF0000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40">
                <a:solidFill>
                  <a:srgbClr val="FF0000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55">
                <a:solidFill>
                  <a:srgbClr val="FF0000"/>
                </a:solidFill>
                <a:latin typeface="Tahoma"/>
                <a:cs typeface="Tahoma"/>
              </a:rPr>
              <a:t>1</a:t>
            </a:r>
            <a:r>
              <a:rPr dirty="0" sz="1000" spc="40" i="1">
                <a:solidFill>
                  <a:srgbClr val="FF0000"/>
                </a:solidFill>
                <a:latin typeface="Verdana"/>
                <a:cs typeface="Verdana"/>
              </a:rPr>
              <a:t>/</a:t>
            </a: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4</a:t>
            </a:r>
            <a:r>
              <a:rPr dirty="0" sz="1000" spc="-100">
                <a:latin typeface="Tahoma"/>
                <a:cs typeface="Tahoma"/>
              </a:rPr>
              <a:t>]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240728" y="1530745"/>
            <a:ext cx="388620" cy="2076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7777" sz="1050" spc="-120">
                <a:solidFill>
                  <a:srgbClr val="FFFFFF"/>
                </a:solidFill>
                <a:latin typeface="Lucida Sans Unicode"/>
                <a:cs typeface="Lucida Sans Unicode"/>
              </a:rPr>
              <a:t>2</a:t>
            </a:r>
            <a:r>
              <a:rPr dirty="0" baseline="-27777" sz="1050" spc="-120">
                <a:solidFill>
                  <a:srgbClr val="FFFFFF"/>
                </a:solidFill>
                <a:latin typeface="Lucida Sans Unicode"/>
                <a:cs typeface="Lucida Sans Unicode"/>
              </a:rPr>
              <a:t>  </a:t>
            </a:r>
            <a:r>
              <a:rPr dirty="0" baseline="-27777" sz="1050" spc="-67">
                <a:solidFill>
                  <a:srgbClr val="FFFFFF"/>
                </a:solidFill>
                <a:latin typeface="Lucida Sans Unicode"/>
                <a:cs typeface="Lucida Sans Unicode"/>
              </a:rPr>
              <a:t> </a:t>
            </a:r>
            <a:r>
              <a:rPr dirty="0" baseline="-19444" sz="1500" spc="-75">
                <a:solidFill>
                  <a:srgbClr val="0000FF"/>
                </a:solidFill>
                <a:latin typeface="Tahoma"/>
                <a:cs typeface="Tahoma"/>
              </a:rPr>
              <a:t>3</a:t>
            </a:r>
            <a:r>
              <a:rPr dirty="0" sz="700" spc="-80">
                <a:solidFill>
                  <a:srgbClr val="0000FF"/>
                </a:solidFill>
                <a:latin typeface="Lucida Sans Unicode"/>
                <a:cs typeface="Lucida Sans Unicode"/>
              </a:rPr>
              <a:t>4</a:t>
            </a:r>
            <a:r>
              <a:rPr dirty="0" baseline="39682" sz="1050" spc="397" i="1">
                <a:solidFill>
                  <a:srgbClr val="0000FF"/>
                </a:solidFill>
                <a:latin typeface="Arial"/>
                <a:cs typeface="Arial"/>
              </a:rPr>
              <a:t>√</a:t>
            </a:r>
            <a:r>
              <a:rPr dirty="0" sz="700" spc="-15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endParaRPr sz="700">
              <a:latin typeface="Trebuchet MS"/>
              <a:cs typeface="Trebuchet MS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646226" y="1585961"/>
            <a:ext cx="1043305" cy="1911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572770" algn="l"/>
              </a:tabLst>
            </a:pPr>
            <a:r>
              <a:rPr dirty="0" sz="1000" spc="-25">
                <a:solidFill>
                  <a:srgbClr val="0000FF"/>
                </a:solidFill>
                <a:latin typeface="Lucida Sans Unicode"/>
                <a:cs typeface="Lucida Sans Unicode"/>
              </a:rPr>
              <a:t>−</a:t>
            </a:r>
            <a:r>
              <a:rPr dirty="0" sz="1000" spc="-9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4</a:t>
            </a:r>
            <a:r>
              <a:rPr dirty="0" sz="1000" spc="-95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365">
                <a:solidFill>
                  <a:srgbClr val="0000FF"/>
                </a:solidFill>
                <a:latin typeface="Lucida Sans Unicode"/>
                <a:cs typeface="Lucida Sans Unicode"/>
              </a:rPr>
              <a:t>·</a:t>
            </a:r>
            <a:r>
              <a:rPr dirty="0" sz="1000" spc="-9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3</a:t>
            </a:r>
            <a:r>
              <a:rPr dirty="0" sz="1000">
                <a:solidFill>
                  <a:srgbClr val="0000FF"/>
                </a:solidFill>
                <a:latin typeface="Tahoma"/>
                <a:cs typeface="Tahoma"/>
              </a:rPr>
              <a:t>	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+</a:t>
            </a:r>
            <a:r>
              <a:rPr dirty="0" sz="1000" spc="-95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3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0</a:t>
            </a:r>
            <a:r>
              <a:rPr dirty="0" sz="1000" spc="-85">
                <a:latin typeface="Tahoma"/>
                <a:cs typeface="Tahoma"/>
              </a:rPr>
              <a:t>;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990650" y="1530745"/>
            <a:ext cx="199390" cy="1517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-80">
                <a:solidFill>
                  <a:srgbClr val="0000FF"/>
                </a:solidFill>
                <a:latin typeface="Lucida Sans Unicode"/>
                <a:cs typeface="Lucida Sans Unicode"/>
              </a:rPr>
              <a:t>2</a:t>
            </a:r>
            <a:r>
              <a:rPr dirty="0" baseline="39682" sz="1050" spc="397" i="1">
                <a:solidFill>
                  <a:srgbClr val="0000FF"/>
                </a:solidFill>
                <a:latin typeface="Arial"/>
                <a:cs typeface="Arial"/>
              </a:rPr>
              <a:t>√</a:t>
            </a:r>
            <a:r>
              <a:rPr dirty="0" sz="700" spc="-15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endParaRPr sz="700">
              <a:latin typeface="Trebuchet MS"/>
              <a:cs typeface="Trebuchet MS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0" y="3364623"/>
            <a:ext cx="1383030" cy="91440"/>
          </a:xfrm>
          <a:custGeom>
            <a:avLst/>
            <a:gdLst/>
            <a:ahLst/>
            <a:cxnLst/>
            <a:rect l="l" t="t" r="r" b="b"/>
            <a:pathLst>
              <a:path w="1383030" h="91439">
                <a:moveTo>
                  <a:pt x="0" y="91376"/>
                </a:moveTo>
                <a:lnTo>
                  <a:pt x="1382420" y="91376"/>
                </a:lnTo>
                <a:lnTo>
                  <a:pt x="1382420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1382420" y="3364623"/>
            <a:ext cx="1935480" cy="91440"/>
          </a:xfrm>
          <a:custGeom>
            <a:avLst/>
            <a:gdLst/>
            <a:ahLst/>
            <a:cxnLst/>
            <a:rect l="l" t="t" r="r" b="b"/>
            <a:pathLst>
              <a:path w="1935479" h="91439">
                <a:moveTo>
                  <a:pt x="0" y="91376"/>
                </a:moveTo>
                <a:lnTo>
                  <a:pt x="1935352" y="91376"/>
                </a:lnTo>
                <a:lnTo>
                  <a:pt x="193535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3317760" y="3364623"/>
            <a:ext cx="829944" cy="91440"/>
          </a:xfrm>
          <a:custGeom>
            <a:avLst/>
            <a:gdLst/>
            <a:ahLst/>
            <a:cxnLst/>
            <a:rect l="l" t="t" r="r" b="b"/>
            <a:pathLst>
              <a:path w="829945" h="91439">
                <a:moveTo>
                  <a:pt x="0" y="91376"/>
                </a:moveTo>
                <a:lnTo>
                  <a:pt x="829411" y="91376"/>
                </a:lnTo>
                <a:lnTo>
                  <a:pt x="829411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4147172" y="3364623"/>
            <a:ext cx="461009" cy="91440"/>
          </a:xfrm>
          <a:custGeom>
            <a:avLst/>
            <a:gdLst/>
            <a:ahLst/>
            <a:cxnLst/>
            <a:rect l="l" t="t" r="r" b="b"/>
            <a:pathLst>
              <a:path w="461010" h="91439">
                <a:moveTo>
                  <a:pt x="0" y="91376"/>
                </a:moveTo>
                <a:lnTo>
                  <a:pt x="460832" y="91376"/>
                </a:lnTo>
                <a:lnTo>
                  <a:pt x="46083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Agnese</a:t>
            </a:r>
            <a:r>
              <a:rPr dirty="0" spc="15"/>
              <a:t> </a:t>
            </a:r>
            <a:r>
              <a:rPr dirty="0" spc="-10"/>
              <a:t>Di</a:t>
            </a:r>
            <a:r>
              <a:rPr dirty="0" spc="15"/>
              <a:t> </a:t>
            </a:r>
            <a:r>
              <a:rPr dirty="0" spc="-30"/>
              <a:t>Castro</a:t>
            </a:r>
          </a:p>
        </p:txBody>
      </p:sp>
      <p:sp>
        <p:nvSpPr>
          <p:cNvPr id="21" name="object 21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0"/>
              <a:t>Es</a:t>
            </a:r>
            <a:r>
              <a:rPr dirty="0" spc="-5"/>
              <a:t>p</a:t>
            </a:r>
            <a:r>
              <a:rPr dirty="0" spc="-40"/>
              <a:t>onenziale</a:t>
            </a:r>
            <a:r>
              <a:rPr dirty="0" spc="15"/>
              <a:t> </a:t>
            </a:r>
            <a:r>
              <a:rPr dirty="0" spc="50"/>
              <a:t>&amp;</a:t>
            </a:r>
            <a:r>
              <a:rPr dirty="0" spc="15"/>
              <a:t> </a:t>
            </a:r>
            <a:r>
              <a:rPr dirty="0" spc="-25"/>
              <a:t>Log</a:t>
            </a:r>
            <a:r>
              <a:rPr dirty="0" spc="-40"/>
              <a:t>a</a:t>
            </a:r>
            <a:r>
              <a:rPr dirty="0" spc="-25"/>
              <a:t>ritmo:</a:t>
            </a:r>
            <a:r>
              <a:rPr dirty="0" spc="75"/>
              <a:t> </a:t>
            </a:r>
            <a:r>
              <a:rPr dirty="0" spc="-35"/>
              <a:t>p</a:t>
            </a:r>
            <a:r>
              <a:rPr dirty="0" spc="-50"/>
              <a:t>a</a:t>
            </a:r>
            <a:r>
              <a:rPr dirty="0" spc="-25"/>
              <a:t>rte</a:t>
            </a:r>
            <a:r>
              <a:rPr dirty="0" spc="15"/>
              <a:t> </a:t>
            </a:r>
            <a:r>
              <a:rPr dirty="0" spc="-55"/>
              <a:t>3</a:t>
            </a:r>
          </a:p>
        </p:txBody>
      </p:sp>
      <p:sp>
        <p:nvSpPr>
          <p:cNvPr id="22" name="object 22"/>
          <p:cNvSpPr txBox="1"/>
          <p:nvPr/>
        </p:nvSpPr>
        <p:spPr>
          <a:xfrm>
            <a:off x="3458971" y="3367563"/>
            <a:ext cx="54737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25">
                <a:solidFill>
                  <a:srgbClr val="7A0000"/>
                </a:solidFill>
                <a:latin typeface="Lucida Sans Unicode"/>
                <a:cs typeface="Lucida Sans Unicode"/>
              </a:rPr>
              <a:t>Unitelma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Sapienza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4280865" y="3367563"/>
            <a:ext cx="19367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5">
                <a:solidFill>
                  <a:srgbClr val="FFFFFF"/>
                </a:solidFill>
                <a:latin typeface="Lucida Sans Unicode"/>
                <a:cs typeface="Lucida Sans Unicode"/>
              </a:rPr>
              <a:t>27/27</a:t>
            </a:r>
            <a:endParaRPr sz="5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1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10234" y="24034"/>
            <a:ext cx="48387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Esercizi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60">
                <a:solidFill>
                  <a:srgbClr val="7A0000"/>
                </a:solidFill>
                <a:latin typeface="Lucida Sans Unicode"/>
                <a:cs typeface="Lucida Sans Unicode"/>
              </a:rPr>
              <a:t>p</a:t>
            </a:r>
            <a:r>
              <a:rPr dirty="0" sz="500" spc="-40">
                <a:solidFill>
                  <a:srgbClr val="7A0000"/>
                </a:solidFill>
                <a:latin typeface="Lucida Sans Unicode"/>
                <a:cs typeface="Lucida Sans Unicode"/>
              </a:rPr>
              <a:t>ro</a:t>
            </a:r>
            <a:r>
              <a:rPr dirty="0" sz="500" spc="-35">
                <a:solidFill>
                  <a:srgbClr val="7A0000"/>
                </a:solidFill>
                <a:latin typeface="Lucida Sans Unicode"/>
                <a:cs typeface="Lucida Sans Unicode"/>
              </a:rPr>
              <a:t>p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osti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126517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Esercizi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113830" y="1206383"/>
            <a:ext cx="150368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20">
                <a:latin typeface="Tahoma"/>
                <a:cs typeface="Tahoma"/>
              </a:rPr>
              <a:t>Risolvi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le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seguenti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equazioni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230200" y="1427441"/>
            <a:ext cx="93980" cy="93980"/>
          </a:xfrm>
          <a:custGeom>
            <a:avLst/>
            <a:gdLst/>
            <a:ahLst/>
            <a:cxnLst/>
            <a:rect l="l" t="t" r="r" b="b"/>
            <a:pathLst>
              <a:path w="93979" h="93980">
                <a:moveTo>
                  <a:pt x="50596" y="0"/>
                </a:moveTo>
                <a:lnTo>
                  <a:pt x="11350" y="16128"/>
                </a:lnTo>
                <a:lnTo>
                  <a:pt x="0" y="40242"/>
                </a:lnTo>
                <a:lnTo>
                  <a:pt x="1653" y="56536"/>
                </a:lnTo>
                <a:lnTo>
                  <a:pt x="6774" y="70296"/>
                </a:lnTo>
                <a:lnTo>
                  <a:pt x="14828" y="81229"/>
                </a:lnTo>
                <a:lnTo>
                  <a:pt x="25279" y="89040"/>
                </a:lnTo>
                <a:lnTo>
                  <a:pt x="37594" y="93434"/>
                </a:lnTo>
                <a:lnTo>
                  <a:pt x="54475" y="92044"/>
                </a:lnTo>
                <a:lnTo>
                  <a:pt x="87945" y="69772"/>
                </a:lnTo>
                <a:lnTo>
                  <a:pt x="93985" y="47084"/>
                </a:lnTo>
                <a:lnTo>
                  <a:pt x="91814" y="32804"/>
                </a:lnTo>
                <a:lnTo>
                  <a:pt x="85737" y="20303"/>
                </a:lnTo>
                <a:lnTo>
                  <a:pt x="76407" y="10234"/>
                </a:lnTo>
                <a:lnTo>
                  <a:pt x="64476" y="3248"/>
                </a:lnTo>
                <a:lnTo>
                  <a:pt x="50596" y="0"/>
                </a:lnTo>
                <a:close/>
              </a:path>
            </a:pathLst>
          </a:custGeom>
          <a:solidFill>
            <a:srgbClr val="3333B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240728" y="1378758"/>
            <a:ext cx="1388745" cy="20827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7777" sz="1050" spc="-120">
                <a:solidFill>
                  <a:srgbClr val="FFFFFF"/>
                </a:solidFill>
                <a:latin typeface="Lucida Sans Unicode"/>
                <a:cs typeface="Lucida Sans Unicode"/>
              </a:rPr>
              <a:t>1</a:t>
            </a:r>
            <a:r>
              <a:rPr dirty="0" baseline="-27777" sz="1050" spc="-120">
                <a:solidFill>
                  <a:srgbClr val="FFFFFF"/>
                </a:solidFill>
                <a:latin typeface="Lucida Sans Unicode"/>
                <a:cs typeface="Lucida Sans Unicode"/>
              </a:rPr>
              <a:t>  </a:t>
            </a:r>
            <a:r>
              <a:rPr dirty="0" baseline="-27777" sz="1050" spc="-67">
                <a:solidFill>
                  <a:srgbClr val="FFFFFF"/>
                </a:solidFill>
                <a:latin typeface="Lucida Sans Unicode"/>
                <a:cs typeface="Lucida Sans Unicode"/>
              </a:rPr>
              <a:t> </a:t>
            </a:r>
            <a:r>
              <a:rPr dirty="0" baseline="-19444" sz="1500" spc="-75">
                <a:solidFill>
                  <a:srgbClr val="0000FF"/>
                </a:solidFill>
                <a:latin typeface="Tahoma"/>
                <a:cs typeface="Tahoma"/>
              </a:rPr>
              <a:t>3</a:t>
            </a:r>
            <a:r>
              <a:rPr dirty="0" sz="700" spc="-15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r>
              <a:rPr dirty="0" sz="700" spc="-150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sz="700" spc="-30">
                <a:solidFill>
                  <a:srgbClr val="0000FF"/>
                </a:solidFill>
                <a:latin typeface="Lucida Sans Unicode"/>
                <a:cs typeface="Lucida Sans Unicode"/>
              </a:rPr>
              <a:t>+1</a:t>
            </a:r>
            <a:r>
              <a:rPr dirty="0" sz="700" spc="50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baseline="-19444" sz="1500" spc="60">
                <a:solidFill>
                  <a:srgbClr val="0000FF"/>
                </a:solidFill>
                <a:latin typeface="Tahoma"/>
                <a:cs typeface="Tahoma"/>
              </a:rPr>
              <a:t>+</a:t>
            </a:r>
            <a:r>
              <a:rPr dirty="0" baseline="-19444" sz="1500" spc="-142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baseline="-19444" sz="1500" spc="-75">
                <a:solidFill>
                  <a:srgbClr val="0000FF"/>
                </a:solidFill>
                <a:latin typeface="Tahoma"/>
                <a:cs typeface="Tahoma"/>
              </a:rPr>
              <a:t>2</a:t>
            </a:r>
            <a:r>
              <a:rPr dirty="0" baseline="-19444" sz="1500" spc="-142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baseline="-19444" sz="1500" spc="-547">
                <a:solidFill>
                  <a:srgbClr val="0000FF"/>
                </a:solidFill>
                <a:latin typeface="Lucida Sans Unicode"/>
                <a:cs typeface="Lucida Sans Unicode"/>
              </a:rPr>
              <a:t>·</a:t>
            </a:r>
            <a:r>
              <a:rPr dirty="0" baseline="-19444" sz="1500" spc="-142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baseline="-19444" sz="1500" spc="-75">
                <a:solidFill>
                  <a:srgbClr val="0000FF"/>
                </a:solidFill>
                <a:latin typeface="Tahoma"/>
                <a:cs typeface="Tahoma"/>
              </a:rPr>
              <a:t>9</a:t>
            </a:r>
            <a:r>
              <a:rPr dirty="0" sz="700" spc="-15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r>
              <a:rPr dirty="0" sz="700" spc="-150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sz="700" spc="-30">
                <a:solidFill>
                  <a:srgbClr val="0000FF"/>
                </a:solidFill>
                <a:latin typeface="Lucida Sans Unicode"/>
                <a:cs typeface="Lucida Sans Unicode"/>
              </a:rPr>
              <a:t>+1</a:t>
            </a:r>
            <a:r>
              <a:rPr dirty="0" sz="700" spc="10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baseline="-19444" sz="1500" spc="60">
                <a:solidFill>
                  <a:srgbClr val="0000FF"/>
                </a:solidFill>
                <a:latin typeface="Tahoma"/>
                <a:cs typeface="Tahoma"/>
              </a:rPr>
              <a:t>=</a:t>
            </a:r>
            <a:r>
              <a:rPr dirty="0" baseline="-19444" sz="1500" spc="-6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baseline="-19444" sz="1500" spc="-82">
                <a:solidFill>
                  <a:srgbClr val="0000FF"/>
                </a:solidFill>
                <a:latin typeface="Tahoma"/>
                <a:cs typeface="Tahoma"/>
              </a:rPr>
              <a:t>3</a:t>
            </a:r>
            <a:r>
              <a:rPr dirty="0" sz="700" spc="-15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r>
              <a:rPr dirty="0" sz="700" spc="-150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sz="700" spc="-35">
                <a:solidFill>
                  <a:srgbClr val="0000FF"/>
                </a:solidFill>
                <a:latin typeface="Lucida Sans Unicode"/>
                <a:cs typeface="Lucida Sans Unicode"/>
              </a:rPr>
              <a:t>+</a:t>
            </a:r>
            <a:r>
              <a:rPr dirty="0" sz="700" spc="20">
                <a:solidFill>
                  <a:srgbClr val="0000FF"/>
                </a:solidFill>
                <a:latin typeface="Lucida Sans Unicode"/>
                <a:cs typeface="Lucida Sans Unicode"/>
              </a:rPr>
              <a:t>2</a:t>
            </a:r>
            <a:r>
              <a:rPr dirty="0" baseline="-19444" sz="1500" spc="-127">
                <a:latin typeface="Tahoma"/>
                <a:cs typeface="Tahoma"/>
              </a:rPr>
              <a:t>;</a:t>
            </a:r>
            <a:endParaRPr baseline="-19444" sz="1500">
              <a:latin typeface="Tahoma"/>
              <a:cs typeface="Tahoma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230200" y="1617230"/>
            <a:ext cx="93980" cy="93980"/>
          </a:xfrm>
          <a:custGeom>
            <a:avLst/>
            <a:gdLst/>
            <a:ahLst/>
            <a:cxnLst/>
            <a:rect l="l" t="t" r="r" b="b"/>
            <a:pathLst>
              <a:path w="93979" h="93980">
                <a:moveTo>
                  <a:pt x="50596" y="0"/>
                </a:moveTo>
                <a:lnTo>
                  <a:pt x="11350" y="16128"/>
                </a:lnTo>
                <a:lnTo>
                  <a:pt x="0" y="40242"/>
                </a:lnTo>
                <a:lnTo>
                  <a:pt x="1653" y="56536"/>
                </a:lnTo>
                <a:lnTo>
                  <a:pt x="6774" y="70296"/>
                </a:lnTo>
                <a:lnTo>
                  <a:pt x="14828" y="81229"/>
                </a:lnTo>
                <a:lnTo>
                  <a:pt x="25279" y="89040"/>
                </a:lnTo>
                <a:lnTo>
                  <a:pt x="37594" y="93434"/>
                </a:lnTo>
                <a:lnTo>
                  <a:pt x="54475" y="92044"/>
                </a:lnTo>
                <a:lnTo>
                  <a:pt x="87945" y="69772"/>
                </a:lnTo>
                <a:lnTo>
                  <a:pt x="93985" y="47084"/>
                </a:lnTo>
                <a:lnTo>
                  <a:pt x="91814" y="32804"/>
                </a:lnTo>
                <a:lnTo>
                  <a:pt x="85737" y="20303"/>
                </a:lnTo>
                <a:lnTo>
                  <a:pt x="76407" y="10234"/>
                </a:lnTo>
                <a:lnTo>
                  <a:pt x="64476" y="3248"/>
                </a:lnTo>
                <a:lnTo>
                  <a:pt x="50596" y="0"/>
                </a:lnTo>
                <a:close/>
              </a:path>
            </a:pathLst>
          </a:custGeom>
          <a:solidFill>
            <a:srgbClr val="3333B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573011" y="1581264"/>
            <a:ext cx="52069" cy="0"/>
          </a:xfrm>
          <a:custGeom>
            <a:avLst/>
            <a:gdLst/>
            <a:ahLst/>
            <a:cxnLst/>
            <a:rect l="l" t="t" r="r" b="b"/>
            <a:pathLst>
              <a:path w="52070" h="0">
                <a:moveTo>
                  <a:pt x="0" y="0"/>
                </a:moveTo>
                <a:lnTo>
                  <a:pt x="51473" y="0"/>
                </a:lnTo>
              </a:path>
            </a:pathLst>
          </a:custGeom>
          <a:ln w="4305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1133525" y="1581264"/>
            <a:ext cx="52069" cy="0"/>
          </a:xfrm>
          <a:custGeom>
            <a:avLst/>
            <a:gdLst/>
            <a:ahLst/>
            <a:cxnLst/>
            <a:rect l="l" t="t" r="r" b="b"/>
            <a:pathLst>
              <a:path w="52069" h="0">
                <a:moveTo>
                  <a:pt x="0" y="0"/>
                </a:moveTo>
                <a:lnTo>
                  <a:pt x="51473" y="0"/>
                </a:lnTo>
              </a:path>
            </a:pathLst>
          </a:custGeom>
          <a:ln w="4305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230200" y="1807019"/>
            <a:ext cx="93980" cy="93980"/>
          </a:xfrm>
          <a:custGeom>
            <a:avLst/>
            <a:gdLst/>
            <a:ahLst/>
            <a:cxnLst/>
            <a:rect l="l" t="t" r="r" b="b"/>
            <a:pathLst>
              <a:path w="93979" h="93980">
                <a:moveTo>
                  <a:pt x="50596" y="0"/>
                </a:moveTo>
                <a:lnTo>
                  <a:pt x="11350" y="16128"/>
                </a:lnTo>
                <a:lnTo>
                  <a:pt x="0" y="40242"/>
                </a:lnTo>
                <a:lnTo>
                  <a:pt x="1653" y="56536"/>
                </a:lnTo>
                <a:lnTo>
                  <a:pt x="6774" y="70296"/>
                </a:lnTo>
                <a:lnTo>
                  <a:pt x="14828" y="81229"/>
                </a:lnTo>
                <a:lnTo>
                  <a:pt x="25279" y="89040"/>
                </a:lnTo>
                <a:lnTo>
                  <a:pt x="37594" y="93434"/>
                </a:lnTo>
                <a:lnTo>
                  <a:pt x="54475" y="92044"/>
                </a:lnTo>
                <a:lnTo>
                  <a:pt x="87945" y="69772"/>
                </a:lnTo>
                <a:lnTo>
                  <a:pt x="93985" y="47084"/>
                </a:lnTo>
                <a:lnTo>
                  <a:pt x="91814" y="32804"/>
                </a:lnTo>
                <a:lnTo>
                  <a:pt x="85737" y="20303"/>
                </a:lnTo>
                <a:lnTo>
                  <a:pt x="76407" y="10234"/>
                </a:lnTo>
                <a:lnTo>
                  <a:pt x="64476" y="3248"/>
                </a:lnTo>
                <a:lnTo>
                  <a:pt x="50596" y="0"/>
                </a:lnTo>
                <a:close/>
              </a:path>
            </a:pathLst>
          </a:custGeom>
          <a:solidFill>
            <a:srgbClr val="3333B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 txBox="1"/>
          <p:nvPr/>
        </p:nvSpPr>
        <p:spPr>
          <a:xfrm>
            <a:off x="3203090" y="1396172"/>
            <a:ext cx="1069340" cy="5410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563880">
              <a:lnSpc>
                <a:spcPct val="100000"/>
              </a:lnSpc>
            </a:pPr>
            <a:r>
              <a:rPr dirty="0" sz="1000" spc="-100">
                <a:latin typeface="Tahoma"/>
                <a:cs typeface="Tahoma"/>
              </a:rPr>
              <a:t>[</a:t>
            </a:r>
            <a:r>
              <a:rPr dirty="0" sz="1000" spc="-45" i="1">
                <a:solidFill>
                  <a:srgbClr val="FF0000"/>
                </a:solidFill>
                <a:latin typeface="Trebuchet MS"/>
                <a:cs typeface="Trebuchet MS"/>
              </a:rPr>
              <a:t>x</a:t>
            </a:r>
            <a:r>
              <a:rPr dirty="0" sz="1000" spc="65" i="1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dirty="0" sz="1000" spc="40">
                <a:solidFill>
                  <a:srgbClr val="FF0000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25">
                <a:solidFill>
                  <a:srgbClr val="FF0000"/>
                </a:solidFill>
                <a:latin typeface="Lucida Sans Unicode"/>
                <a:cs typeface="Lucida Sans Unicode"/>
              </a:rPr>
              <a:t>−</a:t>
            </a: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1</a:t>
            </a:r>
            <a:r>
              <a:rPr dirty="0" sz="1000" spc="-100">
                <a:latin typeface="Tahoma"/>
                <a:cs typeface="Tahoma"/>
              </a:rPr>
              <a:t>]</a:t>
            </a:r>
            <a:endParaRPr sz="1000">
              <a:latin typeface="Tahoma"/>
              <a:cs typeface="Tahoma"/>
            </a:endParaRPr>
          </a:p>
          <a:p>
            <a:pPr marL="154940" marR="5080" indent="-142875">
              <a:lnSpc>
                <a:spcPct val="124500"/>
              </a:lnSpc>
            </a:pPr>
            <a:r>
              <a:rPr dirty="0" sz="1000" spc="-100">
                <a:latin typeface="Tahoma"/>
                <a:cs typeface="Tahoma"/>
              </a:rPr>
              <a:t>[</a:t>
            </a:r>
            <a:r>
              <a:rPr dirty="0" sz="1000" spc="-45" i="1">
                <a:solidFill>
                  <a:srgbClr val="FF0000"/>
                </a:solidFill>
                <a:latin typeface="Trebuchet MS"/>
                <a:cs typeface="Trebuchet MS"/>
              </a:rPr>
              <a:t>x</a:t>
            </a:r>
            <a:r>
              <a:rPr dirty="0" baseline="-11904" sz="1050" spc="-120">
                <a:solidFill>
                  <a:srgbClr val="FF0000"/>
                </a:solidFill>
                <a:latin typeface="Lucida Sans Unicode"/>
                <a:cs typeface="Lucida Sans Unicode"/>
              </a:rPr>
              <a:t>1</a:t>
            </a:r>
            <a:r>
              <a:rPr dirty="0" baseline="-11904" sz="1050" spc="157">
                <a:solidFill>
                  <a:srgbClr val="FF0000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40">
                <a:solidFill>
                  <a:srgbClr val="FF0000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0</a:t>
            </a:r>
            <a:r>
              <a:rPr dirty="0" sz="1000" spc="1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85">
                <a:solidFill>
                  <a:srgbClr val="FF0000"/>
                </a:solidFill>
                <a:latin typeface="Tahoma"/>
                <a:cs typeface="Tahoma"/>
              </a:rPr>
              <a:t>e</a:t>
            </a:r>
            <a:r>
              <a:rPr dirty="0" sz="1000" spc="1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45" i="1">
                <a:solidFill>
                  <a:srgbClr val="FF0000"/>
                </a:solidFill>
                <a:latin typeface="Trebuchet MS"/>
                <a:cs typeface="Trebuchet MS"/>
              </a:rPr>
              <a:t>x</a:t>
            </a:r>
            <a:r>
              <a:rPr dirty="0" baseline="-11904" sz="1050" spc="-120">
                <a:solidFill>
                  <a:srgbClr val="FF0000"/>
                </a:solidFill>
                <a:latin typeface="Lucida Sans Unicode"/>
                <a:cs typeface="Lucida Sans Unicode"/>
              </a:rPr>
              <a:t>2</a:t>
            </a:r>
            <a:r>
              <a:rPr dirty="0" baseline="-11904" sz="1050" spc="157">
                <a:solidFill>
                  <a:srgbClr val="FF0000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40">
                <a:solidFill>
                  <a:srgbClr val="FF0000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55">
                <a:solidFill>
                  <a:srgbClr val="FF0000"/>
                </a:solidFill>
                <a:latin typeface="Tahoma"/>
                <a:cs typeface="Tahoma"/>
              </a:rPr>
              <a:t>1</a:t>
            </a:r>
            <a:r>
              <a:rPr dirty="0" sz="1000" spc="40" i="1">
                <a:solidFill>
                  <a:srgbClr val="FF0000"/>
                </a:solidFill>
                <a:latin typeface="Verdana"/>
                <a:cs typeface="Verdana"/>
              </a:rPr>
              <a:t>/</a:t>
            </a: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4</a:t>
            </a:r>
            <a:r>
              <a:rPr dirty="0" sz="1000" spc="-100">
                <a:latin typeface="Tahoma"/>
                <a:cs typeface="Tahoma"/>
              </a:rPr>
              <a:t>]</a:t>
            </a:r>
            <a:r>
              <a:rPr dirty="0" sz="1000" spc="-95">
                <a:latin typeface="Tahoma"/>
                <a:cs typeface="Tahoma"/>
              </a:rPr>
              <a:t> [</a:t>
            </a:r>
            <a:r>
              <a:rPr dirty="0" sz="1000" spc="-45" i="1">
                <a:solidFill>
                  <a:srgbClr val="FF0000"/>
                </a:solidFill>
                <a:latin typeface="Trebuchet MS"/>
                <a:cs typeface="Trebuchet MS"/>
              </a:rPr>
              <a:t>x</a:t>
            </a:r>
            <a:r>
              <a:rPr dirty="0" baseline="-11904" sz="1050" spc="-120">
                <a:solidFill>
                  <a:srgbClr val="FF0000"/>
                </a:solidFill>
                <a:latin typeface="Lucida Sans Unicode"/>
                <a:cs typeface="Lucida Sans Unicode"/>
              </a:rPr>
              <a:t>1</a:t>
            </a:r>
            <a:r>
              <a:rPr dirty="0" baseline="-11904" sz="1050" spc="157">
                <a:solidFill>
                  <a:srgbClr val="FF0000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40">
                <a:solidFill>
                  <a:srgbClr val="FF0000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0</a:t>
            </a:r>
            <a:r>
              <a:rPr dirty="0" sz="1000" spc="1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85">
                <a:solidFill>
                  <a:srgbClr val="FF0000"/>
                </a:solidFill>
                <a:latin typeface="Tahoma"/>
                <a:cs typeface="Tahoma"/>
              </a:rPr>
              <a:t>e</a:t>
            </a:r>
            <a:r>
              <a:rPr dirty="0" sz="1000" spc="1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45" i="1">
                <a:solidFill>
                  <a:srgbClr val="FF0000"/>
                </a:solidFill>
                <a:latin typeface="Trebuchet MS"/>
                <a:cs typeface="Trebuchet MS"/>
              </a:rPr>
              <a:t>x</a:t>
            </a:r>
            <a:r>
              <a:rPr dirty="0" baseline="-11904" sz="1050" spc="-120">
                <a:solidFill>
                  <a:srgbClr val="FF0000"/>
                </a:solidFill>
                <a:latin typeface="Lucida Sans Unicode"/>
                <a:cs typeface="Lucida Sans Unicode"/>
              </a:rPr>
              <a:t>2</a:t>
            </a:r>
            <a:r>
              <a:rPr dirty="0" baseline="-11904" sz="1050" spc="157">
                <a:solidFill>
                  <a:srgbClr val="FF0000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40">
                <a:solidFill>
                  <a:srgbClr val="FF0000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2</a:t>
            </a:r>
            <a:r>
              <a:rPr dirty="0" sz="1000" spc="-100">
                <a:latin typeface="Tahoma"/>
                <a:cs typeface="Tahoma"/>
              </a:rPr>
              <a:t>]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240728" y="1530745"/>
            <a:ext cx="388620" cy="2076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7777" sz="1050" spc="-120">
                <a:solidFill>
                  <a:srgbClr val="FFFFFF"/>
                </a:solidFill>
                <a:latin typeface="Lucida Sans Unicode"/>
                <a:cs typeface="Lucida Sans Unicode"/>
              </a:rPr>
              <a:t>2</a:t>
            </a:r>
            <a:r>
              <a:rPr dirty="0" baseline="-27777" sz="1050" spc="-120">
                <a:solidFill>
                  <a:srgbClr val="FFFFFF"/>
                </a:solidFill>
                <a:latin typeface="Lucida Sans Unicode"/>
                <a:cs typeface="Lucida Sans Unicode"/>
              </a:rPr>
              <a:t>  </a:t>
            </a:r>
            <a:r>
              <a:rPr dirty="0" baseline="-27777" sz="1050" spc="-67">
                <a:solidFill>
                  <a:srgbClr val="FFFFFF"/>
                </a:solidFill>
                <a:latin typeface="Lucida Sans Unicode"/>
                <a:cs typeface="Lucida Sans Unicode"/>
              </a:rPr>
              <a:t> </a:t>
            </a:r>
            <a:r>
              <a:rPr dirty="0" baseline="-19444" sz="1500" spc="-75">
                <a:solidFill>
                  <a:srgbClr val="0000FF"/>
                </a:solidFill>
                <a:latin typeface="Tahoma"/>
                <a:cs typeface="Tahoma"/>
              </a:rPr>
              <a:t>3</a:t>
            </a:r>
            <a:r>
              <a:rPr dirty="0" sz="700" spc="-80">
                <a:solidFill>
                  <a:srgbClr val="0000FF"/>
                </a:solidFill>
                <a:latin typeface="Lucida Sans Unicode"/>
                <a:cs typeface="Lucida Sans Unicode"/>
              </a:rPr>
              <a:t>4</a:t>
            </a:r>
            <a:r>
              <a:rPr dirty="0" baseline="39682" sz="1050" spc="397" i="1">
                <a:solidFill>
                  <a:srgbClr val="0000FF"/>
                </a:solidFill>
                <a:latin typeface="Arial"/>
                <a:cs typeface="Arial"/>
              </a:rPr>
              <a:t>√</a:t>
            </a:r>
            <a:r>
              <a:rPr dirty="0" sz="700" spc="-15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endParaRPr sz="700">
              <a:latin typeface="Trebuchet MS"/>
              <a:cs typeface="Trebuchet MS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646226" y="1585961"/>
            <a:ext cx="1043305" cy="1911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572770" algn="l"/>
              </a:tabLst>
            </a:pPr>
            <a:r>
              <a:rPr dirty="0" sz="1000" spc="-25">
                <a:solidFill>
                  <a:srgbClr val="0000FF"/>
                </a:solidFill>
                <a:latin typeface="Lucida Sans Unicode"/>
                <a:cs typeface="Lucida Sans Unicode"/>
              </a:rPr>
              <a:t>−</a:t>
            </a:r>
            <a:r>
              <a:rPr dirty="0" sz="1000" spc="-9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4</a:t>
            </a:r>
            <a:r>
              <a:rPr dirty="0" sz="1000" spc="-95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365">
                <a:solidFill>
                  <a:srgbClr val="0000FF"/>
                </a:solidFill>
                <a:latin typeface="Lucida Sans Unicode"/>
                <a:cs typeface="Lucida Sans Unicode"/>
              </a:rPr>
              <a:t>·</a:t>
            </a:r>
            <a:r>
              <a:rPr dirty="0" sz="1000" spc="-9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3</a:t>
            </a:r>
            <a:r>
              <a:rPr dirty="0" sz="1000">
                <a:solidFill>
                  <a:srgbClr val="0000FF"/>
                </a:solidFill>
                <a:latin typeface="Tahoma"/>
                <a:cs typeface="Tahoma"/>
              </a:rPr>
              <a:t>	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+</a:t>
            </a:r>
            <a:r>
              <a:rPr dirty="0" sz="1000" spc="-95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3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0</a:t>
            </a:r>
            <a:r>
              <a:rPr dirty="0" sz="1000" spc="-85">
                <a:latin typeface="Tahoma"/>
                <a:cs typeface="Tahoma"/>
              </a:rPr>
              <a:t>;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990650" y="1530745"/>
            <a:ext cx="199390" cy="1517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-80">
                <a:solidFill>
                  <a:srgbClr val="0000FF"/>
                </a:solidFill>
                <a:latin typeface="Lucida Sans Unicode"/>
                <a:cs typeface="Lucida Sans Unicode"/>
              </a:rPr>
              <a:t>2</a:t>
            </a:r>
            <a:r>
              <a:rPr dirty="0" baseline="39682" sz="1050" spc="397" i="1">
                <a:solidFill>
                  <a:srgbClr val="0000FF"/>
                </a:solidFill>
                <a:latin typeface="Arial"/>
                <a:cs typeface="Arial"/>
              </a:rPr>
              <a:t>√</a:t>
            </a:r>
            <a:r>
              <a:rPr dirty="0" sz="700" spc="-15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endParaRPr sz="700">
              <a:latin typeface="Trebuchet MS"/>
              <a:cs typeface="Trebuchet MS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240728" y="1758336"/>
            <a:ext cx="1738630" cy="20827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-80">
                <a:solidFill>
                  <a:srgbClr val="FFFFFF"/>
                </a:solidFill>
                <a:latin typeface="Lucida Sans Unicode"/>
                <a:cs typeface="Lucida Sans Unicode"/>
              </a:rPr>
              <a:t>3</a:t>
            </a:r>
            <a:r>
              <a:rPr dirty="0" sz="700" spc="-80">
                <a:solidFill>
                  <a:srgbClr val="FFFFFF"/>
                </a:solidFill>
                <a:latin typeface="Lucida Sans Unicode"/>
                <a:cs typeface="Lucida Sans Unicode"/>
              </a:rPr>
              <a:t>  </a:t>
            </a:r>
            <a:r>
              <a:rPr dirty="0" sz="700" spc="-45">
                <a:solidFill>
                  <a:srgbClr val="FFFF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8</a:t>
            </a:r>
            <a:r>
              <a:rPr dirty="0" baseline="27777" sz="1050" spc="-22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r>
              <a:rPr dirty="0" baseline="27777" sz="1050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baseline="27777" sz="1050" spc="-135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sz="1000" spc="-25">
                <a:solidFill>
                  <a:srgbClr val="0000FF"/>
                </a:solidFill>
                <a:latin typeface="Lucida Sans Unicode"/>
                <a:cs typeface="Lucida Sans Unicode"/>
              </a:rPr>
              <a:t>−</a:t>
            </a:r>
            <a:r>
              <a:rPr dirty="0" sz="1000" spc="-9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3</a:t>
            </a:r>
            <a:r>
              <a:rPr dirty="0" sz="1000" spc="-95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365">
                <a:solidFill>
                  <a:srgbClr val="0000FF"/>
                </a:solidFill>
                <a:latin typeface="Lucida Sans Unicode"/>
                <a:cs typeface="Lucida Sans Unicode"/>
              </a:rPr>
              <a:t>·</a:t>
            </a:r>
            <a:r>
              <a:rPr dirty="0" sz="1000" spc="-9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4</a:t>
            </a:r>
            <a:r>
              <a:rPr dirty="0" baseline="27777" sz="1050" spc="-22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r>
              <a:rPr dirty="0" baseline="27777" sz="1050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baseline="27777" sz="1050" spc="-135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sz="1000" spc="-25">
                <a:solidFill>
                  <a:srgbClr val="0000FF"/>
                </a:solidFill>
                <a:latin typeface="Lucida Sans Unicode"/>
                <a:cs typeface="Lucida Sans Unicode"/>
              </a:rPr>
              <a:t>−</a:t>
            </a:r>
            <a:r>
              <a:rPr dirty="0" sz="1000" spc="-9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3</a:t>
            </a:r>
            <a:r>
              <a:rPr dirty="0" sz="1000" spc="-95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365">
                <a:solidFill>
                  <a:srgbClr val="0000FF"/>
                </a:solidFill>
                <a:latin typeface="Lucida Sans Unicode"/>
                <a:cs typeface="Lucida Sans Unicode"/>
              </a:rPr>
              <a:t>·</a:t>
            </a:r>
            <a:r>
              <a:rPr dirty="0" sz="1000" spc="-9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2</a:t>
            </a:r>
            <a:r>
              <a:rPr dirty="0" baseline="27777" sz="1050" spc="-22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r>
              <a:rPr dirty="0" baseline="27777" sz="1050" spc="-225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baseline="27777" sz="1050" spc="-44">
                <a:solidFill>
                  <a:srgbClr val="0000FF"/>
                </a:solidFill>
                <a:latin typeface="Lucida Sans Unicode"/>
                <a:cs typeface="Lucida Sans Unicode"/>
              </a:rPr>
              <a:t>+1</a:t>
            </a:r>
            <a:r>
              <a:rPr dirty="0" baseline="27777" sz="1050" spc="7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+</a:t>
            </a:r>
            <a:r>
              <a:rPr dirty="0" sz="1000" spc="-95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8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0</a:t>
            </a:r>
            <a:r>
              <a:rPr dirty="0" sz="1000" spc="-85">
                <a:latin typeface="Tahoma"/>
                <a:cs typeface="Tahoma"/>
              </a:rPr>
              <a:t>;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0" y="3364623"/>
            <a:ext cx="1383030" cy="91440"/>
          </a:xfrm>
          <a:custGeom>
            <a:avLst/>
            <a:gdLst/>
            <a:ahLst/>
            <a:cxnLst/>
            <a:rect l="l" t="t" r="r" b="b"/>
            <a:pathLst>
              <a:path w="1383030" h="91439">
                <a:moveTo>
                  <a:pt x="0" y="91376"/>
                </a:moveTo>
                <a:lnTo>
                  <a:pt x="1382420" y="91376"/>
                </a:lnTo>
                <a:lnTo>
                  <a:pt x="1382420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1382420" y="3364623"/>
            <a:ext cx="1935480" cy="91440"/>
          </a:xfrm>
          <a:custGeom>
            <a:avLst/>
            <a:gdLst/>
            <a:ahLst/>
            <a:cxnLst/>
            <a:rect l="l" t="t" r="r" b="b"/>
            <a:pathLst>
              <a:path w="1935479" h="91439">
                <a:moveTo>
                  <a:pt x="0" y="91376"/>
                </a:moveTo>
                <a:lnTo>
                  <a:pt x="1935352" y="91376"/>
                </a:lnTo>
                <a:lnTo>
                  <a:pt x="193535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3317760" y="3364623"/>
            <a:ext cx="829944" cy="91440"/>
          </a:xfrm>
          <a:custGeom>
            <a:avLst/>
            <a:gdLst/>
            <a:ahLst/>
            <a:cxnLst/>
            <a:rect l="l" t="t" r="r" b="b"/>
            <a:pathLst>
              <a:path w="829945" h="91439">
                <a:moveTo>
                  <a:pt x="0" y="91376"/>
                </a:moveTo>
                <a:lnTo>
                  <a:pt x="829411" y="91376"/>
                </a:lnTo>
                <a:lnTo>
                  <a:pt x="829411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4147172" y="3364623"/>
            <a:ext cx="461009" cy="91440"/>
          </a:xfrm>
          <a:custGeom>
            <a:avLst/>
            <a:gdLst/>
            <a:ahLst/>
            <a:cxnLst/>
            <a:rect l="l" t="t" r="r" b="b"/>
            <a:pathLst>
              <a:path w="461010" h="91439">
                <a:moveTo>
                  <a:pt x="0" y="91376"/>
                </a:moveTo>
                <a:lnTo>
                  <a:pt x="460832" y="91376"/>
                </a:lnTo>
                <a:lnTo>
                  <a:pt x="46083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Agnese</a:t>
            </a:r>
            <a:r>
              <a:rPr dirty="0" spc="15"/>
              <a:t> </a:t>
            </a:r>
            <a:r>
              <a:rPr dirty="0" spc="-10"/>
              <a:t>Di</a:t>
            </a:r>
            <a:r>
              <a:rPr dirty="0" spc="15"/>
              <a:t> </a:t>
            </a:r>
            <a:r>
              <a:rPr dirty="0" spc="-30"/>
              <a:t>Castro</a:t>
            </a:r>
          </a:p>
        </p:txBody>
      </p:sp>
      <p:sp>
        <p:nvSpPr>
          <p:cNvPr id="23" name="object 23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0"/>
              <a:t>Es</a:t>
            </a:r>
            <a:r>
              <a:rPr dirty="0" spc="-5"/>
              <a:t>p</a:t>
            </a:r>
            <a:r>
              <a:rPr dirty="0" spc="-40"/>
              <a:t>onenziale</a:t>
            </a:r>
            <a:r>
              <a:rPr dirty="0" spc="15"/>
              <a:t> </a:t>
            </a:r>
            <a:r>
              <a:rPr dirty="0" spc="50"/>
              <a:t>&amp;</a:t>
            </a:r>
            <a:r>
              <a:rPr dirty="0" spc="15"/>
              <a:t> </a:t>
            </a:r>
            <a:r>
              <a:rPr dirty="0" spc="-25"/>
              <a:t>Log</a:t>
            </a:r>
            <a:r>
              <a:rPr dirty="0" spc="-40"/>
              <a:t>a</a:t>
            </a:r>
            <a:r>
              <a:rPr dirty="0" spc="-25"/>
              <a:t>ritmo:</a:t>
            </a:r>
            <a:r>
              <a:rPr dirty="0" spc="75"/>
              <a:t> </a:t>
            </a:r>
            <a:r>
              <a:rPr dirty="0" spc="-35"/>
              <a:t>p</a:t>
            </a:r>
            <a:r>
              <a:rPr dirty="0" spc="-50"/>
              <a:t>a</a:t>
            </a:r>
            <a:r>
              <a:rPr dirty="0" spc="-25"/>
              <a:t>rte</a:t>
            </a:r>
            <a:r>
              <a:rPr dirty="0" spc="15"/>
              <a:t> </a:t>
            </a:r>
            <a:r>
              <a:rPr dirty="0" spc="-55"/>
              <a:t>3</a:t>
            </a:r>
          </a:p>
        </p:txBody>
      </p:sp>
      <p:sp>
        <p:nvSpPr>
          <p:cNvPr id="24" name="object 24"/>
          <p:cNvSpPr txBox="1"/>
          <p:nvPr/>
        </p:nvSpPr>
        <p:spPr>
          <a:xfrm>
            <a:off x="3458971" y="3367563"/>
            <a:ext cx="54737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25">
                <a:solidFill>
                  <a:srgbClr val="7A0000"/>
                </a:solidFill>
                <a:latin typeface="Lucida Sans Unicode"/>
                <a:cs typeface="Lucida Sans Unicode"/>
              </a:rPr>
              <a:t>Unitelma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Sapienza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4280865" y="3367563"/>
            <a:ext cx="19367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5">
                <a:solidFill>
                  <a:srgbClr val="FFFFFF"/>
                </a:solidFill>
                <a:latin typeface="Lucida Sans Unicode"/>
                <a:cs typeface="Lucida Sans Unicode"/>
              </a:rPr>
              <a:t>27/27</a:t>
            </a:r>
            <a:endParaRPr sz="5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1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10234" y="24034"/>
            <a:ext cx="48387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Esercizi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60">
                <a:solidFill>
                  <a:srgbClr val="7A0000"/>
                </a:solidFill>
                <a:latin typeface="Lucida Sans Unicode"/>
                <a:cs typeface="Lucida Sans Unicode"/>
              </a:rPr>
              <a:t>p</a:t>
            </a:r>
            <a:r>
              <a:rPr dirty="0" sz="500" spc="-40">
                <a:solidFill>
                  <a:srgbClr val="7A0000"/>
                </a:solidFill>
                <a:latin typeface="Lucida Sans Unicode"/>
                <a:cs typeface="Lucida Sans Unicode"/>
              </a:rPr>
              <a:t>ro</a:t>
            </a:r>
            <a:r>
              <a:rPr dirty="0" sz="500" spc="-35">
                <a:solidFill>
                  <a:srgbClr val="7A0000"/>
                </a:solidFill>
                <a:latin typeface="Lucida Sans Unicode"/>
                <a:cs typeface="Lucida Sans Unicode"/>
              </a:rPr>
              <a:t>p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osti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126517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Esercizi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113830" y="1206383"/>
            <a:ext cx="150368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20">
                <a:latin typeface="Tahoma"/>
                <a:cs typeface="Tahoma"/>
              </a:rPr>
              <a:t>Risolvi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le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seguenti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equazioni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230200" y="1427441"/>
            <a:ext cx="93980" cy="93980"/>
          </a:xfrm>
          <a:custGeom>
            <a:avLst/>
            <a:gdLst/>
            <a:ahLst/>
            <a:cxnLst/>
            <a:rect l="l" t="t" r="r" b="b"/>
            <a:pathLst>
              <a:path w="93979" h="93980">
                <a:moveTo>
                  <a:pt x="50596" y="0"/>
                </a:moveTo>
                <a:lnTo>
                  <a:pt x="11350" y="16128"/>
                </a:lnTo>
                <a:lnTo>
                  <a:pt x="0" y="40242"/>
                </a:lnTo>
                <a:lnTo>
                  <a:pt x="1653" y="56536"/>
                </a:lnTo>
                <a:lnTo>
                  <a:pt x="6774" y="70296"/>
                </a:lnTo>
                <a:lnTo>
                  <a:pt x="14828" y="81229"/>
                </a:lnTo>
                <a:lnTo>
                  <a:pt x="25279" y="89040"/>
                </a:lnTo>
                <a:lnTo>
                  <a:pt x="37594" y="93434"/>
                </a:lnTo>
                <a:lnTo>
                  <a:pt x="54475" y="92044"/>
                </a:lnTo>
                <a:lnTo>
                  <a:pt x="87945" y="69772"/>
                </a:lnTo>
                <a:lnTo>
                  <a:pt x="93985" y="47084"/>
                </a:lnTo>
                <a:lnTo>
                  <a:pt x="91814" y="32804"/>
                </a:lnTo>
                <a:lnTo>
                  <a:pt x="85737" y="20303"/>
                </a:lnTo>
                <a:lnTo>
                  <a:pt x="76407" y="10234"/>
                </a:lnTo>
                <a:lnTo>
                  <a:pt x="64476" y="3248"/>
                </a:lnTo>
                <a:lnTo>
                  <a:pt x="50596" y="0"/>
                </a:lnTo>
                <a:close/>
              </a:path>
            </a:pathLst>
          </a:custGeom>
          <a:solidFill>
            <a:srgbClr val="3333B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240728" y="1378758"/>
            <a:ext cx="1388745" cy="20827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7777" sz="1050" spc="-120">
                <a:solidFill>
                  <a:srgbClr val="FFFFFF"/>
                </a:solidFill>
                <a:latin typeface="Lucida Sans Unicode"/>
                <a:cs typeface="Lucida Sans Unicode"/>
              </a:rPr>
              <a:t>1</a:t>
            </a:r>
            <a:r>
              <a:rPr dirty="0" baseline="-27777" sz="1050" spc="-120">
                <a:solidFill>
                  <a:srgbClr val="FFFFFF"/>
                </a:solidFill>
                <a:latin typeface="Lucida Sans Unicode"/>
                <a:cs typeface="Lucida Sans Unicode"/>
              </a:rPr>
              <a:t>  </a:t>
            </a:r>
            <a:r>
              <a:rPr dirty="0" baseline="-27777" sz="1050" spc="-67">
                <a:solidFill>
                  <a:srgbClr val="FFFFFF"/>
                </a:solidFill>
                <a:latin typeface="Lucida Sans Unicode"/>
                <a:cs typeface="Lucida Sans Unicode"/>
              </a:rPr>
              <a:t> </a:t>
            </a:r>
            <a:r>
              <a:rPr dirty="0" baseline="-19444" sz="1500" spc="-75">
                <a:solidFill>
                  <a:srgbClr val="0000FF"/>
                </a:solidFill>
                <a:latin typeface="Tahoma"/>
                <a:cs typeface="Tahoma"/>
              </a:rPr>
              <a:t>3</a:t>
            </a:r>
            <a:r>
              <a:rPr dirty="0" sz="700" spc="-15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r>
              <a:rPr dirty="0" sz="700" spc="-150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sz="700" spc="-30">
                <a:solidFill>
                  <a:srgbClr val="0000FF"/>
                </a:solidFill>
                <a:latin typeface="Lucida Sans Unicode"/>
                <a:cs typeface="Lucida Sans Unicode"/>
              </a:rPr>
              <a:t>+1</a:t>
            </a:r>
            <a:r>
              <a:rPr dirty="0" sz="700" spc="50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baseline="-19444" sz="1500" spc="60">
                <a:solidFill>
                  <a:srgbClr val="0000FF"/>
                </a:solidFill>
                <a:latin typeface="Tahoma"/>
                <a:cs typeface="Tahoma"/>
              </a:rPr>
              <a:t>+</a:t>
            </a:r>
            <a:r>
              <a:rPr dirty="0" baseline="-19444" sz="1500" spc="-142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baseline="-19444" sz="1500" spc="-75">
                <a:solidFill>
                  <a:srgbClr val="0000FF"/>
                </a:solidFill>
                <a:latin typeface="Tahoma"/>
                <a:cs typeface="Tahoma"/>
              </a:rPr>
              <a:t>2</a:t>
            </a:r>
            <a:r>
              <a:rPr dirty="0" baseline="-19444" sz="1500" spc="-142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baseline="-19444" sz="1500" spc="-547">
                <a:solidFill>
                  <a:srgbClr val="0000FF"/>
                </a:solidFill>
                <a:latin typeface="Lucida Sans Unicode"/>
                <a:cs typeface="Lucida Sans Unicode"/>
              </a:rPr>
              <a:t>·</a:t>
            </a:r>
            <a:r>
              <a:rPr dirty="0" baseline="-19444" sz="1500" spc="-142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baseline="-19444" sz="1500" spc="-75">
                <a:solidFill>
                  <a:srgbClr val="0000FF"/>
                </a:solidFill>
                <a:latin typeface="Tahoma"/>
                <a:cs typeface="Tahoma"/>
              </a:rPr>
              <a:t>9</a:t>
            </a:r>
            <a:r>
              <a:rPr dirty="0" sz="700" spc="-15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r>
              <a:rPr dirty="0" sz="700" spc="-150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sz="700" spc="-30">
                <a:solidFill>
                  <a:srgbClr val="0000FF"/>
                </a:solidFill>
                <a:latin typeface="Lucida Sans Unicode"/>
                <a:cs typeface="Lucida Sans Unicode"/>
              </a:rPr>
              <a:t>+1</a:t>
            </a:r>
            <a:r>
              <a:rPr dirty="0" sz="700" spc="10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baseline="-19444" sz="1500" spc="60">
                <a:solidFill>
                  <a:srgbClr val="0000FF"/>
                </a:solidFill>
                <a:latin typeface="Tahoma"/>
                <a:cs typeface="Tahoma"/>
              </a:rPr>
              <a:t>=</a:t>
            </a:r>
            <a:r>
              <a:rPr dirty="0" baseline="-19444" sz="1500" spc="-6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baseline="-19444" sz="1500" spc="-82">
                <a:solidFill>
                  <a:srgbClr val="0000FF"/>
                </a:solidFill>
                <a:latin typeface="Tahoma"/>
                <a:cs typeface="Tahoma"/>
              </a:rPr>
              <a:t>3</a:t>
            </a:r>
            <a:r>
              <a:rPr dirty="0" sz="700" spc="-15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r>
              <a:rPr dirty="0" sz="700" spc="-150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sz="700" spc="-35">
                <a:solidFill>
                  <a:srgbClr val="0000FF"/>
                </a:solidFill>
                <a:latin typeface="Lucida Sans Unicode"/>
                <a:cs typeface="Lucida Sans Unicode"/>
              </a:rPr>
              <a:t>+</a:t>
            </a:r>
            <a:r>
              <a:rPr dirty="0" sz="700" spc="20">
                <a:solidFill>
                  <a:srgbClr val="0000FF"/>
                </a:solidFill>
                <a:latin typeface="Lucida Sans Unicode"/>
                <a:cs typeface="Lucida Sans Unicode"/>
              </a:rPr>
              <a:t>2</a:t>
            </a:r>
            <a:r>
              <a:rPr dirty="0" baseline="-19444" sz="1500" spc="-127">
                <a:latin typeface="Tahoma"/>
                <a:cs typeface="Tahoma"/>
              </a:rPr>
              <a:t>;</a:t>
            </a:r>
            <a:endParaRPr baseline="-19444" sz="1500">
              <a:latin typeface="Tahoma"/>
              <a:cs typeface="Tahoma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230200" y="1617230"/>
            <a:ext cx="93980" cy="93980"/>
          </a:xfrm>
          <a:custGeom>
            <a:avLst/>
            <a:gdLst/>
            <a:ahLst/>
            <a:cxnLst/>
            <a:rect l="l" t="t" r="r" b="b"/>
            <a:pathLst>
              <a:path w="93979" h="93980">
                <a:moveTo>
                  <a:pt x="50596" y="0"/>
                </a:moveTo>
                <a:lnTo>
                  <a:pt x="11350" y="16128"/>
                </a:lnTo>
                <a:lnTo>
                  <a:pt x="0" y="40242"/>
                </a:lnTo>
                <a:lnTo>
                  <a:pt x="1653" y="56536"/>
                </a:lnTo>
                <a:lnTo>
                  <a:pt x="6774" y="70296"/>
                </a:lnTo>
                <a:lnTo>
                  <a:pt x="14828" y="81229"/>
                </a:lnTo>
                <a:lnTo>
                  <a:pt x="25279" y="89040"/>
                </a:lnTo>
                <a:lnTo>
                  <a:pt x="37594" y="93434"/>
                </a:lnTo>
                <a:lnTo>
                  <a:pt x="54475" y="92044"/>
                </a:lnTo>
                <a:lnTo>
                  <a:pt x="87945" y="69772"/>
                </a:lnTo>
                <a:lnTo>
                  <a:pt x="93985" y="47084"/>
                </a:lnTo>
                <a:lnTo>
                  <a:pt x="91814" y="32804"/>
                </a:lnTo>
                <a:lnTo>
                  <a:pt x="85737" y="20303"/>
                </a:lnTo>
                <a:lnTo>
                  <a:pt x="76407" y="10234"/>
                </a:lnTo>
                <a:lnTo>
                  <a:pt x="64476" y="3248"/>
                </a:lnTo>
                <a:lnTo>
                  <a:pt x="50596" y="0"/>
                </a:lnTo>
                <a:close/>
              </a:path>
            </a:pathLst>
          </a:custGeom>
          <a:solidFill>
            <a:srgbClr val="3333B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573011" y="1581264"/>
            <a:ext cx="52069" cy="0"/>
          </a:xfrm>
          <a:custGeom>
            <a:avLst/>
            <a:gdLst/>
            <a:ahLst/>
            <a:cxnLst/>
            <a:rect l="l" t="t" r="r" b="b"/>
            <a:pathLst>
              <a:path w="52070" h="0">
                <a:moveTo>
                  <a:pt x="0" y="0"/>
                </a:moveTo>
                <a:lnTo>
                  <a:pt x="51473" y="0"/>
                </a:lnTo>
              </a:path>
            </a:pathLst>
          </a:custGeom>
          <a:ln w="4305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1133525" y="1581264"/>
            <a:ext cx="52069" cy="0"/>
          </a:xfrm>
          <a:custGeom>
            <a:avLst/>
            <a:gdLst/>
            <a:ahLst/>
            <a:cxnLst/>
            <a:rect l="l" t="t" r="r" b="b"/>
            <a:pathLst>
              <a:path w="52069" h="0">
                <a:moveTo>
                  <a:pt x="0" y="0"/>
                </a:moveTo>
                <a:lnTo>
                  <a:pt x="51473" y="0"/>
                </a:lnTo>
              </a:path>
            </a:pathLst>
          </a:custGeom>
          <a:ln w="4305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 txBox="1"/>
          <p:nvPr/>
        </p:nvSpPr>
        <p:spPr>
          <a:xfrm>
            <a:off x="646226" y="1585961"/>
            <a:ext cx="1043305" cy="1911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572770" algn="l"/>
              </a:tabLst>
            </a:pPr>
            <a:r>
              <a:rPr dirty="0" sz="1000" spc="-25">
                <a:solidFill>
                  <a:srgbClr val="0000FF"/>
                </a:solidFill>
                <a:latin typeface="Lucida Sans Unicode"/>
                <a:cs typeface="Lucida Sans Unicode"/>
              </a:rPr>
              <a:t>−</a:t>
            </a:r>
            <a:r>
              <a:rPr dirty="0" sz="1000" spc="-9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4</a:t>
            </a:r>
            <a:r>
              <a:rPr dirty="0" sz="1000" spc="-95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365">
                <a:solidFill>
                  <a:srgbClr val="0000FF"/>
                </a:solidFill>
                <a:latin typeface="Lucida Sans Unicode"/>
                <a:cs typeface="Lucida Sans Unicode"/>
              </a:rPr>
              <a:t>·</a:t>
            </a:r>
            <a:r>
              <a:rPr dirty="0" sz="1000" spc="-9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3</a:t>
            </a:r>
            <a:r>
              <a:rPr dirty="0" sz="1000">
                <a:solidFill>
                  <a:srgbClr val="0000FF"/>
                </a:solidFill>
                <a:latin typeface="Tahoma"/>
                <a:cs typeface="Tahoma"/>
              </a:rPr>
              <a:t>	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+</a:t>
            </a:r>
            <a:r>
              <a:rPr dirty="0" sz="1000" spc="-95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3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0</a:t>
            </a:r>
            <a:r>
              <a:rPr dirty="0" sz="1000" spc="-85">
                <a:latin typeface="Tahoma"/>
                <a:cs typeface="Tahoma"/>
              </a:rPr>
              <a:t>;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230200" y="1807019"/>
            <a:ext cx="93980" cy="93980"/>
          </a:xfrm>
          <a:custGeom>
            <a:avLst/>
            <a:gdLst/>
            <a:ahLst/>
            <a:cxnLst/>
            <a:rect l="l" t="t" r="r" b="b"/>
            <a:pathLst>
              <a:path w="93979" h="93980">
                <a:moveTo>
                  <a:pt x="50596" y="0"/>
                </a:moveTo>
                <a:lnTo>
                  <a:pt x="11350" y="16128"/>
                </a:lnTo>
                <a:lnTo>
                  <a:pt x="0" y="40242"/>
                </a:lnTo>
                <a:lnTo>
                  <a:pt x="1653" y="56536"/>
                </a:lnTo>
                <a:lnTo>
                  <a:pt x="6774" y="70296"/>
                </a:lnTo>
                <a:lnTo>
                  <a:pt x="14828" y="81229"/>
                </a:lnTo>
                <a:lnTo>
                  <a:pt x="25279" y="89040"/>
                </a:lnTo>
                <a:lnTo>
                  <a:pt x="37594" y="93434"/>
                </a:lnTo>
                <a:lnTo>
                  <a:pt x="54475" y="92044"/>
                </a:lnTo>
                <a:lnTo>
                  <a:pt x="87945" y="69772"/>
                </a:lnTo>
                <a:lnTo>
                  <a:pt x="93985" y="47084"/>
                </a:lnTo>
                <a:lnTo>
                  <a:pt x="91814" y="32804"/>
                </a:lnTo>
                <a:lnTo>
                  <a:pt x="85737" y="20303"/>
                </a:lnTo>
                <a:lnTo>
                  <a:pt x="76407" y="10234"/>
                </a:lnTo>
                <a:lnTo>
                  <a:pt x="64476" y="3248"/>
                </a:lnTo>
                <a:lnTo>
                  <a:pt x="50596" y="0"/>
                </a:lnTo>
                <a:close/>
              </a:path>
            </a:pathLst>
          </a:custGeom>
          <a:solidFill>
            <a:srgbClr val="3333B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230200" y="1996807"/>
            <a:ext cx="93980" cy="93980"/>
          </a:xfrm>
          <a:custGeom>
            <a:avLst/>
            <a:gdLst/>
            <a:ahLst/>
            <a:cxnLst/>
            <a:rect l="l" t="t" r="r" b="b"/>
            <a:pathLst>
              <a:path w="93979" h="93980">
                <a:moveTo>
                  <a:pt x="50596" y="0"/>
                </a:moveTo>
                <a:lnTo>
                  <a:pt x="11350" y="16128"/>
                </a:lnTo>
                <a:lnTo>
                  <a:pt x="0" y="40242"/>
                </a:lnTo>
                <a:lnTo>
                  <a:pt x="1653" y="56536"/>
                </a:lnTo>
                <a:lnTo>
                  <a:pt x="6774" y="70296"/>
                </a:lnTo>
                <a:lnTo>
                  <a:pt x="14828" y="81229"/>
                </a:lnTo>
                <a:lnTo>
                  <a:pt x="25279" y="89040"/>
                </a:lnTo>
                <a:lnTo>
                  <a:pt x="37594" y="93434"/>
                </a:lnTo>
                <a:lnTo>
                  <a:pt x="54475" y="92044"/>
                </a:lnTo>
                <a:lnTo>
                  <a:pt x="87945" y="69772"/>
                </a:lnTo>
                <a:lnTo>
                  <a:pt x="93985" y="47084"/>
                </a:lnTo>
                <a:lnTo>
                  <a:pt x="91814" y="32804"/>
                </a:lnTo>
                <a:lnTo>
                  <a:pt x="85737" y="20303"/>
                </a:lnTo>
                <a:lnTo>
                  <a:pt x="76407" y="10234"/>
                </a:lnTo>
                <a:lnTo>
                  <a:pt x="64476" y="3248"/>
                </a:lnTo>
                <a:lnTo>
                  <a:pt x="50596" y="0"/>
                </a:lnTo>
                <a:close/>
              </a:path>
            </a:pathLst>
          </a:custGeom>
          <a:solidFill>
            <a:srgbClr val="3333B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 txBox="1"/>
          <p:nvPr/>
        </p:nvSpPr>
        <p:spPr>
          <a:xfrm>
            <a:off x="3203090" y="1396172"/>
            <a:ext cx="1069340" cy="7213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563880">
              <a:lnSpc>
                <a:spcPct val="100000"/>
              </a:lnSpc>
            </a:pPr>
            <a:r>
              <a:rPr dirty="0" sz="1000" spc="-100">
                <a:latin typeface="Tahoma"/>
                <a:cs typeface="Tahoma"/>
              </a:rPr>
              <a:t>[</a:t>
            </a:r>
            <a:r>
              <a:rPr dirty="0" sz="1000" spc="-45" i="1">
                <a:solidFill>
                  <a:srgbClr val="FF0000"/>
                </a:solidFill>
                <a:latin typeface="Trebuchet MS"/>
                <a:cs typeface="Trebuchet MS"/>
              </a:rPr>
              <a:t>x</a:t>
            </a:r>
            <a:r>
              <a:rPr dirty="0" sz="1000" spc="65" i="1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dirty="0" sz="1000" spc="40">
                <a:solidFill>
                  <a:srgbClr val="FF0000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25">
                <a:solidFill>
                  <a:srgbClr val="FF0000"/>
                </a:solidFill>
                <a:latin typeface="Lucida Sans Unicode"/>
                <a:cs typeface="Lucida Sans Unicode"/>
              </a:rPr>
              <a:t>−</a:t>
            </a: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1</a:t>
            </a:r>
            <a:r>
              <a:rPr dirty="0" sz="1000" spc="-100">
                <a:latin typeface="Tahoma"/>
                <a:cs typeface="Tahoma"/>
              </a:rPr>
              <a:t>]</a:t>
            </a:r>
            <a:endParaRPr sz="1000">
              <a:latin typeface="Tahoma"/>
              <a:cs typeface="Tahoma"/>
            </a:endParaRPr>
          </a:p>
          <a:p>
            <a:pPr marL="154940" marR="5080" indent="-142875">
              <a:lnSpc>
                <a:spcPct val="124500"/>
              </a:lnSpc>
            </a:pPr>
            <a:r>
              <a:rPr dirty="0" sz="1000" spc="-100">
                <a:latin typeface="Tahoma"/>
                <a:cs typeface="Tahoma"/>
              </a:rPr>
              <a:t>[</a:t>
            </a:r>
            <a:r>
              <a:rPr dirty="0" sz="1000" spc="-45" i="1">
                <a:solidFill>
                  <a:srgbClr val="FF0000"/>
                </a:solidFill>
                <a:latin typeface="Trebuchet MS"/>
                <a:cs typeface="Trebuchet MS"/>
              </a:rPr>
              <a:t>x</a:t>
            </a:r>
            <a:r>
              <a:rPr dirty="0" baseline="-11904" sz="1050" spc="-120">
                <a:solidFill>
                  <a:srgbClr val="FF0000"/>
                </a:solidFill>
                <a:latin typeface="Lucida Sans Unicode"/>
                <a:cs typeface="Lucida Sans Unicode"/>
              </a:rPr>
              <a:t>1</a:t>
            </a:r>
            <a:r>
              <a:rPr dirty="0" baseline="-11904" sz="1050" spc="157">
                <a:solidFill>
                  <a:srgbClr val="FF0000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40">
                <a:solidFill>
                  <a:srgbClr val="FF0000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0</a:t>
            </a:r>
            <a:r>
              <a:rPr dirty="0" sz="1000" spc="1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85">
                <a:solidFill>
                  <a:srgbClr val="FF0000"/>
                </a:solidFill>
                <a:latin typeface="Tahoma"/>
                <a:cs typeface="Tahoma"/>
              </a:rPr>
              <a:t>e</a:t>
            </a:r>
            <a:r>
              <a:rPr dirty="0" sz="1000" spc="1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45" i="1">
                <a:solidFill>
                  <a:srgbClr val="FF0000"/>
                </a:solidFill>
                <a:latin typeface="Trebuchet MS"/>
                <a:cs typeface="Trebuchet MS"/>
              </a:rPr>
              <a:t>x</a:t>
            </a:r>
            <a:r>
              <a:rPr dirty="0" baseline="-11904" sz="1050" spc="-120">
                <a:solidFill>
                  <a:srgbClr val="FF0000"/>
                </a:solidFill>
                <a:latin typeface="Lucida Sans Unicode"/>
                <a:cs typeface="Lucida Sans Unicode"/>
              </a:rPr>
              <a:t>2</a:t>
            </a:r>
            <a:r>
              <a:rPr dirty="0" baseline="-11904" sz="1050" spc="157">
                <a:solidFill>
                  <a:srgbClr val="FF0000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40">
                <a:solidFill>
                  <a:srgbClr val="FF0000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55">
                <a:solidFill>
                  <a:srgbClr val="FF0000"/>
                </a:solidFill>
                <a:latin typeface="Tahoma"/>
                <a:cs typeface="Tahoma"/>
              </a:rPr>
              <a:t>1</a:t>
            </a:r>
            <a:r>
              <a:rPr dirty="0" sz="1000" spc="40" i="1">
                <a:solidFill>
                  <a:srgbClr val="FF0000"/>
                </a:solidFill>
                <a:latin typeface="Verdana"/>
                <a:cs typeface="Verdana"/>
              </a:rPr>
              <a:t>/</a:t>
            </a: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4</a:t>
            </a:r>
            <a:r>
              <a:rPr dirty="0" sz="1000" spc="-100">
                <a:latin typeface="Tahoma"/>
                <a:cs typeface="Tahoma"/>
              </a:rPr>
              <a:t>]</a:t>
            </a:r>
            <a:r>
              <a:rPr dirty="0" sz="1000" spc="-95">
                <a:latin typeface="Tahoma"/>
                <a:cs typeface="Tahoma"/>
              </a:rPr>
              <a:t> [</a:t>
            </a:r>
            <a:r>
              <a:rPr dirty="0" sz="1000" spc="-45" i="1">
                <a:solidFill>
                  <a:srgbClr val="FF0000"/>
                </a:solidFill>
                <a:latin typeface="Trebuchet MS"/>
                <a:cs typeface="Trebuchet MS"/>
              </a:rPr>
              <a:t>x</a:t>
            </a:r>
            <a:r>
              <a:rPr dirty="0" baseline="-11904" sz="1050" spc="-120">
                <a:solidFill>
                  <a:srgbClr val="FF0000"/>
                </a:solidFill>
                <a:latin typeface="Lucida Sans Unicode"/>
                <a:cs typeface="Lucida Sans Unicode"/>
              </a:rPr>
              <a:t>1</a:t>
            </a:r>
            <a:r>
              <a:rPr dirty="0" baseline="-11904" sz="1050" spc="157">
                <a:solidFill>
                  <a:srgbClr val="FF0000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40">
                <a:solidFill>
                  <a:srgbClr val="FF0000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0</a:t>
            </a:r>
            <a:r>
              <a:rPr dirty="0" sz="1000" spc="1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85">
                <a:solidFill>
                  <a:srgbClr val="FF0000"/>
                </a:solidFill>
                <a:latin typeface="Tahoma"/>
                <a:cs typeface="Tahoma"/>
              </a:rPr>
              <a:t>e</a:t>
            </a:r>
            <a:r>
              <a:rPr dirty="0" sz="1000" spc="1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45" i="1">
                <a:solidFill>
                  <a:srgbClr val="FF0000"/>
                </a:solidFill>
                <a:latin typeface="Trebuchet MS"/>
                <a:cs typeface="Trebuchet MS"/>
              </a:rPr>
              <a:t>x</a:t>
            </a:r>
            <a:r>
              <a:rPr dirty="0" baseline="-11904" sz="1050" spc="-120">
                <a:solidFill>
                  <a:srgbClr val="FF0000"/>
                </a:solidFill>
                <a:latin typeface="Lucida Sans Unicode"/>
                <a:cs typeface="Lucida Sans Unicode"/>
              </a:rPr>
              <a:t>2</a:t>
            </a:r>
            <a:r>
              <a:rPr dirty="0" baseline="-11904" sz="1050" spc="157">
                <a:solidFill>
                  <a:srgbClr val="FF0000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40">
                <a:solidFill>
                  <a:srgbClr val="FF0000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2</a:t>
            </a:r>
            <a:r>
              <a:rPr dirty="0" sz="1000" spc="-100">
                <a:latin typeface="Tahoma"/>
                <a:cs typeface="Tahoma"/>
              </a:rPr>
              <a:t>]</a:t>
            </a:r>
            <a:endParaRPr sz="1000">
              <a:latin typeface="Tahoma"/>
              <a:cs typeface="Tahoma"/>
            </a:endParaRPr>
          </a:p>
          <a:p>
            <a:pPr marL="678815">
              <a:lnSpc>
                <a:spcPct val="100000"/>
              </a:lnSpc>
              <a:spcBef>
                <a:spcPts val="295"/>
              </a:spcBef>
            </a:pPr>
            <a:r>
              <a:rPr dirty="0" sz="1000" spc="-100">
                <a:latin typeface="Tahoma"/>
                <a:cs typeface="Tahoma"/>
              </a:rPr>
              <a:t>[</a:t>
            </a:r>
            <a:r>
              <a:rPr dirty="0" sz="1000" spc="-45" i="1">
                <a:solidFill>
                  <a:srgbClr val="FF0000"/>
                </a:solidFill>
                <a:latin typeface="Trebuchet MS"/>
                <a:cs typeface="Trebuchet MS"/>
              </a:rPr>
              <a:t>x</a:t>
            </a:r>
            <a:r>
              <a:rPr dirty="0" sz="1000" spc="65" i="1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dirty="0" sz="1000" spc="40">
                <a:solidFill>
                  <a:srgbClr val="FF0000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5</a:t>
            </a:r>
            <a:r>
              <a:rPr dirty="0" sz="1000" spc="-100">
                <a:latin typeface="Tahoma"/>
                <a:cs typeface="Tahoma"/>
              </a:rPr>
              <a:t>]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240728" y="1530745"/>
            <a:ext cx="388620" cy="2076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7777" sz="1050" spc="-120">
                <a:solidFill>
                  <a:srgbClr val="FFFFFF"/>
                </a:solidFill>
                <a:latin typeface="Lucida Sans Unicode"/>
                <a:cs typeface="Lucida Sans Unicode"/>
              </a:rPr>
              <a:t>2</a:t>
            </a:r>
            <a:r>
              <a:rPr dirty="0" baseline="-27777" sz="1050" spc="-120">
                <a:solidFill>
                  <a:srgbClr val="FFFFFF"/>
                </a:solidFill>
                <a:latin typeface="Lucida Sans Unicode"/>
                <a:cs typeface="Lucida Sans Unicode"/>
              </a:rPr>
              <a:t>  </a:t>
            </a:r>
            <a:r>
              <a:rPr dirty="0" baseline="-27777" sz="1050" spc="-67">
                <a:solidFill>
                  <a:srgbClr val="FFFFFF"/>
                </a:solidFill>
                <a:latin typeface="Lucida Sans Unicode"/>
                <a:cs typeface="Lucida Sans Unicode"/>
              </a:rPr>
              <a:t> </a:t>
            </a:r>
            <a:r>
              <a:rPr dirty="0" baseline="-19444" sz="1500" spc="-75">
                <a:solidFill>
                  <a:srgbClr val="0000FF"/>
                </a:solidFill>
                <a:latin typeface="Tahoma"/>
                <a:cs typeface="Tahoma"/>
              </a:rPr>
              <a:t>3</a:t>
            </a:r>
            <a:r>
              <a:rPr dirty="0" sz="700" spc="-80">
                <a:solidFill>
                  <a:srgbClr val="0000FF"/>
                </a:solidFill>
                <a:latin typeface="Lucida Sans Unicode"/>
                <a:cs typeface="Lucida Sans Unicode"/>
              </a:rPr>
              <a:t>4</a:t>
            </a:r>
            <a:r>
              <a:rPr dirty="0" baseline="39682" sz="1050" spc="397" i="1">
                <a:solidFill>
                  <a:srgbClr val="0000FF"/>
                </a:solidFill>
                <a:latin typeface="Arial"/>
                <a:cs typeface="Arial"/>
              </a:rPr>
              <a:t>√</a:t>
            </a:r>
            <a:r>
              <a:rPr dirty="0" sz="700" spc="-15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endParaRPr sz="700">
              <a:latin typeface="Trebuchet MS"/>
              <a:cs typeface="Trebuchet MS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990650" y="1530745"/>
            <a:ext cx="199390" cy="1517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-80">
                <a:solidFill>
                  <a:srgbClr val="0000FF"/>
                </a:solidFill>
                <a:latin typeface="Lucida Sans Unicode"/>
                <a:cs typeface="Lucida Sans Unicode"/>
              </a:rPr>
              <a:t>2</a:t>
            </a:r>
            <a:r>
              <a:rPr dirty="0" baseline="39682" sz="1050" spc="397" i="1">
                <a:solidFill>
                  <a:srgbClr val="0000FF"/>
                </a:solidFill>
                <a:latin typeface="Arial"/>
                <a:cs typeface="Arial"/>
              </a:rPr>
              <a:t>√</a:t>
            </a:r>
            <a:r>
              <a:rPr dirty="0" sz="700" spc="-15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endParaRPr sz="700">
              <a:latin typeface="Trebuchet MS"/>
              <a:cs typeface="Trebuchet MS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240728" y="1758336"/>
            <a:ext cx="2915920" cy="3981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-80">
                <a:solidFill>
                  <a:srgbClr val="FFFFFF"/>
                </a:solidFill>
                <a:latin typeface="Lucida Sans Unicode"/>
                <a:cs typeface="Lucida Sans Unicode"/>
              </a:rPr>
              <a:t>3</a:t>
            </a:r>
            <a:r>
              <a:rPr dirty="0" sz="700" spc="-80">
                <a:solidFill>
                  <a:srgbClr val="FFFFFF"/>
                </a:solidFill>
                <a:latin typeface="Lucida Sans Unicode"/>
                <a:cs typeface="Lucida Sans Unicode"/>
              </a:rPr>
              <a:t>  </a:t>
            </a:r>
            <a:r>
              <a:rPr dirty="0" sz="700" spc="-45">
                <a:solidFill>
                  <a:srgbClr val="FFFF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8</a:t>
            </a:r>
            <a:r>
              <a:rPr dirty="0" baseline="27777" sz="1050" spc="-22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r>
              <a:rPr dirty="0" baseline="27777" sz="1050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baseline="27777" sz="1050" spc="-135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sz="1000" spc="-25">
                <a:solidFill>
                  <a:srgbClr val="0000FF"/>
                </a:solidFill>
                <a:latin typeface="Lucida Sans Unicode"/>
                <a:cs typeface="Lucida Sans Unicode"/>
              </a:rPr>
              <a:t>−</a:t>
            </a:r>
            <a:r>
              <a:rPr dirty="0" sz="1000" spc="-9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3</a:t>
            </a:r>
            <a:r>
              <a:rPr dirty="0" sz="1000" spc="-95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365">
                <a:solidFill>
                  <a:srgbClr val="0000FF"/>
                </a:solidFill>
                <a:latin typeface="Lucida Sans Unicode"/>
                <a:cs typeface="Lucida Sans Unicode"/>
              </a:rPr>
              <a:t>·</a:t>
            </a:r>
            <a:r>
              <a:rPr dirty="0" sz="1000" spc="-9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4</a:t>
            </a:r>
            <a:r>
              <a:rPr dirty="0" baseline="27777" sz="1050" spc="-22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r>
              <a:rPr dirty="0" baseline="27777" sz="1050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baseline="27777" sz="1050" spc="-135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sz="1000" spc="-25">
                <a:solidFill>
                  <a:srgbClr val="0000FF"/>
                </a:solidFill>
                <a:latin typeface="Lucida Sans Unicode"/>
                <a:cs typeface="Lucida Sans Unicode"/>
              </a:rPr>
              <a:t>−</a:t>
            </a:r>
            <a:r>
              <a:rPr dirty="0" sz="1000" spc="-9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3</a:t>
            </a:r>
            <a:r>
              <a:rPr dirty="0" sz="1000" spc="-95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365">
                <a:solidFill>
                  <a:srgbClr val="0000FF"/>
                </a:solidFill>
                <a:latin typeface="Lucida Sans Unicode"/>
                <a:cs typeface="Lucida Sans Unicode"/>
              </a:rPr>
              <a:t>·</a:t>
            </a:r>
            <a:r>
              <a:rPr dirty="0" sz="1000" spc="-9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2</a:t>
            </a:r>
            <a:r>
              <a:rPr dirty="0" baseline="27777" sz="1050" spc="-22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r>
              <a:rPr dirty="0" baseline="27777" sz="1050" spc="-225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baseline="27777" sz="1050" spc="-44">
                <a:solidFill>
                  <a:srgbClr val="0000FF"/>
                </a:solidFill>
                <a:latin typeface="Lucida Sans Unicode"/>
                <a:cs typeface="Lucida Sans Unicode"/>
              </a:rPr>
              <a:t>+1</a:t>
            </a:r>
            <a:r>
              <a:rPr dirty="0" baseline="27777" sz="1050" spc="7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+</a:t>
            </a:r>
            <a:r>
              <a:rPr dirty="0" sz="1000" spc="-95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8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0</a:t>
            </a:r>
            <a:r>
              <a:rPr dirty="0" sz="1000" spc="-85">
                <a:latin typeface="Tahoma"/>
                <a:cs typeface="Tahoma"/>
              </a:rPr>
              <a:t>;</a:t>
            </a:r>
            <a:endParaRPr sz="10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295"/>
              </a:spcBef>
            </a:pPr>
            <a:r>
              <a:rPr dirty="0" sz="700" spc="-80">
                <a:solidFill>
                  <a:srgbClr val="FFFFFF"/>
                </a:solidFill>
                <a:latin typeface="Lucida Sans Unicode"/>
                <a:cs typeface="Lucida Sans Unicode"/>
              </a:rPr>
              <a:t>4</a:t>
            </a:r>
            <a:r>
              <a:rPr dirty="0" sz="700" spc="-80">
                <a:solidFill>
                  <a:srgbClr val="FFFFFF"/>
                </a:solidFill>
                <a:latin typeface="Lucida Sans Unicode"/>
                <a:cs typeface="Lucida Sans Unicode"/>
              </a:rPr>
              <a:t>  </a:t>
            </a:r>
            <a:r>
              <a:rPr dirty="0" sz="700" spc="-45">
                <a:solidFill>
                  <a:srgbClr val="FFFF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lo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g</a:t>
            </a:r>
            <a:r>
              <a:rPr dirty="0" baseline="-19841" sz="1050" spc="-120">
                <a:solidFill>
                  <a:srgbClr val="0000FF"/>
                </a:solidFill>
                <a:latin typeface="Lucida Sans Unicode"/>
                <a:cs typeface="Lucida Sans Unicode"/>
              </a:rPr>
              <a:t>10</a:t>
            </a:r>
            <a:r>
              <a:rPr dirty="0" baseline="-19841" sz="1050" spc="-1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2</a:t>
            </a:r>
            <a:r>
              <a:rPr dirty="0" sz="1000" spc="-95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+</a:t>
            </a:r>
            <a:r>
              <a:rPr dirty="0" sz="1000" spc="-95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2</a:t>
            </a:r>
            <a:r>
              <a:rPr dirty="0" sz="1000" spc="-15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lo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g</a:t>
            </a:r>
            <a:r>
              <a:rPr dirty="0" baseline="-19841" sz="1050" spc="-120">
                <a:solidFill>
                  <a:srgbClr val="0000FF"/>
                </a:solidFill>
                <a:latin typeface="Lucida Sans Unicode"/>
                <a:cs typeface="Lucida Sans Unicode"/>
              </a:rPr>
              <a:t>1</a:t>
            </a:r>
            <a:r>
              <a:rPr dirty="0" baseline="-19841" sz="1050" spc="-44">
                <a:solidFill>
                  <a:srgbClr val="0000FF"/>
                </a:solidFill>
                <a:latin typeface="Lucida Sans Unicode"/>
                <a:cs typeface="Lucida Sans Unicode"/>
              </a:rPr>
              <a:t>0</a:t>
            </a:r>
            <a:r>
              <a:rPr dirty="0" sz="1000" spc="-25">
                <a:solidFill>
                  <a:srgbClr val="0000FF"/>
                </a:solidFill>
                <a:latin typeface="Tahoma"/>
                <a:cs typeface="Tahoma"/>
              </a:rPr>
              <a:t>(3</a:t>
            </a:r>
            <a:r>
              <a:rPr dirty="0" sz="1000" spc="-45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r>
              <a:rPr dirty="0" sz="1000" spc="10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sz="1000" spc="-25">
                <a:solidFill>
                  <a:srgbClr val="0000FF"/>
                </a:solidFill>
                <a:latin typeface="Lucida Sans Unicode"/>
                <a:cs typeface="Lucida Sans Unicode"/>
              </a:rPr>
              <a:t>−</a:t>
            </a:r>
            <a:r>
              <a:rPr dirty="0" sz="1000" spc="-9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25">
                <a:solidFill>
                  <a:srgbClr val="0000FF"/>
                </a:solidFill>
                <a:latin typeface="Tahoma"/>
                <a:cs typeface="Tahoma"/>
              </a:rPr>
              <a:t>2)</a:t>
            </a:r>
            <a:r>
              <a:rPr dirty="0" sz="1000" spc="-95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25">
                <a:solidFill>
                  <a:srgbClr val="0000FF"/>
                </a:solidFill>
                <a:latin typeface="Lucida Sans Unicode"/>
                <a:cs typeface="Lucida Sans Unicode"/>
              </a:rPr>
              <a:t>−</a:t>
            </a:r>
            <a:r>
              <a:rPr dirty="0" sz="1000" spc="-9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lo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g</a:t>
            </a:r>
            <a:r>
              <a:rPr dirty="0" baseline="-19841" sz="1050" spc="-120">
                <a:solidFill>
                  <a:srgbClr val="0000FF"/>
                </a:solidFill>
                <a:latin typeface="Lucida Sans Unicode"/>
                <a:cs typeface="Lucida Sans Unicode"/>
              </a:rPr>
              <a:t>10</a:t>
            </a:r>
            <a:r>
              <a:rPr dirty="0" baseline="-19841" sz="1050" spc="-1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13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lo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g</a:t>
            </a:r>
            <a:r>
              <a:rPr dirty="0" baseline="-19841" sz="1050" spc="-120">
                <a:solidFill>
                  <a:srgbClr val="0000FF"/>
                </a:solidFill>
                <a:latin typeface="Lucida Sans Unicode"/>
                <a:cs typeface="Lucida Sans Unicode"/>
              </a:rPr>
              <a:t>1</a:t>
            </a:r>
            <a:r>
              <a:rPr dirty="0" baseline="-19841" sz="1050" spc="-44">
                <a:solidFill>
                  <a:srgbClr val="0000FF"/>
                </a:solidFill>
                <a:latin typeface="Lucida Sans Unicode"/>
                <a:cs typeface="Lucida Sans Unicode"/>
              </a:rPr>
              <a:t>0</a:t>
            </a:r>
            <a:r>
              <a:rPr dirty="0" sz="1000" spc="-25">
                <a:solidFill>
                  <a:srgbClr val="0000FF"/>
                </a:solidFill>
                <a:latin typeface="Tahoma"/>
                <a:cs typeface="Tahoma"/>
              </a:rPr>
              <a:t>(6</a:t>
            </a:r>
            <a:r>
              <a:rPr dirty="0" sz="1000" spc="-45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r>
              <a:rPr dirty="0" sz="1000" spc="10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sz="1000" spc="-25">
                <a:solidFill>
                  <a:srgbClr val="0000FF"/>
                </a:solidFill>
                <a:latin typeface="Lucida Sans Unicode"/>
                <a:cs typeface="Lucida Sans Unicode"/>
              </a:rPr>
              <a:t>−</a:t>
            </a:r>
            <a:r>
              <a:rPr dirty="0" sz="1000" spc="-9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25">
                <a:solidFill>
                  <a:srgbClr val="0000FF"/>
                </a:solidFill>
                <a:latin typeface="Tahoma"/>
                <a:cs typeface="Tahoma"/>
              </a:rPr>
              <a:t>4)</a:t>
            </a:r>
            <a:r>
              <a:rPr dirty="0" sz="1000" spc="-85">
                <a:latin typeface="Tahoma"/>
                <a:cs typeface="Tahoma"/>
              </a:rPr>
              <a:t>;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0" y="3364623"/>
            <a:ext cx="1383030" cy="91440"/>
          </a:xfrm>
          <a:custGeom>
            <a:avLst/>
            <a:gdLst/>
            <a:ahLst/>
            <a:cxnLst/>
            <a:rect l="l" t="t" r="r" b="b"/>
            <a:pathLst>
              <a:path w="1383030" h="91439">
                <a:moveTo>
                  <a:pt x="0" y="91376"/>
                </a:moveTo>
                <a:lnTo>
                  <a:pt x="1382420" y="91376"/>
                </a:lnTo>
                <a:lnTo>
                  <a:pt x="1382420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1382420" y="3364623"/>
            <a:ext cx="1935480" cy="91440"/>
          </a:xfrm>
          <a:custGeom>
            <a:avLst/>
            <a:gdLst/>
            <a:ahLst/>
            <a:cxnLst/>
            <a:rect l="l" t="t" r="r" b="b"/>
            <a:pathLst>
              <a:path w="1935479" h="91439">
                <a:moveTo>
                  <a:pt x="0" y="91376"/>
                </a:moveTo>
                <a:lnTo>
                  <a:pt x="1935352" y="91376"/>
                </a:lnTo>
                <a:lnTo>
                  <a:pt x="1935352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3317760" y="3364623"/>
            <a:ext cx="829944" cy="91440"/>
          </a:xfrm>
          <a:custGeom>
            <a:avLst/>
            <a:gdLst/>
            <a:ahLst/>
            <a:cxnLst/>
            <a:rect l="l" t="t" r="r" b="b"/>
            <a:pathLst>
              <a:path w="829945" h="91439">
                <a:moveTo>
                  <a:pt x="0" y="91376"/>
                </a:moveTo>
                <a:lnTo>
                  <a:pt x="829411" y="91376"/>
                </a:lnTo>
                <a:lnTo>
                  <a:pt x="829411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4147172" y="3364623"/>
            <a:ext cx="461009" cy="91440"/>
          </a:xfrm>
          <a:custGeom>
            <a:avLst/>
            <a:gdLst/>
            <a:ahLst/>
            <a:cxnLst/>
            <a:rect l="l" t="t" r="r" b="b"/>
            <a:pathLst>
              <a:path w="461010" h="91439">
                <a:moveTo>
                  <a:pt x="0" y="91376"/>
                </a:moveTo>
                <a:lnTo>
                  <a:pt x="460832" y="91376"/>
                </a:lnTo>
                <a:lnTo>
                  <a:pt x="46083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Agnese</a:t>
            </a:r>
            <a:r>
              <a:rPr dirty="0" spc="15"/>
              <a:t> </a:t>
            </a:r>
            <a:r>
              <a:rPr dirty="0" spc="-10"/>
              <a:t>Di</a:t>
            </a:r>
            <a:r>
              <a:rPr dirty="0" spc="15"/>
              <a:t> </a:t>
            </a:r>
            <a:r>
              <a:rPr dirty="0" spc="-30"/>
              <a:t>Castro</a:t>
            </a:r>
          </a:p>
        </p:txBody>
      </p:sp>
      <p:sp>
        <p:nvSpPr>
          <p:cNvPr id="24" name="object 24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0"/>
              <a:t>Es</a:t>
            </a:r>
            <a:r>
              <a:rPr dirty="0" spc="-5"/>
              <a:t>p</a:t>
            </a:r>
            <a:r>
              <a:rPr dirty="0" spc="-40"/>
              <a:t>onenziale</a:t>
            </a:r>
            <a:r>
              <a:rPr dirty="0" spc="15"/>
              <a:t> </a:t>
            </a:r>
            <a:r>
              <a:rPr dirty="0" spc="50"/>
              <a:t>&amp;</a:t>
            </a:r>
            <a:r>
              <a:rPr dirty="0" spc="15"/>
              <a:t> </a:t>
            </a:r>
            <a:r>
              <a:rPr dirty="0" spc="-25"/>
              <a:t>Log</a:t>
            </a:r>
            <a:r>
              <a:rPr dirty="0" spc="-40"/>
              <a:t>a</a:t>
            </a:r>
            <a:r>
              <a:rPr dirty="0" spc="-25"/>
              <a:t>ritmo:</a:t>
            </a:r>
            <a:r>
              <a:rPr dirty="0" spc="75"/>
              <a:t> </a:t>
            </a:r>
            <a:r>
              <a:rPr dirty="0" spc="-35"/>
              <a:t>p</a:t>
            </a:r>
            <a:r>
              <a:rPr dirty="0" spc="-50"/>
              <a:t>a</a:t>
            </a:r>
            <a:r>
              <a:rPr dirty="0" spc="-25"/>
              <a:t>rte</a:t>
            </a:r>
            <a:r>
              <a:rPr dirty="0" spc="15"/>
              <a:t> </a:t>
            </a:r>
            <a:r>
              <a:rPr dirty="0" spc="-55"/>
              <a:t>3</a:t>
            </a:r>
          </a:p>
        </p:txBody>
      </p:sp>
      <p:sp>
        <p:nvSpPr>
          <p:cNvPr id="25" name="object 25"/>
          <p:cNvSpPr txBox="1"/>
          <p:nvPr/>
        </p:nvSpPr>
        <p:spPr>
          <a:xfrm>
            <a:off x="3458971" y="3367563"/>
            <a:ext cx="54737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25">
                <a:solidFill>
                  <a:srgbClr val="7A0000"/>
                </a:solidFill>
                <a:latin typeface="Lucida Sans Unicode"/>
                <a:cs typeface="Lucida Sans Unicode"/>
              </a:rPr>
              <a:t>Unitelma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Sapienza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4280865" y="3367563"/>
            <a:ext cx="19367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5">
                <a:solidFill>
                  <a:srgbClr val="FFFFFF"/>
                </a:solidFill>
                <a:latin typeface="Lucida Sans Unicode"/>
                <a:cs typeface="Lucida Sans Unicode"/>
              </a:rPr>
              <a:t>27/27</a:t>
            </a:r>
            <a:endParaRPr sz="5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24928" y="24034"/>
            <a:ext cx="65405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Equazioni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50">
                <a:solidFill>
                  <a:srgbClr val="7A0000"/>
                </a:solidFill>
                <a:latin typeface="Lucida Sans Unicode"/>
                <a:cs typeface="Lucida Sans Unicode"/>
              </a:rPr>
              <a:t>es</a:t>
            </a:r>
            <a:r>
              <a:rPr dirty="0" sz="500" spc="-40">
                <a:solidFill>
                  <a:srgbClr val="7A0000"/>
                </a:solidFill>
                <a:latin typeface="Lucida Sans Unicode"/>
                <a:cs typeface="Lucida Sans Unicode"/>
              </a:rPr>
              <a:t>p</a:t>
            </a:r>
            <a:r>
              <a:rPr dirty="0" sz="500" spc="-35">
                <a:solidFill>
                  <a:srgbClr val="7A0000"/>
                </a:solidFill>
                <a:latin typeface="Lucida Sans Unicode"/>
                <a:cs typeface="Lucida Sans Unicode"/>
              </a:rPr>
              <a:t>onenziali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113830" y="664432"/>
            <a:ext cx="546735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30" b="1">
                <a:solidFill>
                  <a:srgbClr val="007F00"/>
                </a:solidFill>
                <a:latin typeface="Gill Sans MT"/>
                <a:cs typeface="Gill Sans MT"/>
              </a:rPr>
              <a:t>Esempio:</a:t>
            </a:r>
            <a:endParaRPr sz="1000">
              <a:latin typeface="Gill Sans MT"/>
              <a:cs typeface="Gill Sans MT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75729" y="771904"/>
            <a:ext cx="4456607" cy="10160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0" y="0"/>
            <a:ext cx="4608004" cy="34560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4468835" y="1221790"/>
            <a:ext cx="114301" cy="11430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77330" y="1272591"/>
            <a:ext cx="4304204" cy="635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4532336" y="678510"/>
            <a:ext cx="50800" cy="55598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532336" y="742011"/>
            <a:ext cx="50800" cy="492479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75729" y="854479"/>
            <a:ext cx="4457065" cy="431165"/>
          </a:xfrm>
          <a:custGeom>
            <a:avLst/>
            <a:gdLst/>
            <a:ahLst/>
            <a:cxnLst/>
            <a:rect l="l" t="t" r="r" b="b"/>
            <a:pathLst>
              <a:path w="4457065" h="431165">
                <a:moveTo>
                  <a:pt x="4456606" y="0"/>
                </a:moveTo>
                <a:lnTo>
                  <a:pt x="0" y="0"/>
                </a:lnTo>
                <a:lnTo>
                  <a:pt x="0" y="380011"/>
                </a:lnTo>
                <a:lnTo>
                  <a:pt x="16636" y="417525"/>
                </a:lnTo>
                <a:lnTo>
                  <a:pt x="4405806" y="430811"/>
                </a:lnTo>
                <a:lnTo>
                  <a:pt x="4420049" y="428766"/>
                </a:lnTo>
                <a:lnTo>
                  <a:pt x="4451170" y="402808"/>
                </a:lnTo>
                <a:lnTo>
                  <a:pt x="445660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4532336" y="729311"/>
            <a:ext cx="0" cy="524510"/>
          </a:xfrm>
          <a:custGeom>
            <a:avLst/>
            <a:gdLst/>
            <a:ahLst/>
            <a:cxnLst/>
            <a:rect l="l" t="t" r="r" b="b"/>
            <a:pathLst>
              <a:path w="0" h="524510">
                <a:moveTo>
                  <a:pt x="0" y="524229"/>
                </a:moveTo>
                <a:lnTo>
                  <a:pt x="0" y="0"/>
                </a:lnTo>
              </a:path>
            </a:pathLst>
          </a:custGeom>
          <a:ln w="3175">
            <a:solidFill>
              <a:srgbClr val="7F7F7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4532336" y="716610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AFAFA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4532336" y="703910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CECEC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4532336" y="691210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EFEFE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4532336" y="672160"/>
            <a:ext cx="0" cy="19050"/>
          </a:xfrm>
          <a:custGeom>
            <a:avLst/>
            <a:gdLst/>
            <a:ahLst/>
            <a:cxnLst/>
            <a:rect l="l" t="t" r="r" b="b"/>
            <a:pathLst>
              <a:path w="0" h="19050">
                <a:moveTo>
                  <a:pt x="0" y="19050"/>
                </a:moveTo>
                <a:lnTo>
                  <a:pt x="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 txBox="1"/>
          <p:nvPr/>
        </p:nvSpPr>
        <p:spPr>
          <a:xfrm>
            <a:off x="1979193" y="943199"/>
            <a:ext cx="307975" cy="1695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9444" sz="1500" spc="-75">
                <a:solidFill>
                  <a:srgbClr val="0000FF"/>
                </a:solidFill>
                <a:latin typeface="Tahoma"/>
                <a:cs typeface="Tahoma"/>
              </a:rPr>
              <a:t>5</a:t>
            </a:r>
            <a:r>
              <a:rPr dirty="0" sz="700" spc="-80">
                <a:solidFill>
                  <a:srgbClr val="0000FF"/>
                </a:solidFill>
                <a:latin typeface="Lucida Sans Unicode"/>
                <a:cs typeface="Lucida Sans Unicode"/>
              </a:rPr>
              <a:t>3</a:t>
            </a:r>
            <a:r>
              <a:rPr dirty="0" sz="700" spc="-15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r>
              <a:rPr dirty="0" sz="700" spc="-150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sz="700" spc="-30">
                <a:solidFill>
                  <a:srgbClr val="0000FF"/>
                </a:solidFill>
                <a:latin typeface="Lucida Sans Unicode"/>
                <a:cs typeface="Lucida Sans Unicode"/>
              </a:rPr>
              <a:t>+1</a:t>
            </a:r>
            <a:endParaRPr sz="700">
              <a:latin typeface="Lucida Sans Unicode"/>
              <a:cs typeface="Lucida Sans Unicode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1879993" y="1122438"/>
            <a:ext cx="512445" cy="0"/>
          </a:xfrm>
          <a:custGeom>
            <a:avLst/>
            <a:gdLst/>
            <a:ahLst/>
            <a:cxnLst/>
            <a:rect l="l" t="t" r="r" b="b"/>
            <a:pathLst>
              <a:path w="512444" h="0">
                <a:moveTo>
                  <a:pt x="0" y="0"/>
                </a:moveTo>
                <a:lnTo>
                  <a:pt x="512140" y="0"/>
                </a:lnTo>
              </a:path>
            </a:pathLst>
          </a:custGeom>
          <a:ln w="5054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 txBox="1"/>
          <p:nvPr/>
        </p:nvSpPr>
        <p:spPr>
          <a:xfrm>
            <a:off x="2667228" y="938598"/>
            <a:ext cx="107950" cy="114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94615" algn="l"/>
              </a:tabLst>
            </a:pPr>
            <a:r>
              <a:rPr dirty="0" sz="700" spc="-5" u="sng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dirty="0" sz="700" spc="-5" u="sng">
                <a:solidFill>
                  <a:srgbClr val="0000FF"/>
                </a:solidFill>
                <a:latin typeface="Times New Roman"/>
                <a:cs typeface="Times New Roman"/>
              </a:rPr>
              <a:t>	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1867293" y="1124949"/>
            <a:ext cx="531495" cy="1987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6666" sz="1500" spc="-75">
                <a:solidFill>
                  <a:srgbClr val="0000FF"/>
                </a:solidFill>
                <a:latin typeface="Tahoma"/>
                <a:cs typeface="Tahoma"/>
              </a:rPr>
              <a:t>25</a:t>
            </a:r>
            <a:r>
              <a:rPr dirty="0" baseline="-16666" sz="1500" spc="-142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baseline="-16666" sz="1500" spc="-547">
                <a:solidFill>
                  <a:srgbClr val="0000FF"/>
                </a:solidFill>
                <a:latin typeface="Lucida Sans Unicode"/>
                <a:cs typeface="Lucida Sans Unicode"/>
              </a:rPr>
              <a:t>·</a:t>
            </a:r>
            <a:r>
              <a:rPr dirty="0" baseline="-16666" sz="1500" spc="-142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baseline="-16666" sz="1500" spc="-75">
                <a:solidFill>
                  <a:srgbClr val="0000FF"/>
                </a:solidFill>
                <a:latin typeface="Tahoma"/>
                <a:cs typeface="Tahoma"/>
              </a:rPr>
              <a:t>5</a:t>
            </a:r>
            <a:r>
              <a:rPr dirty="0" sz="700" spc="-80">
                <a:solidFill>
                  <a:srgbClr val="0000FF"/>
                </a:solidFill>
                <a:latin typeface="Lucida Sans Unicode"/>
                <a:cs typeface="Lucida Sans Unicode"/>
              </a:rPr>
              <a:t>4</a:t>
            </a:r>
            <a:r>
              <a:rPr dirty="0" sz="700" spc="45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r>
              <a:rPr dirty="0" sz="700" spc="210" i="1">
                <a:solidFill>
                  <a:srgbClr val="0000FF"/>
                </a:solidFill>
                <a:latin typeface="Arial"/>
                <a:cs typeface="Arial"/>
              </a:rPr>
              <a:t>−</a:t>
            </a:r>
            <a:r>
              <a:rPr dirty="0" sz="700" spc="-80">
                <a:solidFill>
                  <a:srgbClr val="0000FF"/>
                </a:solidFill>
                <a:latin typeface="Lucida Sans Unicode"/>
                <a:cs typeface="Lucida Sans Unicode"/>
              </a:rPr>
              <a:t>3</a:t>
            </a:r>
            <a:endParaRPr sz="700">
              <a:latin typeface="Lucida Sans Unicode"/>
              <a:cs typeface="Lucida Sans Unicode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2429764" y="973313"/>
            <a:ext cx="326390" cy="2254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=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baseline="50000" sz="1500" spc="-794">
                <a:solidFill>
                  <a:srgbClr val="0000FF"/>
                </a:solidFill>
                <a:latin typeface="Lucida Sans Unicode"/>
                <a:cs typeface="Lucida Sans Unicode"/>
              </a:rPr>
              <a:t>√</a:t>
            </a:r>
            <a:r>
              <a:rPr dirty="0" baseline="61111" sz="750" spc="-82">
                <a:solidFill>
                  <a:srgbClr val="0000FF"/>
                </a:solidFill>
                <a:latin typeface="Lucida Sans Unicode"/>
                <a:cs typeface="Lucida Sans Unicode"/>
              </a:rPr>
              <a:t>4</a:t>
            </a:r>
            <a:r>
              <a:rPr dirty="0" baseline="61111" sz="750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baseline="61111" sz="750" spc="-60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5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474675" y="1531732"/>
            <a:ext cx="1835150" cy="1911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1392555" algn="l"/>
                <a:tab pos="1758314" algn="l"/>
              </a:tabLst>
            </a:pPr>
            <a:r>
              <a:rPr dirty="0" sz="1000" spc="-5">
                <a:latin typeface="Tahoma"/>
                <a:cs typeface="Tahoma"/>
              </a:rPr>
              <a:t>Pro</a:t>
            </a:r>
            <a:r>
              <a:rPr dirty="0" sz="1000" spc="-40">
                <a:latin typeface="Tahoma"/>
                <a:cs typeface="Tahoma"/>
              </a:rPr>
              <a:t>p</a:t>
            </a:r>
            <a:r>
              <a:rPr dirty="0" sz="1000" spc="-20">
                <a:latin typeface="Tahoma"/>
                <a:cs typeface="Tahoma"/>
              </a:rPr>
              <a:t>rie</a:t>
            </a:r>
            <a:r>
              <a:rPr dirty="0" sz="1000" spc="-30">
                <a:latin typeface="Tahoma"/>
                <a:cs typeface="Tahoma"/>
              </a:rPr>
              <a:t>t</a:t>
            </a:r>
            <a:r>
              <a:rPr dirty="0" sz="1000" spc="-540">
                <a:latin typeface="Tahoma"/>
                <a:cs typeface="Tahoma"/>
              </a:rPr>
              <a:t>`</a:t>
            </a:r>
            <a:r>
              <a:rPr dirty="0" sz="1000" spc="-50">
                <a:latin typeface="Tahoma"/>
                <a:cs typeface="Tahoma"/>
              </a:rPr>
              <a:t>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delle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p</a:t>
            </a:r>
            <a:r>
              <a:rPr dirty="0" sz="1000" spc="-45">
                <a:latin typeface="Tahoma"/>
                <a:cs typeface="Tahoma"/>
              </a:rPr>
              <a:t>otenze</a:t>
            </a:r>
            <a:r>
              <a:rPr dirty="0" sz="1000">
                <a:latin typeface="Tahoma"/>
                <a:cs typeface="Tahoma"/>
              </a:rPr>
              <a:t>	</a:t>
            </a:r>
            <a:r>
              <a:rPr dirty="0" sz="1000" spc="-125">
                <a:latin typeface="Tahoma"/>
                <a:cs typeface="Tahoma"/>
              </a:rPr>
              <a:t>=</a:t>
            </a:r>
            <a:r>
              <a:rPr dirty="0" sz="1000" spc="55">
                <a:latin typeface="Lucida Sans Unicode"/>
                <a:cs typeface="Lucida Sans Unicode"/>
              </a:rPr>
              <a:t>⇒</a:t>
            </a:r>
            <a:r>
              <a:rPr dirty="0" sz="1000">
                <a:latin typeface="Lucida Sans Unicode"/>
                <a:cs typeface="Lucida Sans Unicode"/>
              </a:rPr>
              <a:t>	</a:t>
            </a:r>
            <a:r>
              <a:rPr dirty="0" sz="1000" spc="-50">
                <a:latin typeface="Tahoma"/>
                <a:cs typeface="Tahoma"/>
              </a:rPr>
              <a:t>5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2283815" y="1507994"/>
            <a:ext cx="244475" cy="114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-80">
                <a:latin typeface="Lucida Sans Unicode"/>
                <a:cs typeface="Lucida Sans Unicode"/>
              </a:rPr>
              <a:t>3</a:t>
            </a:r>
            <a:r>
              <a:rPr dirty="0" sz="700" spc="-15" i="1">
                <a:latin typeface="Trebuchet MS"/>
                <a:cs typeface="Trebuchet MS"/>
              </a:rPr>
              <a:t>x</a:t>
            </a:r>
            <a:r>
              <a:rPr dirty="0" sz="700" spc="-150" i="1">
                <a:latin typeface="Trebuchet MS"/>
                <a:cs typeface="Trebuchet MS"/>
              </a:rPr>
              <a:t> </a:t>
            </a:r>
            <a:r>
              <a:rPr dirty="0" sz="700" spc="-30">
                <a:latin typeface="Lucida Sans Unicode"/>
                <a:cs typeface="Lucida Sans Unicode"/>
              </a:rPr>
              <a:t>+1</a:t>
            </a:r>
            <a:endParaRPr sz="700">
              <a:latin typeface="Lucida Sans Unicode"/>
              <a:cs typeface="Lucida Sans Unicode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2502573" y="1507994"/>
            <a:ext cx="449580" cy="1409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210" i="1">
                <a:latin typeface="Arial"/>
                <a:cs typeface="Arial"/>
              </a:rPr>
              <a:t>−</a:t>
            </a:r>
            <a:r>
              <a:rPr dirty="0" sz="700" spc="-80">
                <a:latin typeface="Lucida Sans Unicode"/>
                <a:cs typeface="Lucida Sans Unicode"/>
              </a:rPr>
              <a:t>2</a:t>
            </a:r>
            <a:r>
              <a:rPr dirty="0" sz="700" spc="210" i="1">
                <a:latin typeface="Arial"/>
                <a:cs typeface="Arial"/>
              </a:rPr>
              <a:t>−</a:t>
            </a:r>
            <a:r>
              <a:rPr dirty="0" sz="700" spc="-80">
                <a:latin typeface="Lucida Sans Unicode"/>
                <a:cs typeface="Lucida Sans Unicode"/>
              </a:rPr>
              <a:t>4</a:t>
            </a:r>
            <a:r>
              <a:rPr dirty="0" sz="700" spc="-15" i="1">
                <a:latin typeface="Trebuchet MS"/>
                <a:cs typeface="Trebuchet MS"/>
              </a:rPr>
              <a:t>x</a:t>
            </a:r>
            <a:r>
              <a:rPr dirty="0" sz="700" spc="-150" i="1">
                <a:latin typeface="Trebuchet MS"/>
                <a:cs typeface="Trebuchet MS"/>
              </a:rPr>
              <a:t> </a:t>
            </a:r>
            <a:r>
              <a:rPr dirty="0" sz="700" spc="-30">
                <a:latin typeface="Lucida Sans Unicode"/>
                <a:cs typeface="Lucida Sans Unicode"/>
              </a:rPr>
              <a:t>+3</a:t>
            </a:r>
            <a:endParaRPr sz="700">
              <a:latin typeface="Lucida Sans Unicode"/>
              <a:cs typeface="Lucida Sans Unicode"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3192716" y="1565224"/>
            <a:ext cx="33655" cy="0"/>
          </a:xfrm>
          <a:custGeom>
            <a:avLst/>
            <a:gdLst/>
            <a:ahLst/>
            <a:cxnLst/>
            <a:rect l="l" t="t" r="r" b="b"/>
            <a:pathLst>
              <a:path w="33655" h="0">
                <a:moveTo>
                  <a:pt x="0" y="0"/>
                </a:moveTo>
                <a:lnTo>
                  <a:pt x="33604" y="0"/>
                </a:lnTo>
              </a:path>
            </a:pathLst>
          </a:custGeom>
          <a:ln w="430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 txBox="1"/>
          <p:nvPr/>
        </p:nvSpPr>
        <p:spPr>
          <a:xfrm>
            <a:off x="2968028" y="1531732"/>
            <a:ext cx="1095375" cy="1911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77825" algn="l"/>
                <a:tab pos="885190" algn="l"/>
              </a:tabLst>
            </a:pP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5</a:t>
            </a:r>
            <a:r>
              <a:rPr dirty="0" sz="1000">
                <a:latin typeface="Tahoma"/>
                <a:cs typeface="Tahoma"/>
              </a:rPr>
              <a:t>	</a:t>
            </a:r>
            <a:r>
              <a:rPr dirty="0" sz="1000" spc="55">
                <a:latin typeface="Lucida Sans Unicode"/>
                <a:cs typeface="Lucida Sans Unicode"/>
              </a:rPr>
              <a:t>⇒</a:t>
            </a:r>
            <a:r>
              <a:rPr dirty="0" sz="1000">
                <a:latin typeface="Lucida Sans Unicode"/>
                <a:cs typeface="Lucida Sans Unicode"/>
              </a:rPr>
              <a:t> </a:t>
            </a:r>
            <a:r>
              <a:rPr dirty="0" sz="1000" spc="140">
                <a:latin typeface="Lucida Sans Unicode"/>
                <a:cs typeface="Lucida Sans Unicode"/>
              </a:rPr>
              <a:t> </a:t>
            </a:r>
            <a:r>
              <a:rPr dirty="0" sz="1000" spc="-50">
                <a:latin typeface="Tahoma"/>
                <a:cs typeface="Tahoma"/>
              </a:rPr>
              <a:t>5</a:t>
            </a:r>
            <a:r>
              <a:rPr dirty="0" sz="1000">
                <a:latin typeface="Tahoma"/>
                <a:cs typeface="Tahoma"/>
              </a:rPr>
              <a:t>	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5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3180016" y="1493043"/>
            <a:ext cx="59055" cy="1536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555"/>
              </a:lnSpc>
            </a:pPr>
            <a:r>
              <a:rPr dirty="0" sz="500" spc="-55">
                <a:latin typeface="Lucida Sans Unicode"/>
                <a:cs typeface="Lucida Sans Unicode"/>
              </a:rPr>
              <a:t>1</a:t>
            </a:r>
            <a:endParaRPr sz="500">
              <a:latin typeface="Lucida Sans Unicode"/>
              <a:cs typeface="Lucida Sans Unicode"/>
            </a:endParaRPr>
          </a:p>
          <a:p>
            <a:pPr marL="12700">
              <a:lnSpc>
                <a:spcPts val="555"/>
              </a:lnSpc>
            </a:pPr>
            <a:r>
              <a:rPr dirty="0" sz="500" spc="-55">
                <a:latin typeface="Lucida Sans Unicode"/>
                <a:cs typeface="Lucida Sans Unicode"/>
              </a:rPr>
              <a:t>4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3621747" y="1507994"/>
            <a:ext cx="194945" cy="1409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-80">
                <a:latin typeface="Lucida Sans Unicode"/>
                <a:cs typeface="Lucida Sans Unicode"/>
              </a:rPr>
              <a:t>2</a:t>
            </a:r>
            <a:r>
              <a:rPr dirty="0" sz="700" spc="210" i="1">
                <a:latin typeface="Arial"/>
                <a:cs typeface="Arial"/>
              </a:rPr>
              <a:t>−</a:t>
            </a:r>
            <a:r>
              <a:rPr dirty="0" sz="700" spc="-15" i="1">
                <a:latin typeface="Trebuchet MS"/>
                <a:cs typeface="Trebuchet MS"/>
              </a:rPr>
              <a:t>x</a:t>
            </a:r>
            <a:endParaRPr sz="700">
              <a:latin typeface="Trebuchet MS"/>
              <a:cs typeface="Trebuchet MS"/>
            </a:endParaRPr>
          </a:p>
        </p:txBody>
      </p:sp>
      <p:sp>
        <p:nvSpPr>
          <p:cNvPr id="29" name="object 29"/>
          <p:cNvSpPr/>
          <p:nvPr/>
        </p:nvSpPr>
        <p:spPr>
          <a:xfrm>
            <a:off x="4065511" y="1565224"/>
            <a:ext cx="33655" cy="0"/>
          </a:xfrm>
          <a:custGeom>
            <a:avLst/>
            <a:gdLst/>
            <a:ahLst/>
            <a:cxnLst/>
            <a:rect l="l" t="t" r="r" b="b"/>
            <a:pathLst>
              <a:path w="33654" h="0">
                <a:moveTo>
                  <a:pt x="0" y="0"/>
                </a:moveTo>
                <a:lnTo>
                  <a:pt x="33604" y="0"/>
                </a:lnTo>
              </a:path>
            </a:pathLst>
          </a:custGeom>
          <a:ln w="430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 txBox="1"/>
          <p:nvPr/>
        </p:nvSpPr>
        <p:spPr>
          <a:xfrm>
            <a:off x="4052811" y="1493043"/>
            <a:ext cx="59055" cy="1536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555"/>
              </a:lnSpc>
            </a:pPr>
            <a:r>
              <a:rPr dirty="0" sz="500" spc="-55">
                <a:latin typeface="Lucida Sans Unicode"/>
                <a:cs typeface="Lucida Sans Unicode"/>
              </a:rPr>
              <a:t>1</a:t>
            </a:r>
            <a:endParaRPr sz="500">
              <a:latin typeface="Lucida Sans Unicode"/>
              <a:cs typeface="Lucida Sans Unicode"/>
            </a:endParaRPr>
          </a:p>
          <a:p>
            <a:pPr marL="12700">
              <a:lnSpc>
                <a:spcPts val="555"/>
              </a:lnSpc>
            </a:pPr>
            <a:r>
              <a:rPr dirty="0" sz="500" spc="-55">
                <a:latin typeface="Lucida Sans Unicode"/>
                <a:cs typeface="Lucida Sans Unicode"/>
              </a:rPr>
              <a:t>4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1" name="object 31"/>
          <p:cNvSpPr/>
          <p:nvPr/>
        </p:nvSpPr>
        <p:spPr>
          <a:xfrm>
            <a:off x="0" y="3364623"/>
            <a:ext cx="1383030" cy="91440"/>
          </a:xfrm>
          <a:custGeom>
            <a:avLst/>
            <a:gdLst/>
            <a:ahLst/>
            <a:cxnLst/>
            <a:rect l="l" t="t" r="r" b="b"/>
            <a:pathLst>
              <a:path w="1383030" h="91439">
                <a:moveTo>
                  <a:pt x="0" y="91376"/>
                </a:moveTo>
                <a:lnTo>
                  <a:pt x="1382420" y="91376"/>
                </a:lnTo>
                <a:lnTo>
                  <a:pt x="1382420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1382420" y="3364623"/>
            <a:ext cx="1935480" cy="91440"/>
          </a:xfrm>
          <a:custGeom>
            <a:avLst/>
            <a:gdLst/>
            <a:ahLst/>
            <a:cxnLst/>
            <a:rect l="l" t="t" r="r" b="b"/>
            <a:pathLst>
              <a:path w="1935479" h="91439">
                <a:moveTo>
                  <a:pt x="0" y="91376"/>
                </a:moveTo>
                <a:lnTo>
                  <a:pt x="1935352" y="91376"/>
                </a:lnTo>
                <a:lnTo>
                  <a:pt x="1935352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/>
          <p:nvPr/>
        </p:nvSpPr>
        <p:spPr>
          <a:xfrm>
            <a:off x="3317760" y="3364623"/>
            <a:ext cx="829944" cy="91440"/>
          </a:xfrm>
          <a:custGeom>
            <a:avLst/>
            <a:gdLst/>
            <a:ahLst/>
            <a:cxnLst/>
            <a:rect l="l" t="t" r="r" b="b"/>
            <a:pathLst>
              <a:path w="829945" h="91439">
                <a:moveTo>
                  <a:pt x="0" y="91376"/>
                </a:moveTo>
                <a:lnTo>
                  <a:pt x="829411" y="91376"/>
                </a:lnTo>
                <a:lnTo>
                  <a:pt x="829411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4147172" y="3364623"/>
            <a:ext cx="461009" cy="91440"/>
          </a:xfrm>
          <a:custGeom>
            <a:avLst/>
            <a:gdLst/>
            <a:ahLst/>
            <a:cxnLst/>
            <a:rect l="l" t="t" r="r" b="b"/>
            <a:pathLst>
              <a:path w="461010" h="91439">
                <a:moveTo>
                  <a:pt x="0" y="91376"/>
                </a:moveTo>
                <a:lnTo>
                  <a:pt x="460832" y="91376"/>
                </a:lnTo>
                <a:lnTo>
                  <a:pt x="46083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Agnese</a:t>
            </a:r>
            <a:r>
              <a:rPr dirty="0" spc="15"/>
              <a:t> </a:t>
            </a:r>
            <a:r>
              <a:rPr dirty="0" spc="-10"/>
              <a:t>Di</a:t>
            </a:r>
            <a:r>
              <a:rPr dirty="0" spc="15"/>
              <a:t> </a:t>
            </a:r>
            <a:r>
              <a:rPr dirty="0" spc="-30"/>
              <a:t>Castro</a:t>
            </a:r>
          </a:p>
        </p:txBody>
      </p:sp>
      <p:sp>
        <p:nvSpPr>
          <p:cNvPr id="36" name="object 36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0"/>
              <a:t>Es</a:t>
            </a:r>
            <a:r>
              <a:rPr dirty="0" spc="-5"/>
              <a:t>p</a:t>
            </a:r>
            <a:r>
              <a:rPr dirty="0" spc="-40"/>
              <a:t>onenziale</a:t>
            </a:r>
            <a:r>
              <a:rPr dirty="0" spc="15"/>
              <a:t> </a:t>
            </a:r>
            <a:r>
              <a:rPr dirty="0" spc="50"/>
              <a:t>&amp;</a:t>
            </a:r>
            <a:r>
              <a:rPr dirty="0" spc="15"/>
              <a:t> </a:t>
            </a:r>
            <a:r>
              <a:rPr dirty="0" spc="-25"/>
              <a:t>Log</a:t>
            </a:r>
            <a:r>
              <a:rPr dirty="0" spc="-40"/>
              <a:t>a</a:t>
            </a:r>
            <a:r>
              <a:rPr dirty="0" spc="-25"/>
              <a:t>ritmo:</a:t>
            </a:r>
            <a:r>
              <a:rPr dirty="0" spc="75"/>
              <a:t> </a:t>
            </a:r>
            <a:r>
              <a:rPr dirty="0" spc="-45"/>
              <a:t>p</a:t>
            </a:r>
            <a:r>
              <a:rPr dirty="0" spc="-40"/>
              <a:t>a</a:t>
            </a:r>
            <a:r>
              <a:rPr dirty="0" spc="-25"/>
              <a:t>rte</a:t>
            </a:r>
            <a:r>
              <a:rPr dirty="0" spc="15"/>
              <a:t> </a:t>
            </a:r>
            <a:r>
              <a:rPr dirty="0" spc="-55"/>
              <a:t>3</a:t>
            </a:r>
          </a:p>
        </p:txBody>
      </p:sp>
      <p:sp>
        <p:nvSpPr>
          <p:cNvPr id="37" name="object 37"/>
          <p:cNvSpPr txBox="1"/>
          <p:nvPr/>
        </p:nvSpPr>
        <p:spPr>
          <a:xfrm>
            <a:off x="3458971" y="3367563"/>
            <a:ext cx="54737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25">
                <a:solidFill>
                  <a:srgbClr val="7A0000"/>
                </a:solidFill>
                <a:latin typeface="Lucida Sans Unicode"/>
                <a:cs typeface="Lucida Sans Unicode"/>
              </a:rPr>
              <a:t>Unitelma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Sapienza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4297667" y="3367563"/>
            <a:ext cx="16002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0">
                <a:solidFill>
                  <a:srgbClr val="FFFFFF"/>
                </a:solidFill>
                <a:latin typeface="Lucida Sans Unicode"/>
                <a:cs typeface="Lucida Sans Unicode"/>
              </a:rPr>
              <a:t>5/27</a:t>
            </a:r>
            <a:endParaRPr sz="5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1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10234" y="24034"/>
            <a:ext cx="48387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Esercizi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60">
                <a:solidFill>
                  <a:srgbClr val="7A0000"/>
                </a:solidFill>
                <a:latin typeface="Lucida Sans Unicode"/>
                <a:cs typeface="Lucida Sans Unicode"/>
              </a:rPr>
              <a:t>p</a:t>
            </a:r>
            <a:r>
              <a:rPr dirty="0" sz="500" spc="-40">
                <a:solidFill>
                  <a:srgbClr val="7A0000"/>
                </a:solidFill>
                <a:latin typeface="Lucida Sans Unicode"/>
                <a:cs typeface="Lucida Sans Unicode"/>
              </a:rPr>
              <a:t>ro</a:t>
            </a:r>
            <a:r>
              <a:rPr dirty="0" sz="500" spc="-35">
                <a:solidFill>
                  <a:srgbClr val="7A0000"/>
                </a:solidFill>
                <a:latin typeface="Lucida Sans Unicode"/>
                <a:cs typeface="Lucida Sans Unicode"/>
              </a:rPr>
              <a:t>p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osti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126517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Esercizi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113830" y="1206383"/>
            <a:ext cx="150368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20">
                <a:latin typeface="Tahoma"/>
                <a:cs typeface="Tahoma"/>
              </a:rPr>
              <a:t>Risolvi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le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seguenti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equazioni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230200" y="1427441"/>
            <a:ext cx="93980" cy="93980"/>
          </a:xfrm>
          <a:custGeom>
            <a:avLst/>
            <a:gdLst/>
            <a:ahLst/>
            <a:cxnLst/>
            <a:rect l="l" t="t" r="r" b="b"/>
            <a:pathLst>
              <a:path w="93979" h="93980">
                <a:moveTo>
                  <a:pt x="50596" y="0"/>
                </a:moveTo>
                <a:lnTo>
                  <a:pt x="11350" y="16128"/>
                </a:lnTo>
                <a:lnTo>
                  <a:pt x="0" y="40242"/>
                </a:lnTo>
                <a:lnTo>
                  <a:pt x="1653" y="56536"/>
                </a:lnTo>
                <a:lnTo>
                  <a:pt x="6774" y="70296"/>
                </a:lnTo>
                <a:lnTo>
                  <a:pt x="14828" y="81229"/>
                </a:lnTo>
                <a:lnTo>
                  <a:pt x="25279" y="89040"/>
                </a:lnTo>
                <a:lnTo>
                  <a:pt x="37594" y="93434"/>
                </a:lnTo>
                <a:lnTo>
                  <a:pt x="54475" y="92044"/>
                </a:lnTo>
                <a:lnTo>
                  <a:pt x="87945" y="69772"/>
                </a:lnTo>
                <a:lnTo>
                  <a:pt x="93985" y="47084"/>
                </a:lnTo>
                <a:lnTo>
                  <a:pt x="91814" y="32804"/>
                </a:lnTo>
                <a:lnTo>
                  <a:pt x="85737" y="20303"/>
                </a:lnTo>
                <a:lnTo>
                  <a:pt x="76407" y="10234"/>
                </a:lnTo>
                <a:lnTo>
                  <a:pt x="64476" y="3248"/>
                </a:lnTo>
                <a:lnTo>
                  <a:pt x="50596" y="0"/>
                </a:lnTo>
                <a:close/>
              </a:path>
            </a:pathLst>
          </a:custGeom>
          <a:solidFill>
            <a:srgbClr val="3333B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240728" y="1378758"/>
            <a:ext cx="1388745" cy="20827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7777" sz="1050" spc="-120">
                <a:solidFill>
                  <a:srgbClr val="FFFFFF"/>
                </a:solidFill>
                <a:latin typeface="Lucida Sans Unicode"/>
                <a:cs typeface="Lucida Sans Unicode"/>
              </a:rPr>
              <a:t>1</a:t>
            </a:r>
            <a:r>
              <a:rPr dirty="0" baseline="-27777" sz="1050" spc="-120">
                <a:solidFill>
                  <a:srgbClr val="FFFFFF"/>
                </a:solidFill>
                <a:latin typeface="Lucida Sans Unicode"/>
                <a:cs typeface="Lucida Sans Unicode"/>
              </a:rPr>
              <a:t>  </a:t>
            </a:r>
            <a:r>
              <a:rPr dirty="0" baseline="-27777" sz="1050" spc="-67">
                <a:solidFill>
                  <a:srgbClr val="FFFFFF"/>
                </a:solidFill>
                <a:latin typeface="Lucida Sans Unicode"/>
                <a:cs typeface="Lucida Sans Unicode"/>
              </a:rPr>
              <a:t> </a:t>
            </a:r>
            <a:r>
              <a:rPr dirty="0" baseline="-19444" sz="1500" spc="-75">
                <a:solidFill>
                  <a:srgbClr val="0000FF"/>
                </a:solidFill>
                <a:latin typeface="Tahoma"/>
                <a:cs typeface="Tahoma"/>
              </a:rPr>
              <a:t>3</a:t>
            </a:r>
            <a:r>
              <a:rPr dirty="0" sz="700" spc="-15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r>
              <a:rPr dirty="0" sz="700" spc="-150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sz="700" spc="-30">
                <a:solidFill>
                  <a:srgbClr val="0000FF"/>
                </a:solidFill>
                <a:latin typeface="Lucida Sans Unicode"/>
                <a:cs typeface="Lucida Sans Unicode"/>
              </a:rPr>
              <a:t>+1</a:t>
            </a:r>
            <a:r>
              <a:rPr dirty="0" sz="700" spc="50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baseline="-19444" sz="1500" spc="60">
                <a:solidFill>
                  <a:srgbClr val="0000FF"/>
                </a:solidFill>
                <a:latin typeface="Tahoma"/>
                <a:cs typeface="Tahoma"/>
              </a:rPr>
              <a:t>+</a:t>
            </a:r>
            <a:r>
              <a:rPr dirty="0" baseline="-19444" sz="1500" spc="-142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baseline="-19444" sz="1500" spc="-75">
                <a:solidFill>
                  <a:srgbClr val="0000FF"/>
                </a:solidFill>
                <a:latin typeface="Tahoma"/>
                <a:cs typeface="Tahoma"/>
              </a:rPr>
              <a:t>2</a:t>
            </a:r>
            <a:r>
              <a:rPr dirty="0" baseline="-19444" sz="1500" spc="-142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baseline="-19444" sz="1500" spc="-547">
                <a:solidFill>
                  <a:srgbClr val="0000FF"/>
                </a:solidFill>
                <a:latin typeface="Lucida Sans Unicode"/>
                <a:cs typeface="Lucida Sans Unicode"/>
              </a:rPr>
              <a:t>·</a:t>
            </a:r>
            <a:r>
              <a:rPr dirty="0" baseline="-19444" sz="1500" spc="-142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baseline="-19444" sz="1500" spc="-75">
                <a:solidFill>
                  <a:srgbClr val="0000FF"/>
                </a:solidFill>
                <a:latin typeface="Tahoma"/>
                <a:cs typeface="Tahoma"/>
              </a:rPr>
              <a:t>9</a:t>
            </a:r>
            <a:r>
              <a:rPr dirty="0" sz="700" spc="-15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r>
              <a:rPr dirty="0" sz="700" spc="-150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sz="700" spc="-30">
                <a:solidFill>
                  <a:srgbClr val="0000FF"/>
                </a:solidFill>
                <a:latin typeface="Lucida Sans Unicode"/>
                <a:cs typeface="Lucida Sans Unicode"/>
              </a:rPr>
              <a:t>+1</a:t>
            </a:r>
            <a:r>
              <a:rPr dirty="0" sz="700" spc="10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baseline="-19444" sz="1500" spc="60">
                <a:solidFill>
                  <a:srgbClr val="0000FF"/>
                </a:solidFill>
                <a:latin typeface="Tahoma"/>
                <a:cs typeface="Tahoma"/>
              </a:rPr>
              <a:t>=</a:t>
            </a:r>
            <a:r>
              <a:rPr dirty="0" baseline="-19444" sz="1500" spc="-6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baseline="-19444" sz="1500" spc="-82">
                <a:solidFill>
                  <a:srgbClr val="0000FF"/>
                </a:solidFill>
                <a:latin typeface="Tahoma"/>
                <a:cs typeface="Tahoma"/>
              </a:rPr>
              <a:t>3</a:t>
            </a:r>
            <a:r>
              <a:rPr dirty="0" sz="700" spc="-15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r>
              <a:rPr dirty="0" sz="700" spc="-150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sz="700" spc="-35">
                <a:solidFill>
                  <a:srgbClr val="0000FF"/>
                </a:solidFill>
                <a:latin typeface="Lucida Sans Unicode"/>
                <a:cs typeface="Lucida Sans Unicode"/>
              </a:rPr>
              <a:t>+</a:t>
            </a:r>
            <a:r>
              <a:rPr dirty="0" sz="700" spc="20">
                <a:solidFill>
                  <a:srgbClr val="0000FF"/>
                </a:solidFill>
                <a:latin typeface="Lucida Sans Unicode"/>
                <a:cs typeface="Lucida Sans Unicode"/>
              </a:rPr>
              <a:t>2</a:t>
            </a:r>
            <a:r>
              <a:rPr dirty="0" baseline="-19444" sz="1500" spc="-127">
                <a:latin typeface="Tahoma"/>
                <a:cs typeface="Tahoma"/>
              </a:rPr>
              <a:t>;</a:t>
            </a:r>
            <a:endParaRPr baseline="-19444" sz="1500">
              <a:latin typeface="Tahoma"/>
              <a:cs typeface="Tahoma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230200" y="1617230"/>
            <a:ext cx="93980" cy="93980"/>
          </a:xfrm>
          <a:custGeom>
            <a:avLst/>
            <a:gdLst/>
            <a:ahLst/>
            <a:cxnLst/>
            <a:rect l="l" t="t" r="r" b="b"/>
            <a:pathLst>
              <a:path w="93979" h="93980">
                <a:moveTo>
                  <a:pt x="50596" y="0"/>
                </a:moveTo>
                <a:lnTo>
                  <a:pt x="11350" y="16128"/>
                </a:lnTo>
                <a:lnTo>
                  <a:pt x="0" y="40242"/>
                </a:lnTo>
                <a:lnTo>
                  <a:pt x="1653" y="56536"/>
                </a:lnTo>
                <a:lnTo>
                  <a:pt x="6774" y="70296"/>
                </a:lnTo>
                <a:lnTo>
                  <a:pt x="14828" y="81229"/>
                </a:lnTo>
                <a:lnTo>
                  <a:pt x="25279" y="89040"/>
                </a:lnTo>
                <a:lnTo>
                  <a:pt x="37594" y="93434"/>
                </a:lnTo>
                <a:lnTo>
                  <a:pt x="54475" y="92044"/>
                </a:lnTo>
                <a:lnTo>
                  <a:pt x="87945" y="69772"/>
                </a:lnTo>
                <a:lnTo>
                  <a:pt x="93985" y="47084"/>
                </a:lnTo>
                <a:lnTo>
                  <a:pt x="91814" y="32804"/>
                </a:lnTo>
                <a:lnTo>
                  <a:pt x="85737" y="20303"/>
                </a:lnTo>
                <a:lnTo>
                  <a:pt x="76407" y="10234"/>
                </a:lnTo>
                <a:lnTo>
                  <a:pt x="64476" y="3248"/>
                </a:lnTo>
                <a:lnTo>
                  <a:pt x="50596" y="0"/>
                </a:lnTo>
                <a:close/>
              </a:path>
            </a:pathLst>
          </a:custGeom>
          <a:solidFill>
            <a:srgbClr val="3333B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573011" y="1581264"/>
            <a:ext cx="52069" cy="0"/>
          </a:xfrm>
          <a:custGeom>
            <a:avLst/>
            <a:gdLst/>
            <a:ahLst/>
            <a:cxnLst/>
            <a:rect l="l" t="t" r="r" b="b"/>
            <a:pathLst>
              <a:path w="52070" h="0">
                <a:moveTo>
                  <a:pt x="0" y="0"/>
                </a:moveTo>
                <a:lnTo>
                  <a:pt x="51473" y="0"/>
                </a:lnTo>
              </a:path>
            </a:pathLst>
          </a:custGeom>
          <a:ln w="4305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1133525" y="1581264"/>
            <a:ext cx="52069" cy="0"/>
          </a:xfrm>
          <a:custGeom>
            <a:avLst/>
            <a:gdLst/>
            <a:ahLst/>
            <a:cxnLst/>
            <a:rect l="l" t="t" r="r" b="b"/>
            <a:pathLst>
              <a:path w="52069" h="0">
                <a:moveTo>
                  <a:pt x="0" y="0"/>
                </a:moveTo>
                <a:lnTo>
                  <a:pt x="51473" y="0"/>
                </a:lnTo>
              </a:path>
            </a:pathLst>
          </a:custGeom>
          <a:ln w="4305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 txBox="1"/>
          <p:nvPr/>
        </p:nvSpPr>
        <p:spPr>
          <a:xfrm>
            <a:off x="646226" y="1585961"/>
            <a:ext cx="1043305" cy="1911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572770" algn="l"/>
              </a:tabLst>
            </a:pPr>
            <a:r>
              <a:rPr dirty="0" sz="1000" spc="-25">
                <a:solidFill>
                  <a:srgbClr val="0000FF"/>
                </a:solidFill>
                <a:latin typeface="Lucida Sans Unicode"/>
                <a:cs typeface="Lucida Sans Unicode"/>
              </a:rPr>
              <a:t>−</a:t>
            </a:r>
            <a:r>
              <a:rPr dirty="0" sz="1000" spc="-9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4</a:t>
            </a:r>
            <a:r>
              <a:rPr dirty="0" sz="1000" spc="-95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365">
                <a:solidFill>
                  <a:srgbClr val="0000FF"/>
                </a:solidFill>
                <a:latin typeface="Lucida Sans Unicode"/>
                <a:cs typeface="Lucida Sans Unicode"/>
              </a:rPr>
              <a:t>·</a:t>
            </a:r>
            <a:r>
              <a:rPr dirty="0" sz="1000" spc="-9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3</a:t>
            </a:r>
            <a:r>
              <a:rPr dirty="0" sz="1000">
                <a:solidFill>
                  <a:srgbClr val="0000FF"/>
                </a:solidFill>
                <a:latin typeface="Tahoma"/>
                <a:cs typeface="Tahoma"/>
              </a:rPr>
              <a:t>	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+</a:t>
            </a:r>
            <a:r>
              <a:rPr dirty="0" sz="1000" spc="-95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3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0</a:t>
            </a:r>
            <a:r>
              <a:rPr dirty="0" sz="1000" spc="-85">
                <a:latin typeface="Tahoma"/>
                <a:cs typeface="Tahoma"/>
              </a:rPr>
              <a:t>;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990650" y="1530745"/>
            <a:ext cx="199390" cy="1517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-80">
                <a:solidFill>
                  <a:srgbClr val="0000FF"/>
                </a:solidFill>
                <a:latin typeface="Lucida Sans Unicode"/>
                <a:cs typeface="Lucida Sans Unicode"/>
              </a:rPr>
              <a:t>2</a:t>
            </a:r>
            <a:r>
              <a:rPr dirty="0" baseline="39682" sz="1050" spc="397" i="1">
                <a:solidFill>
                  <a:srgbClr val="0000FF"/>
                </a:solidFill>
                <a:latin typeface="Arial"/>
                <a:cs typeface="Arial"/>
              </a:rPr>
              <a:t>√</a:t>
            </a:r>
            <a:r>
              <a:rPr dirty="0" sz="700" spc="-15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endParaRPr sz="700">
              <a:latin typeface="Trebuchet MS"/>
              <a:cs typeface="Trebuchet MS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230200" y="1807019"/>
            <a:ext cx="93980" cy="93980"/>
          </a:xfrm>
          <a:custGeom>
            <a:avLst/>
            <a:gdLst/>
            <a:ahLst/>
            <a:cxnLst/>
            <a:rect l="l" t="t" r="r" b="b"/>
            <a:pathLst>
              <a:path w="93979" h="93980">
                <a:moveTo>
                  <a:pt x="50596" y="0"/>
                </a:moveTo>
                <a:lnTo>
                  <a:pt x="11350" y="16128"/>
                </a:lnTo>
                <a:lnTo>
                  <a:pt x="0" y="40242"/>
                </a:lnTo>
                <a:lnTo>
                  <a:pt x="1653" y="56536"/>
                </a:lnTo>
                <a:lnTo>
                  <a:pt x="6774" y="70296"/>
                </a:lnTo>
                <a:lnTo>
                  <a:pt x="14828" y="81229"/>
                </a:lnTo>
                <a:lnTo>
                  <a:pt x="25279" y="89040"/>
                </a:lnTo>
                <a:lnTo>
                  <a:pt x="37594" y="93434"/>
                </a:lnTo>
                <a:lnTo>
                  <a:pt x="54475" y="92044"/>
                </a:lnTo>
                <a:lnTo>
                  <a:pt x="87945" y="69772"/>
                </a:lnTo>
                <a:lnTo>
                  <a:pt x="93985" y="47084"/>
                </a:lnTo>
                <a:lnTo>
                  <a:pt x="91814" y="32804"/>
                </a:lnTo>
                <a:lnTo>
                  <a:pt x="85737" y="20303"/>
                </a:lnTo>
                <a:lnTo>
                  <a:pt x="76407" y="10234"/>
                </a:lnTo>
                <a:lnTo>
                  <a:pt x="64476" y="3248"/>
                </a:lnTo>
                <a:lnTo>
                  <a:pt x="50596" y="0"/>
                </a:lnTo>
                <a:close/>
              </a:path>
            </a:pathLst>
          </a:custGeom>
          <a:solidFill>
            <a:srgbClr val="3333B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230200" y="1996807"/>
            <a:ext cx="93980" cy="93980"/>
          </a:xfrm>
          <a:custGeom>
            <a:avLst/>
            <a:gdLst/>
            <a:ahLst/>
            <a:cxnLst/>
            <a:rect l="l" t="t" r="r" b="b"/>
            <a:pathLst>
              <a:path w="93979" h="93980">
                <a:moveTo>
                  <a:pt x="50596" y="0"/>
                </a:moveTo>
                <a:lnTo>
                  <a:pt x="11350" y="16128"/>
                </a:lnTo>
                <a:lnTo>
                  <a:pt x="0" y="40242"/>
                </a:lnTo>
                <a:lnTo>
                  <a:pt x="1653" y="56536"/>
                </a:lnTo>
                <a:lnTo>
                  <a:pt x="6774" y="70296"/>
                </a:lnTo>
                <a:lnTo>
                  <a:pt x="14828" y="81229"/>
                </a:lnTo>
                <a:lnTo>
                  <a:pt x="25279" y="89040"/>
                </a:lnTo>
                <a:lnTo>
                  <a:pt x="37594" y="93434"/>
                </a:lnTo>
                <a:lnTo>
                  <a:pt x="54475" y="92044"/>
                </a:lnTo>
                <a:lnTo>
                  <a:pt x="87945" y="69772"/>
                </a:lnTo>
                <a:lnTo>
                  <a:pt x="93985" y="47084"/>
                </a:lnTo>
                <a:lnTo>
                  <a:pt x="91814" y="32804"/>
                </a:lnTo>
                <a:lnTo>
                  <a:pt x="85737" y="20303"/>
                </a:lnTo>
                <a:lnTo>
                  <a:pt x="76407" y="10234"/>
                </a:lnTo>
                <a:lnTo>
                  <a:pt x="64476" y="3248"/>
                </a:lnTo>
                <a:lnTo>
                  <a:pt x="50596" y="0"/>
                </a:lnTo>
                <a:close/>
              </a:path>
            </a:pathLst>
          </a:custGeom>
          <a:solidFill>
            <a:srgbClr val="3333B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230200" y="2186583"/>
            <a:ext cx="93980" cy="93980"/>
          </a:xfrm>
          <a:custGeom>
            <a:avLst/>
            <a:gdLst/>
            <a:ahLst/>
            <a:cxnLst/>
            <a:rect l="l" t="t" r="r" b="b"/>
            <a:pathLst>
              <a:path w="93979" h="93980">
                <a:moveTo>
                  <a:pt x="50596" y="0"/>
                </a:moveTo>
                <a:lnTo>
                  <a:pt x="11350" y="16128"/>
                </a:lnTo>
                <a:lnTo>
                  <a:pt x="0" y="40242"/>
                </a:lnTo>
                <a:lnTo>
                  <a:pt x="1653" y="56536"/>
                </a:lnTo>
                <a:lnTo>
                  <a:pt x="6774" y="70296"/>
                </a:lnTo>
                <a:lnTo>
                  <a:pt x="14828" y="81229"/>
                </a:lnTo>
                <a:lnTo>
                  <a:pt x="25279" y="89040"/>
                </a:lnTo>
                <a:lnTo>
                  <a:pt x="37594" y="93434"/>
                </a:lnTo>
                <a:lnTo>
                  <a:pt x="54475" y="92044"/>
                </a:lnTo>
                <a:lnTo>
                  <a:pt x="87945" y="69772"/>
                </a:lnTo>
                <a:lnTo>
                  <a:pt x="93985" y="47084"/>
                </a:lnTo>
                <a:lnTo>
                  <a:pt x="91814" y="32804"/>
                </a:lnTo>
                <a:lnTo>
                  <a:pt x="85737" y="20303"/>
                </a:lnTo>
                <a:lnTo>
                  <a:pt x="76407" y="10234"/>
                </a:lnTo>
                <a:lnTo>
                  <a:pt x="64476" y="3248"/>
                </a:lnTo>
                <a:lnTo>
                  <a:pt x="50596" y="0"/>
                </a:lnTo>
                <a:close/>
              </a:path>
            </a:pathLst>
          </a:custGeom>
          <a:solidFill>
            <a:srgbClr val="3333B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 txBox="1"/>
          <p:nvPr/>
        </p:nvSpPr>
        <p:spPr>
          <a:xfrm>
            <a:off x="3203090" y="1396172"/>
            <a:ext cx="1073150" cy="9207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563880">
              <a:lnSpc>
                <a:spcPct val="100000"/>
              </a:lnSpc>
            </a:pPr>
            <a:r>
              <a:rPr dirty="0" sz="1000" spc="-100">
                <a:latin typeface="Tahoma"/>
                <a:cs typeface="Tahoma"/>
              </a:rPr>
              <a:t>[</a:t>
            </a:r>
            <a:r>
              <a:rPr dirty="0" sz="1000" spc="-45" i="1">
                <a:solidFill>
                  <a:srgbClr val="FF0000"/>
                </a:solidFill>
                <a:latin typeface="Trebuchet MS"/>
                <a:cs typeface="Trebuchet MS"/>
              </a:rPr>
              <a:t>x</a:t>
            </a:r>
            <a:r>
              <a:rPr dirty="0" sz="1000" spc="65" i="1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dirty="0" sz="1000" spc="40">
                <a:solidFill>
                  <a:srgbClr val="FF0000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25">
                <a:solidFill>
                  <a:srgbClr val="FF0000"/>
                </a:solidFill>
                <a:latin typeface="Lucida Sans Unicode"/>
                <a:cs typeface="Lucida Sans Unicode"/>
              </a:rPr>
              <a:t>−</a:t>
            </a: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1</a:t>
            </a:r>
            <a:r>
              <a:rPr dirty="0" sz="1000" spc="-100">
                <a:latin typeface="Tahoma"/>
                <a:cs typeface="Tahoma"/>
              </a:rPr>
              <a:t>]</a:t>
            </a:r>
            <a:endParaRPr sz="1000">
              <a:latin typeface="Tahoma"/>
              <a:cs typeface="Tahoma"/>
            </a:endParaRPr>
          </a:p>
          <a:p>
            <a:pPr marL="154940" marR="8890" indent="-142875">
              <a:lnSpc>
                <a:spcPct val="124500"/>
              </a:lnSpc>
            </a:pPr>
            <a:r>
              <a:rPr dirty="0" sz="1000" spc="-100">
                <a:latin typeface="Tahoma"/>
                <a:cs typeface="Tahoma"/>
              </a:rPr>
              <a:t>[</a:t>
            </a:r>
            <a:r>
              <a:rPr dirty="0" sz="1000" spc="-45" i="1">
                <a:solidFill>
                  <a:srgbClr val="FF0000"/>
                </a:solidFill>
                <a:latin typeface="Trebuchet MS"/>
                <a:cs typeface="Trebuchet MS"/>
              </a:rPr>
              <a:t>x</a:t>
            </a:r>
            <a:r>
              <a:rPr dirty="0" baseline="-11904" sz="1050" spc="-120">
                <a:solidFill>
                  <a:srgbClr val="FF0000"/>
                </a:solidFill>
                <a:latin typeface="Lucida Sans Unicode"/>
                <a:cs typeface="Lucida Sans Unicode"/>
              </a:rPr>
              <a:t>1</a:t>
            </a:r>
            <a:r>
              <a:rPr dirty="0" baseline="-11904" sz="1050" spc="157">
                <a:solidFill>
                  <a:srgbClr val="FF0000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40">
                <a:solidFill>
                  <a:srgbClr val="FF0000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0</a:t>
            </a:r>
            <a:r>
              <a:rPr dirty="0" sz="1000" spc="1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85">
                <a:solidFill>
                  <a:srgbClr val="FF0000"/>
                </a:solidFill>
                <a:latin typeface="Tahoma"/>
                <a:cs typeface="Tahoma"/>
              </a:rPr>
              <a:t>e</a:t>
            </a:r>
            <a:r>
              <a:rPr dirty="0" sz="1000" spc="1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45" i="1">
                <a:solidFill>
                  <a:srgbClr val="FF0000"/>
                </a:solidFill>
                <a:latin typeface="Trebuchet MS"/>
                <a:cs typeface="Trebuchet MS"/>
              </a:rPr>
              <a:t>x</a:t>
            </a:r>
            <a:r>
              <a:rPr dirty="0" baseline="-11904" sz="1050" spc="-120">
                <a:solidFill>
                  <a:srgbClr val="FF0000"/>
                </a:solidFill>
                <a:latin typeface="Lucida Sans Unicode"/>
                <a:cs typeface="Lucida Sans Unicode"/>
              </a:rPr>
              <a:t>2</a:t>
            </a:r>
            <a:r>
              <a:rPr dirty="0" baseline="-11904" sz="1050" spc="157">
                <a:solidFill>
                  <a:srgbClr val="FF0000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40">
                <a:solidFill>
                  <a:srgbClr val="FF0000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55">
                <a:solidFill>
                  <a:srgbClr val="FF0000"/>
                </a:solidFill>
                <a:latin typeface="Tahoma"/>
                <a:cs typeface="Tahoma"/>
              </a:rPr>
              <a:t>1</a:t>
            </a:r>
            <a:r>
              <a:rPr dirty="0" sz="1000" spc="40" i="1">
                <a:solidFill>
                  <a:srgbClr val="FF0000"/>
                </a:solidFill>
                <a:latin typeface="Verdana"/>
                <a:cs typeface="Verdana"/>
              </a:rPr>
              <a:t>/</a:t>
            </a: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4</a:t>
            </a:r>
            <a:r>
              <a:rPr dirty="0" sz="1000" spc="-100">
                <a:latin typeface="Tahoma"/>
                <a:cs typeface="Tahoma"/>
              </a:rPr>
              <a:t>]</a:t>
            </a:r>
            <a:r>
              <a:rPr dirty="0" sz="1000" spc="-95">
                <a:latin typeface="Tahoma"/>
                <a:cs typeface="Tahoma"/>
              </a:rPr>
              <a:t> [</a:t>
            </a:r>
            <a:r>
              <a:rPr dirty="0" sz="1000" spc="-45" i="1">
                <a:solidFill>
                  <a:srgbClr val="FF0000"/>
                </a:solidFill>
                <a:latin typeface="Trebuchet MS"/>
                <a:cs typeface="Trebuchet MS"/>
              </a:rPr>
              <a:t>x</a:t>
            </a:r>
            <a:r>
              <a:rPr dirty="0" baseline="-11904" sz="1050" spc="-120">
                <a:solidFill>
                  <a:srgbClr val="FF0000"/>
                </a:solidFill>
                <a:latin typeface="Lucida Sans Unicode"/>
                <a:cs typeface="Lucida Sans Unicode"/>
              </a:rPr>
              <a:t>1</a:t>
            </a:r>
            <a:r>
              <a:rPr dirty="0" baseline="-11904" sz="1050" spc="157">
                <a:solidFill>
                  <a:srgbClr val="FF0000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40">
                <a:solidFill>
                  <a:srgbClr val="FF0000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0</a:t>
            </a:r>
            <a:r>
              <a:rPr dirty="0" sz="1000" spc="1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85">
                <a:solidFill>
                  <a:srgbClr val="FF0000"/>
                </a:solidFill>
                <a:latin typeface="Tahoma"/>
                <a:cs typeface="Tahoma"/>
              </a:rPr>
              <a:t>e</a:t>
            </a:r>
            <a:r>
              <a:rPr dirty="0" sz="1000" spc="1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45" i="1">
                <a:solidFill>
                  <a:srgbClr val="FF0000"/>
                </a:solidFill>
                <a:latin typeface="Trebuchet MS"/>
                <a:cs typeface="Trebuchet MS"/>
              </a:rPr>
              <a:t>x</a:t>
            </a:r>
            <a:r>
              <a:rPr dirty="0" baseline="-11904" sz="1050" spc="-120">
                <a:solidFill>
                  <a:srgbClr val="FF0000"/>
                </a:solidFill>
                <a:latin typeface="Lucida Sans Unicode"/>
                <a:cs typeface="Lucida Sans Unicode"/>
              </a:rPr>
              <a:t>2</a:t>
            </a:r>
            <a:r>
              <a:rPr dirty="0" baseline="-11904" sz="1050" spc="157">
                <a:solidFill>
                  <a:srgbClr val="FF0000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40">
                <a:solidFill>
                  <a:srgbClr val="FF0000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2</a:t>
            </a:r>
            <a:r>
              <a:rPr dirty="0" sz="1000" spc="-100">
                <a:latin typeface="Tahoma"/>
                <a:cs typeface="Tahoma"/>
              </a:rPr>
              <a:t>]</a:t>
            </a:r>
            <a:endParaRPr sz="1000">
              <a:latin typeface="Tahoma"/>
              <a:cs typeface="Tahoma"/>
            </a:endParaRPr>
          </a:p>
          <a:p>
            <a:pPr marL="158750" marR="5080" indent="519430">
              <a:lnSpc>
                <a:spcPct val="124500"/>
              </a:lnSpc>
            </a:pPr>
            <a:r>
              <a:rPr dirty="0" sz="1000" spc="-100">
                <a:latin typeface="Tahoma"/>
                <a:cs typeface="Tahoma"/>
              </a:rPr>
              <a:t>[</a:t>
            </a:r>
            <a:r>
              <a:rPr dirty="0" sz="1000" spc="-45" i="1">
                <a:solidFill>
                  <a:srgbClr val="FF0000"/>
                </a:solidFill>
                <a:latin typeface="Trebuchet MS"/>
                <a:cs typeface="Trebuchet MS"/>
              </a:rPr>
              <a:t>x</a:t>
            </a:r>
            <a:r>
              <a:rPr dirty="0" sz="1000" spc="65" i="1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dirty="0" sz="1000" spc="40">
                <a:solidFill>
                  <a:srgbClr val="FF0000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5</a:t>
            </a:r>
            <a:r>
              <a:rPr dirty="0" sz="1000" spc="-100">
                <a:latin typeface="Tahoma"/>
                <a:cs typeface="Tahoma"/>
              </a:rPr>
              <a:t>]</a:t>
            </a:r>
            <a:r>
              <a:rPr dirty="0" sz="1000" spc="-95">
                <a:latin typeface="Tahoma"/>
                <a:cs typeface="Tahoma"/>
              </a:rPr>
              <a:t> [</a:t>
            </a:r>
            <a:r>
              <a:rPr dirty="0" sz="1000" spc="-45" i="1">
                <a:solidFill>
                  <a:srgbClr val="FF0000"/>
                </a:solidFill>
                <a:latin typeface="Trebuchet MS"/>
                <a:cs typeface="Trebuchet MS"/>
              </a:rPr>
              <a:t>x</a:t>
            </a:r>
            <a:r>
              <a:rPr dirty="0" baseline="-11904" sz="1050" spc="-120">
                <a:solidFill>
                  <a:srgbClr val="FF0000"/>
                </a:solidFill>
                <a:latin typeface="Lucida Sans Unicode"/>
                <a:cs typeface="Lucida Sans Unicode"/>
              </a:rPr>
              <a:t>1</a:t>
            </a:r>
            <a:r>
              <a:rPr dirty="0" baseline="-11904" sz="1050" spc="157">
                <a:solidFill>
                  <a:srgbClr val="FF0000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40">
                <a:solidFill>
                  <a:srgbClr val="FF0000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2</a:t>
            </a:r>
            <a:r>
              <a:rPr dirty="0" sz="1000" spc="1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85">
                <a:solidFill>
                  <a:srgbClr val="FF0000"/>
                </a:solidFill>
                <a:latin typeface="Tahoma"/>
                <a:cs typeface="Tahoma"/>
              </a:rPr>
              <a:t>e</a:t>
            </a:r>
            <a:r>
              <a:rPr dirty="0" sz="1000" spc="1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45" i="1">
                <a:solidFill>
                  <a:srgbClr val="FF0000"/>
                </a:solidFill>
                <a:latin typeface="Trebuchet MS"/>
                <a:cs typeface="Trebuchet MS"/>
              </a:rPr>
              <a:t>x</a:t>
            </a:r>
            <a:r>
              <a:rPr dirty="0" baseline="-11904" sz="1050" spc="-120">
                <a:solidFill>
                  <a:srgbClr val="FF0000"/>
                </a:solidFill>
                <a:latin typeface="Lucida Sans Unicode"/>
                <a:cs typeface="Lucida Sans Unicode"/>
              </a:rPr>
              <a:t>2</a:t>
            </a:r>
            <a:r>
              <a:rPr dirty="0" baseline="-11904" sz="1050" spc="157">
                <a:solidFill>
                  <a:srgbClr val="FF0000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40">
                <a:solidFill>
                  <a:srgbClr val="FF0000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5</a:t>
            </a:r>
            <a:r>
              <a:rPr dirty="0" sz="1000" spc="-100">
                <a:latin typeface="Tahoma"/>
                <a:cs typeface="Tahoma"/>
              </a:rPr>
              <a:t>]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240728" y="1530745"/>
            <a:ext cx="388620" cy="2076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7777" sz="1050" spc="-120">
                <a:solidFill>
                  <a:srgbClr val="FFFFFF"/>
                </a:solidFill>
                <a:latin typeface="Lucida Sans Unicode"/>
                <a:cs typeface="Lucida Sans Unicode"/>
              </a:rPr>
              <a:t>2</a:t>
            </a:r>
            <a:r>
              <a:rPr dirty="0" baseline="-27777" sz="1050" spc="-120">
                <a:solidFill>
                  <a:srgbClr val="FFFFFF"/>
                </a:solidFill>
                <a:latin typeface="Lucida Sans Unicode"/>
                <a:cs typeface="Lucida Sans Unicode"/>
              </a:rPr>
              <a:t>  </a:t>
            </a:r>
            <a:r>
              <a:rPr dirty="0" baseline="-27777" sz="1050" spc="-67">
                <a:solidFill>
                  <a:srgbClr val="FFFFFF"/>
                </a:solidFill>
                <a:latin typeface="Lucida Sans Unicode"/>
                <a:cs typeface="Lucida Sans Unicode"/>
              </a:rPr>
              <a:t> </a:t>
            </a:r>
            <a:r>
              <a:rPr dirty="0" baseline="-19444" sz="1500" spc="-75">
                <a:solidFill>
                  <a:srgbClr val="0000FF"/>
                </a:solidFill>
                <a:latin typeface="Tahoma"/>
                <a:cs typeface="Tahoma"/>
              </a:rPr>
              <a:t>3</a:t>
            </a:r>
            <a:r>
              <a:rPr dirty="0" sz="700" spc="-80">
                <a:solidFill>
                  <a:srgbClr val="0000FF"/>
                </a:solidFill>
                <a:latin typeface="Lucida Sans Unicode"/>
                <a:cs typeface="Lucida Sans Unicode"/>
              </a:rPr>
              <a:t>4</a:t>
            </a:r>
            <a:r>
              <a:rPr dirty="0" baseline="39682" sz="1050" spc="397" i="1">
                <a:solidFill>
                  <a:srgbClr val="0000FF"/>
                </a:solidFill>
                <a:latin typeface="Arial"/>
                <a:cs typeface="Arial"/>
              </a:rPr>
              <a:t>√</a:t>
            </a:r>
            <a:r>
              <a:rPr dirty="0" sz="700" spc="-15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endParaRPr sz="700">
              <a:latin typeface="Trebuchet MS"/>
              <a:cs typeface="Trebuchet MS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240728" y="1758336"/>
            <a:ext cx="2915920" cy="5880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-80">
                <a:solidFill>
                  <a:srgbClr val="FFFFFF"/>
                </a:solidFill>
                <a:latin typeface="Lucida Sans Unicode"/>
                <a:cs typeface="Lucida Sans Unicode"/>
              </a:rPr>
              <a:t>3</a:t>
            </a:r>
            <a:r>
              <a:rPr dirty="0" sz="700" spc="-80">
                <a:solidFill>
                  <a:srgbClr val="FFFFFF"/>
                </a:solidFill>
                <a:latin typeface="Lucida Sans Unicode"/>
                <a:cs typeface="Lucida Sans Unicode"/>
              </a:rPr>
              <a:t>  </a:t>
            </a:r>
            <a:r>
              <a:rPr dirty="0" sz="700" spc="-45">
                <a:solidFill>
                  <a:srgbClr val="FFFF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8</a:t>
            </a:r>
            <a:r>
              <a:rPr dirty="0" baseline="27777" sz="1050" spc="-22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r>
              <a:rPr dirty="0" baseline="27777" sz="1050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baseline="27777" sz="1050" spc="-135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sz="1000" spc="-25">
                <a:solidFill>
                  <a:srgbClr val="0000FF"/>
                </a:solidFill>
                <a:latin typeface="Lucida Sans Unicode"/>
                <a:cs typeface="Lucida Sans Unicode"/>
              </a:rPr>
              <a:t>−</a:t>
            </a:r>
            <a:r>
              <a:rPr dirty="0" sz="1000" spc="-9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3</a:t>
            </a:r>
            <a:r>
              <a:rPr dirty="0" sz="1000" spc="-95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365">
                <a:solidFill>
                  <a:srgbClr val="0000FF"/>
                </a:solidFill>
                <a:latin typeface="Lucida Sans Unicode"/>
                <a:cs typeface="Lucida Sans Unicode"/>
              </a:rPr>
              <a:t>·</a:t>
            </a:r>
            <a:r>
              <a:rPr dirty="0" sz="1000" spc="-9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4</a:t>
            </a:r>
            <a:r>
              <a:rPr dirty="0" baseline="27777" sz="1050" spc="-22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r>
              <a:rPr dirty="0" baseline="27777" sz="1050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baseline="27777" sz="1050" spc="-135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sz="1000" spc="-25">
                <a:solidFill>
                  <a:srgbClr val="0000FF"/>
                </a:solidFill>
                <a:latin typeface="Lucida Sans Unicode"/>
                <a:cs typeface="Lucida Sans Unicode"/>
              </a:rPr>
              <a:t>−</a:t>
            </a:r>
            <a:r>
              <a:rPr dirty="0" sz="1000" spc="-9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3</a:t>
            </a:r>
            <a:r>
              <a:rPr dirty="0" sz="1000" spc="-95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365">
                <a:solidFill>
                  <a:srgbClr val="0000FF"/>
                </a:solidFill>
                <a:latin typeface="Lucida Sans Unicode"/>
                <a:cs typeface="Lucida Sans Unicode"/>
              </a:rPr>
              <a:t>·</a:t>
            </a:r>
            <a:r>
              <a:rPr dirty="0" sz="1000" spc="-9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2</a:t>
            </a:r>
            <a:r>
              <a:rPr dirty="0" baseline="27777" sz="1050" spc="-22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r>
              <a:rPr dirty="0" baseline="27777" sz="1050" spc="-225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baseline="27777" sz="1050" spc="-44">
                <a:solidFill>
                  <a:srgbClr val="0000FF"/>
                </a:solidFill>
                <a:latin typeface="Lucida Sans Unicode"/>
                <a:cs typeface="Lucida Sans Unicode"/>
              </a:rPr>
              <a:t>+1</a:t>
            </a:r>
            <a:r>
              <a:rPr dirty="0" baseline="27777" sz="1050" spc="7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+</a:t>
            </a:r>
            <a:r>
              <a:rPr dirty="0" sz="1000" spc="-95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8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0</a:t>
            </a:r>
            <a:r>
              <a:rPr dirty="0" sz="1000" spc="-85">
                <a:latin typeface="Tahoma"/>
                <a:cs typeface="Tahoma"/>
              </a:rPr>
              <a:t>;</a:t>
            </a:r>
            <a:endParaRPr sz="10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295"/>
              </a:spcBef>
            </a:pPr>
            <a:r>
              <a:rPr dirty="0" sz="700" spc="-80">
                <a:solidFill>
                  <a:srgbClr val="FFFFFF"/>
                </a:solidFill>
                <a:latin typeface="Lucida Sans Unicode"/>
                <a:cs typeface="Lucida Sans Unicode"/>
              </a:rPr>
              <a:t>4</a:t>
            </a:r>
            <a:r>
              <a:rPr dirty="0" sz="700" spc="-80">
                <a:solidFill>
                  <a:srgbClr val="FFFFFF"/>
                </a:solidFill>
                <a:latin typeface="Lucida Sans Unicode"/>
                <a:cs typeface="Lucida Sans Unicode"/>
              </a:rPr>
              <a:t>  </a:t>
            </a:r>
            <a:r>
              <a:rPr dirty="0" sz="700" spc="-45">
                <a:solidFill>
                  <a:srgbClr val="FFFF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lo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g</a:t>
            </a:r>
            <a:r>
              <a:rPr dirty="0" baseline="-19841" sz="1050" spc="-120">
                <a:solidFill>
                  <a:srgbClr val="0000FF"/>
                </a:solidFill>
                <a:latin typeface="Lucida Sans Unicode"/>
                <a:cs typeface="Lucida Sans Unicode"/>
              </a:rPr>
              <a:t>10</a:t>
            </a:r>
            <a:r>
              <a:rPr dirty="0" baseline="-19841" sz="1050" spc="-1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2</a:t>
            </a:r>
            <a:r>
              <a:rPr dirty="0" sz="1000" spc="-95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+</a:t>
            </a:r>
            <a:r>
              <a:rPr dirty="0" sz="1000" spc="-95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2</a:t>
            </a:r>
            <a:r>
              <a:rPr dirty="0" sz="1000" spc="-15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lo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g</a:t>
            </a:r>
            <a:r>
              <a:rPr dirty="0" baseline="-19841" sz="1050" spc="-120">
                <a:solidFill>
                  <a:srgbClr val="0000FF"/>
                </a:solidFill>
                <a:latin typeface="Lucida Sans Unicode"/>
                <a:cs typeface="Lucida Sans Unicode"/>
              </a:rPr>
              <a:t>1</a:t>
            </a:r>
            <a:r>
              <a:rPr dirty="0" baseline="-19841" sz="1050" spc="-44">
                <a:solidFill>
                  <a:srgbClr val="0000FF"/>
                </a:solidFill>
                <a:latin typeface="Lucida Sans Unicode"/>
                <a:cs typeface="Lucida Sans Unicode"/>
              </a:rPr>
              <a:t>0</a:t>
            </a:r>
            <a:r>
              <a:rPr dirty="0" sz="1000" spc="-25">
                <a:solidFill>
                  <a:srgbClr val="0000FF"/>
                </a:solidFill>
                <a:latin typeface="Tahoma"/>
                <a:cs typeface="Tahoma"/>
              </a:rPr>
              <a:t>(3</a:t>
            </a:r>
            <a:r>
              <a:rPr dirty="0" sz="1000" spc="-45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r>
              <a:rPr dirty="0" sz="1000" spc="10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sz="1000" spc="-25">
                <a:solidFill>
                  <a:srgbClr val="0000FF"/>
                </a:solidFill>
                <a:latin typeface="Lucida Sans Unicode"/>
                <a:cs typeface="Lucida Sans Unicode"/>
              </a:rPr>
              <a:t>−</a:t>
            </a:r>
            <a:r>
              <a:rPr dirty="0" sz="1000" spc="-9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25">
                <a:solidFill>
                  <a:srgbClr val="0000FF"/>
                </a:solidFill>
                <a:latin typeface="Tahoma"/>
                <a:cs typeface="Tahoma"/>
              </a:rPr>
              <a:t>2)</a:t>
            </a:r>
            <a:r>
              <a:rPr dirty="0" sz="1000" spc="-95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25">
                <a:solidFill>
                  <a:srgbClr val="0000FF"/>
                </a:solidFill>
                <a:latin typeface="Lucida Sans Unicode"/>
                <a:cs typeface="Lucida Sans Unicode"/>
              </a:rPr>
              <a:t>−</a:t>
            </a:r>
            <a:r>
              <a:rPr dirty="0" sz="1000" spc="-9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lo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g</a:t>
            </a:r>
            <a:r>
              <a:rPr dirty="0" baseline="-19841" sz="1050" spc="-120">
                <a:solidFill>
                  <a:srgbClr val="0000FF"/>
                </a:solidFill>
                <a:latin typeface="Lucida Sans Unicode"/>
                <a:cs typeface="Lucida Sans Unicode"/>
              </a:rPr>
              <a:t>10</a:t>
            </a:r>
            <a:r>
              <a:rPr dirty="0" baseline="-19841" sz="1050" spc="-1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13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lo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g</a:t>
            </a:r>
            <a:r>
              <a:rPr dirty="0" baseline="-19841" sz="1050" spc="-120">
                <a:solidFill>
                  <a:srgbClr val="0000FF"/>
                </a:solidFill>
                <a:latin typeface="Lucida Sans Unicode"/>
                <a:cs typeface="Lucida Sans Unicode"/>
              </a:rPr>
              <a:t>1</a:t>
            </a:r>
            <a:r>
              <a:rPr dirty="0" baseline="-19841" sz="1050" spc="-44">
                <a:solidFill>
                  <a:srgbClr val="0000FF"/>
                </a:solidFill>
                <a:latin typeface="Lucida Sans Unicode"/>
                <a:cs typeface="Lucida Sans Unicode"/>
              </a:rPr>
              <a:t>0</a:t>
            </a:r>
            <a:r>
              <a:rPr dirty="0" sz="1000" spc="-25">
                <a:solidFill>
                  <a:srgbClr val="0000FF"/>
                </a:solidFill>
                <a:latin typeface="Tahoma"/>
                <a:cs typeface="Tahoma"/>
              </a:rPr>
              <a:t>(6</a:t>
            </a:r>
            <a:r>
              <a:rPr dirty="0" sz="1000" spc="-45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r>
              <a:rPr dirty="0" sz="1000" spc="10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sz="1000" spc="-25">
                <a:solidFill>
                  <a:srgbClr val="0000FF"/>
                </a:solidFill>
                <a:latin typeface="Lucida Sans Unicode"/>
                <a:cs typeface="Lucida Sans Unicode"/>
              </a:rPr>
              <a:t>−</a:t>
            </a:r>
            <a:r>
              <a:rPr dirty="0" sz="1000" spc="-9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25">
                <a:solidFill>
                  <a:srgbClr val="0000FF"/>
                </a:solidFill>
                <a:latin typeface="Tahoma"/>
                <a:cs typeface="Tahoma"/>
              </a:rPr>
              <a:t>4)</a:t>
            </a:r>
            <a:r>
              <a:rPr dirty="0" sz="1000" spc="-85">
                <a:latin typeface="Tahoma"/>
                <a:cs typeface="Tahoma"/>
              </a:rPr>
              <a:t>;</a:t>
            </a:r>
            <a:endParaRPr sz="10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295"/>
              </a:spcBef>
            </a:pPr>
            <a:r>
              <a:rPr dirty="0" sz="700" spc="-80">
                <a:solidFill>
                  <a:srgbClr val="FFFFFF"/>
                </a:solidFill>
                <a:latin typeface="Lucida Sans Unicode"/>
                <a:cs typeface="Lucida Sans Unicode"/>
              </a:rPr>
              <a:t>5</a:t>
            </a:r>
            <a:r>
              <a:rPr dirty="0" sz="700" spc="-80">
                <a:solidFill>
                  <a:srgbClr val="FFFFFF"/>
                </a:solidFill>
                <a:latin typeface="Lucida Sans Unicode"/>
                <a:cs typeface="Lucida Sans Unicode"/>
              </a:rPr>
              <a:t>  </a:t>
            </a:r>
            <a:r>
              <a:rPr dirty="0" sz="700" spc="-45">
                <a:solidFill>
                  <a:srgbClr val="FFFF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lo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g</a:t>
            </a:r>
            <a:r>
              <a:rPr dirty="0" baseline="-19841" sz="1050" spc="-120">
                <a:solidFill>
                  <a:srgbClr val="0000FF"/>
                </a:solidFill>
                <a:latin typeface="Lucida Sans Unicode"/>
                <a:cs typeface="Lucida Sans Unicode"/>
              </a:rPr>
              <a:t>1</a:t>
            </a:r>
            <a:r>
              <a:rPr dirty="0" baseline="-19841" sz="1050" spc="-44">
                <a:solidFill>
                  <a:srgbClr val="0000FF"/>
                </a:solidFill>
                <a:latin typeface="Lucida Sans Unicode"/>
                <a:cs typeface="Lucida Sans Unicode"/>
              </a:rPr>
              <a:t>0</a:t>
            </a:r>
            <a:r>
              <a:rPr dirty="0" sz="1000">
                <a:solidFill>
                  <a:srgbClr val="0000FF"/>
                </a:solidFill>
                <a:latin typeface="Tahoma"/>
                <a:cs typeface="Tahoma"/>
              </a:rPr>
              <a:t>(</a:t>
            </a:r>
            <a:r>
              <a:rPr dirty="0" sz="1000" spc="-45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r>
              <a:rPr dirty="0" sz="1000" spc="-210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baseline="27777" sz="1050" spc="-120">
                <a:solidFill>
                  <a:srgbClr val="0000FF"/>
                </a:solidFill>
                <a:latin typeface="Lucida Sans Unicode"/>
                <a:cs typeface="Lucida Sans Unicode"/>
              </a:rPr>
              <a:t>2</a:t>
            </a:r>
            <a:r>
              <a:rPr dirty="0" baseline="27777" sz="1050" spc="7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25">
                <a:solidFill>
                  <a:srgbClr val="0000FF"/>
                </a:solidFill>
                <a:latin typeface="Lucida Sans Unicode"/>
                <a:cs typeface="Lucida Sans Unicode"/>
              </a:rPr>
              <a:t>−</a:t>
            </a:r>
            <a:r>
              <a:rPr dirty="0" sz="1000" spc="-9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7</a:t>
            </a:r>
            <a:r>
              <a:rPr dirty="0" sz="1000" spc="-45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r>
              <a:rPr dirty="0" sz="1000" spc="10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+</a:t>
            </a:r>
            <a:r>
              <a:rPr dirty="0" sz="1000" spc="-95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110)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2</a:t>
            </a:r>
            <a:r>
              <a:rPr dirty="0" sz="1000" spc="-30">
                <a:latin typeface="Tahoma"/>
                <a:cs typeface="Tahoma"/>
              </a:rPr>
              <a:t>.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0" y="3364623"/>
            <a:ext cx="1383030" cy="91440"/>
          </a:xfrm>
          <a:custGeom>
            <a:avLst/>
            <a:gdLst/>
            <a:ahLst/>
            <a:cxnLst/>
            <a:rect l="l" t="t" r="r" b="b"/>
            <a:pathLst>
              <a:path w="1383030" h="91439">
                <a:moveTo>
                  <a:pt x="0" y="91376"/>
                </a:moveTo>
                <a:lnTo>
                  <a:pt x="1382420" y="91376"/>
                </a:lnTo>
                <a:lnTo>
                  <a:pt x="1382420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1382420" y="3364623"/>
            <a:ext cx="1935480" cy="91440"/>
          </a:xfrm>
          <a:custGeom>
            <a:avLst/>
            <a:gdLst/>
            <a:ahLst/>
            <a:cxnLst/>
            <a:rect l="l" t="t" r="r" b="b"/>
            <a:pathLst>
              <a:path w="1935479" h="91439">
                <a:moveTo>
                  <a:pt x="0" y="91376"/>
                </a:moveTo>
                <a:lnTo>
                  <a:pt x="1935352" y="91376"/>
                </a:lnTo>
                <a:lnTo>
                  <a:pt x="1935352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3317760" y="3364623"/>
            <a:ext cx="829944" cy="91440"/>
          </a:xfrm>
          <a:custGeom>
            <a:avLst/>
            <a:gdLst/>
            <a:ahLst/>
            <a:cxnLst/>
            <a:rect l="l" t="t" r="r" b="b"/>
            <a:pathLst>
              <a:path w="829945" h="91439">
                <a:moveTo>
                  <a:pt x="0" y="91376"/>
                </a:moveTo>
                <a:lnTo>
                  <a:pt x="829411" y="91376"/>
                </a:lnTo>
                <a:lnTo>
                  <a:pt x="829411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4147172" y="3364623"/>
            <a:ext cx="461009" cy="91440"/>
          </a:xfrm>
          <a:custGeom>
            <a:avLst/>
            <a:gdLst/>
            <a:ahLst/>
            <a:cxnLst/>
            <a:rect l="l" t="t" r="r" b="b"/>
            <a:pathLst>
              <a:path w="461010" h="91439">
                <a:moveTo>
                  <a:pt x="0" y="91376"/>
                </a:moveTo>
                <a:lnTo>
                  <a:pt x="460832" y="91376"/>
                </a:lnTo>
                <a:lnTo>
                  <a:pt x="46083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Agnese</a:t>
            </a:r>
            <a:r>
              <a:rPr dirty="0" spc="15"/>
              <a:t> </a:t>
            </a:r>
            <a:r>
              <a:rPr dirty="0" spc="-10"/>
              <a:t>Di</a:t>
            </a:r>
            <a:r>
              <a:rPr dirty="0" spc="15"/>
              <a:t> </a:t>
            </a:r>
            <a:r>
              <a:rPr dirty="0" spc="-30"/>
              <a:t>Castro</a:t>
            </a:r>
          </a:p>
        </p:txBody>
      </p:sp>
      <p:sp>
        <p:nvSpPr>
          <p:cNvPr id="25" name="object 25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0"/>
              <a:t>Es</a:t>
            </a:r>
            <a:r>
              <a:rPr dirty="0" spc="-5"/>
              <a:t>p</a:t>
            </a:r>
            <a:r>
              <a:rPr dirty="0" spc="-40"/>
              <a:t>onenziale</a:t>
            </a:r>
            <a:r>
              <a:rPr dirty="0" spc="15"/>
              <a:t> </a:t>
            </a:r>
            <a:r>
              <a:rPr dirty="0" spc="50"/>
              <a:t>&amp;</a:t>
            </a:r>
            <a:r>
              <a:rPr dirty="0" spc="15"/>
              <a:t> </a:t>
            </a:r>
            <a:r>
              <a:rPr dirty="0" spc="-25"/>
              <a:t>Log</a:t>
            </a:r>
            <a:r>
              <a:rPr dirty="0" spc="-40"/>
              <a:t>a</a:t>
            </a:r>
            <a:r>
              <a:rPr dirty="0" spc="-25"/>
              <a:t>ritmo:</a:t>
            </a:r>
            <a:r>
              <a:rPr dirty="0" spc="75"/>
              <a:t> </a:t>
            </a:r>
            <a:r>
              <a:rPr dirty="0" spc="-35"/>
              <a:t>p</a:t>
            </a:r>
            <a:r>
              <a:rPr dirty="0" spc="-50"/>
              <a:t>a</a:t>
            </a:r>
            <a:r>
              <a:rPr dirty="0" spc="-25"/>
              <a:t>rte</a:t>
            </a:r>
            <a:r>
              <a:rPr dirty="0" spc="15"/>
              <a:t> </a:t>
            </a:r>
            <a:r>
              <a:rPr dirty="0" spc="-55"/>
              <a:t>3</a:t>
            </a:r>
          </a:p>
        </p:txBody>
      </p:sp>
      <p:sp>
        <p:nvSpPr>
          <p:cNvPr id="26" name="object 26"/>
          <p:cNvSpPr txBox="1"/>
          <p:nvPr/>
        </p:nvSpPr>
        <p:spPr>
          <a:xfrm>
            <a:off x="3458971" y="3367563"/>
            <a:ext cx="54737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25">
                <a:solidFill>
                  <a:srgbClr val="7A0000"/>
                </a:solidFill>
                <a:latin typeface="Lucida Sans Unicode"/>
                <a:cs typeface="Lucida Sans Unicode"/>
              </a:rPr>
              <a:t>Unitelma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Sapienza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4280865" y="3367563"/>
            <a:ext cx="19367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5">
                <a:solidFill>
                  <a:srgbClr val="FFFFFF"/>
                </a:solidFill>
                <a:latin typeface="Lucida Sans Unicode"/>
                <a:cs typeface="Lucida Sans Unicode"/>
              </a:rPr>
              <a:t>27/27</a:t>
            </a:r>
            <a:endParaRPr sz="5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24928" y="24034"/>
            <a:ext cx="65405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Equazioni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50">
                <a:solidFill>
                  <a:srgbClr val="7A0000"/>
                </a:solidFill>
                <a:latin typeface="Lucida Sans Unicode"/>
                <a:cs typeface="Lucida Sans Unicode"/>
              </a:rPr>
              <a:t>es</a:t>
            </a:r>
            <a:r>
              <a:rPr dirty="0" sz="500" spc="-40">
                <a:solidFill>
                  <a:srgbClr val="7A0000"/>
                </a:solidFill>
                <a:latin typeface="Lucida Sans Unicode"/>
                <a:cs typeface="Lucida Sans Unicode"/>
              </a:rPr>
              <a:t>p</a:t>
            </a:r>
            <a:r>
              <a:rPr dirty="0" sz="500" spc="-35">
                <a:solidFill>
                  <a:srgbClr val="7A0000"/>
                </a:solidFill>
                <a:latin typeface="Lucida Sans Unicode"/>
                <a:cs typeface="Lucida Sans Unicode"/>
              </a:rPr>
              <a:t>onenziali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113830" y="664432"/>
            <a:ext cx="546735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30" b="1">
                <a:solidFill>
                  <a:srgbClr val="007F00"/>
                </a:solidFill>
                <a:latin typeface="Gill Sans MT"/>
                <a:cs typeface="Gill Sans MT"/>
              </a:rPr>
              <a:t>Esempio:</a:t>
            </a:r>
            <a:endParaRPr sz="1000">
              <a:latin typeface="Gill Sans MT"/>
              <a:cs typeface="Gill Sans MT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75729" y="771904"/>
            <a:ext cx="4456607" cy="10160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0" y="0"/>
            <a:ext cx="4608004" cy="34560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4468835" y="1221790"/>
            <a:ext cx="114301" cy="11430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77330" y="1272591"/>
            <a:ext cx="4304204" cy="635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4532336" y="678510"/>
            <a:ext cx="50800" cy="55598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532336" y="742011"/>
            <a:ext cx="50800" cy="492479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75729" y="854479"/>
            <a:ext cx="4457065" cy="431165"/>
          </a:xfrm>
          <a:custGeom>
            <a:avLst/>
            <a:gdLst/>
            <a:ahLst/>
            <a:cxnLst/>
            <a:rect l="l" t="t" r="r" b="b"/>
            <a:pathLst>
              <a:path w="4457065" h="431165">
                <a:moveTo>
                  <a:pt x="4456606" y="0"/>
                </a:moveTo>
                <a:lnTo>
                  <a:pt x="0" y="0"/>
                </a:lnTo>
                <a:lnTo>
                  <a:pt x="0" y="380011"/>
                </a:lnTo>
                <a:lnTo>
                  <a:pt x="16636" y="417525"/>
                </a:lnTo>
                <a:lnTo>
                  <a:pt x="4405806" y="430811"/>
                </a:lnTo>
                <a:lnTo>
                  <a:pt x="4420049" y="428766"/>
                </a:lnTo>
                <a:lnTo>
                  <a:pt x="4451170" y="402808"/>
                </a:lnTo>
                <a:lnTo>
                  <a:pt x="445660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4532336" y="729311"/>
            <a:ext cx="0" cy="524510"/>
          </a:xfrm>
          <a:custGeom>
            <a:avLst/>
            <a:gdLst/>
            <a:ahLst/>
            <a:cxnLst/>
            <a:rect l="l" t="t" r="r" b="b"/>
            <a:pathLst>
              <a:path w="0" h="524510">
                <a:moveTo>
                  <a:pt x="0" y="524229"/>
                </a:moveTo>
                <a:lnTo>
                  <a:pt x="0" y="0"/>
                </a:lnTo>
              </a:path>
            </a:pathLst>
          </a:custGeom>
          <a:ln w="3175">
            <a:solidFill>
              <a:srgbClr val="7F7F7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4532336" y="716610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AFAFA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4532336" y="703910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CECEC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4532336" y="691210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EFEFE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4532336" y="672160"/>
            <a:ext cx="0" cy="19050"/>
          </a:xfrm>
          <a:custGeom>
            <a:avLst/>
            <a:gdLst/>
            <a:ahLst/>
            <a:cxnLst/>
            <a:rect l="l" t="t" r="r" b="b"/>
            <a:pathLst>
              <a:path w="0" h="19050">
                <a:moveTo>
                  <a:pt x="0" y="19050"/>
                </a:moveTo>
                <a:lnTo>
                  <a:pt x="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 txBox="1"/>
          <p:nvPr/>
        </p:nvSpPr>
        <p:spPr>
          <a:xfrm>
            <a:off x="1979193" y="943199"/>
            <a:ext cx="307975" cy="1695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9444" sz="1500" spc="-75">
                <a:solidFill>
                  <a:srgbClr val="0000FF"/>
                </a:solidFill>
                <a:latin typeface="Tahoma"/>
                <a:cs typeface="Tahoma"/>
              </a:rPr>
              <a:t>5</a:t>
            </a:r>
            <a:r>
              <a:rPr dirty="0" sz="700" spc="-80">
                <a:solidFill>
                  <a:srgbClr val="0000FF"/>
                </a:solidFill>
                <a:latin typeface="Lucida Sans Unicode"/>
                <a:cs typeface="Lucida Sans Unicode"/>
              </a:rPr>
              <a:t>3</a:t>
            </a:r>
            <a:r>
              <a:rPr dirty="0" sz="700" spc="-15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r>
              <a:rPr dirty="0" sz="700" spc="-150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sz="700" spc="-30">
                <a:solidFill>
                  <a:srgbClr val="0000FF"/>
                </a:solidFill>
                <a:latin typeface="Lucida Sans Unicode"/>
                <a:cs typeface="Lucida Sans Unicode"/>
              </a:rPr>
              <a:t>+1</a:t>
            </a:r>
            <a:endParaRPr sz="700">
              <a:latin typeface="Lucida Sans Unicode"/>
              <a:cs typeface="Lucida Sans Unicode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1879993" y="1122438"/>
            <a:ext cx="512445" cy="0"/>
          </a:xfrm>
          <a:custGeom>
            <a:avLst/>
            <a:gdLst/>
            <a:ahLst/>
            <a:cxnLst/>
            <a:rect l="l" t="t" r="r" b="b"/>
            <a:pathLst>
              <a:path w="512444" h="0">
                <a:moveTo>
                  <a:pt x="0" y="0"/>
                </a:moveTo>
                <a:lnTo>
                  <a:pt x="512140" y="0"/>
                </a:lnTo>
              </a:path>
            </a:pathLst>
          </a:custGeom>
          <a:ln w="5054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 txBox="1"/>
          <p:nvPr/>
        </p:nvSpPr>
        <p:spPr>
          <a:xfrm>
            <a:off x="2667228" y="938598"/>
            <a:ext cx="107950" cy="114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94615" algn="l"/>
              </a:tabLst>
            </a:pPr>
            <a:r>
              <a:rPr dirty="0" sz="700" spc="-5" u="sng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dirty="0" sz="700" spc="-5" u="sng">
                <a:solidFill>
                  <a:srgbClr val="0000FF"/>
                </a:solidFill>
                <a:latin typeface="Times New Roman"/>
                <a:cs typeface="Times New Roman"/>
              </a:rPr>
              <a:t>	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1867293" y="1124949"/>
            <a:ext cx="531495" cy="1987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6666" sz="1500" spc="-75">
                <a:solidFill>
                  <a:srgbClr val="0000FF"/>
                </a:solidFill>
                <a:latin typeface="Tahoma"/>
                <a:cs typeface="Tahoma"/>
              </a:rPr>
              <a:t>25</a:t>
            </a:r>
            <a:r>
              <a:rPr dirty="0" baseline="-16666" sz="1500" spc="-142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baseline="-16666" sz="1500" spc="-547">
                <a:solidFill>
                  <a:srgbClr val="0000FF"/>
                </a:solidFill>
                <a:latin typeface="Lucida Sans Unicode"/>
                <a:cs typeface="Lucida Sans Unicode"/>
              </a:rPr>
              <a:t>·</a:t>
            </a:r>
            <a:r>
              <a:rPr dirty="0" baseline="-16666" sz="1500" spc="-142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baseline="-16666" sz="1500" spc="-75">
                <a:solidFill>
                  <a:srgbClr val="0000FF"/>
                </a:solidFill>
                <a:latin typeface="Tahoma"/>
                <a:cs typeface="Tahoma"/>
              </a:rPr>
              <a:t>5</a:t>
            </a:r>
            <a:r>
              <a:rPr dirty="0" sz="700" spc="-80">
                <a:solidFill>
                  <a:srgbClr val="0000FF"/>
                </a:solidFill>
                <a:latin typeface="Lucida Sans Unicode"/>
                <a:cs typeface="Lucida Sans Unicode"/>
              </a:rPr>
              <a:t>4</a:t>
            </a:r>
            <a:r>
              <a:rPr dirty="0" sz="700" spc="45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r>
              <a:rPr dirty="0" sz="700" spc="210" i="1">
                <a:solidFill>
                  <a:srgbClr val="0000FF"/>
                </a:solidFill>
                <a:latin typeface="Arial"/>
                <a:cs typeface="Arial"/>
              </a:rPr>
              <a:t>−</a:t>
            </a:r>
            <a:r>
              <a:rPr dirty="0" sz="700" spc="-80">
                <a:solidFill>
                  <a:srgbClr val="0000FF"/>
                </a:solidFill>
                <a:latin typeface="Lucida Sans Unicode"/>
                <a:cs typeface="Lucida Sans Unicode"/>
              </a:rPr>
              <a:t>3</a:t>
            </a:r>
            <a:endParaRPr sz="700">
              <a:latin typeface="Lucida Sans Unicode"/>
              <a:cs typeface="Lucida Sans Unicode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2429764" y="973313"/>
            <a:ext cx="326390" cy="2254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=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baseline="50000" sz="1500" spc="-794">
                <a:solidFill>
                  <a:srgbClr val="0000FF"/>
                </a:solidFill>
                <a:latin typeface="Lucida Sans Unicode"/>
                <a:cs typeface="Lucida Sans Unicode"/>
              </a:rPr>
              <a:t>√</a:t>
            </a:r>
            <a:r>
              <a:rPr dirty="0" baseline="61111" sz="750" spc="-82">
                <a:solidFill>
                  <a:srgbClr val="0000FF"/>
                </a:solidFill>
                <a:latin typeface="Lucida Sans Unicode"/>
                <a:cs typeface="Lucida Sans Unicode"/>
              </a:rPr>
              <a:t>4</a:t>
            </a:r>
            <a:r>
              <a:rPr dirty="0" baseline="61111" sz="750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baseline="61111" sz="750" spc="-60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5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474675" y="1531732"/>
            <a:ext cx="1835150" cy="1911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1392555" algn="l"/>
                <a:tab pos="1758314" algn="l"/>
              </a:tabLst>
            </a:pPr>
            <a:r>
              <a:rPr dirty="0" sz="1000" spc="-5">
                <a:latin typeface="Tahoma"/>
                <a:cs typeface="Tahoma"/>
              </a:rPr>
              <a:t>Pro</a:t>
            </a:r>
            <a:r>
              <a:rPr dirty="0" sz="1000" spc="-40">
                <a:latin typeface="Tahoma"/>
                <a:cs typeface="Tahoma"/>
              </a:rPr>
              <a:t>p</a:t>
            </a:r>
            <a:r>
              <a:rPr dirty="0" sz="1000" spc="-20">
                <a:latin typeface="Tahoma"/>
                <a:cs typeface="Tahoma"/>
              </a:rPr>
              <a:t>rie</a:t>
            </a:r>
            <a:r>
              <a:rPr dirty="0" sz="1000" spc="-30">
                <a:latin typeface="Tahoma"/>
                <a:cs typeface="Tahoma"/>
              </a:rPr>
              <a:t>t</a:t>
            </a:r>
            <a:r>
              <a:rPr dirty="0" sz="1000" spc="-540">
                <a:latin typeface="Tahoma"/>
                <a:cs typeface="Tahoma"/>
              </a:rPr>
              <a:t>`</a:t>
            </a:r>
            <a:r>
              <a:rPr dirty="0" sz="1000" spc="-50">
                <a:latin typeface="Tahoma"/>
                <a:cs typeface="Tahoma"/>
              </a:rPr>
              <a:t>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delle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p</a:t>
            </a:r>
            <a:r>
              <a:rPr dirty="0" sz="1000" spc="-45">
                <a:latin typeface="Tahoma"/>
                <a:cs typeface="Tahoma"/>
              </a:rPr>
              <a:t>otenze</a:t>
            </a:r>
            <a:r>
              <a:rPr dirty="0" sz="1000">
                <a:latin typeface="Tahoma"/>
                <a:cs typeface="Tahoma"/>
              </a:rPr>
              <a:t>	</a:t>
            </a:r>
            <a:r>
              <a:rPr dirty="0" sz="1000" spc="-125">
                <a:latin typeface="Tahoma"/>
                <a:cs typeface="Tahoma"/>
              </a:rPr>
              <a:t>=</a:t>
            </a:r>
            <a:r>
              <a:rPr dirty="0" sz="1000" spc="55">
                <a:latin typeface="Lucida Sans Unicode"/>
                <a:cs typeface="Lucida Sans Unicode"/>
              </a:rPr>
              <a:t>⇒</a:t>
            </a:r>
            <a:r>
              <a:rPr dirty="0" sz="1000">
                <a:latin typeface="Lucida Sans Unicode"/>
                <a:cs typeface="Lucida Sans Unicode"/>
              </a:rPr>
              <a:t>	</a:t>
            </a:r>
            <a:r>
              <a:rPr dirty="0" sz="1000" spc="-50">
                <a:latin typeface="Tahoma"/>
                <a:cs typeface="Tahoma"/>
              </a:rPr>
              <a:t>5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2283815" y="1507994"/>
            <a:ext cx="244475" cy="114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-80">
                <a:latin typeface="Lucida Sans Unicode"/>
                <a:cs typeface="Lucida Sans Unicode"/>
              </a:rPr>
              <a:t>3</a:t>
            </a:r>
            <a:r>
              <a:rPr dirty="0" sz="700" spc="-15" i="1">
                <a:latin typeface="Trebuchet MS"/>
                <a:cs typeface="Trebuchet MS"/>
              </a:rPr>
              <a:t>x</a:t>
            </a:r>
            <a:r>
              <a:rPr dirty="0" sz="700" spc="-150" i="1">
                <a:latin typeface="Trebuchet MS"/>
                <a:cs typeface="Trebuchet MS"/>
              </a:rPr>
              <a:t> </a:t>
            </a:r>
            <a:r>
              <a:rPr dirty="0" sz="700" spc="-30">
                <a:latin typeface="Lucida Sans Unicode"/>
                <a:cs typeface="Lucida Sans Unicode"/>
              </a:rPr>
              <a:t>+1</a:t>
            </a:r>
            <a:endParaRPr sz="700">
              <a:latin typeface="Lucida Sans Unicode"/>
              <a:cs typeface="Lucida Sans Unicode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2502573" y="1507994"/>
            <a:ext cx="449580" cy="1409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210" i="1">
                <a:latin typeface="Arial"/>
                <a:cs typeface="Arial"/>
              </a:rPr>
              <a:t>−</a:t>
            </a:r>
            <a:r>
              <a:rPr dirty="0" sz="700" spc="-80">
                <a:latin typeface="Lucida Sans Unicode"/>
                <a:cs typeface="Lucida Sans Unicode"/>
              </a:rPr>
              <a:t>2</a:t>
            </a:r>
            <a:r>
              <a:rPr dirty="0" sz="700" spc="210" i="1">
                <a:latin typeface="Arial"/>
                <a:cs typeface="Arial"/>
              </a:rPr>
              <a:t>−</a:t>
            </a:r>
            <a:r>
              <a:rPr dirty="0" sz="700" spc="-80">
                <a:latin typeface="Lucida Sans Unicode"/>
                <a:cs typeface="Lucida Sans Unicode"/>
              </a:rPr>
              <a:t>4</a:t>
            </a:r>
            <a:r>
              <a:rPr dirty="0" sz="700" spc="-15" i="1">
                <a:latin typeface="Trebuchet MS"/>
                <a:cs typeface="Trebuchet MS"/>
              </a:rPr>
              <a:t>x</a:t>
            </a:r>
            <a:r>
              <a:rPr dirty="0" sz="700" spc="-150" i="1">
                <a:latin typeface="Trebuchet MS"/>
                <a:cs typeface="Trebuchet MS"/>
              </a:rPr>
              <a:t> </a:t>
            </a:r>
            <a:r>
              <a:rPr dirty="0" sz="700" spc="-30">
                <a:latin typeface="Lucida Sans Unicode"/>
                <a:cs typeface="Lucida Sans Unicode"/>
              </a:rPr>
              <a:t>+3</a:t>
            </a:r>
            <a:endParaRPr sz="700">
              <a:latin typeface="Lucida Sans Unicode"/>
              <a:cs typeface="Lucida Sans Unicode"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3192716" y="1565224"/>
            <a:ext cx="33655" cy="0"/>
          </a:xfrm>
          <a:custGeom>
            <a:avLst/>
            <a:gdLst/>
            <a:ahLst/>
            <a:cxnLst/>
            <a:rect l="l" t="t" r="r" b="b"/>
            <a:pathLst>
              <a:path w="33655" h="0">
                <a:moveTo>
                  <a:pt x="0" y="0"/>
                </a:moveTo>
                <a:lnTo>
                  <a:pt x="33604" y="0"/>
                </a:lnTo>
              </a:path>
            </a:pathLst>
          </a:custGeom>
          <a:ln w="430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 txBox="1"/>
          <p:nvPr/>
        </p:nvSpPr>
        <p:spPr>
          <a:xfrm>
            <a:off x="2968028" y="1531732"/>
            <a:ext cx="1095375" cy="1911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77825" algn="l"/>
                <a:tab pos="885190" algn="l"/>
              </a:tabLst>
            </a:pP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5</a:t>
            </a:r>
            <a:r>
              <a:rPr dirty="0" sz="1000">
                <a:latin typeface="Tahoma"/>
                <a:cs typeface="Tahoma"/>
              </a:rPr>
              <a:t>	</a:t>
            </a:r>
            <a:r>
              <a:rPr dirty="0" sz="1000" spc="55">
                <a:latin typeface="Lucida Sans Unicode"/>
                <a:cs typeface="Lucida Sans Unicode"/>
              </a:rPr>
              <a:t>⇒</a:t>
            </a:r>
            <a:r>
              <a:rPr dirty="0" sz="1000">
                <a:latin typeface="Lucida Sans Unicode"/>
                <a:cs typeface="Lucida Sans Unicode"/>
              </a:rPr>
              <a:t> </a:t>
            </a:r>
            <a:r>
              <a:rPr dirty="0" sz="1000" spc="140">
                <a:latin typeface="Lucida Sans Unicode"/>
                <a:cs typeface="Lucida Sans Unicode"/>
              </a:rPr>
              <a:t> </a:t>
            </a:r>
            <a:r>
              <a:rPr dirty="0" sz="1000" spc="-50">
                <a:latin typeface="Tahoma"/>
                <a:cs typeface="Tahoma"/>
              </a:rPr>
              <a:t>5</a:t>
            </a:r>
            <a:r>
              <a:rPr dirty="0" sz="1000">
                <a:latin typeface="Tahoma"/>
                <a:cs typeface="Tahoma"/>
              </a:rPr>
              <a:t>	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5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3180016" y="1493043"/>
            <a:ext cx="59055" cy="1536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555"/>
              </a:lnSpc>
            </a:pPr>
            <a:r>
              <a:rPr dirty="0" sz="500" spc="-55">
                <a:latin typeface="Lucida Sans Unicode"/>
                <a:cs typeface="Lucida Sans Unicode"/>
              </a:rPr>
              <a:t>1</a:t>
            </a:r>
            <a:endParaRPr sz="500">
              <a:latin typeface="Lucida Sans Unicode"/>
              <a:cs typeface="Lucida Sans Unicode"/>
            </a:endParaRPr>
          </a:p>
          <a:p>
            <a:pPr marL="12700">
              <a:lnSpc>
                <a:spcPts val="555"/>
              </a:lnSpc>
            </a:pPr>
            <a:r>
              <a:rPr dirty="0" sz="500" spc="-55">
                <a:latin typeface="Lucida Sans Unicode"/>
                <a:cs typeface="Lucida Sans Unicode"/>
              </a:rPr>
              <a:t>4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3621747" y="1507994"/>
            <a:ext cx="194945" cy="1409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-80">
                <a:latin typeface="Lucida Sans Unicode"/>
                <a:cs typeface="Lucida Sans Unicode"/>
              </a:rPr>
              <a:t>2</a:t>
            </a:r>
            <a:r>
              <a:rPr dirty="0" sz="700" spc="210" i="1">
                <a:latin typeface="Arial"/>
                <a:cs typeface="Arial"/>
              </a:rPr>
              <a:t>−</a:t>
            </a:r>
            <a:r>
              <a:rPr dirty="0" sz="700" spc="-15" i="1">
                <a:latin typeface="Trebuchet MS"/>
                <a:cs typeface="Trebuchet MS"/>
              </a:rPr>
              <a:t>x</a:t>
            </a:r>
            <a:endParaRPr sz="700">
              <a:latin typeface="Trebuchet MS"/>
              <a:cs typeface="Trebuchet MS"/>
            </a:endParaRPr>
          </a:p>
        </p:txBody>
      </p:sp>
      <p:sp>
        <p:nvSpPr>
          <p:cNvPr id="29" name="object 29"/>
          <p:cNvSpPr/>
          <p:nvPr/>
        </p:nvSpPr>
        <p:spPr>
          <a:xfrm>
            <a:off x="4065511" y="1565224"/>
            <a:ext cx="33655" cy="0"/>
          </a:xfrm>
          <a:custGeom>
            <a:avLst/>
            <a:gdLst/>
            <a:ahLst/>
            <a:cxnLst/>
            <a:rect l="l" t="t" r="r" b="b"/>
            <a:pathLst>
              <a:path w="33654" h="0">
                <a:moveTo>
                  <a:pt x="0" y="0"/>
                </a:moveTo>
                <a:lnTo>
                  <a:pt x="33604" y="0"/>
                </a:lnTo>
              </a:path>
            </a:pathLst>
          </a:custGeom>
          <a:ln w="430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 txBox="1"/>
          <p:nvPr/>
        </p:nvSpPr>
        <p:spPr>
          <a:xfrm>
            <a:off x="4052811" y="1493043"/>
            <a:ext cx="59055" cy="1536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555"/>
              </a:lnSpc>
            </a:pPr>
            <a:r>
              <a:rPr dirty="0" sz="500" spc="-55">
                <a:latin typeface="Lucida Sans Unicode"/>
                <a:cs typeface="Lucida Sans Unicode"/>
              </a:rPr>
              <a:t>1</a:t>
            </a:r>
            <a:endParaRPr sz="500">
              <a:latin typeface="Lucida Sans Unicode"/>
              <a:cs typeface="Lucida Sans Unicode"/>
            </a:endParaRPr>
          </a:p>
          <a:p>
            <a:pPr marL="12700">
              <a:lnSpc>
                <a:spcPts val="555"/>
              </a:lnSpc>
            </a:pPr>
            <a:r>
              <a:rPr dirty="0" sz="500" spc="-55">
                <a:latin typeface="Lucida Sans Unicode"/>
                <a:cs typeface="Lucida Sans Unicode"/>
              </a:rPr>
              <a:t>4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1500797" y="1940672"/>
            <a:ext cx="52959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20">
                <a:latin typeface="Tahoma"/>
                <a:cs typeface="Tahoma"/>
              </a:rPr>
              <a:t>Iniettivi</a:t>
            </a:r>
            <a:r>
              <a:rPr dirty="0" sz="1000" spc="-35">
                <a:latin typeface="Tahoma"/>
                <a:cs typeface="Tahoma"/>
              </a:rPr>
              <a:t>t</a:t>
            </a:r>
            <a:r>
              <a:rPr dirty="0" sz="1000" spc="-540">
                <a:latin typeface="Tahoma"/>
                <a:cs typeface="Tahoma"/>
              </a:rPr>
              <a:t>`</a:t>
            </a:r>
            <a:r>
              <a:rPr dirty="0" sz="1000" spc="-50">
                <a:latin typeface="Tahoma"/>
                <a:cs typeface="Tahoma"/>
              </a:rPr>
              <a:t>a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2166141" y="1940672"/>
            <a:ext cx="926465" cy="2387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77825" algn="l"/>
              </a:tabLst>
            </a:pPr>
            <a:r>
              <a:rPr dirty="0" sz="1000" spc="-130">
                <a:latin typeface="Tahoma"/>
                <a:cs typeface="Tahoma"/>
              </a:rPr>
              <a:t>=</a:t>
            </a:r>
            <a:r>
              <a:rPr dirty="0" sz="1000" spc="55">
                <a:latin typeface="Lucida Sans Unicode"/>
                <a:cs typeface="Lucida Sans Unicode"/>
              </a:rPr>
              <a:t>⇒</a:t>
            </a:r>
            <a:r>
              <a:rPr dirty="0" sz="1000">
                <a:latin typeface="Lucida Sans Unicode"/>
                <a:cs typeface="Lucida Sans Unicode"/>
              </a:rPr>
              <a:t>	</a:t>
            </a:r>
            <a:r>
              <a:rPr dirty="0" sz="1000" spc="-50">
                <a:latin typeface="Tahoma"/>
                <a:cs typeface="Tahoma"/>
              </a:rPr>
              <a:t>2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65" i="1">
                <a:latin typeface="Trebuchet MS"/>
                <a:cs typeface="Trebuchet MS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80">
                <a:latin typeface="Tahoma"/>
                <a:cs typeface="Tahoma"/>
              </a:rPr>
              <a:t> </a:t>
            </a:r>
            <a:r>
              <a:rPr dirty="0" baseline="-38888" sz="1500" spc="-75">
                <a:latin typeface="Tahoma"/>
                <a:cs typeface="Tahoma"/>
              </a:rPr>
              <a:t>4</a:t>
            </a:r>
            <a:endParaRPr baseline="-38888" sz="1500">
              <a:latin typeface="Tahoma"/>
              <a:cs typeface="Tahoma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3003359" y="1855074"/>
            <a:ext cx="8890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0">
                <a:latin typeface="Tahoma"/>
                <a:cs typeface="Tahoma"/>
              </a:rPr>
              <a:t>1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34" name="object 34"/>
          <p:cNvSpPr/>
          <p:nvPr/>
        </p:nvSpPr>
        <p:spPr>
          <a:xfrm>
            <a:off x="3016059" y="2016912"/>
            <a:ext cx="63500" cy="0"/>
          </a:xfrm>
          <a:custGeom>
            <a:avLst/>
            <a:gdLst/>
            <a:ahLst/>
            <a:cxnLst/>
            <a:rect l="l" t="t" r="r" b="b"/>
            <a:pathLst>
              <a:path w="63500" h="0">
                <a:moveTo>
                  <a:pt x="0" y="0"/>
                </a:moveTo>
                <a:lnTo>
                  <a:pt x="6325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/>
          <p:nvPr/>
        </p:nvSpPr>
        <p:spPr>
          <a:xfrm>
            <a:off x="0" y="3364623"/>
            <a:ext cx="1383030" cy="91440"/>
          </a:xfrm>
          <a:custGeom>
            <a:avLst/>
            <a:gdLst/>
            <a:ahLst/>
            <a:cxnLst/>
            <a:rect l="l" t="t" r="r" b="b"/>
            <a:pathLst>
              <a:path w="1383030" h="91439">
                <a:moveTo>
                  <a:pt x="0" y="91376"/>
                </a:moveTo>
                <a:lnTo>
                  <a:pt x="1382420" y="91376"/>
                </a:lnTo>
                <a:lnTo>
                  <a:pt x="1382420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/>
          <p:nvPr/>
        </p:nvSpPr>
        <p:spPr>
          <a:xfrm>
            <a:off x="1382420" y="3364623"/>
            <a:ext cx="1935480" cy="91440"/>
          </a:xfrm>
          <a:custGeom>
            <a:avLst/>
            <a:gdLst/>
            <a:ahLst/>
            <a:cxnLst/>
            <a:rect l="l" t="t" r="r" b="b"/>
            <a:pathLst>
              <a:path w="1935479" h="91439">
                <a:moveTo>
                  <a:pt x="0" y="91376"/>
                </a:moveTo>
                <a:lnTo>
                  <a:pt x="1935352" y="91376"/>
                </a:lnTo>
                <a:lnTo>
                  <a:pt x="1935352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/>
          <p:nvPr/>
        </p:nvSpPr>
        <p:spPr>
          <a:xfrm>
            <a:off x="3317760" y="3364623"/>
            <a:ext cx="829944" cy="91440"/>
          </a:xfrm>
          <a:custGeom>
            <a:avLst/>
            <a:gdLst/>
            <a:ahLst/>
            <a:cxnLst/>
            <a:rect l="l" t="t" r="r" b="b"/>
            <a:pathLst>
              <a:path w="829945" h="91439">
                <a:moveTo>
                  <a:pt x="0" y="91376"/>
                </a:moveTo>
                <a:lnTo>
                  <a:pt x="829411" y="91376"/>
                </a:lnTo>
                <a:lnTo>
                  <a:pt x="829411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/>
          <p:nvPr/>
        </p:nvSpPr>
        <p:spPr>
          <a:xfrm>
            <a:off x="4147172" y="3364623"/>
            <a:ext cx="461009" cy="91440"/>
          </a:xfrm>
          <a:custGeom>
            <a:avLst/>
            <a:gdLst/>
            <a:ahLst/>
            <a:cxnLst/>
            <a:rect l="l" t="t" r="r" b="b"/>
            <a:pathLst>
              <a:path w="461010" h="91439">
                <a:moveTo>
                  <a:pt x="0" y="91376"/>
                </a:moveTo>
                <a:lnTo>
                  <a:pt x="460832" y="91376"/>
                </a:lnTo>
                <a:lnTo>
                  <a:pt x="46083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Agnese</a:t>
            </a:r>
            <a:r>
              <a:rPr dirty="0" spc="15"/>
              <a:t> </a:t>
            </a:r>
            <a:r>
              <a:rPr dirty="0" spc="-10"/>
              <a:t>Di</a:t>
            </a:r>
            <a:r>
              <a:rPr dirty="0" spc="15"/>
              <a:t> </a:t>
            </a:r>
            <a:r>
              <a:rPr dirty="0" spc="-30"/>
              <a:t>Castro</a:t>
            </a:r>
          </a:p>
        </p:txBody>
      </p:sp>
      <p:sp>
        <p:nvSpPr>
          <p:cNvPr id="40" name="object 40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0"/>
              <a:t>Es</a:t>
            </a:r>
            <a:r>
              <a:rPr dirty="0" spc="-5"/>
              <a:t>p</a:t>
            </a:r>
            <a:r>
              <a:rPr dirty="0" spc="-40"/>
              <a:t>onenziale</a:t>
            </a:r>
            <a:r>
              <a:rPr dirty="0" spc="15"/>
              <a:t> </a:t>
            </a:r>
            <a:r>
              <a:rPr dirty="0" spc="50"/>
              <a:t>&amp;</a:t>
            </a:r>
            <a:r>
              <a:rPr dirty="0" spc="15"/>
              <a:t> </a:t>
            </a:r>
            <a:r>
              <a:rPr dirty="0" spc="-25"/>
              <a:t>Log</a:t>
            </a:r>
            <a:r>
              <a:rPr dirty="0" spc="-40"/>
              <a:t>a</a:t>
            </a:r>
            <a:r>
              <a:rPr dirty="0" spc="-25"/>
              <a:t>ritmo:</a:t>
            </a:r>
            <a:r>
              <a:rPr dirty="0" spc="75"/>
              <a:t> </a:t>
            </a:r>
            <a:r>
              <a:rPr dirty="0" spc="-45"/>
              <a:t>p</a:t>
            </a:r>
            <a:r>
              <a:rPr dirty="0" spc="-40"/>
              <a:t>a</a:t>
            </a:r>
            <a:r>
              <a:rPr dirty="0" spc="-25"/>
              <a:t>rte</a:t>
            </a:r>
            <a:r>
              <a:rPr dirty="0" spc="15"/>
              <a:t> </a:t>
            </a:r>
            <a:r>
              <a:rPr dirty="0" spc="-55"/>
              <a:t>3</a:t>
            </a:r>
          </a:p>
        </p:txBody>
      </p:sp>
      <p:sp>
        <p:nvSpPr>
          <p:cNvPr id="41" name="object 41"/>
          <p:cNvSpPr txBox="1"/>
          <p:nvPr/>
        </p:nvSpPr>
        <p:spPr>
          <a:xfrm>
            <a:off x="3458971" y="3367563"/>
            <a:ext cx="54737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25">
                <a:solidFill>
                  <a:srgbClr val="7A0000"/>
                </a:solidFill>
                <a:latin typeface="Lucida Sans Unicode"/>
                <a:cs typeface="Lucida Sans Unicode"/>
              </a:rPr>
              <a:t>Unitelma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Sapienza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4297667" y="3367563"/>
            <a:ext cx="16002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0">
                <a:solidFill>
                  <a:srgbClr val="FFFFFF"/>
                </a:solidFill>
                <a:latin typeface="Lucida Sans Unicode"/>
                <a:cs typeface="Lucida Sans Unicode"/>
              </a:rPr>
              <a:t>5/27</a:t>
            </a:r>
            <a:endParaRPr sz="5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24928" y="24034"/>
            <a:ext cx="65405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Equazioni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50">
                <a:solidFill>
                  <a:srgbClr val="7A0000"/>
                </a:solidFill>
                <a:latin typeface="Lucida Sans Unicode"/>
                <a:cs typeface="Lucida Sans Unicode"/>
              </a:rPr>
              <a:t>es</a:t>
            </a:r>
            <a:r>
              <a:rPr dirty="0" sz="500" spc="-40">
                <a:solidFill>
                  <a:srgbClr val="7A0000"/>
                </a:solidFill>
                <a:latin typeface="Lucida Sans Unicode"/>
                <a:cs typeface="Lucida Sans Unicode"/>
              </a:rPr>
              <a:t>p</a:t>
            </a:r>
            <a:r>
              <a:rPr dirty="0" sz="500" spc="-35">
                <a:solidFill>
                  <a:srgbClr val="7A0000"/>
                </a:solidFill>
                <a:latin typeface="Lucida Sans Unicode"/>
                <a:cs typeface="Lucida Sans Unicode"/>
              </a:rPr>
              <a:t>onenziali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113830" y="664432"/>
            <a:ext cx="546735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30" b="1">
                <a:solidFill>
                  <a:srgbClr val="007F00"/>
                </a:solidFill>
                <a:latin typeface="Gill Sans MT"/>
                <a:cs typeface="Gill Sans MT"/>
              </a:rPr>
              <a:t>Esempio:</a:t>
            </a:r>
            <a:endParaRPr sz="1000">
              <a:latin typeface="Gill Sans MT"/>
              <a:cs typeface="Gill Sans MT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75729" y="771904"/>
            <a:ext cx="4456607" cy="10160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0" y="0"/>
            <a:ext cx="4608004" cy="34560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4468835" y="1221790"/>
            <a:ext cx="114301" cy="11430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77330" y="1272591"/>
            <a:ext cx="4304204" cy="635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4532336" y="678510"/>
            <a:ext cx="50800" cy="55598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532336" y="742011"/>
            <a:ext cx="50800" cy="492479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75729" y="854479"/>
            <a:ext cx="4457065" cy="431165"/>
          </a:xfrm>
          <a:custGeom>
            <a:avLst/>
            <a:gdLst/>
            <a:ahLst/>
            <a:cxnLst/>
            <a:rect l="l" t="t" r="r" b="b"/>
            <a:pathLst>
              <a:path w="4457065" h="431165">
                <a:moveTo>
                  <a:pt x="4456606" y="0"/>
                </a:moveTo>
                <a:lnTo>
                  <a:pt x="0" y="0"/>
                </a:lnTo>
                <a:lnTo>
                  <a:pt x="0" y="380011"/>
                </a:lnTo>
                <a:lnTo>
                  <a:pt x="16636" y="417525"/>
                </a:lnTo>
                <a:lnTo>
                  <a:pt x="4405806" y="430811"/>
                </a:lnTo>
                <a:lnTo>
                  <a:pt x="4420049" y="428766"/>
                </a:lnTo>
                <a:lnTo>
                  <a:pt x="4451170" y="402808"/>
                </a:lnTo>
                <a:lnTo>
                  <a:pt x="445660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4532336" y="729311"/>
            <a:ext cx="0" cy="524510"/>
          </a:xfrm>
          <a:custGeom>
            <a:avLst/>
            <a:gdLst/>
            <a:ahLst/>
            <a:cxnLst/>
            <a:rect l="l" t="t" r="r" b="b"/>
            <a:pathLst>
              <a:path w="0" h="524510">
                <a:moveTo>
                  <a:pt x="0" y="524229"/>
                </a:moveTo>
                <a:lnTo>
                  <a:pt x="0" y="0"/>
                </a:lnTo>
              </a:path>
            </a:pathLst>
          </a:custGeom>
          <a:ln w="3175">
            <a:solidFill>
              <a:srgbClr val="7F7F7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4532336" y="716610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AFAFA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4532336" y="703910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CECEC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4532336" y="691210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EFEFE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4532336" y="672160"/>
            <a:ext cx="0" cy="19050"/>
          </a:xfrm>
          <a:custGeom>
            <a:avLst/>
            <a:gdLst/>
            <a:ahLst/>
            <a:cxnLst/>
            <a:rect l="l" t="t" r="r" b="b"/>
            <a:pathLst>
              <a:path w="0" h="19050">
                <a:moveTo>
                  <a:pt x="0" y="19050"/>
                </a:moveTo>
                <a:lnTo>
                  <a:pt x="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 txBox="1"/>
          <p:nvPr/>
        </p:nvSpPr>
        <p:spPr>
          <a:xfrm>
            <a:off x="1979193" y="943199"/>
            <a:ext cx="307975" cy="1695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9444" sz="1500" spc="-75">
                <a:solidFill>
                  <a:srgbClr val="0000FF"/>
                </a:solidFill>
                <a:latin typeface="Tahoma"/>
                <a:cs typeface="Tahoma"/>
              </a:rPr>
              <a:t>5</a:t>
            </a:r>
            <a:r>
              <a:rPr dirty="0" sz="700" spc="-80">
                <a:solidFill>
                  <a:srgbClr val="0000FF"/>
                </a:solidFill>
                <a:latin typeface="Lucida Sans Unicode"/>
                <a:cs typeface="Lucida Sans Unicode"/>
              </a:rPr>
              <a:t>3</a:t>
            </a:r>
            <a:r>
              <a:rPr dirty="0" sz="700" spc="-15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r>
              <a:rPr dirty="0" sz="700" spc="-150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sz="700" spc="-30">
                <a:solidFill>
                  <a:srgbClr val="0000FF"/>
                </a:solidFill>
                <a:latin typeface="Lucida Sans Unicode"/>
                <a:cs typeface="Lucida Sans Unicode"/>
              </a:rPr>
              <a:t>+1</a:t>
            </a:r>
            <a:endParaRPr sz="700">
              <a:latin typeface="Lucida Sans Unicode"/>
              <a:cs typeface="Lucida Sans Unicode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1879993" y="1122438"/>
            <a:ext cx="512445" cy="0"/>
          </a:xfrm>
          <a:custGeom>
            <a:avLst/>
            <a:gdLst/>
            <a:ahLst/>
            <a:cxnLst/>
            <a:rect l="l" t="t" r="r" b="b"/>
            <a:pathLst>
              <a:path w="512444" h="0">
                <a:moveTo>
                  <a:pt x="0" y="0"/>
                </a:moveTo>
                <a:lnTo>
                  <a:pt x="512140" y="0"/>
                </a:lnTo>
              </a:path>
            </a:pathLst>
          </a:custGeom>
          <a:ln w="5054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 txBox="1"/>
          <p:nvPr/>
        </p:nvSpPr>
        <p:spPr>
          <a:xfrm>
            <a:off x="2667228" y="938598"/>
            <a:ext cx="107950" cy="114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94615" algn="l"/>
              </a:tabLst>
            </a:pPr>
            <a:r>
              <a:rPr dirty="0" sz="700" spc="-5" u="sng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dirty="0" sz="700" spc="-5" u="sng">
                <a:solidFill>
                  <a:srgbClr val="0000FF"/>
                </a:solidFill>
                <a:latin typeface="Times New Roman"/>
                <a:cs typeface="Times New Roman"/>
              </a:rPr>
              <a:t>	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1867293" y="1124949"/>
            <a:ext cx="531495" cy="1987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6666" sz="1500" spc="-75">
                <a:solidFill>
                  <a:srgbClr val="0000FF"/>
                </a:solidFill>
                <a:latin typeface="Tahoma"/>
                <a:cs typeface="Tahoma"/>
              </a:rPr>
              <a:t>25</a:t>
            </a:r>
            <a:r>
              <a:rPr dirty="0" baseline="-16666" sz="1500" spc="-142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baseline="-16666" sz="1500" spc="-547">
                <a:solidFill>
                  <a:srgbClr val="0000FF"/>
                </a:solidFill>
                <a:latin typeface="Lucida Sans Unicode"/>
                <a:cs typeface="Lucida Sans Unicode"/>
              </a:rPr>
              <a:t>·</a:t>
            </a:r>
            <a:r>
              <a:rPr dirty="0" baseline="-16666" sz="1500" spc="-142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baseline="-16666" sz="1500" spc="-75">
                <a:solidFill>
                  <a:srgbClr val="0000FF"/>
                </a:solidFill>
                <a:latin typeface="Tahoma"/>
                <a:cs typeface="Tahoma"/>
              </a:rPr>
              <a:t>5</a:t>
            </a:r>
            <a:r>
              <a:rPr dirty="0" sz="700" spc="-80">
                <a:solidFill>
                  <a:srgbClr val="0000FF"/>
                </a:solidFill>
                <a:latin typeface="Lucida Sans Unicode"/>
                <a:cs typeface="Lucida Sans Unicode"/>
              </a:rPr>
              <a:t>4</a:t>
            </a:r>
            <a:r>
              <a:rPr dirty="0" sz="700" spc="45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r>
              <a:rPr dirty="0" sz="700" spc="210" i="1">
                <a:solidFill>
                  <a:srgbClr val="0000FF"/>
                </a:solidFill>
                <a:latin typeface="Arial"/>
                <a:cs typeface="Arial"/>
              </a:rPr>
              <a:t>−</a:t>
            </a:r>
            <a:r>
              <a:rPr dirty="0" sz="700" spc="-80">
                <a:solidFill>
                  <a:srgbClr val="0000FF"/>
                </a:solidFill>
                <a:latin typeface="Lucida Sans Unicode"/>
                <a:cs typeface="Lucida Sans Unicode"/>
              </a:rPr>
              <a:t>3</a:t>
            </a:r>
            <a:endParaRPr sz="700">
              <a:latin typeface="Lucida Sans Unicode"/>
              <a:cs typeface="Lucida Sans Unicode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2429764" y="973313"/>
            <a:ext cx="326390" cy="2254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=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baseline="50000" sz="1500" spc="-794">
                <a:solidFill>
                  <a:srgbClr val="0000FF"/>
                </a:solidFill>
                <a:latin typeface="Lucida Sans Unicode"/>
                <a:cs typeface="Lucida Sans Unicode"/>
              </a:rPr>
              <a:t>√</a:t>
            </a:r>
            <a:r>
              <a:rPr dirty="0" baseline="61111" sz="750" spc="-82">
                <a:solidFill>
                  <a:srgbClr val="0000FF"/>
                </a:solidFill>
                <a:latin typeface="Lucida Sans Unicode"/>
                <a:cs typeface="Lucida Sans Unicode"/>
              </a:rPr>
              <a:t>4</a:t>
            </a:r>
            <a:r>
              <a:rPr dirty="0" baseline="61111" sz="750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baseline="61111" sz="750" spc="-60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5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474675" y="1531732"/>
            <a:ext cx="1835150" cy="1911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1392555" algn="l"/>
                <a:tab pos="1758314" algn="l"/>
              </a:tabLst>
            </a:pPr>
            <a:r>
              <a:rPr dirty="0" sz="1000" spc="-5">
                <a:latin typeface="Tahoma"/>
                <a:cs typeface="Tahoma"/>
              </a:rPr>
              <a:t>Pro</a:t>
            </a:r>
            <a:r>
              <a:rPr dirty="0" sz="1000" spc="-40">
                <a:latin typeface="Tahoma"/>
                <a:cs typeface="Tahoma"/>
              </a:rPr>
              <a:t>p</a:t>
            </a:r>
            <a:r>
              <a:rPr dirty="0" sz="1000" spc="-20">
                <a:latin typeface="Tahoma"/>
                <a:cs typeface="Tahoma"/>
              </a:rPr>
              <a:t>rie</a:t>
            </a:r>
            <a:r>
              <a:rPr dirty="0" sz="1000" spc="-30">
                <a:latin typeface="Tahoma"/>
                <a:cs typeface="Tahoma"/>
              </a:rPr>
              <a:t>t</a:t>
            </a:r>
            <a:r>
              <a:rPr dirty="0" sz="1000" spc="-540">
                <a:latin typeface="Tahoma"/>
                <a:cs typeface="Tahoma"/>
              </a:rPr>
              <a:t>`</a:t>
            </a:r>
            <a:r>
              <a:rPr dirty="0" sz="1000" spc="-50">
                <a:latin typeface="Tahoma"/>
                <a:cs typeface="Tahoma"/>
              </a:rPr>
              <a:t>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delle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p</a:t>
            </a:r>
            <a:r>
              <a:rPr dirty="0" sz="1000" spc="-45">
                <a:latin typeface="Tahoma"/>
                <a:cs typeface="Tahoma"/>
              </a:rPr>
              <a:t>otenze</a:t>
            </a:r>
            <a:r>
              <a:rPr dirty="0" sz="1000">
                <a:latin typeface="Tahoma"/>
                <a:cs typeface="Tahoma"/>
              </a:rPr>
              <a:t>	</a:t>
            </a:r>
            <a:r>
              <a:rPr dirty="0" sz="1000" spc="-125">
                <a:latin typeface="Tahoma"/>
                <a:cs typeface="Tahoma"/>
              </a:rPr>
              <a:t>=</a:t>
            </a:r>
            <a:r>
              <a:rPr dirty="0" sz="1000" spc="55">
                <a:latin typeface="Lucida Sans Unicode"/>
                <a:cs typeface="Lucida Sans Unicode"/>
              </a:rPr>
              <a:t>⇒</a:t>
            </a:r>
            <a:r>
              <a:rPr dirty="0" sz="1000">
                <a:latin typeface="Lucida Sans Unicode"/>
                <a:cs typeface="Lucida Sans Unicode"/>
              </a:rPr>
              <a:t>	</a:t>
            </a:r>
            <a:r>
              <a:rPr dirty="0" sz="1000" spc="-50">
                <a:latin typeface="Tahoma"/>
                <a:cs typeface="Tahoma"/>
              </a:rPr>
              <a:t>5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2283815" y="1507994"/>
            <a:ext cx="244475" cy="114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-80">
                <a:latin typeface="Lucida Sans Unicode"/>
                <a:cs typeface="Lucida Sans Unicode"/>
              </a:rPr>
              <a:t>3</a:t>
            </a:r>
            <a:r>
              <a:rPr dirty="0" sz="700" spc="-15" i="1">
                <a:latin typeface="Trebuchet MS"/>
                <a:cs typeface="Trebuchet MS"/>
              </a:rPr>
              <a:t>x</a:t>
            </a:r>
            <a:r>
              <a:rPr dirty="0" sz="700" spc="-150" i="1">
                <a:latin typeface="Trebuchet MS"/>
                <a:cs typeface="Trebuchet MS"/>
              </a:rPr>
              <a:t> </a:t>
            </a:r>
            <a:r>
              <a:rPr dirty="0" sz="700" spc="-30">
                <a:latin typeface="Lucida Sans Unicode"/>
                <a:cs typeface="Lucida Sans Unicode"/>
              </a:rPr>
              <a:t>+1</a:t>
            </a:r>
            <a:endParaRPr sz="700">
              <a:latin typeface="Lucida Sans Unicode"/>
              <a:cs typeface="Lucida Sans Unicode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2502573" y="1507994"/>
            <a:ext cx="449580" cy="1409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210" i="1">
                <a:latin typeface="Arial"/>
                <a:cs typeface="Arial"/>
              </a:rPr>
              <a:t>−</a:t>
            </a:r>
            <a:r>
              <a:rPr dirty="0" sz="700" spc="-80">
                <a:latin typeface="Lucida Sans Unicode"/>
                <a:cs typeface="Lucida Sans Unicode"/>
              </a:rPr>
              <a:t>2</a:t>
            </a:r>
            <a:r>
              <a:rPr dirty="0" sz="700" spc="210" i="1">
                <a:latin typeface="Arial"/>
                <a:cs typeface="Arial"/>
              </a:rPr>
              <a:t>−</a:t>
            </a:r>
            <a:r>
              <a:rPr dirty="0" sz="700" spc="-80">
                <a:latin typeface="Lucida Sans Unicode"/>
                <a:cs typeface="Lucida Sans Unicode"/>
              </a:rPr>
              <a:t>4</a:t>
            </a:r>
            <a:r>
              <a:rPr dirty="0" sz="700" spc="-15" i="1">
                <a:latin typeface="Trebuchet MS"/>
                <a:cs typeface="Trebuchet MS"/>
              </a:rPr>
              <a:t>x</a:t>
            </a:r>
            <a:r>
              <a:rPr dirty="0" sz="700" spc="-150" i="1">
                <a:latin typeface="Trebuchet MS"/>
                <a:cs typeface="Trebuchet MS"/>
              </a:rPr>
              <a:t> </a:t>
            </a:r>
            <a:r>
              <a:rPr dirty="0" sz="700" spc="-30">
                <a:latin typeface="Lucida Sans Unicode"/>
                <a:cs typeface="Lucida Sans Unicode"/>
              </a:rPr>
              <a:t>+3</a:t>
            </a:r>
            <a:endParaRPr sz="700">
              <a:latin typeface="Lucida Sans Unicode"/>
              <a:cs typeface="Lucida Sans Unicode"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3192716" y="1565224"/>
            <a:ext cx="33655" cy="0"/>
          </a:xfrm>
          <a:custGeom>
            <a:avLst/>
            <a:gdLst/>
            <a:ahLst/>
            <a:cxnLst/>
            <a:rect l="l" t="t" r="r" b="b"/>
            <a:pathLst>
              <a:path w="33655" h="0">
                <a:moveTo>
                  <a:pt x="0" y="0"/>
                </a:moveTo>
                <a:lnTo>
                  <a:pt x="33604" y="0"/>
                </a:lnTo>
              </a:path>
            </a:pathLst>
          </a:custGeom>
          <a:ln w="430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 txBox="1"/>
          <p:nvPr/>
        </p:nvSpPr>
        <p:spPr>
          <a:xfrm>
            <a:off x="2968028" y="1531732"/>
            <a:ext cx="1095375" cy="1911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77825" algn="l"/>
                <a:tab pos="885190" algn="l"/>
              </a:tabLst>
            </a:pP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5</a:t>
            </a:r>
            <a:r>
              <a:rPr dirty="0" sz="1000">
                <a:latin typeface="Tahoma"/>
                <a:cs typeface="Tahoma"/>
              </a:rPr>
              <a:t>	</a:t>
            </a:r>
            <a:r>
              <a:rPr dirty="0" sz="1000" spc="55">
                <a:latin typeface="Lucida Sans Unicode"/>
                <a:cs typeface="Lucida Sans Unicode"/>
              </a:rPr>
              <a:t>⇒</a:t>
            </a:r>
            <a:r>
              <a:rPr dirty="0" sz="1000">
                <a:latin typeface="Lucida Sans Unicode"/>
                <a:cs typeface="Lucida Sans Unicode"/>
              </a:rPr>
              <a:t> </a:t>
            </a:r>
            <a:r>
              <a:rPr dirty="0" sz="1000" spc="140">
                <a:latin typeface="Lucida Sans Unicode"/>
                <a:cs typeface="Lucida Sans Unicode"/>
              </a:rPr>
              <a:t> </a:t>
            </a:r>
            <a:r>
              <a:rPr dirty="0" sz="1000" spc="-50">
                <a:latin typeface="Tahoma"/>
                <a:cs typeface="Tahoma"/>
              </a:rPr>
              <a:t>5</a:t>
            </a:r>
            <a:r>
              <a:rPr dirty="0" sz="1000">
                <a:latin typeface="Tahoma"/>
                <a:cs typeface="Tahoma"/>
              </a:rPr>
              <a:t>	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5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3180016" y="1493043"/>
            <a:ext cx="59055" cy="1536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555"/>
              </a:lnSpc>
            </a:pPr>
            <a:r>
              <a:rPr dirty="0" sz="500" spc="-55">
                <a:latin typeface="Lucida Sans Unicode"/>
                <a:cs typeface="Lucida Sans Unicode"/>
              </a:rPr>
              <a:t>1</a:t>
            </a:r>
            <a:endParaRPr sz="500">
              <a:latin typeface="Lucida Sans Unicode"/>
              <a:cs typeface="Lucida Sans Unicode"/>
            </a:endParaRPr>
          </a:p>
          <a:p>
            <a:pPr marL="12700">
              <a:lnSpc>
                <a:spcPts val="555"/>
              </a:lnSpc>
            </a:pPr>
            <a:r>
              <a:rPr dirty="0" sz="500" spc="-55">
                <a:latin typeface="Lucida Sans Unicode"/>
                <a:cs typeface="Lucida Sans Unicode"/>
              </a:rPr>
              <a:t>4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3621747" y="1507994"/>
            <a:ext cx="194945" cy="1409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-80">
                <a:latin typeface="Lucida Sans Unicode"/>
                <a:cs typeface="Lucida Sans Unicode"/>
              </a:rPr>
              <a:t>2</a:t>
            </a:r>
            <a:r>
              <a:rPr dirty="0" sz="700" spc="210" i="1">
                <a:latin typeface="Arial"/>
                <a:cs typeface="Arial"/>
              </a:rPr>
              <a:t>−</a:t>
            </a:r>
            <a:r>
              <a:rPr dirty="0" sz="700" spc="-15" i="1">
                <a:latin typeface="Trebuchet MS"/>
                <a:cs typeface="Trebuchet MS"/>
              </a:rPr>
              <a:t>x</a:t>
            </a:r>
            <a:endParaRPr sz="700">
              <a:latin typeface="Trebuchet MS"/>
              <a:cs typeface="Trebuchet MS"/>
            </a:endParaRPr>
          </a:p>
        </p:txBody>
      </p:sp>
      <p:sp>
        <p:nvSpPr>
          <p:cNvPr id="29" name="object 29"/>
          <p:cNvSpPr/>
          <p:nvPr/>
        </p:nvSpPr>
        <p:spPr>
          <a:xfrm>
            <a:off x="4065511" y="1565224"/>
            <a:ext cx="33655" cy="0"/>
          </a:xfrm>
          <a:custGeom>
            <a:avLst/>
            <a:gdLst/>
            <a:ahLst/>
            <a:cxnLst/>
            <a:rect l="l" t="t" r="r" b="b"/>
            <a:pathLst>
              <a:path w="33654" h="0">
                <a:moveTo>
                  <a:pt x="0" y="0"/>
                </a:moveTo>
                <a:lnTo>
                  <a:pt x="33604" y="0"/>
                </a:lnTo>
              </a:path>
            </a:pathLst>
          </a:custGeom>
          <a:ln w="430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 txBox="1"/>
          <p:nvPr/>
        </p:nvSpPr>
        <p:spPr>
          <a:xfrm>
            <a:off x="4052811" y="1493043"/>
            <a:ext cx="59055" cy="1536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555"/>
              </a:lnSpc>
            </a:pPr>
            <a:r>
              <a:rPr dirty="0" sz="500" spc="-55">
                <a:latin typeface="Lucida Sans Unicode"/>
                <a:cs typeface="Lucida Sans Unicode"/>
              </a:rPr>
              <a:t>1</a:t>
            </a:r>
            <a:endParaRPr sz="500">
              <a:latin typeface="Lucida Sans Unicode"/>
              <a:cs typeface="Lucida Sans Unicode"/>
            </a:endParaRPr>
          </a:p>
          <a:p>
            <a:pPr marL="12700">
              <a:lnSpc>
                <a:spcPts val="555"/>
              </a:lnSpc>
            </a:pPr>
            <a:r>
              <a:rPr dirty="0" sz="500" spc="-55">
                <a:latin typeface="Lucida Sans Unicode"/>
                <a:cs typeface="Lucida Sans Unicode"/>
              </a:rPr>
              <a:t>4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1500797" y="1940672"/>
            <a:ext cx="52959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20">
                <a:latin typeface="Tahoma"/>
                <a:cs typeface="Tahoma"/>
              </a:rPr>
              <a:t>Iniettivi</a:t>
            </a:r>
            <a:r>
              <a:rPr dirty="0" sz="1000" spc="-35">
                <a:latin typeface="Tahoma"/>
                <a:cs typeface="Tahoma"/>
              </a:rPr>
              <a:t>t</a:t>
            </a:r>
            <a:r>
              <a:rPr dirty="0" sz="1000" spc="-540">
                <a:latin typeface="Tahoma"/>
                <a:cs typeface="Tahoma"/>
              </a:rPr>
              <a:t>`</a:t>
            </a:r>
            <a:r>
              <a:rPr dirty="0" sz="1000" spc="-50">
                <a:latin typeface="Tahoma"/>
                <a:cs typeface="Tahoma"/>
              </a:rPr>
              <a:t>a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32" name="object 32"/>
          <p:cNvSpPr/>
          <p:nvPr/>
        </p:nvSpPr>
        <p:spPr>
          <a:xfrm>
            <a:off x="3016059" y="2016912"/>
            <a:ext cx="63500" cy="0"/>
          </a:xfrm>
          <a:custGeom>
            <a:avLst/>
            <a:gdLst/>
            <a:ahLst/>
            <a:cxnLst/>
            <a:rect l="l" t="t" r="r" b="b"/>
            <a:pathLst>
              <a:path w="63500" h="0">
                <a:moveTo>
                  <a:pt x="0" y="0"/>
                </a:moveTo>
                <a:lnTo>
                  <a:pt x="6325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 txBox="1"/>
          <p:nvPr/>
        </p:nvSpPr>
        <p:spPr>
          <a:xfrm>
            <a:off x="2166141" y="1940672"/>
            <a:ext cx="926465" cy="2387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77825" algn="l"/>
              </a:tabLst>
            </a:pPr>
            <a:r>
              <a:rPr dirty="0" sz="1000" spc="-130">
                <a:latin typeface="Tahoma"/>
                <a:cs typeface="Tahoma"/>
              </a:rPr>
              <a:t>=</a:t>
            </a:r>
            <a:r>
              <a:rPr dirty="0" sz="1000" spc="55">
                <a:latin typeface="Lucida Sans Unicode"/>
                <a:cs typeface="Lucida Sans Unicode"/>
              </a:rPr>
              <a:t>⇒</a:t>
            </a:r>
            <a:r>
              <a:rPr dirty="0" sz="1000">
                <a:latin typeface="Lucida Sans Unicode"/>
                <a:cs typeface="Lucida Sans Unicode"/>
              </a:rPr>
              <a:t>	</a:t>
            </a:r>
            <a:r>
              <a:rPr dirty="0" sz="1000" spc="-50">
                <a:latin typeface="Tahoma"/>
                <a:cs typeface="Tahoma"/>
              </a:rPr>
              <a:t>2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65" i="1">
                <a:latin typeface="Trebuchet MS"/>
                <a:cs typeface="Trebuchet MS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80">
                <a:latin typeface="Tahoma"/>
                <a:cs typeface="Tahoma"/>
              </a:rPr>
              <a:t> </a:t>
            </a:r>
            <a:r>
              <a:rPr dirty="0" baseline="-38888" sz="1500" spc="-75">
                <a:latin typeface="Tahoma"/>
                <a:cs typeface="Tahoma"/>
              </a:rPr>
              <a:t>4</a:t>
            </a:r>
            <a:endParaRPr baseline="-38888" sz="1500">
              <a:latin typeface="Tahoma"/>
              <a:cs typeface="Tahoma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3003359" y="1855074"/>
            <a:ext cx="8890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0">
                <a:latin typeface="Tahoma"/>
                <a:cs typeface="Tahoma"/>
              </a:rPr>
              <a:t>1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981621" y="2349612"/>
            <a:ext cx="785495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">
                <a:latin typeface="Tahoma"/>
                <a:cs typeface="Tahoma"/>
              </a:rPr>
              <a:t>Conti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alge</a:t>
            </a:r>
            <a:r>
              <a:rPr dirty="0" sz="1000" spc="-90">
                <a:latin typeface="Tahoma"/>
                <a:cs typeface="Tahoma"/>
              </a:rPr>
              <a:t>b</a:t>
            </a:r>
            <a:r>
              <a:rPr dirty="0" sz="1000" spc="-10">
                <a:latin typeface="Tahoma"/>
                <a:cs typeface="Tahoma"/>
              </a:rPr>
              <a:t>rici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36" name="object 36"/>
          <p:cNvSpPr/>
          <p:nvPr/>
        </p:nvSpPr>
        <p:spPr>
          <a:xfrm>
            <a:off x="2753093" y="2425852"/>
            <a:ext cx="63500" cy="0"/>
          </a:xfrm>
          <a:custGeom>
            <a:avLst/>
            <a:gdLst/>
            <a:ahLst/>
            <a:cxnLst/>
            <a:rect l="l" t="t" r="r" b="b"/>
            <a:pathLst>
              <a:path w="63500" h="0">
                <a:moveTo>
                  <a:pt x="0" y="0"/>
                </a:moveTo>
                <a:lnTo>
                  <a:pt x="6325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 txBox="1"/>
          <p:nvPr/>
        </p:nvSpPr>
        <p:spPr>
          <a:xfrm>
            <a:off x="1903115" y="2349612"/>
            <a:ext cx="926465" cy="2387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77825" algn="l"/>
              </a:tabLst>
            </a:pPr>
            <a:r>
              <a:rPr dirty="0" sz="1000" spc="-125">
                <a:latin typeface="Tahoma"/>
                <a:cs typeface="Tahoma"/>
              </a:rPr>
              <a:t>=</a:t>
            </a:r>
            <a:r>
              <a:rPr dirty="0" sz="1000" spc="55">
                <a:latin typeface="Lucida Sans Unicode"/>
                <a:cs typeface="Lucida Sans Unicode"/>
              </a:rPr>
              <a:t>⇒</a:t>
            </a:r>
            <a:r>
              <a:rPr dirty="0" sz="1000">
                <a:latin typeface="Lucida Sans Unicode"/>
                <a:cs typeface="Lucida Sans Unicode"/>
              </a:rPr>
              <a:t>	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65" i="1">
                <a:latin typeface="Trebuchet MS"/>
                <a:cs typeface="Trebuchet MS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2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25">
                <a:latin typeface="Lucida Sans Unicode"/>
                <a:cs typeface="Lucida Sans Unicode"/>
              </a:rPr>
              <a:t> </a:t>
            </a:r>
            <a:r>
              <a:rPr dirty="0" baseline="-38888" sz="1500" spc="-75">
                <a:latin typeface="Tahoma"/>
                <a:cs typeface="Tahoma"/>
              </a:rPr>
              <a:t>4</a:t>
            </a:r>
            <a:endParaRPr baseline="-38888" sz="1500">
              <a:latin typeface="Tahoma"/>
              <a:cs typeface="Tahoma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2740393" y="2264014"/>
            <a:ext cx="8890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0">
                <a:latin typeface="Tahoma"/>
                <a:cs typeface="Tahoma"/>
              </a:rPr>
              <a:t>1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39" name="object 39"/>
          <p:cNvSpPr/>
          <p:nvPr/>
        </p:nvSpPr>
        <p:spPr>
          <a:xfrm>
            <a:off x="3535235" y="2425852"/>
            <a:ext cx="63500" cy="0"/>
          </a:xfrm>
          <a:custGeom>
            <a:avLst/>
            <a:gdLst/>
            <a:ahLst/>
            <a:cxnLst/>
            <a:rect l="l" t="t" r="r" b="b"/>
            <a:pathLst>
              <a:path w="63500" h="0">
                <a:moveTo>
                  <a:pt x="0" y="0"/>
                </a:moveTo>
                <a:lnTo>
                  <a:pt x="63258" y="0"/>
                </a:lnTo>
              </a:path>
            </a:pathLst>
          </a:custGeom>
          <a:ln w="5054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0" name="object 40"/>
          <p:cNvSpPr txBox="1"/>
          <p:nvPr/>
        </p:nvSpPr>
        <p:spPr>
          <a:xfrm>
            <a:off x="2980512" y="2349612"/>
            <a:ext cx="631190" cy="2387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00355" algn="l"/>
              </a:tabLst>
            </a:pPr>
            <a:r>
              <a:rPr dirty="0" sz="1000" spc="55">
                <a:latin typeface="Lucida Sans Unicode"/>
                <a:cs typeface="Lucida Sans Unicode"/>
              </a:rPr>
              <a:t>⇒</a:t>
            </a:r>
            <a:r>
              <a:rPr dirty="0" sz="1000" spc="55">
                <a:latin typeface="Lucida Sans Unicode"/>
                <a:cs typeface="Lucida Sans Unicode"/>
              </a:rPr>
              <a:t>	</a:t>
            </a:r>
            <a:r>
              <a:rPr dirty="0" sz="1000" spc="-45" i="1">
                <a:solidFill>
                  <a:srgbClr val="FF0000"/>
                </a:solidFill>
                <a:latin typeface="Trebuchet MS"/>
                <a:cs typeface="Trebuchet MS"/>
              </a:rPr>
              <a:t>x</a:t>
            </a:r>
            <a:r>
              <a:rPr dirty="0" sz="1000" spc="65" i="1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dirty="0" sz="1000" spc="40">
                <a:solidFill>
                  <a:srgbClr val="FF0000"/>
                </a:solidFill>
                <a:latin typeface="Tahoma"/>
                <a:cs typeface="Tahoma"/>
              </a:rPr>
              <a:t>=</a:t>
            </a:r>
            <a:r>
              <a:rPr dirty="0" sz="1000" spc="8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baseline="-38888" sz="1500" spc="-75">
                <a:solidFill>
                  <a:srgbClr val="FF0000"/>
                </a:solidFill>
                <a:latin typeface="Tahoma"/>
                <a:cs typeface="Tahoma"/>
              </a:rPr>
              <a:t>4</a:t>
            </a:r>
            <a:endParaRPr baseline="-38888" sz="1500">
              <a:latin typeface="Tahoma"/>
              <a:cs typeface="Tahoma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3522535" y="2264014"/>
            <a:ext cx="8890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7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42" name="object 42"/>
          <p:cNvSpPr/>
          <p:nvPr/>
        </p:nvSpPr>
        <p:spPr>
          <a:xfrm>
            <a:off x="0" y="3364623"/>
            <a:ext cx="1383030" cy="91440"/>
          </a:xfrm>
          <a:custGeom>
            <a:avLst/>
            <a:gdLst/>
            <a:ahLst/>
            <a:cxnLst/>
            <a:rect l="l" t="t" r="r" b="b"/>
            <a:pathLst>
              <a:path w="1383030" h="91439">
                <a:moveTo>
                  <a:pt x="0" y="91376"/>
                </a:moveTo>
                <a:lnTo>
                  <a:pt x="1382420" y="91376"/>
                </a:lnTo>
                <a:lnTo>
                  <a:pt x="1382420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3" name="object 43"/>
          <p:cNvSpPr/>
          <p:nvPr/>
        </p:nvSpPr>
        <p:spPr>
          <a:xfrm>
            <a:off x="1382420" y="3364623"/>
            <a:ext cx="1935480" cy="91440"/>
          </a:xfrm>
          <a:custGeom>
            <a:avLst/>
            <a:gdLst/>
            <a:ahLst/>
            <a:cxnLst/>
            <a:rect l="l" t="t" r="r" b="b"/>
            <a:pathLst>
              <a:path w="1935479" h="91439">
                <a:moveTo>
                  <a:pt x="0" y="91376"/>
                </a:moveTo>
                <a:lnTo>
                  <a:pt x="1935352" y="91376"/>
                </a:lnTo>
                <a:lnTo>
                  <a:pt x="1935352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4" name="object 44"/>
          <p:cNvSpPr/>
          <p:nvPr/>
        </p:nvSpPr>
        <p:spPr>
          <a:xfrm>
            <a:off x="3317760" y="3364623"/>
            <a:ext cx="829944" cy="91440"/>
          </a:xfrm>
          <a:custGeom>
            <a:avLst/>
            <a:gdLst/>
            <a:ahLst/>
            <a:cxnLst/>
            <a:rect l="l" t="t" r="r" b="b"/>
            <a:pathLst>
              <a:path w="829945" h="91439">
                <a:moveTo>
                  <a:pt x="0" y="91376"/>
                </a:moveTo>
                <a:lnTo>
                  <a:pt x="829411" y="91376"/>
                </a:lnTo>
                <a:lnTo>
                  <a:pt x="829411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5" name="object 45"/>
          <p:cNvSpPr/>
          <p:nvPr/>
        </p:nvSpPr>
        <p:spPr>
          <a:xfrm>
            <a:off x="4147172" y="3364623"/>
            <a:ext cx="461009" cy="91440"/>
          </a:xfrm>
          <a:custGeom>
            <a:avLst/>
            <a:gdLst/>
            <a:ahLst/>
            <a:cxnLst/>
            <a:rect l="l" t="t" r="r" b="b"/>
            <a:pathLst>
              <a:path w="461010" h="91439">
                <a:moveTo>
                  <a:pt x="0" y="91376"/>
                </a:moveTo>
                <a:lnTo>
                  <a:pt x="460832" y="91376"/>
                </a:lnTo>
                <a:lnTo>
                  <a:pt x="46083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6" name="object 46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Agnese</a:t>
            </a:r>
            <a:r>
              <a:rPr dirty="0" spc="15"/>
              <a:t> </a:t>
            </a:r>
            <a:r>
              <a:rPr dirty="0" spc="-10"/>
              <a:t>Di</a:t>
            </a:r>
            <a:r>
              <a:rPr dirty="0" spc="15"/>
              <a:t> </a:t>
            </a:r>
            <a:r>
              <a:rPr dirty="0" spc="-30"/>
              <a:t>Castro</a:t>
            </a:r>
          </a:p>
        </p:txBody>
      </p:sp>
      <p:sp>
        <p:nvSpPr>
          <p:cNvPr id="47" name="object 47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0"/>
              <a:t>Es</a:t>
            </a:r>
            <a:r>
              <a:rPr dirty="0" spc="-5"/>
              <a:t>p</a:t>
            </a:r>
            <a:r>
              <a:rPr dirty="0" spc="-40"/>
              <a:t>onenziale</a:t>
            </a:r>
            <a:r>
              <a:rPr dirty="0" spc="15"/>
              <a:t> </a:t>
            </a:r>
            <a:r>
              <a:rPr dirty="0" spc="50"/>
              <a:t>&amp;</a:t>
            </a:r>
            <a:r>
              <a:rPr dirty="0" spc="15"/>
              <a:t> </a:t>
            </a:r>
            <a:r>
              <a:rPr dirty="0" spc="-25"/>
              <a:t>Log</a:t>
            </a:r>
            <a:r>
              <a:rPr dirty="0" spc="-40"/>
              <a:t>a</a:t>
            </a:r>
            <a:r>
              <a:rPr dirty="0" spc="-25"/>
              <a:t>ritmo:</a:t>
            </a:r>
            <a:r>
              <a:rPr dirty="0" spc="75"/>
              <a:t> </a:t>
            </a:r>
            <a:r>
              <a:rPr dirty="0" spc="-45"/>
              <a:t>p</a:t>
            </a:r>
            <a:r>
              <a:rPr dirty="0" spc="-40"/>
              <a:t>a</a:t>
            </a:r>
            <a:r>
              <a:rPr dirty="0" spc="-25"/>
              <a:t>rte</a:t>
            </a:r>
            <a:r>
              <a:rPr dirty="0" spc="15"/>
              <a:t> </a:t>
            </a:r>
            <a:r>
              <a:rPr dirty="0" spc="-55"/>
              <a:t>3</a:t>
            </a:r>
          </a:p>
        </p:txBody>
      </p:sp>
      <p:sp>
        <p:nvSpPr>
          <p:cNvPr id="48" name="object 48"/>
          <p:cNvSpPr txBox="1"/>
          <p:nvPr/>
        </p:nvSpPr>
        <p:spPr>
          <a:xfrm>
            <a:off x="3458971" y="3367563"/>
            <a:ext cx="54737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25">
                <a:solidFill>
                  <a:srgbClr val="7A0000"/>
                </a:solidFill>
                <a:latin typeface="Lucida Sans Unicode"/>
                <a:cs typeface="Lucida Sans Unicode"/>
              </a:rPr>
              <a:t>Unitelma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Sapienza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4297667" y="3367563"/>
            <a:ext cx="16002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0">
                <a:solidFill>
                  <a:srgbClr val="FFFFFF"/>
                </a:solidFill>
                <a:latin typeface="Lucida Sans Unicode"/>
                <a:cs typeface="Lucida Sans Unicode"/>
              </a:rPr>
              <a:t>5/27</a:t>
            </a:r>
            <a:endParaRPr sz="5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24928" y="24034"/>
            <a:ext cx="65405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Equazioni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50">
                <a:solidFill>
                  <a:srgbClr val="7A0000"/>
                </a:solidFill>
                <a:latin typeface="Lucida Sans Unicode"/>
                <a:cs typeface="Lucida Sans Unicode"/>
              </a:rPr>
              <a:t>es</a:t>
            </a:r>
            <a:r>
              <a:rPr dirty="0" sz="500" spc="-40">
                <a:solidFill>
                  <a:srgbClr val="7A0000"/>
                </a:solidFill>
                <a:latin typeface="Lucida Sans Unicode"/>
                <a:cs typeface="Lucida Sans Unicode"/>
              </a:rPr>
              <a:t>p</a:t>
            </a:r>
            <a:r>
              <a:rPr dirty="0" sz="500" spc="-35">
                <a:solidFill>
                  <a:srgbClr val="7A0000"/>
                </a:solidFill>
                <a:latin typeface="Lucida Sans Unicode"/>
                <a:cs typeface="Lucida Sans Unicode"/>
              </a:rPr>
              <a:t>onenziali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113830" y="522154"/>
            <a:ext cx="546735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30" b="1">
                <a:solidFill>
                  <a:srgbClr val="007F00"/>
                </a:solidFill>
                <a:latin typeface="Gill Sans MT"/>
                <a:cs typeface="Gill Sans MT"/>
              </a:rPr>
              <a:t>Esempio:</a:t>
            </a:r>
            <a:endParaRPr sz="1000">
              <a:latin typeface="Gill Sans MT"/>
              <a:cs typeface="Gill Sans MT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75729" y="629626"/>
            <a:ext cx="4456607" cy="10160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0" y="0"/>
            <a:ext cx="4608004" cy="34560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4468835" y="1058417"/>
            <a:ext cx="114301" cy="11430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77330" y="1109218"/>
            <a:ext cx="4304204" cy="635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4532336" y="536230"/>
            <a:ext cx="50800" cy="534887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532336" y="599731"/>
            <a:ext cx="50800" cy="471386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75729" y="712200"/>
            <a:ext cx="4457065" cy="410209"/>
          </a:xfrm>
          <a:custGeom>
            <a:avLst/>
            <a:gdLst/>
            <a:ahLst/>
            <a:cxnLst/>
            <a:rect l="l" t="t" r="r" b="b"/>
            <a:pathLst>
              <a:path w="4457065" h="410209">
                <a:moveTo>
                  <a:pt x="4456606" y="0"/>
                </a:moveTo>
                <a:lnTo>
                  <a:pt x="0" y="0"/>
                </a:lnTo>
                <a:lnTo>
                  <a:pt x="0" y="358917"/>
                </a:lnTo>
                <a:lnTo>
                  <a:pt x="16636" y="396431"/>
                </a:lnTo>
                <a:lnTo>
                  <a:pt x="4405806" y="409718"/>
                </a:lnTo>
                <a:lnTo>
                  <a:pt x="4420049" y="407673"/>
                </a:lnTo>
                <a:lnTo>
                  <a:pt x="4451170" y="381714"/>
                </a:lnTo>
                <a:lnTo>
                  <a:pt x="445660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4532336" y="587031"/>
            <a:ext cx="0" cy="503555"/>
          </a:xfrm>
          <a:custGeom>
            <a:avLst/>
            <a:gdLst/>
            <a:ahLst/>
            <a:cxnLst/>
            <a:rect l="l" t="t" r="r" b="b"/>
            <a:pathLst>
              <a:path w="0" h="503555">
                <a:moveTo>
                  <a:pt x="0" y="503136"/>
                </a:moveTo>
                <a:lnTo>
                  <a:pt x="0" y="0"/>
                </a:lnTo>
              </a:path>
            </a:pathLst>
          </a:custGeom>
          <a:ln w="3175">
            <a:solidFill>
              <a:srgbClr val="7F7F7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4532336" y="574331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AFAFA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4532336" y="561631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CECEC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4532336" y="548931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EFEFE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4532336" y="529881"/>
            <a:ext cx="0" cy="19050"/>
          </a:xfrm>
          <a:custGeom>
            <a:avLst/>
            <a:gdLst/>
            <a:ahLst/>
            <a:cxnLst/>
            <a:rect l="l" t="t" r="r" b="b"/>
            <a:pathLst>
              <a:path w="0" h="19050">
                <a:moveTo>
                  <a:pt x="0" y="19050"/>
                </a:moveTo>
                <a:lnTo>
                  <a:pt x="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 txBox="1"/>
          <p:nvPr/>
        </p:nvSpPr>
        <p:spPr>
          <a:xfrm>
            <a:off x="1875358" y="859100"/>
            <a:ext cx="309880" cy="1758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1500" spc="-75">
                <a:solidFill>
                  <a:srgbClr val="0000FF"/>
                </a:solidFill>
                <a:latin typeface="Tahoma"/>
                <a:cs typeface="Tahoma"/>
              </a:rPr>
              <a:t>2</a:t>
            </a:r>
            <a:r>
              <a:rPr dirty="0" sz="700" spc="-80">
                <a:solidFill>
                  <a:srgbClr val="0000FF"/>
                </a:solidFill>
                <a:latin typeface="Lucida Sans Unicode"/>
                <a:cs typeface="Lucida Sans Unicode"/>
              </a:rPr>
              <a:t>3</a:t>
            </a:r>
            <a:r>
              <a:rPr dirty="0" sz="700" spc="45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r>
              <a:rPr dirty="0" sz="700" spc="210" i="1">
                <a:solidFill>
                  <a:srgbClr val="0000FF"/>
                </a:solidFill>
                <a:latin typeface="Arial"/>
                <a:cs typeface="Arial"/>
              </a:rPr>
              <a:t>−</a:t>
            </a:r>
            <a:r>
              <a:rPr dirty="0" sz="700" spc="-15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endParaRPr sz="700">
              <a:latin typeface="Trebuchet MS"/>
              <a:cs typeface="Trebuchet MS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2167686" y="797227"/>
            <a:ext cx="43434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58140" algn="l"/>
              </a:tabLst>
            </a:pPr>
            <a:r>
              <a:rPr dirty="0" baseline="5555" sz="750" spc="-82">
                <a:solidFill>
                  <a:srgbClr val="0000FF"/>
                </a:solidFill>
                <a:latin typeface="Lucida Sans Unicode"/>
                <a:cs typeface="Lucida Sans Unicode"/>
              </a:rPr>
              <a:t>2</a:t>
            </a:r>
            <a:r>
              <a:rPr dirty="0" baseline="5555" sz="750" spc="-82">
                <a:solidFill>
                  <a:srgbClr val="0000FF"/>
                </a:solidFill>
                <a:latin typeface="Lucida Sans Unicode"/>
                <a:cs typeface="Lucida Sans Unicode"/>
              </a:rPr>
              <a:t>	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1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2249093" y="882825"/>
            <a:ext cx="123825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=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2410523" y="959065"/>
            <a:ext cx="294640" cy="0"/>
          </a:xfrm>
          <a:custGeom>
            <a:avLst/>
            <a:gdLst/>
            <a:ahLst/>
            <a:cxnLst/>
            <a:rect l="l" t="t" r="r" b="b"/>
            <a:pathLst>
              <a:path w="294639" h="0">
                <a:moveTo>
                  <a:pt x="0" y="0"/>
                </a:moveTo>
                <a:lnTo>
                  <a:pt x="294233" y="0"/>
                </a:lnTo>
              </a:path>
            </a:pathLst>
          </a:custGeom>
          <a:ln w="5054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 txBox="1"/>
          <p:nvPr/>
        </p:nvSpPr>
        <p:spPr>
          <a:xfrm>
            <a:off x="2397823" y="961576"/>
            <a:ext cx="305435" cy="1600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6666" sz="1500" spc="-75">
                <a:solidFill>
                  <a:srgbClr val="0000FF"/>
                </a:solidFill>
                <a:latin typeface="Tahoma"/>
                <a:cs typeface="Tahoma"/>
              </a:rPr>
              <a:t>4</a:t>
            </a:r>
            <a:r>
              <a:rPr dirty="0" sz="700" spc="-80">
                <a:solidFill>
                  <a:srgbClr val="0000FF"/>
                </a:solidFill>
                <a:latin typeface="Lucida Sans Unicode"/>
                <a:cs typeface="Lucida Sans Unicode"/>
              </a:rPr>
              <a:t>1</a:t>
            </a:r>
            <a:r>
              <a:rPr dirty="0" sz="700" spc="210" i="1">
                <a:solidFill>
                  <a:srgbClr val="0000FF"/>
                </a:solidFill>
                <a:latin typeface="Arial"/>
                <a:cs typeface="Arial"/>
              </a:rPr>
              <a:t>−</a:t>
            </a:r>
            <a:r>
              <a:rPr dirty="0" sz="700" spc="-80">
                <a:solidFill>
                  <a:srgbClr val="0000FF"/>
                </a:solidFill>
                <a:latin typeface="Lucida Sans Unicode"/>
                <a:cs typeface="Lucida Sans Unicode"/>
              </a:rPr>
              <a:t>2</a:t>
            </a:r>
            <a:r>
              <a:rPr dirty="0" sz="700" spc="-15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endParaRPr sz="700">
              <a:latin typeface="Trebuchet MS"/>
              <a:cs typeface="Trebuchet MS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0" y="3364623"/>
            <a:ext cx="1383030" cy="91440"/>
          </a:xfrm>
          <a:custGeom>
            <a:avLst/>
            <a:gdLst/>
            <a:ahLst/>
            <a:cxnLst/>
            <a:rect l="l" t="t" r="r" b="b"/>
            <a:pathLst>
              <a:path w="1383030" h="91439">
                <a:moveTo>
                  <a:pt x="0" y="91376"/>
                </a:moveTo>
                <a:lnTo>
                  <a:pt x="1382420" y="91376"/>
                </a:lnTo>
                <a:lnTo>
                  <a:pt x="1382420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1382420" y="3364623"/>
            <a:ext cx="1935480" cy="91440"/>
          </a:xfrm>
          <a:custGeom>
            <a:avLst/>
            <a:gdLst/>
            <a:ahLst/>
            <a:cxnLst/>
            <a:rect l="l" t="t" r="r" b="b"/>
            <a:pathLst>
              <a:path w="1935479" h="91439">
                <a:moveTo>
                  <a:pt x="0" y="91376"/>
                </a:moveTo>
                <a:lnTo>
                  <a:pt x="1935352" y="91376"/>
                </a:lnTo>
                <a:lnTo>
                  <a:pt x="193535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3317760" y="3364623"/>
            <a:ext cx="829944" cy="91440"/>
          </a:xfrm>
          <a:custGeom>
            <a:avLst/>
            <a:gdLst/>
            <a:ahLst/>
            <a:cxnLst/>
            <a:rect l="l" t="t" r="r" b="b"/>
            <a:pathLst>
              <a:path w="829945" h="91439">
                <a:moveTo>
                  <a:pt x="0" y="91376"/>
                </a:moveTo>
                <a:lnTo>
                  <a:pt x="829411" y="91376"/>
                </a:lnTo>
                <a:lnTo>
                  <a:pt x="829411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4147172" y="3364623"/>
            <a:ext cx="461009" cy="91440"/>
          </a:xfrm>
          <a:custGeom>
            <a:avLst/>
            <a:gdLst/>
            <a:ahLst/>
            <a:cxnLst/>
            <a:rect l="l" t="t" r="r" b="b"/>
            <a:pathLst>
              <a:path w="461010" h="91439">
                <a:moveTo>
                  <a:pt x="0" y="91376"/>
                </a:moveTo>
                <a:lnTo>
                  <a:pt x="460832" y="91376"/>
                </a:lnTo>
                <a:lnTo>
                  <a:pt x="46083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Agnese</a:t>
            </a:r>
            <a:r>
              <a:rPr dirty="0" spc="15"/>
              <a:t> </a:t>
            </a:r>
            <a:r>
              <a:rPr dirty="0" spc="-10"/>
              <a:t>Di</a:t>
            </a:r>
            <a:r>
              <a:rPr dirty="0" spc="15"/>
              <a:t> </a:t>
            </a:r>
            <a:r>
              <a:rPr dirty="0" spc="-30"/>
              <a:t>Castro</a:t>
            </a:r>
          </a:p>
        </p:txBody>
      </p:sp>
      <p:sp>
        <p:nvSpPr>
          <p:cNvPr id="27" name="object 27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0"/>
              <a:t>Es</a:t>
            </a:r>
            <a:r>
              <a:rPr dirty="0" spc="-5"/>
              <a:t>p</a:t>
            </a:r>
            <a:r>
              <a:rPr dirty="0" spc="-40"/>
              <a:t>onenziale</a:t>
            </a:r>
            <a:r>
              <a:rPr dirty="0" spc="15"/>
              <a:t> </a:t>
            </a:r>
            <a:r>
              <a:rPr dirty="0" spc="50"/>
              <a:t>&amp;</a:t>
            </a:r>
            <a:r>
              <a:rPr dirty="0" spc="15"/>
              <a:t> </a:t>
            </a:r>
            <a:r>
              <a:rPr dirty="0" spc="-25"/>
              <a:t>Log</a:t>
            </a:r>
            <a:r>
              <a:rPr dirty="0" spc="-40"/>
              <a:t>a</a:t>
            </a:r>
            <a:r>
              <a:rPr dirty="0" spc="-25"/>
              <a:t>ritmo:</a:t>
            </a:r>
            <a:r>
              <a:rPr dirty="0" spc="75"/>
              <a:t> </a:t>
            </a:r>
            <a:r>
              <a:rPr dirty="0" spc="-45"/>
              <a:t>p</a:t>
            </a:r>
            <a:r>
              <a:rPr dirty="0" spc="-40"/>
              <a:t>a</a:t>
            </a:r>
            <a:r>
              <a:rPr dirty="0" spc="-25"/>
              <a:t>rte</a:t>
            </a:r>
            <a:r>
              <a:rPr dirty="0" spc="15"/>
              <a:t> </a:t>
            </a:r>
            <a:r>
              <a:rPr dirty="0" spc="-55"/>
              <a:t>3</a:t>
            </a:r>
          </a:p>
        </p:txBody>
      </p:sp>
      <p:sp>
        <p:nvSpPr>
          <p:cNvPr id="28" name="object 28"/>
          <p:cNvSpPr txBox="1"/>
          <p:nvPr/>
        </p:nvSpPr>
        <p:spPr>
          <a:xfrm>
            <a:off x="3458971" y="3367563"/>
            <a:ext cx="54737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25">
                <a:solidFill>
                  <a:srgbClr val="7A0000"/>
                </a:solidFill>
                <a:latin typeface="Lucida Sans Unicode"/>
                <a:cs typeface="Lucida Sans Unicode"/>
              </a:rPr>
              <a:t>Unitelma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Sapienza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4297667" y="3367563"/>
            <a:ext cx="16002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0">
                <a:solidFill>
                  <a:srgbClr val="FFFFFF"/>
                </a:solidFill>
                <a:latin typeface="Lucida Sans Unicode"/>
                <a:cs typeface="Lucida Sans Unicode"/>
              </a:rPr>
              <a:t>6/27</a:t>
            </a:r>
            <a:endParaRPr sz="5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24928" y="24034"/>
            <a:ext cx="65405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Equazioni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50">
                <a:solidFill>
                  <a:srgbClr val="7A0000"/>
                </a:solidFill>
                <a:latin typeface="Lucida Sans Unicode"/>
                <a:cs typeface="Lucida Sans Unicode"/>
              </a:rPr>
              <a:t>es</a:t>
            </a:r>
            <a:r>
              <a:rPr dirty="0" sz="500" spc="-40">
                <a:solidFill>
                  <a:srgbClr val="7A0000"/>
                </a:solidFill>
                <a:latin typeface="Lucida Sans Unicode"/>
                <a:cs typeface="Lucida Sans Unicode"/>
              </a:rPr>
              <a:t>p</a:t>
            </a:r>
            <a:r>
              <a:rPr dirty="0" sz="500" spc="-35">
                <a:solidFill>
                  <a:srgbClr val="7A0000"/>
                </a:solidFill>
                <a:latin typeface="Lucida Sans Unicode"/>
                <a:cs typeface="Lucida Sans Unicode"/>
              </a:rPr>
              <a:t>onenziali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113830" y="522154"/>
            <a:ext cx="546735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30" b="1">
                <a:solidFill>
                  <a:srgbClr val="007F00"/>
                </a:solidFill>
                <a:latin typeface="Gill Sans MT"/>
                <a:cs typeface="Gill Sans MT"/>
              </a:rPr>
              <a:t>Esempio:</a:t>
            </a:r>
            <a:endParaRPr sz="1000">
              <a:latin typeface="Gill Sans MT"/>
              <a:cs typeface="Gill Sans MT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75729" y="629626"/>
            <a:ext cx="4456607" cy="10160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0" y="0"/>
            <a:ext cx="4608004" cy="34560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4468835" y="1058417"/>
            <a:ext cx="114301" cy="11430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77330" y="1109218"/>
            <a:ext cx="4304204" cy="635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4532336" y="536230"/>
            <a:ext cx="50800" cy="534887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532336" y="599731"/>
            <a:ext cx="50800" cy="471386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75729" y="712200"/>
            <a:ext cx="4457065" cy="410209"/>
          </a:xfrm>
          <a:custGeom>
            <a:avLst/>
            <a:gdLst/>
            <a:ahLst/>
            <a:cxnLst/>
            <a:rect l="l" t="t" r="r" b="b"/>
            <a:pathLst>
              <a:path w="4457065" h="410209">
                <a:moveTo>
                  <a:pt x="4456606" y="0"/>
                </a:moveTo>
                <a:lnTo>
                  <a:pt x="0" y="0"/>
                </a:lnTo>
                <a:lnTo>
                  <a:pt x="0" y="358917"/>
                </a:lnTo>
                <a:lnTo>
                  <a:pt x="16636" y="396431"/>
                </a:lnTo>
                <a:lnTo>
                  <a:pt x="4405806" y="409718"/>
                </a:lnTo>
                <a:lnTo>
                  <a:pt x="4420049" y="407673"/>
                </a:lnTo>
                <a:lnTo>
                  <a:pt x="4451170" y="381714"/>
                </a:lnTo>
                <a:lnTo>
                  <a:pt x="445660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4532336" y="587031"/>
            <a:ext cx="0" cy="503555"/>
          </a:xfrm>
          <a:custGeom>
            <a:avLst/>
            <a:gdLst/>
            <a:ahLst/>
            <a:cxnLst/>
            <a:rect l="l" t="t" r="r" b="b"/>
            <a:pathLst>
              <a:path w="0" h="503555">
                <a:moveTo>
                  <a:pt x="0" y="503136"/>
                </a:moveTo>
                <a:lnTo>
                  <a:pt x="0" y="0"/>
                </a:lnTo>
              </a:path>
            </a:pathLst>
          </a:custGeom>
          <a:ln w="3175">
            <a:solidFill>
              <a:srgbClr val="7F7F7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4532336" y="574331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AFAFA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4532336" y="561631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CECEC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4532336" y="548931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EFEFE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4532336" y="529881"/>
            <a:ext cx="0" cy="19050"/>
          </a:xfrm>
          <a:custGeom>
            <a:avLst/>
            <a:gdLst/>
            <a:ahLst/>
            <a:cxnLst/>
            <a:rect l="l" t="t" r="r" b="b"/>
            <a:pathLst>
              <a:path w="0" h="19050">
                <a:moveTo>
                  <a:pt x="0" y="19050"/>
                </a:moveTo>
                <a:lnTo>
                  <a:pt x="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 txBox="1"/>
          <p:nvPr/>
        </p:nvSpPr>
        <p:spPr>
          <a:xfrm>
            <a:off x="1875358" y="859100"/>
            <a:ext cx="309880" cy="1758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1500" spc="-75">
                <a:solidFill>
                  <a:srgbClr val="0000FF"/>
                </a:solidFill>
                <a:latin typeface="Tahoma"/>
                <a:cs typeface="Tahoma"/>
              </a:rPr>
              <a:t>2</a:t>
            </a:r>
            <a:r>
              <a:rPr dirty="0" sz="700" spc="-80">
                <a:solidFill>
                  <a:srgbClr val="0000FF"/>
                </a:solidFill>
                <a:latin typeface="Lucida Sans Unicode"/>
                <a:cs typeface="Lucida Sans Unicode"/>
              </a:rPr>
              <a:t>3</a:t>
            </a:r>
            <a:r>
              <a:rPr dirty="0" sz="700" spc="45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r>
              <a:rPr dirty="0" sz="700" spc="210" i="1">
                <a:solidFill>
                  <a:srgbClr val="0000FF"/>
                </a:solidFill>
                <a:latin typeface="Arial"/>
                <a:cs typeface="Arial"/>
              </a:rPr>
              <a:t>−</a:t>
            </a:r>
            <a:r>
              <a:rPr dirty="0" sz="700" spc="-15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endParaRPr sz="700">
              <a:latin typeface="Trebuchet MS"/>
              <a:cs typeface="Trebuchet MS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2167686" y="797227"/>
            <a:ext cx="43434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58140" algn="l"/>
              </a:tabLst>
            </a:pPr>
            <a:r>
              <a:rPr dirty="0" baseline="5555" sz="750" spc="-82">
                <a:solidFill>
                  <a:srgbClr val="0000FF"/>
                </a:solidFill>
                <a:latin typeface="Lucida Sans Unicode"/>
                <a:cs typeface="Lucida Sans Unicode"/>
              </a:rPr>
              <a:t>2</a:t>
            </a:r>
            <a:r>
              <a:rPr dirty="0" baseline="5555" sz="750" spc="-82">
                <a:solidFill>
                  <a:srgbClr val="0000FF"/>
                </a:solidFill>
                <a:latin typeface="Lucida Sans Unicode"/>
                <a:cs typeface="Lucida Sans Unicode"/>
              </a:rPr>
              <a:t>	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1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2249093" y="882825"/>
            <a:ext cx="123825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=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2410523" y="959065"/>
            <a:ext cx="294640" cy="0"/>
          </a:xfrm>
          <a:custGeom>
            <a:avLst/>
            <a:gdLst/>
            <a:ahLst/>
            <a:cxnLst/>
            <a:rect l="l" t="t" r="r" b="b"/>
            <a:pathLst>
              <a:path w="294639" h="0">
                <a:moveTo>
                  <a:pt x="0" y="0"/>
                </a:moveTo>
                <a:lnTo>
                  <a:pt x="294233" y="0"/>
                </a:lnTo>
              </a:path>
            </a:pathLst>
          </a:custGeom>
          <a:ln w="5054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 txBox="1"/>
          <p:nvPr/>
        </p:nvSpPr>
        <p:spPr>
          <a:xfrm>
            <a:off x="2397823" y="961576"/>
            <a:ext cx="305435" cy="1600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6666" sz="1500" spc="-75">
                <a:solidFill>
                  <a:srgbClr val="0000FF"/>
                </a:solidFill>
                <a:latin typeface="Tahoma"/>
                <a:cs typeface="Tahoma"/>
              </a:rPr>
              <a:t>4</a:t>
            </a:r>
            <a:r>
              <a:rPr dirty="0" sz="700" spc="-80">
                <a:solidFill>
                  <a:srgbClr val="0000FF"/>
                </a:solidFill>
                <a:latin typeface="Lucida Sans Unicode"/>
                <a:cs typeface="Lucida Sans Unicode"/>
              </a:rPr>
              <a:t>1</a:t>
            </a:r>
            <a:r>
              <a:rPr dirty="0" sz="700" spc="210" i="1">
                <a:solidFill>
                  <a:srgbClr val="0000FF"/>
                </a:solidFill>
                <a:latin typeface="Arial"/>
                <a:cs typeface="Arial"/>
              </a:rPr>
              <a:t>−</a:t>
            </a:r>
            <a:r>
              <a:rPr dirty="0" sz="700" spc="-80">
                <a:solidFill>
                  <a:srgbClr val="0000FF"/>
                </a:solidFill>
                <a:latin typeface="Lucida Sans Unicode"/>
                <a:cs typeface="Lucida Sans Unicode"/>
              </a:rPr>
              <a:t>2</a:t>
            </a:r>
            <a:r>
              <a:rPr dirty="0" sz="700" spc="-15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endParaRPr sz="700">
              <a:latin typeface="Trebuchet MS"/>
              <a:cs typeface="Trebuchet MS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0" y="3364623"/>
            <a:ext cx="1383030" cy="91440"/>
          </a:xfrm>
          <a:custGeom>
            <a:avLst/>
            <a:gdLst/>
            <a:ahLst/>
            <a:cxnLst/>
            <a:rect l="l" t="t" r="r" b="b"/>
            <a:pathLst>
              <a:path w="1383030" h="91439">
                <a:moveTo>
                  <a:pt x="0" y="91376"/>
                </a:moveTo>
                <a:lnTo>
                  <a:pt x="1382420" y="91376"/>
                </a:lnTo>
                <a:lnTo>
                  <a:pt x="1382420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1382420" y="3364623"/>
            <a:ext cx="1935480" cy="91440"/>
          </a:xfrm>
          <a:custGeom>
            <a:avLst/>
            <a:gdLst/>
            <a:ahLst/>
            <a:cxnLst/>
            <a:rect l="l" t="t" r="r" b="b"/>
            <a:pathLst>
              <a:path w="1935479" h="91439">
                <a:moveTo>
                  <a:pt x="0" y="91376"/>
                </a:moveTo>
                <a:lnTo>
                  <a:pt x="1935352" y="91376"/>
                </a:lnTo>
                <a:lnTo>
                  <a:pt x="193535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3317760" y="3364623"/>
            <a:ext cx="829944" cy="91440"/>
          </a:xfrm>
          <a:custGeom>
            <a:avLst/>
            <a:gdLst/>
            <a:ahLst/>
            <a:cxnLst/>
            <a:rect l="l" t="t" r="r" b="b"/>
            <a:pathLst>
              <a:path w="829945" h="91439">
                <a:moveTo>
                  <a:pt x="0" y="91376"/>
                </a:moveTo>
                <a:lnTo>
                  <a:pt x="829411" y="91376"/>
                </a:lnTo>
                <a:lnTo>
                  <a:pt x="829411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4147172" y="3364623"/>
            <a:ext cx="461009" cy="91440"/>
          </a:xfrm>
          <a:custGeom>
            <a:avLst/>
            <a:gdLst/>
            <a:ahLst/>
            <a:cxnLst/>
            <a:rect l="l" t="t" r="r" b="b"/>
            <a:pathLst>
              <a:path w="461010" h="91439">
                <a:moveTo>
                  <a:pt x="0" y="91376"/>
                </a:moveTo>
                <a:lnTo>
                  <a:pt x="460832" y="91376"/>
                </a:lnTo>
                <a:lnTo>
                  <a:pt x="46083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Agnese</a:t>
            </a:r>
            <a:r>
              <a:rPr dirty="0" spc="15"/>
              <a:t> </a:t>
            </a:r>
            <a:r>
              <a:rPr dirty="0" spc="-10"/>
              <a:t>Di</a:t>
            </a:r>
            <a:r>
              <a:rPr dirty="0" spc="15"/>
              <a:t> </a:t>
            </a:r>
            <a:r>
              <a:rPr dirty="0" spc="-30"/>
              <a:t>Castro</a:t>
            </a:r>
          </a:p>
        </p:txBody>
      </p:sp>
      <p:sp>
        <p:nvSpPr>
          <p:cNvPr id="27" name="object 27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0"/>
              <a:t>Es</a:t>
            </a:r>
            <a:r>
              <a:rPr dirty="0" spc="-5"/>
              <a:t>p</a:t>
            </a:r>
            <a:r>
              <a:rPr dirty="0" spc="-40"/>
              <a:t>onenziale</a:t>
            </a:r>
            <a:r>
              <a:rPr dirty="0" spc="15"/>
              <a:t> </a:t>
            </a:r>
            <a:r>
              <a:rPr dirty="0" spc="50"/>
              <a:t>&amp;</a:t>
            </a:r>
            <a:r>
              <a:rPr dirty="0" spc="15"/>
              <a:t> </a:t>
            </a:r>
            <a:r>
              <a:rPr dirty="0" spc="-25"/>
              <a:t>Log</a:t>
            </a:r>
            <a:r>
              <a:rPr dirty="0" spc="-40"/>
              <a:t>a</a:t>
            </a:r>
            <a:r>
              <a:rPr dirty="0" spc="-25"/>
              <a:t>ritmo:</a:t>
            </a:r>
            <a:r>
              <a:rPr dirty="0" spc="75"/>
              <a:t> </a:t>
            </a:r>
            <a:r>
              <a:rPr dirty="0" spc="-45"/>
              <a:t>p</a:t>
            </a:r>
            <a:r>
              <a:rPr dirty="0" spc="-40"/>
              <a:t>a</a:t>
            </a:r>
            <a:r>
              <a:rPr dirty="0" spc="-25"/>
              <a:t>rte</a:t>
            </a:r>
            <a:r>
              <a:rPr dirty="0" spc="15"/>
              <a:t> </a:t>
            </a:r>
            <a:r>
              <a:rPr dirty="0" spc="-55"/>
              <a:t>3</a:t>
            </a:r>
          </a:p>
        </p:txBody>
      </p:sp>
      <p:sp>
        <p:nvSpPr>
          <p:cNvPr id="28" name="object 28"/>
          <p:cNvSpPr txBox="1"/>
          <p:nvPr/>
        </p:nvSpPr>
        <p:spPr>
          <a:xfrm>
            <a:off x="3458971" y="3367563"/>
            <a:ext cx="54737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25">
                <a:solidFill>
                  <a:srgbClr val="7A0000"/>
                </a:solidFill>
                <a:latin typeface="Lucida Sans Unicode"/>
                <a:cs typeface="Lucida Sans Unicode"/>
              </a:rPr>
              <a:t>Unitelma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Sapienza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4297667" y="3367563"/>
            <a:ext cx="16002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0">
                <a:solidFill>
                  <a:srgbClr val="FFFFFF"/>
                </a:solidFill>
                <a:latin typeface="Lucida Sans Unicode"/>
                <a:cs typeface="Lucida Sans Unicode"/>
              </a:rPr>
              <a:t>6/27</a:t>
            </a:r>
            <a:endParaRPr sz="5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24928" y="24034"/>
            <a:ext cx="65405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Equazioni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50">
                <a:solidFill>
                  <a:srgbClr val="7A0000"/>
                </a:solidFill>
                <a:latin typeface="Lucida Sans Unicode"/>
                <a:cs typeface="Lucida Sans Unicode"/>
              </a:rPr>
              <a:t>es</a:t>
            </a:r>
            <a:r>
              <a:rPr dirty="0" sz="500" spc="-40">
                <a:solidFill>
                  <a:srgbClr val="7A0000"/>
                </a:solidFill>
                <a:latin typeface="Lucida Sans Unicode"/>
                <a:cs typeface="Lucida Sans Unicode"/>
              </a:rPr>
              <a:t>p</a:t>
            </a:r>
            <a:r>
              <a:rPr dirty="0" sz="500" spc="-35">
                <a:solidFill>
                  <a:srgbClr val="7A0000"/>
                </a:solidFill>
                <a:latin typeface="Lucida Sans Unicode"/>
                <a:cs typeface="Lucida Sans Unicode"/>
              </a:rPr>
              <a:t>onenziali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126517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/>
              <a:t>Equazione</a:t>
            </a:r>
            <a:r>
              <a:rPr dirty="0" spc="130"/>
              <a:t> </a:t>
            </a:r>
            <a:r>
              <a:rPr dirty="0" spc="-25"/>
              <a:t>es</a:t>
            </a:r>
            <a:r>
              <a:rPr dirty="0" spc="15"/>
              <a:t>p</a:t>
            </a:r>
            <a:r>
              <a:rPr dirty="0" spc="-30"/>
              <a:t>onenziale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1533969" y="674370"/>
            <a:ext cx="1540510" cy="193675"/>
          </a:xfrm>
          <a:prstGeom prst="rect">
            <a:avLst/>
          </a:prstGeom>
          <a:ln w="5054">
            <a:solidFill>
              <a:srgbClr val="0000FF"/>
            </a:solidFill>
          </a:ln>
        </p:spPr>
        <p:txBody>
          <a:bodyPr wrap="square" lIns="0" tIns="0" rIns="0" bIns="0" rtlCol="0" vert="horz">
            <a:spAutoFit/>
          </a:bodyPr>
          <a:lstStyle/>
          <a:p>
            <a:pPr marL="37465">
              <a:lnSpc>
                <a:spcPct val="100000"/>
              </a:lnSpc>
              <a:tabLst>
                <a:tab pos="704850" algn="l"/>
                <a:tab pos="1181735" algn="l"/>
              </a:tabLst>
            </a:pPr>
            <a:r>
              <a:rPr dirty="0" sz="1000" spc="-40" i="1">
                <a:solidFill>
                  <a:srgbClr val="0000FF"/>
                </a:solidFill>
                <a:latin typeface="Trebuchet MS"/>
                <a:cs typeface="Trebuchet MS"/>
              </a:rPr>
              <a:t>a</a:t>
            </a:r>
            <a:r>
              <a:rPr dirty="0" baseline="27777" sz="1050" spc="-22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r>
              <a:rPr dirty="0" baseline="27777" sz="1050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baseline="27777" sz="1050" spc="-52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15" i="1">
                <a:solidFill>
                  <a:srgbClr val="0000FF"/>
                </a:solidFill>
                <a:latin typeface="Trebuchet MS"/>
                <a:cs typeface="Trebuchet MS"/>
              </a:rPr>
              <a:t>b</a:t>
            </a:r>
            <a:r>
              <a:rPr dirty="0" sz="1000" spc="-95" i="1">
                <a:solidFill>
                  <a:srgbClr val="0000FF"/>
                </a:solidFill>
                <a:latin typeface="Verdana"/>
                <a:cs typeface="Verdana"/>
              </a:rPr>
              <a:t>,</a:t>
            </a:r>
            <a:r>
              <a:rPr dirty="0" sz="1000" i="1">
                <a:solidFill>
                  <a:srgbClr val="0000FF"/>
                </a:solidFill>
                <a:latin typeface="Verdana"/>
                <a:cs typeface="Verdana"/>
              </a:rPr>
              <a:t>	</a:t>
            </a:r>
            <a:r>
              <a:rPr dirty="0" sz="1000" spc="-50" i="1">
                <a:solidFill>
                  <a:srgbClr val="0000FF"/>
                </a:solidFill>
                <a:latin typeface="Trebuchet MS"/>
                <a:cs typeface="Trebuchet MS"/>
              </a:rPr>
              <a:t>a</a:t>
            </a:r>
            <a:r>
              <a:rPr dirty="0" sz="1000" spc="-15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sz="1000" spc="-50" i="1">
                <a:solidFill>
                  <a:srgbClr val="0000FF"/>
                </a:solidFill>
                <a:latin typeface="Verdana"/>
                <a:cs typeface="Verdana"/>
              </a:rPr>
              <a:t>&gt;</a:t>
            </a:r>
            <a:r>
              <a:rPr dirty="0" sz="1000" spc="-75" i="1">
                <a:solidFill>
                  <a:srgbClr val="0000FF"/>
                </a:solidFill>
                <a:latin typeface="Verdana"/>
                <a:cs typeface="Verdana"/>
              </a:rPr>
              <a:t> 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0</a:t>
            </a:r>
            <a:r>
              <a:rPr dirty="0" sz="1000" spc="-95" i="1">
                <a:solidFill>
                  <a:srgbClr val="0000FF"/>
                </a:solidFill>
                <a:latin typeface="Verdana"/>
                <a:cs typeface="Verdana"/>
              </a:rPr>
              <a:t>,</a:t>
            </a:r>
            <a:r>
              <a:rPr dirty="0" sz="1000" i="1">
                <a:solidFill>
                  <a:srgbClr val="0000FF"/>
                </a:solidFill>
                <a:latin typeface="Verdana"/>
                <a:cs typeface="Verdana"/>
              </a:rPr>
              <a:t>	</a:t>
            </a:r>
            <a:r>
              <a:rPr dirty="0" sz="1000" spc="-45" i="1">
                <a:solidFill>
                  <a:srgbClr val="0000FF"/>
                </a:solidFill>
                <a:latin typeface="Trebuchet MS"/>
                <a:cs typeface="Trebuchet MS"/>
              </a:rPr>
              <a:t>b</a:t>
            </a:r>
            <a:r>
              <a:rPr dirty="0" sz="1000" spc="5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sz="1000" spc="-140">
                <a:solidFill>
                  <a:srgbClr val="0000FF"/>
                </a:solidFill>
                <a:latin typeface="Lucida Sans Unicode"/>
                <a:cs typeface="Lucida Sans Unicode"/>
              </a:rPr>
              <a:t>∈</a:t>
            </a:r>
            <a:r>
              <a:rPr dirty="0" sz="1000" spc="-40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10">
                <a:solidFill>
                  <a:srgbClr val="0000FF"/>
                </a:solidFill>
                <a:latin typeface="Arial"/>
                <a:cs typeface="Arial"/>
              </a:rPr>
              <a:t>R</a:t>
            </a:r>
            <a:endParaRPr sz="1000">
              <a:latin typeface="Arial"/>
              <a:cs typeface="Arial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0" y="0"/>
            <a:ext cx="4608004" cy="3456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0" y="3364623"/>
            <a:ext cx="1383030" cy="91440"/>
          </a:xfrm>
          <a:custGeom>
            <a:avLst/>
            <a:gdLst/>
            <a:ahLst/>
            <a:cxnLst/>
            <a:rect l="l" t="t" r="r" b="b"/>
            <a:pathLst>
              <a:path w="1383030" h="91439">
                <a:moveTo>
                  <a:pt x="0" y="91376"/>
                </a:moveTo>
                <a:lnTo>
                  <a:pt x="1382420" y="91376"/>
                </a:lnTo>
                <a:lnTo>
                  <a:pt x="1382420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1382420" y="3364623"/>
            <a:ext cx="1935480" cy="91440"/>
          </a:xfrm>
          <a:custGeom>
            <a:avLst/>
            <a:gdLst/>
            <a:ahLst/>
            <a:cxnLst/>
            <a:rect l="l" t="t" r="r" b="b"/>
            <a:pathLst>
              <a:path w="1935479" h="91439">
                <a:moveTo>
                  <a:pt x="0" y="91376"/>
                </a:moveTo>
                <a:lnTo>
                  <a:pt x="1935352" y="91376"/>
                </a:lnTo>
                <a:lnTo>
                  <a:pt x="193535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3317760" y="3364623"/>
            <a:ext cx="829944" cy="91440"/>
          </a:xfrm>
          <a:custGeom>
            <a:avLst/>
            <a:gdLst/>
            <a:ahLst/>
            <a:cxnLst/>
            <a:rect l="l" t="t" r="r" b="b"/>
            <a:pathLst>
              <a:path w="829945" h="91439">
                <a:moveTo>
                  <a:pt x="0" y="91376"/>
                </a:moveTo>
                <a:lnTo>
                  <a:pt x="829411" y="91376"/>
                </a:lnTo>
                <a:lnTo>
                  <a:pt x="829411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4147172" y="3364623"/>
            <a:ext cx="461009" cy="91440"/>
          </a:xfrm>
          <a:custGeom>
            <a:avLst/>
            <a:gdLst/>
            <a:ahLst/>
            <a:cxnLst/>
            <a:rect l="l" t="t" r="r" b="b"/>
            <a:pathLst>
              <a:path w="461010" h="91439">
                <a:moveTo>
                  <a:pt x="0" y="91376"/>
                </a:moveTo>
                <a:lnTo>
                  <a:pt x="460832" y="91376"/>
                </a:lnTo>
                <a:lnTo>
                  <a:pt x="46083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Agnese</a:t>
            </a:r>
            <a:r>
              <a:rPr dirty="0" spc="15"/>
              <a:t> </a:t>
            </a:r>
            <a:r>
              <a:rPr dirty="0" spc="-10"/>
              <a:t>Di</a:t>
            </a:r>
            <a:r>
              <a:rPr dirty="0" spc="15"/>
              <a:t> </a:t>
            </a:r>
            <a:r>
              <a:rPr dirty="0" spc="-30"/>
              <a:t>Castro</a:t>
            </a:r>
          </a:p>
        </p:txBody>
      </p:sp>
      <p:sp>
        <p:nvSpPr>
          <p:cNvPr id="13" name="object 13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0"/>
              <a:t>Es</a:t>
            </a:r>
            <a:r>
              <a:rPr dirty="0" spc="-5"/>
              <a:t>p</a:t>
            </a:r>
            <a:r>
              <a:rPr dirty="0" spc="-40"/>
              <a:t>onenziale</a:t>
            </a:r>
            <a:r>
              <a:rPr dirty="0" spc="15"/>
              <a:t> </a:t>
            </a:r>
            <a:r>
              <a:rPr dirty="0" spc="50"/>
              <a:t>&amp;</a:t>
            </a:r>
            <a:r>
              <a:rPr dirty="0" spc="15"/>
              <a:t> </a:t>
            </a:r>
            <a:r>
              <a:rPr dirty="0" spc="-25"/>
              <a:t>Log</a:t>
            </a:r>
            <a:r>
              <a:rPr dirty="0" spc="-40"/>
              <a:t>a</a:t>
            </a:r>
            <a:r>
              <a:rPr dirty="0" spc="-25"/>
              <a:t>ritmo:</a:t>
            </a:r>
            <a:r>
              <a:rPr dirty="0" spc="75"/>
              <a:t> </a:t>
            </a:r>
            <a:r>
              <a:rPr dirty="0" spc="-45"/>
              <a:t>p</a:t>
            </a:r>
            <a:r>
              <a:rPr dirty="0" spc="-40"/>
              <a:t>a</a:t>
            </a:r>
            <a:r>
              <a:rPr dirty="0" spc="-25"/>
              <a:t>rte</a:t>
            </a:r>
            <a:r>
              <a:rPr dirty="0" spc="15"/>
              <a:t> </a:t>
            </a:r>
            <a:r>
              <a:rPr dirty="0" spc="-55"/>
              <a:t>3</a:t>
            </a:r>
          </a:p>
        </p:txBody>
      </p:sp>
      <p:sp>
        <p:nvSpPr>
          <p:cNvPr id="14" name="object 14"/>
          <p:cNvSpPr txBox="1"/>
          <p:nvPr/>
        </p:nvSpPr>
        <p:spPr>
          <a:xfrm>
            <a:off x="3458971" y="3367563"/>
            <a:ext cx="54737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25">
                <a:solidFill>
                  <a:srgbClr val="7A0000"/>
                </a:solidFill>
                <a:latin typeface="Lucida Sans Unicode"/>
                <a:cs typeface="Lucida Sans Unicode"/>
              </a:rPr>
              <a:t>Unitelma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Sapienza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4297667" y="3367563"/>
            <a:ext cx="16002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0">
                <a:solidFill>
                  <a:srgbClr val="FFFFFF"/>
                </a:solidFill>
                <a:latin typeface="Lucida Sans Unicode"/>
                <a:cs typeface="Lucida Sans Unicode"/>
              </a:rPr>
              <a:t>2/27</a:t>
            </a:r>
            <a:endParaRPr sz="5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24928" y="24034"/>
            <a:ext cx="65405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Equazioni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50">
                <a:solidFill>
                  <a:srgbClr val="7A0000"/>
                </a:solidFill>
                <a:latin typeface="Lucida Sans Unicode"/>
                <a:cs typeface="Lucida Sans Unicode"/>
              </a:rPr>
              <a:t>es</a:t>
            </a:r>
            <a:r>
              <a:rPr dirty="0" sz="500" spc="-40">
                <a:solidFill>
                  <a:srgbClr val="7A0000"/>
                </a:solidFill>
                <a:latin typeface="Lucida Sans Unicode"/>
                <a:cs typeface="Lucida Sans Unicode"/>
              </a:rPr>
              <a:t>p</a:t>
            </a:r>
            <a:r>
              <a:rPr dirty="0" sz="500" spc="-35">
                <a:solidFill>
                  <a:srgbClr val="7A0000"/>
                </a:solidFill>
                <a:latin typeface="Lucida Sans Unicode"/>
                <a:cs typeface="Lucida Sans Unicode"/>
              </a:rPr>
              <a:t>onenziali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113830" y="522154"/>
            <a:ext cx="546735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30" b="1">
                <a:solidFill>
                  <a:srgbClr val="007F00"/>
                </a:solidFill>
                <a:latin typeface="Gill Sans MT"/>
                <a:cs typeface="Gill Sans MT"/>
              </a:rPr>
              <a:t>Esempio:</a:t>
            </a:r>
            <a:endParaRPr sz="1000">
              <a:latin typeface="Gill Sans MT"/>
              <a:cs typeface="Gill Sans MT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75729" y="629626"/>
            <a:ext cx="4456607" cy="10160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0" y="0"/>
            <a:ext cx="4608004" cy="34560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4468835" y="1058417"/>
            <a:ext cx="114301" cy="11430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77330" y="1109218"/>
            <a:ext cx="4304204" cy="635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4532336" y="536230"/>
            <a:ext cx="50800" cy="534887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532336" y="599731"/>
            <a:ext cx="50800" cy="471386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75729" y="712200"/>
            <a:ext cx="4457065" cy="410209"/>
          </a:xfrm>
          <a:custGeom>
            <a:avLst/>
            <a:gdLst/>
            <a:ahLst/>
            <a:cxnLst/>
            <a:rect l="l" t="t" r="r" b="b"/>
            <a:pathLst>
              <a:path w="4457065" h="410209">
                <a:moveTo>
                  <a:pt x="4456606" y="0"/>
                </a:moveTo>
                <a:lnTo>
                  <a:pt x="0" y="0"/>
                </a:lnTo>
                <a:lnTo>
                  <a:pt x="0" y="358917"/>
                </a:lnTo>
                <a:lnTo>
                  <a:pt x="16636" y="396431"/>
                </a:lnTo>
                <a:lnTo>
                  <a:pt x="4405806" y="409718"/>
                </a:lnTo>
                <a:lnTo>
                  <a:pt x="4420049" y="407673"/>
                </a:lnTo>
                <a:lnTo>
                  <a:pt x="4451170" y="381714"/>
                </a:lnTo>
                <a:lnTo>
                  <a:pt x="445660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4532336" y="587031"/>
            <a:ext cx="0" cy="503555"/>
          </a:xfrm>
          <a:custGeom>
            <a:avLst/>
            <a:gdLst/>
            <a:ahLst/>
            <a:cxnLst/>
            <a:rect l="l" t="t" r="r" b="b"/>
            <a:pathLst>
              <a:path w="0" h="503555">
                <a:moveTo>
                  <a:pt x="0" y="503136"/>
                </a:moveTo>
                <a:lnTo>
                  <a:pt x="0" y="0"/>
                </a:lnTo>
              </a:path>
            </a:pathLst>
          </a:custGeom>
          <a:ln w="3175">
            <a:solidFill>
              <a:srgbClr val="7F7F7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4532336" y="574331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AFAFA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4532336" y="561631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CECEC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4532336" y="548931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EFEFE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4532336" y="529881"/>
            <a:ext cx="0" cy="19050"/>
          </a:xfrm>
          <a:custGeom>
            <a:avLst/>
            <a:gdLst/>
            <a:ahLst/>
            <a:cxnLst/>
            <a:rect l="l" t="t" r="r" b="b"/>
            <a:pathLst>
              <a:path w="0" h="19050">
                <a:moveTo>
                  <a:pt x="0" y="19050"/>
                </a:moveTo>
                <a:lnTo>
                  <a:pt x="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 txBox="1"/>
          <p:nvPr/>
        </p:nvSpPr>
        <p:spPr>
          <a:xfrm>
            <a:off x="1875358" y="859100"/>
            <a:ext cx="309880" cy="1758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1500" spc="-75">
                <a:solidFill>
                  <a:srgbClr val="0000FF"/>
                </a:solidFill>
                <a:latin typeface="Tahoma"/>
                <a:cs typeface="Tahoma"/>
              </a:rPr>
              <a:t>2</a:t>
            </a:r>
            <a:r>
              <a:rPr dirty="0" sz="700" spc="-80">
                <a:solidFill>
                  <a:srgbClr val="0000FF"/>
                </a:solidFill>
                <a:latin typeface="Lucida Sans Unicode"/>
                <a:cs typeface="Lucida Sans Unicode"/>
              </a:rPr>
              <a:t>3</a:t>
            </a:r>
            <a:r>
              <a:rPr dirty="0" sz="700" spc="45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r>
              <a:rPr dirty="0" sz="700" spc="210" i="1">
                <a:solidFill>
                  <a:srgbClr val="0000FF"/>
                </a:solidFill>
                <a:latin typeface="Arial"/>
                <a:cs typeface="Arial"/>
              </a:rPr>
              <a:t>−</a:t>
            </a:r>
            <a:r>
              <a:rPr dirty="0" sz="700" spc="-15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endParaRPr sz="700">
              <a:latin typeface="Trebuchet MS"/>
              <a:cs typeface="Trebuchet MS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2167686" y="797227"/>
            <a:ext cx="43434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58140" algn="l"/>
              </a:tabLst>
            </a:pPr>
            <a:r>
              <a:rPr dirty="0" baseline="5555" sz="750" spc="-82">
                <a:solidFill>
                  <a:srgbClr val="0000FF"/>
                </a:solidFill>
                <a:latin typeface="Lucida Sans Unicode"/>
                <a:cs typeface="Lucida Sans Unicode"/>
              </a:rPr>
              <a:t>2</a:t>
            </a:r>
            <a:r>
              <a:rPr dirty="0" baseline="5555" sz="750" spc="-82">
                <a:solidFill>
                  <a:srgbClr val="0000FF"/>
                </a:solidFill>
                <a:latin typeface="Lucida Sans Unicode"/>
                <a:cs typeface="Lucida Sans Unicode"/>
              </a:rPr>
              <a:t>	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1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2249093" y="882825"/>
            <a:ext cx="123825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=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2410523" y="959065"/>
            <a:ext cx="294640" cy="0"/>
          </a:xfrm>
          <a:custGeom>
            <a:avLst/>
            <a:gdLst/>
            <a:ahLst/>
            <a:cxnLst/>
            <a:rect l="l" t="t" r="r" b="b"/>
            <a:pathLst>
              <a:path w="294639" h="0">
                <a:moveTo>
                  <a:pt x="0" y="0"/>
                </a:moveTo>
                <a:lnTo>
                  <a:pt x="294233" y="0"/>
                </a:lnTo>
              </a:path>
            </a:pathLst>
          </a:custGeom>
          <a:ln w="5054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 txBox="1"/>
          <p:nvPr/>
        </p:nvSpPr>
        <p:spPr>
          <a:xfrm>
            <a:off x="2397823" y="961576"/>
            <a:ext cx="305435" cy="1600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6666" sz="1500" spc="-75">
                <a:solidFill>
                  <a:srgbClr val="0000FF"/>
                </a:solidFill>
                <a:latin typeface="Tahoma"/>
                <a:cs typeface="Tahoma"/>
              </a:rPr>
              <a:t>4</a:t>
            </a:r>
            <a:r>
              <a:rPr dirty="0" sz="700" spc="-80">
                <a:solidFill>
                  <a:srgbClr val="0000FF"/>
                </a:solidFill>
                <a:latin typeface="Lucida Sans Unicode"/>
                <a:cs typeface="Lucida Sans Unicode"/>
              </a:rPr>
              <a:t>1</a:t>
            </a:r>
            <a:r>
              <a:rPr dirty="0" sz="700" spc="210" i="1">
                <a:solidFill>
                  <a:srgbClr val="0000FF"/>
                </a:solidFill>
                <a:latin typeface="Arial"/>
                <a:cs typeface="Arial"/>
              </a:rPr>
              <a:t>−</a:t>
            </a:r>
            <a:r>
              <a:rPr dirty="0" sz="700" spc="-80">
                <a:solidFill>
                  <a:srgbClr val="0000FF"/>
                </a:solidFill>
                <a:latin typeface="Lucida Sans Unicode"/>
                <a:cs typeface="Lucida Sans Unicode"/>
              </a:rPr>
              <a:t>2</a:t>
            </a:r>
            <a:r>
              <a:rPr dirty="0" sz="700" spc="-15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endParaRPr sz="700">
              <a:latin typeface="Trebuchet MS"/>
              <a:cs typeface="Trebuchet MS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980998" y="1368359"/>
            <a:ext cx="1609725" cy="1911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1392555" algn="l"/>
              </a:tabLst>
            </a:pPr>
            <a:r>
              <a:rPr dirty="0" sz="1000" spc="-5">
                <a:latin typeface="Tahoma"/>
                <a:cs typeface="Tahoma"/>
              </a:rPr>
              <a:t>Pro</a:t>
            </a:r>
            <a:r>
              <a:rPr dirty="0" sz="1000" spc="-40">
                <a:latin typeface="Tahoma"/>
                <a:cs typeface="Tahoma"/>
              </a:rPr>
              <a:t>p</a:t>
            </a:r>
            <a:r>
              <a:rPr dirty="0" sz="1000" spc="-20">
                <a:latin typeface="Tahoma"/>
                <a:cs typeface="Tahoma"/>
              </a:rPr>
              <a:t>rie</a:t>
            </a:r>
            <a:r>
              <a:rPr dirty="0" sz="1000" spc="-30">
                <a:latin typeface="Tahoma"/>
                <a:cs typeface="Tahoma"/>
              </a:rPr>
              <a:t>t</a:t>
            </a:r>
            <a:r>
              <a:rPr dirty="0" sz="1000" spc="-540">
                <a:latin typeface="Tahoma"/>
                <a:cs typeface="Tahoma"/>
              </a:rPr>
              <a:t>`</a:t>
            </a:r>
            <a:r>
              <a:rPr dirty="0" sz="1000" spc="-50">
                <a:latin typeface="Tahoma"/>
                <a:cs typeface="Tahoma"/>
              </a:rPr>
              <a:t>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delle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p</a:t>
            </a:r>
            <a:r>
              <a:rPr dirty="0" sz="1000" spc="-45">
                <a:latin typeface="Tahoma"/>
                <a:cs typeface="Tahoma"/>
              </a:rPr>
              <a:t>otenze</a:t>
            </a:r>
            <a:r>
              <a:rPr dirty="0" sz="1000">
                <a:latin typeface="Tahoma"/>
                <a:cs typeface="Tahoma"/>
              </a:rPr>
              <a:t>	</a:t>
            </a:r>
            <a:r>
              <a:rPr dirty="0" sz="1000" spc="-125">
                <a:latin typeface="Tahoma"/>
                <a:cs typeface="Tahoma"/>
              </a:rPr>
              <a:t>=</a:t>
            </a:r>
            <a:r>
              <a:rPr dirty="0" sz="1000" spc="55">
                <a:latin typeface="Lucida Sans Unicode"/>
                <a:cs typeface="Lucida Sans Unicode"/>
              </a:rPr>
              <a:t>⇒</a:t>
            </a:r>
            <a:endParaRPr sz="1000">
              <a:latin typeface="Lucida Sans Unicode"/>
              <a:cs typeface="Lucida Sans Unicode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2726880" y="1344633"/>
            <a:ext cx="885825" cy="1758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1500" spc="-75">
                <a:latin typeface="Tahoma"/>
                <a:cs typeface="Tahoma"/>
              </a:rPr>
              <a:t>2</a:t>
            </a:r>
            <a:r>
              <a:rPr dirty="0" sz="700" spc="-80">
                <a:latin typeface="Lucida Sans Unicode"/>
                <a:cs typeface="Lucida Sans Unicode"/>
              </a:rPr>
              <a:t>3</a:t>
            </a:r>
            <a:r>
              <a:rPr dirty="0" sz="700" spc="45" i="1">
                <a:latin typeface="Trebuchet MS"/>
                <a:cs typeface="Trebuchet MS"/>
              </a:rPr>
              <a:t>x</a:t>
            </a:r>
            <a:r>
              <a:rPr dirty="0" sz="700" spc="210" i="1">
                <a:latin typeface="Arial"/>
                <a:cs typeface="Arial"/>
              </a:rPr>
              <a:t>−</a:t>
            </a:r>
            <a:r>
              <a:rPr dirty="0" sz="700" spc="-15" i="1">
                <a:latin typeface="Trebuchet MS"/>
                <a:cs typeface="Trebuchet MS"/>
              </a:rPr>
              <a:t>x</a:t>
            </a:r>
            <a:r>
              <a:rPr dirty="0" sz="700" i="1">
                <a:latin typeface="Trebuchet MS"/>
                <a:cs typeface="Trebuchet MS"/>
              </a:rPr>
              <a:t>  </a:t>
            </a:r>
            <a:r>
              <a:rPr dirty="0" sz="700" spc="70" i="1">
                <a:latin typeface="Trebuchet MS"/>
                <a:cs typeface="Trebuchet MS"/>
              </a:rPr>
              <a:t> </a:t>
            </a:r>
            <a:r>
              <a:rPr dirty="0" baseline="-22222" sz="1500" spc="60">
                <a:latin typeface="Tahoma"/>
                <a:cs typeface="Tahoma"/>
              </a:rPr>
              <a:t>=</a:t>
            </a:r>
            <a:r>
              <a:rPr dirty="0" baseline="-22222" sz="1500" spc="-60">
                <a:latin typeface="Tahoma"/>
                <a:cs typeface="Tahoma"/>
              </a:rPr>
              <a:t> </a:t>
            </a:r>
            <a:r>
              <a:rPr dirty="0" baseline="-22222" sz="1500" spc="-82">
                <a:latin typeface="Tahoma"/>
                <a:cs typeface="Tahoma"/>
              </a:rPr>
              <a:t>2</a:t>
            </a:r>
            <a:r>
              <a:rPr dirty="0" sz="700" spc="210" i="1">
                <a:latin typeface="Arial"/>
                <a:cs typeface="Arial"/>
              </a:rPr>
              <a:t>−</a:t>
            </a:r>
            <a:r>
              <a:rPr dirty="0" sz="700" spc="-45">
                <a:latin typeface="Lucida Sans Unicode"/>
                <a:cs typeface="Lucida Sans Unicode"/>
              </a:rPr>
              <a:t>2+4</a:t>
            </a:r>
            <a:r>
              <a:rPr dirty="0" sz="700" spc="-15" i="1">
                <a:latin typeface="Trebuchet MS"/>
                <a:cs typeface="Trebuchet MS"/>
              </a:rPr>
              <a:t>x</a:t>
            </a:r>
            <a:endParaRPr sz="700">
              <a:latin typeface="Trebuchet MS"/>
              <a:cs typeface="Trebuchet MS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3019209" y="1325492"/>
            <a:ext cx="5905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55">
                <a:latin typeface="Lucida Sans Unicode"/>
                <a:cs typeface="Lucida Sans Unicode"/>
              </a:rPr>
              <a:t>2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0" y="3364623"/>
            <a:ext cx="1383030" cy="91440"/>
          </a:xfrm>
          <a:custGeom>
            <a:avLst/>
            <a:gdLst/>
            <a:ahLst/>
            <a:cxnLst/>
            <a:rect l="l" t="t" r="r" b="b"/>
            <a:pathLst>
              <a:path w="1383030" h="91439">
                <a:moveTo>
                  <a:pt x="0" y="91376"/>
                </a:moveTo>
                <a:lnTo>
                  <a:pt x="1382420" y="91376"/>
                </a:lnTo>
                <a:lnTo>
                  <a:pt x="1382420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1382420" y="3364623"/>
            <a:ext cx="1935480" cy="91440"/>
          </a:xfrm>
          <a:custGeom>
            <a:avLst/>
            <a:gdLst/>
            <a:ahLst/>
            <a:cxnLst/>
            <a:rect l="l" t="t" r="r" b="b"/>
            <a:pathLst>
              <a:path w="1935479" h="91439">
                <a:moveTo>
                  <a:pt x="0" y="91376"/>
                </a:moveTo>
                <a:lnTo>
                  <a:pt x="1935352" y="91376"/>
                </a:lnTo>
                <a:lnTo>
                  <a:pt x="193535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3317760" y="3364623"/>
            <a:ext cx="829944" cy="91440"/>
          </a:xfrm>
          <a:custGeom>
            <a:avLst/>
            <a:gdLst/>
            <a:ahLst/>
            <a:cxnLst/>
            <a:rect l="l" t="t" r="r" b="b"/>
            <a:pathLst>
              <a:path w="829945" h="91439">
                <a:moveTo>
                  <a:pt x="0" y="91376"/>
                </a:moveTo>
                <a:lnTo>
                  <a:pt x="829411" y="91376"/>
                </a:lnTo>
                <a:lnTo>
                  <a:pt x="829411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4147172" y="3364623"/>
            <a:ext cx="461009" cy="91440"/>
          </a:xfrm>
          <a:custGeom>
            <a:avLst/>
            <a:gdLst/>
            <a:ahLst/>
            <a:cxnLst/>
            <a:rect l="l" t="t" r="r" b="b"/>
            <a:pathLst>
              <a:path w="461010" h="91439">
                <a:moveTo>
                  <a:pt x="0" y="91376"/>
                </a:moveTo>
                <a:lnTo>
                  <a:pt x="460832" y="91376"/>
                </a:lnTo>
                <a:lnTo>
                  <a:pt x="46083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Agnese</a:t>
            </a:r>
            <a:r>
              <a:rPr dirty="0" spc="15"/>
              <a:t> </a:t>
            </a:r>
            <a:r>
              <a:rPr dirty="0" spc="-10"/>
              <a:t>Di</a:t>
            </a:r>
            <a:r>
              <a:rPr dirty="0" spc="15"/>
              <a:t> </a:t>
            </a:r>
            <a:r>
              <a:rPr dirty="0" spc="-30"/>
              <a:t>Castro</a:t>
            </a:r>
          </a:p>
        </p:txBody>
      </p:sp>
      <p:sp>
        <p:nvSpPr>
          <p:cNvPr id="30" name="object 30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0"/>
              <a:t>Es</a:t>
            </a:r>
            <a:r>
              <a:rPr dirty="0" spc="-5"/>
              <a:t>p</a:t>
            </a:r>
            <a:r>
              <a:rPr dirty="0" spc="-40"/>
              <a:t>onenziale</a:t>
            </a:r>
            <a:r>
              <a:rPr dirty="0" spc="15"/>
              <a:t> </a:t>
            </a:r>
            <a:r>
              <a:rPr dirty="0" spc="50"/>
              <a:t>&amp;</a:t>
            </a:r>
            <a:r>
              <a:rPr dirty="0" spc="15"/>
              <a:t> </a:t>
            </a:r>
            <a:r>
              <a:rPr dirty="0" spc="-25"/>
              <a:t>Log</a:t>
            </a:r>
            <a:r>
              <a:rPr dirty="0" spc="-40"/>
              <a:t>a</a:t>
            </a:r>
            <a:r>
              <a:rPr dirty="0" spc="-25"/>
              <a:t>ritmo:</a:t>
            </a:r>
            <a:r>
              <a:rPr dirty="0" spc="75"/>
              <a:t> </a:t>
            </a:r>
            <a:r>
              <a:rPr dirty="0" spc="-45"/>
              <a:t>p</a:t>
            </a:r>
            <a:r>
              <a:rPr dirty="0" spc="-40"/>
              <a:t>a</a:t>
            </a:r>
            <a:r>
              <a:rPr dirty="0" spc="-25"/>
              <a:t>rte</a:t>
            </a:r>
            <a:r>
              <a:rPr dirty="0" spc="15"/>
              <a:t> </a:t>
            </a:r>
            <a:r>
              <a:rPr dirty="0" spc="-55"/>
              <a:t>3</a:t>
            </a:r>
          </a:p>
        </p:txBody>
      </p:sp>
      <p:sp>
        <p:nvSpPr>
          <p:cNvPr id="31" name="object 31"/>
          <p:cNvSpPr txBox="1"/>
          <p:nvPr/>
        </p:nvSpPr>
        <p:spPr>
          <a:xfrm>
            <a:off x="3458971" y="3367563"/>
            <a:ext cx="54737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25">
                <a:solidFill>
                  <a:srgbClr val="7A0000"/>
                </a:solidFill>
                <a:latin typeface="Lucida Sans Unicode"/>
                <a:cs typeface="Lucida Sans Unicode"/>
              </a:rPr>
              <a:t>Unitelma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Sapienza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4297667" y="3367563"/>
            <a:ext cx="16002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0">
                <a:solidFill>
                  <a:srgbClr val="FFFFFF"/>
                </a:solidFill>
                <a:latin typeface="Lucida Sans Unicode"/>
                <a:cs typeface="Lucida Sans Unicode"/>
              </a:rPr>
              <a:t>6/27</a:t>
            </a:r>
            <a:endParaRPr sz="5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24928" y="24034"/>
            <a:ext cx="65405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Equazioni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50">
                <a:solidFill>
                  <a:srgbClr val="7A0000"/>
                </a:solidFill>
                <a:latin typeface="Lucida Sans Unicode"/>
                <a:cs typeface="Lucida Sans Unicode"/>
              </a:rPr>
              <a:t>es</a:t>
            </a:r>
            <a:r>
              <a:rPr dirty="0" sz="500" spc="-40">
                <a:solidFill>
                  <a:srgbClr val="7A0000"/>
                </a:solidFill>
                <a:latin typeface="Lucida Sans Unicode"/>
                <a:cs typeface="Lucida Sans Unicode"/>
              </a:rPr>
              <a:t>p</a:t>
            </a:r>
            <a:r>
              <a:rPr dirty="0" sz="500" spc="-35">
                <a:solidFill>
                  <a:srgbClr val="7A0000"/>
                </a:solidFill>
                <a:latin typeface="Lucida Sans Unicode"/>
                <a:cs typeface="Lucida Sans Unicode"/>
              </a:rPr>
              <a:t>onenziali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113830" y="522154"/>
            <a:ext cx="546735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30" b="1">
                <a:solidFill>
                  <a:srgbClr val="007F00"/>
                </a:solidFill>
                <a:latin typeface="Gill Sans MT"/>
                <a:cs typeface="Gill Sans MT"/>
              </a:rPr>
              <a:t>Esempio:</a:t>
            </a:r>
            <a:endParaRPr sz="1000">
              <a:latin typeface="Gill Sans MT"/>
              <a:cs typeface="Gill Sans MT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75729" y="629626"/>
            <a:ext cx="4456607" cy="10160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0" y="0"/>
            <a:ext cx="4608004" cy="34560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4468835" y="1058417"/>
            <a:ext cx="114301" cy="11430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77330" y="1109218"/>
            <a:ext cx="4304204" cy="635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4532336" y="536230"/>
            <a:ext cx="50800" cy="534887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532336" y="599731"/>
            <a:ext cx="50800" cy="471386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75729" y="712200"/>
            <a:ext cx="4457065" cy="410209"/>
          </a:xfrm>
          <a:custGeom>
            <a:avLst/>
            <a:gdLst/>
            <a:ahLst/>
            <a:cxnLst/>
            <a:rect l="l" t="t" r="r" b="b"/>
            <a:pathLst>
              <a:path w="4457065" h="410209">
                <a:moveTo>
                  <a:pt x="4456606" y="0"/>
                </a:moveTo>
                <a:lnTo>
                  <a:pt x="0" y="0"/>
                </a:lnTo>
                <a:lnTo>
                  <a:pt x="0" y="358917"/>
                </a:lnTo>
                <a:lnTo>
                  <a:pt x="16636" y="396431"/>
                </a:lnTo>
                <a:lnTo>
                  <a:pt x="4405806" y="409718"/>
                </a:lnTo>
                <a:lnTo>
                  <a:pt x="4420049" y="407673"/>
                </a:lnTo>
                <a:lnTo>
                  <a:pt x="4451170" y="381714"/>
                </a:lnTo>
                <a:lnTo>
                  <a:pt x="445660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4532336" y="587031"/>
            <a:ext cx="0" cy="503555"/>
          </a:xfrm>
          <a:custGeom>
            <a:avLst/>
            <a:gdLst/>
            <a:ahLst/>
            <a:cxnLst/>
            <a:rect l="l" t="t" r="r" b="b"/>
            <a:pathLst>
              <a:path w="0" h="503555">
                <a:moveTo>
                  <a:pt x="0" y="503136"/>
                </a:moveTo>
                <a:lnTo>
                  <a:pt x="0" y="0"/>
                </a:lnTo>
              </a:path>
            </a:pathLst>
          </a:custGeom>
          <a:ln w="3175">
            <a:solidFill>
              <a:srgbClr val="7F7F7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4532336" y="574331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AFAFA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4532336" y="561631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CECEC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4532336" y="548931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EFEFE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4532336" y="529881"/>
            <a:ext cx="0" cy="19050"/>
          </a:xfrm>
          <a:custGeom>
            <a:avLst/>
            <a:gdLst/>
            <a:ahLst/>
            <a:cxnLst/>
            <a:rect l="l" t="t" r="r" b="b"/>
            <a:pathLst>
              <a:path w="0" h="19050">
                <a:moveTo>
                  <a:pt x="0" y="19050"/>
                </a:moveTo>
                <a:lnTo>
                  <a:pt x="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 txBox="1"/>
          <p:nvPr/>
        </p:nvSpPr>
        <p:spPr>
          <a:xfrm>
            <a:off x="1875358" y="859100"/>
            <a:ext cx="309880" cy="1758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1500" spc="-75">
                <a:solidFill>
                  <a:srgbClr val="0000FF"/>
                </a:solidFill>
                <a:latin typeface="Tahoma"/>
                <a:cs typeface="Tahoma"/>
              </a:rPr>
              <a:t>2</a:t>
            </a:r>
            <a:r>
              <a:rPr dirty="0" sz="700" spc="-80">
                <a:solidFill>
                  <a:srgbClr val="0000FF"/>
                </a:solidFill>
                <a:latin typeface="Lucida Sans Unicode"/>
                <a:cs typeface="Lucida Sans Unicode"/>
              </a:rPr>
              <a:t>3</a:t>
            </a:r>
            <a:r>
              <a:rPr dirty="0" sz="700" spc="45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r>
              <a:rPr dirty="0" sz="700" spc="210" i="1">
                <a:solidFill>
                  <a:srgbClr val="0000FF"/>
                </a:solidFill>
                <a:latin typeface="Arial"/>
                <a:cs typeface="Arial"/>
              </a:rPr>
              <a:t>−</a:t>
            </a:r>
            <a:r>
              <a:rPr dirty="0" sz="700" spc="-15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endParaRPr sz="700">
              <a:latin typeface="Trebuchet MS"/>
              <a:cs typeface="Trebuchet MS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2167686" y="797227"/>
            <a:ext cx="43434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58140" algn="l"/>
              </a:tabLst>
            </a:pPr>
            <a:r>
              <a:rPr dirty="0" baseline="5555" sz="750" spc="-82">
                <a:solidFill>
                  <a:srgbClr val="0000FF"/>
                </a:solidFill>
                <a:latin typeface="Lucida Sans Unicode"/>
                <a:cs typeface="Lucida Sans Unicode"/>
              </a:rPr>
              <a:t>2</a:t>
            </a:r>
            <a:r>
              <a:rPr dirty="0" baseline="5555" sz="750" spc="-82">
                <a:solidFill>
                  <a:srgbClr val="0000FF"/>
                </a:solidFill>
                <a:latin typeface="Lucida Sans Unicode"/>
                <a:cs typeface="Lucida Sans Unicode"/>
              </a:rPr>
              <a:t>	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1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2249093" y="882825"/>
            <a:ext cx="123825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=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2410523" y="959065"/>
            <a:ext cx="294640" cy="0"/>
          </a:xfrm>
          <a:custGeom>
            <a:avLst/>
            <a:gdLst/>
            <a:ahLst/>
            <a:cxnLst/>
            <a:rect l="l" t="t" r="r" b="b"/>
            <a:pathLst>
              <a:path w="294639" h="0">
                <a:moveTo>
                  <a:pt x="0" y="0"/>
                </a:moveTo>
                <a:lnTo>
                  <a:pt x="294233" y="0"/>
                </a:lnTo>
              </a:path>
            </a:pathLst>
          </a:custGeom>
          <a:ln w="5054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 txBox="1"/>
          <p:nvPr/>
        </p:nvSpPr>
        <p:spPr>
          <a:xfrm>
            <a:off x="2397823" y="961576"/>
            <a:ext cx="305435" cy="1600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6666" sz="1500" spc="-75">
                <a:solidFill>
                  <a:srgbClr val="0000FF"/>
                </a:solidFill>
                <a:latin typeface="Tahoma"/>
                <a:cs typeface="Tahoma"/>
              </a:rPr>
              <a:t>4</a:t>
            </a:r>
            <a:r>
              <a:rPr dirty="0" sz="700" spc="-80">
                <a:solidFill>
                  <a:srgbClr val="0000FF"/>
                </a:solidFill>
                <a:latin typeface="Lucida Sans Unicode"/>
                <a:cs typeface="Lucida Sans Unicode"/>
              </a:rPr>
              <a:t>1</a:t>
            </a:r>
            <a:r>
              <a:rPr dirty="0" sz="700" spc="210" i="1">
                <a:solidFill>
                  <a:srgbClr val="0000FF"/>
                </a:solidFill>
                <a:latin typeface="Arial"/>
                <a:cs typeface="Arial"/>
              </a:rPr>
              <a:t>−</a:t>
            </a:r>
            <a:r>
              <a:rPr dirty="0" sz="700" spc="-80">
                <a:solidFill>
                  <a:srgbClr val="0000FF"/>
                </a:solidFill>
                <a:latin typeface="Lucida Sans Unicode"/>
                <a:cs typeface="Lucida Sans Unicode"/>
              </a:rPr>
              <a:t>2</a:t>
            </a:r>
            <a:r>
              <a:rPr dirty="0" sz="700" spc="-15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endParaRPr sz="700">
              <a:latin typeface="Trebuchet MS"/>
              <a:cs typeface="Trebuchet MS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980998" y="1368359"/>
            <a:ext cx="1609725" cy="1911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1392555" algn="l"/>
              </a:tabLst>
            </a:pPr>
            <a:r>
              <a:rPr dirty="0" sz="1000" spc="-5">
                <a:latin typeface="Tahoma"/>
                <a:cs typeface="Tahoma"/>
              </a:rPr>
              <a:t>Pro</a:t>
            </a:r>
            <a:r>
              <a:rPr dirty="0" sz="1000" spc="-40">
                <a:latin typeface="Tahoma"/>
                <a:cs typeface="Tahoma"/>
              </a:rPr>
              <a:t>p</a:t>
            </a:r>
            <a:r>
              <a:rPr dirty="0" sz="1000" spc="-20">
                <a:latin typeface="Tahoma"/>
                <a:cs typeface="Tahoma"/>
              </a:rPr>
              <a:t>rie</a:t>
            </a:r>
            <a:r>
              <a:rPr dirty="0" sz="1000" spc="-30">
                <a:latin typeface="Tahoma"/>
                <a:cs typeface="Tahoma"/>
              </a:rPr>
              <a:t>t</a:t>
            </a:r>
            <a:r>
              <a:rPr dirty="0" sz="1000" spc="-540">
                <a:latin typeface="Tahoma"/>
                <a:cs typeface="Tahoma"/>
              </a:rPr>
              <a:t>`</a:t>
            </a:r>
            <a:r>
              <a:rPr dirty="0" sz="1000" spc="-50">
                <a:latin typeface="Tahoma"/>
                <a:cs typeface="Tahoma"/>
              </a:rPr>
              <a:t>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delle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p</a:t>
            </a:r>
            <a:r>
              <a:rPr dirty="0" sz="1000" spc="-45">
                <a:latin typeface="Tahoma"/>
                <a:cs typeface="Tahoma"/>
              </a:rPr>
              <a:t>otenze</a:t>
            </a:r>
            <a:r>
              <a:rPr dirty="0" sz="1000">
                <a:latin typeface="Tahoma"/>
                <a:cs typeface="Tahoma"/>
              </a:rPr>
              <a:t>	</a:t>
            </a:r>
            <a:r>
              <a:rPr dirty="0" sz="1000" spc="-125">
                <a:latin typeface="Tahoma"/>
                <a:cs typeface="Tahoma"/>
              </a:rPr>
              <a:t>=</a:t>
            </a:r>
            <a:r>
              <a:rPr dirty="0" sz="1000" spc="55">
                <a:latin typeface="Lucida Sans Unicode"/>
                <a:cs typeface="Lucida Sans Unicode"/>
              </a:rPr>
              <a:t>⇒</a:t>
            </a:r>
            <a:endParaRPr sz="1000">
              <a:latin typeface="Lucida Sans Unicode"/>
              <a:cs typeface="Lucida Sans Unicode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2726880" y="1344633"/>
            <a:ext cx="885825" cy="1758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1500" spc="-75">
                <a:latin typeface="Tahoma"/>
                <a:cs typeface="Tahoma"/>
              </a:rPr>
              <a:t>2</a:t>
            </a:r>
            <a:r>
              <a:rPr dirty="0" sz="700" spc="-80">
                <a:latin typeface="Lucida Sans Unicode"/>
                <a:cs typeface="Lucida Sans Unicode"/>
              </a:rPr>
              <a:t>3</a:t>
            </a:r>
            <a:r>
              <a:rPr dirty="0" sz="700" spc="45" i="1">
                <a:latin typeface="Trebuchet MS"/>
                <a:cs typeface="Trebuchet MS"/>
              </a:rPr>
              <a:t>x</a:t>
            </a:r>
            <a:r>
              <a:rPr dirty="0" sz="700" spc="210" i="1">
                <a:latin typeface="Arial"/>
                <a:cs typeface="Arial"/>
              </a:rPr>
              <a:t>−</a:t>
            </a:r>
            <a:r>
              <a:rPr dirty="0" sz="700" spc="-15" i="1">
                <a:latin typeface="Trebuchet MS"/>
                <a:cs typeface="Trebuchet MS"/>
              </a:rPr>
              <a:t>x</a:t>
            </a:r>
            <a:r>
              <a:rPr dirty="0" sz="700" i="1">
                <a:latin typeface="Trebuchet MS"/>
                <a:cs typeface="Trebuchet MS"/>
              </a:rPr>
              <a:t>  </a:t>
            </a:r>
            <a:r>
              <a:rPr dirty="0" sz="700" spc="70" i="1">
                <a:latin typeface="Trebuchet MS"/>
                <a:cs typeface="Trebuchet MS"/>
              </a:rPr>
              <a:t> </a:t>
            </a:r>
            <a:r>
              <a:rPr dirty="0" baseline="-22222" sz="1500" spc="60">
                <a:latin typeface="Tahoma"/>
                <a:cs typeface="Tahoma"/>
              </a:rPr>
              <a:t>=</a:t>
            </a:r>
            <a:r>
              <a:rPr dirty="0" baseline="-22222" sz="1500" spc="-60">
                <a:latin typeface="Tahoma"/>
                <a:cs typeface="Tahoma"/>
              </a:rPr>
              <a:t> </a:t>
            </a:r>
            <a:r>
              <a:rPr dirty="0" baseline="-22222" sz="1500" spc="-82">
                <a:latin typeface="Tahoma"/>
                <a:cs typeface="Tahoma"/>
              </a:rPr>
              <a:t>2</a:t>
            </a:r>
            <a:r>
              <a:rPr dirty="0" sz="700" spc="210" i="1">
                <a:latin typeface="Arial"/>
                <a:cs typeface="Arial"/>
              </a:rPr>
              <a:t>−</a:t>
            </a:r>
            <a:r>
              <a:rPr dirty="0" sz="700" spc="-45">
                <a:latin typeface="Lucida Sans Unicode"/>
                <a:cs typeface="Lucida Sans Unicode"/>
              </a:rPr>
              <a:t>2+4</a:t>
            </a:r>
            <a:r>
              <a:rPr dirty="0" sz="700" spc="-15" i="1">
                <a:latin typeface="Trebuchet MS"/>
                <a:cs typeface="Trebuchet MS"/>
              </a:rPr>
              <a:t>x</a:t>
            </a:r>
            <a:endParaRPr sz="700">
              <a:latin typeface="Trebuchet MS"/>
              <a:cs typeface="Trebuchet MS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3019209" y="1325492"/>
            <a:ext cx="5905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55">
                <a:latin typeface="Lucida Sans Unicode"/>
                <a:cs typeface="Lucida Sans Unicode"/>
              </a:rPr>
              <a:t>2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637374" y="1747937"/>
            <a:ext cx="52959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20">
                <a:latin typeface="Tahoma"/>
                <a:cs typeface="Tahoma"/>
              </a:rPr>
              <a:t>Iniettivi</a:t>
            </a:r>
            <a:r>
              <a:rPr dirty="0" sz="1000" spc="-35">
                <a:latin typeface="Tahoma"/>
                <a:cs typeface="Tahoma"/>
              </a:rPr>
              <a:t>t</a:t>
            </a:r>
            <a:r>
              <a:rPr dirty="0" sz="1000" spc="-540">
                <a:latin typeface="Tahoma"/>
                <a:cs typeface="Tahoma"/>
              </a:rPr>
              <a:t>`</a:t>
            </a:r>
            <a:r>
              <a:rPr dirty="0" sz="1000" spc="-50">
                <a:latin typeface="Tahoma"/>
                <a:cs typeface="Tahoma"/>
              </a:rPr>
              <a:t>a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1302719" y="1724211"/>
            <a:ext cx="1409065" cy="21462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77825" algn="l"/>
              </a:tabLst>
            </a:pPr>
            <a:r>
              <a:rPr dirty="0" sz="1000" spc="-130">
                <a:latin typeface="Tahoma"/>
                <a:cs typeface="Tahoma"/>
              </a:rPr>
              <a:t>=</a:t>
            </a:r>
            <a:r>
              <a:rPr dirty="0" sz="1000" spc="55">
                <a:latin typeface="Lucida Sans Unicode"/>
                <a:cs typeface="Lucida Sans Unicode"/>
              </a:rPr>
              <a:t>⇒</a:t>
            </a:r>
            <a:r>
              <a:rPr dirty="0" sz="1000">
                <a:latin typeface="Lucida Sans Unicode"/>
                <a:cs typeface="Lucida Sans Unicode"/>
              </a:rPr>
              <a:t>	</a:t>
            </a:r>
            <a:r>
              <a:rPr dirty="0" sz="1000" spc="-50">
                <a:latin typeface="Tahoma"/>
                <a:cs typeface="Tahoma"/>
              </a:rPr>
              <a:t>3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10" i="1">
                <a:latin typeface="Trebuchet MS"/>
                <a:cs typeface="Trebuchet MS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-210" i="1">
                <a:latin typeface="Trebuchet MS"/>
                <a:cs typeface="Trebuchet MS"/>
              </a:rPr>
              <a:t> </a:t>
            </a:r>
            <a:r>
              <a:rPr dirty="0" baseline="31746" sz="1050" spc="-120">
                <a:latin typeface="Lucida Sans Unicode"/>
                <a:cs typeface="Lucida Sans Unicode"/>
              </a:rPr>
              <a:t>2</a:t>
            </a:r>
            <a:r>
              <a:rPr dirty="0" baseline="31746" sz="1050" spc="157">
                <a:latin typeface="Lucida Sans Unicode"/>
                <a:cs typeface="Lucida Sans Unicode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50">
                <a:latin typeface="Tahoma"/>
                <a:cs typeface="Tahoma"/>
              </a:rPr>
              <a:t>2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40">
                <a:latin typeface="Tahoma"/>
                <a:cs typeface="Tahoma"/>
              </a:rPr>
              <a:t>+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4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endParaRPr sz="1000">
              <a:latin typeface="Trebuchet MS"/>
              <a:cs typeface="Trebuchet MS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2859265" y="1724211"/>
            <a:ext cx="1111885" cy="21462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00355" algn="l"/>
              </a:tabLst>
            </a:pPr>
            <a:r>
              <a:rPr dirty="0" sz="1000" spc="55">
                <a:latin typeface="Lucida Sans Unicode"/>
                <a:cs typeface="Lucida Sans Unicode"/>
              </a:rPr>
              <a:t>⇒</a:t>
            </a:r>
            <a:r>
              <a:rPr dirty="0" sz="1000" spc="55">
                <a:latin typeface="Lucida Sans Unicode"/>
                <a:cs typeface="Lucida Sans Unicode"/>
              </a:rPr>
              <a:t>	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-210" i="1">
                <a:latin typeface="Trebuchet MS"/>
                <a:cs typeface="Trebuchet MS"/>
              </a:rPr>
              <a:t> </a:t>
            </a:r>
            <a:r>
              <a:rPr dirty="0" baseline="31746" sz="1050" spc="-120">
                <a:latin typeface="Lucida Sans Unicode"/>
                <a:cs typeface="Lucida Sans Unicode"/>
              </a:rPr>
              <a:t>2</a:t>
            </a:r>
            <a:r>
              <a:rPr dirty="0" baseline="31746" sz="1050" spc="75">
                <a:latin typeface="Lucida Sans Unicode"/>
                <a:cs typeface="Lucida Sans Unicode"/>
              </a:rPr>
              <a:t> </a:t>
            </a:r>
            <a:r>
              <a:rPr dirty="0" sz="1000" spc="40">
                <a:latin typeface="Tahoma"/>
                <a:cs typeface="Tahoma"/>
              </a:rPr>
              <a:t>+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10" i="1">
                <a:latin typeface="Trebuchet MS"/>
                <a:cs typeface="Trebuchet MS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50">
                <a:latin typeface="Tahoma"/>
                <a:cs typeface="Tahoma"/>
              </a:rPr>
              <a:t>2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0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8" name="object 28"/>
          <p:cNvSpPr/>
          <p:nvPr/>
        </p:nvSpPr>
        <p:spPr>
          <a:xfrm>
            <a:off x="0" y="3364623"/>
            <a:ext cx="1383030" cy="91440"/>
          </a:xfrm>
          <a:custGeom>
            <a:avLst/>
            <a:gdLst/>
            <a:ahLst/>
            <a:cxnLst/>
            <a:rect l="l" t="t" r="r" b="b"/>
            <a:pathLst>
              <a:path w="1383030" h="91439">
                <a:moveTo>
                  <a:pt x="0" y="91376"/>
                </a:moveTo>
                <a:lnTo>
                  <a:pt x="1382420" y="91376"/>
                </a:lnTo>
                <a:lnTo>
                  <a:pt x="1382420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1382420" y="3364623"/>
            <a:ext cx="1935480" cy="91440"/>
          </a:xfrm>
          <a:custGeom>
            <a:avLst/>
            <a:gdLst/>
            <a:ahLst/>
            <a:cxnLst/>
            <a:rect l="l" t="t" r="r" b="b"/>
            <a:pathLst>
              <a:path w="1935479" h="91439">
                <a:moveTo>
                  <a:pt x="0" y="91376"/>
                </a:moveTo>
                <a:lnTo>
                  <a:pt x="1935352" y="91376"/>
                </a:lnTo>
                <a:lnTo>
                  <a:pt x="193535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3317760" y="3364623"/>
            <a:ext cx="829944" cy="91440"/>
          </a:xfrm>
          <a:custGeom>
            <a:avLst/>
            <a:gdLst/>
            <a:ahLst/>
            <a:cxnLst/>
            <a:rect l="l" t="t" r="r" b="b"/>
            <a:pathLst>
              <a:path w="829945" h="91439">
                <a:moveTo>
                  <a:pt x="0" y="91376"/>
                </a:moveTo>
                <a:lnTo>
                  <a:pt x="829411" y="91376"/>
                </a:lnTo>
                <a:lnTo>
                  <a:pt x="829411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4147172" y="3364623"/>
            <a:ext cx="461009" cy="91440"/>
          </a:xfrm>
          <a:custGeom>
            <a:avLst/>
            <a:gdLst/>
            <a:ahLst/>
            <a:cxnLst/>
            <a:rect l="l" t="t" r="r" b="b"/>
            <a:pathLst>
              <a:path w="461010" h="91439">
                <a:moveTo>
                  <a:pt x="0" y="91376"/>
                </a:moveTo>
                <a:lnTo>
                  <a:pt x="460832" y="91376"/>
                </a:lnTo>
                <a:lnTo>
                  <a:pt x="46083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Agnese</a:t>
            </a:r>
            <a:r>
              <a:rPr dirty="0" spc="15"/>
              <a:t> </a:t>
            </a:r>
            <a:r>
              <a:rPr dirty="0" spc="-10"/>
              <a:t>Di</a:t>
            </a:r>
            <a:r>
              <a:rPr dirty="0" spc="15"/>
              <a:t> </a:t>
            </a:r>
            <a:r>
              <a:rPr dirty="0" spc="-30"/>
              <a:t>Castro</a:t>
            </a:r>
          </a:p>
        </p:txBody>
      </p:sp>
      <p:sp>
        <p:nvSpPr>
          <p:cNvPr id="33" name="object 33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0"/>
              <a:t>Es</a:t>
            </a:r>
            <a:r>
              <a:rPr dirty="0" spc="-5"/>
              <a:t>p</a:t>
            </a:r>
            <a:r>
              <a:rPr dirty="0" spc="-40"/>
              <a:t>onenziale</a:t>
            </a:r>
            <a:r>
              <a:rPr dirty="0" spc="15"/>
              <a:t> </a:t>
            </a:r>
            <a:r>
              <a:rPr dirty="0" spc="50"/>
              <a:t>&amp;</a:t>
            </a:r>
            <a:r>
              <a:rPr dirty="0" spc="15"/>
              <a:t> </a:t>
            </a:r>
            <a:r>
              <a:rPr dirty="0" spc="-25"/>
              <a:t>Log</a:t>
            </a:r>
            <a:r>
              <a:rPr dirty="0" spc="-40"/>
              <a:t>a</a:t>
            </a:r>
            <a:r>
              <a:rPr dirty="0" spc="-25"/>
              <a:t>ritmo:</a:t>
            </a:r>
            <a:r>
              <a:rPr dirty="0" spc="75"/>
              <a:t> </a:t>
            </a:r>
            <a:r>
              <a:rPr dirty="0" spc="-45"/>
              <a:t>p</a:t>
            </a:r>
            <a:r>
              <a:rPr dirty="0" spc="-40"/>
              <a:t>a</a:t>
            </a:r>
            <a:r>
              <a:rPr dirty="0" spc="-25"/>
              <a:t>rte</a:t>
            </a:r>
            <a:r>
              <a:rPr dirty="0" spc="15"/>
              <a:t> </a:t>
            </a:r>
            <a:r>
              <a:rPr dirty="0" spc="-55"/>
              <a:t>3</a:t>
            </a:r>
          </a:p>
        </p:txBody>
      </p:sp>
      <p:sp>
        <p:nvSpPr>
          <p:cNvPr id="34" name="object 34"/>
          <p:cNvSpPr txBox="1"/>
          <p:nvPr/>
        </p:nvSpPr>
        <p:spPr>
          <a:xfrm>
            <a:off x="3458971" y="3367563"/>
            <a:ext cx="54737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25">
                <a:solidFill>
                  <a:srgbClr val="7A0000"/>
                </a:solidFill>
                <a:latin typeface="Lucida Sans Unicode"/>
                <a:cs typeface="Lucida Sans Unicode"/>
              </a:rPr>
              <a:t>Unitelma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Sapienza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4297667" y="3367563"/>
            <a:ext cx="16002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0">
                <a:solidFill>
                  <a:srgbClr val="FFFFFF"/>
                </a:solidFill>
                <a:latin typeface="Lucida Sans Unicode"/>
                <a:cs typeface="Lucida Sans Unicode"/>
              </a:rPr>
              <a:t>6/27</a:t>
            </a:r>
            <a:endParaRPr sz="5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24928" y="24034"/>
            <a:ext cx="65405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Equazioni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50">
                <a:solidFill>
                  <a:srgbClr val="7A0000"/>
                </a:solidFill>
                <a:latin typeface="Lucida Sans Unicode"/>
                <a:cs typeface="Lucida Sans Unicode"/>
              </a:rPr>
              <a:t>es</a:t>
            </a:r>
            <a:r>
              <a:rPr dirty="0" sz="500" spc="-40">
                <a:solidFill>
                  <a:srgbClr val="7A0000"/>
                </a:solidFill>
                <a:latin typeface="Lucida Sans Unicode"/>
                <a:cs typeface="Lucida Sans Unicode"/>
              </a:rPr>
              <a:t>p</a:t>
            </a:r>
            <a:r>
              <a:rPr dirty="0" sz="500" spc="-35">
                <a:solidFill>
                  <a:srgbClr val="7A0000"/>
                </a:solidFill>
                <a:latin typeface="Lucida Sans Unicode"/>
                <a:cs typeface="Lucida Sans Unicode"/>
              </a:rPr>
              <a:t>onenziali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113830" y="522154"/>
            <a:ext cx="546735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30" b="1">
                <a:solidFill>
                  <a:srgbClr val="007F00"/>
                </a:solidFill>
                <a:latin typeface="Gill Sans MT"/>
                <a:cs typeface="Gill Sans MT"/>
              </a:rPr>
              <a:t>Esempio:</a:t>
            </a:r>
            <a:endParaRPr sz="1000">
              <a:latin typeface="Gill Sans MT"/>
              <a:cs typeface="Gill Sans MT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75729" y="629626"/>
            <a:ext cx="4456607" cy="10160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0" y="0"/>
            <a:ext cx="4608004" cy="34560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4468835" y="1058417"/>
            <a:ext cx="114301" cy="11430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77330" y="1109218"/>
            <a:ext cx="4304204" cy="635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4532336" y="536230"/>
            <a:ext cx="50800" cy="534887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532336" y="599731"/>
            <a:ext cx="50800" cy="471386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75729" y="712200"/>
            <a:ext cx="4457065" cy="410209"/>
          </a:xfrm>
          <a:custGeom>
            <a:avLst/>
            <a:gdLst/>
            <a:ahLst/>
            <a:cxnLst/>
            <a:rect l="l" t="t" r="r" b="b"/>
            <a:pathLst>
              <a:path w="4457065" h="410209">
                <a:moveTo>
                  <a:pt x="4456606" y="0"/>
                </a:moveTo>
                <a:lnTo>
                  <a:pt x="0" y="0"/>
                </a:lnTo>
                <a:lnTo>
                  <a:pt x="0" y="358917"/>
                </a:lnTo>
                <a:lnTo>
                  <a:pt x="16636" y="396431"/>
                </a:lnTo>
                <a:lnTo>
                  <a:pt x="4405806" y="409718"/>
                </a:lnTo>
                <a:lnTo>
                  <a:pt x="4420049" y="407673"/>
                </a:lnTo>
                <a:lnTo>
                  <a:pt x="4451170" y="381714"/>
                </a:lnTo>
                <a:lnTo>
                  <a:pt x="445660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4532336" y="587031"/>
            <a:ext cx="0" cy="503555"/>
          </a:xfrm>
          <a:custGeom>
            <a:avLst/>
            <a:gdLst/>
            <a:ahLst/>
            <a:cxnLst/>
            <a:rect l="l" t="t" r="r" b="b"/>
            <a:pathLst>
              <a:path w="0" h="503555">
                <a:moveTo>
                  <a:pt x="0" y="503136"/>
                </a:moveTo>
                <a:lnTo>
                  <a:pt x="0" y="0"/>
                </a:lnTo>
              </a:path>
            </a:pathLst>
          </a:custGeom>
          <a:ln w="3175">
            <a:solidFill>
              <a:srgbClr val="7F7F7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4532336" y="574331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AFAFA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4532336" y="561631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CECEC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4532336" y="548931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EFEFE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4532336" y="529881"/>
            <a:ext cx="0" cy="19050"/>
          </a:xfrm>
          <a:custGeom>
            <a:avLst/>
            <a:gdLst/>
            <a:ahLst/>
            <a:cxnLst/>
            <a:rect l="l" t="t" r="r" b="b"/>
            <a:pathLst>
              <a:path w="0" h="19050">
                <a:moveTo>
                  <a:pt x="0" y="19050"/>
                </a:moveTo>
                <a:lnTo>
                  <a:pt x="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 txBox="1"/>
          <p:nvPr/>
        </p:nvSpPr>
        <p:spPr>
          <a:xfrm>
            <a:off x="1875358" y="859100"/>
            <a:ext cx="309880" cy="1758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1500" spc="-75">
                <a:solidFill>
                  <a:srgbClr val="0000FF"/>
                </a:solidFill>
                <a:latin typeface="Tahoma"/>
                <a:cs typeface="Tahoma"/>
              </a:rPr>
              <a:t>2</a:t>
            </a:r>
            <a:r>
              <a:rPr dirty="0" sz="700" spc="-80">
                <a:solidFill>
                  <a:srgbClr val="0000FF"/>
                </a:solidFill>
                <a:latin typeface="Lucida Sans Unicode"/>
                <a:cs typeface="Lucida Sans Unicode"/>
              </a:rPr>
              <a:t>3</a:t>
            </a:r>
            <a:r>
              <a:rPr dirty="0" sz="700" spc="45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r>
              <a:rPr dirty="0" sz="700" spc="210" i="1">
                <a:solidFill>
                  <a:srgbClr val="0000FF"/>
                </a:solidFill>
                <a:latin typeface="Arial"/>
                <a:cs typeface="Arial"/>
              </a:rPr>
              <a:t>−</a:t>
            </a:r>
            <a:r>
              <a:rPr dirty="0" sz="700" spc="-15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endParaRPr sz="700">
              <a:latin typeface="Trebuchet MS"/>
              <a:cs typeface="Trebuchet MS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2167686" y="797227"/>
            <a:ext cx="43434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58140" algn="l"/>
              </a:tabLst>
            </a:pPr>
            <a:r>
              <a:rPr dirty="0" baseline="5555" sz="750" spc="-82">
                <a:solidFill>
                  <a:srgbClr val="0000FF"/>
                </a:solidFill>
                <a:latin typeface="Lucida Sans Unicode"/>
                <a:cs typeface="Lucida Sans Unicode"/>
              </a:rPr>
              <a:t>2</a:t>
            </a:r>
            <a:r>
              <a:rPr dirty="0" baseline="5555" sz="750" spc="-82">
                <a:solidFill>
                  <a:srgbClr val="0000FF"/>
                </a:solidFill>
                <a:latin typeface="Lucida Sans Unicode"/>
                <a:cs typeface="Lucida Sans Unicode"/>
              </a:rPr>
              <a:t>	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1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2249093" y="882825"/>
            <a:ext cx="123825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=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2410523" y="959065"/>
            <a:ext cx="294640" cy="0"/>
          </a:xfrm>
          <a:custGeom>
            <a:avLst/>
            <a:gdLst/>
            <a:ahLst/>
            <a:cxnLst/>
            <a:rect l="l" t="t" r="r" b="b"/>
            <a:pathLst>
              <a:path w="294639" h="0">
                <a:moveTo>
                  <a:pt x="0" y="0"/>
                </a:moveTo>
                <a:lnTo>
                  <a:pt x="294233" y="0"/>
                </a:lnTo>
              </a:path>
            </a:pathLst>
          </a:custGeom>
          <a:ln w="5054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 txBox="1"/>
          <p:nvPr/>
        </p:nvSpPr>
        <p:spPr>
          <a:xfrm>
            <a:off x="2397823" y="961576"/>
            <a:ext cx="305435" cy="1600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6666" sz="1500" spc="-75">
                <a:solidFill>
                  <a:srgbClr val="0000FF"/>
                </a:solidFill>
                <a:latin typeface="Tahoma"/>
                <a:cs typeface="Tahoma"/>
              </a:rPr>
              <a:t>4</a:t>
            </a:r>
            <a:r>
              <a:rPr dirty="0" sz="700" spc="-80">
                <a:solidFill>
                  <a:srgbClr val="0000FF"/>
                </a:solidFill>
                <a:latin typeface="Lucida Sans Unicode"/>
                <a:cs typeface="Lucida Sans Unicode"/>
              </a:rPr>
              <a:t>1</a:t>
            </a:r>
            <a:r>
              <a:rPr dirty="0" sz="700" spc="210" i="1">
                <a:solidFill>
                  <a:srgbClr val="0000FF"/>
                </a:solidFill>
                <a:latin typeface="Arial"/>
                <a:cs typeface="Arial"/>
              </a:rPr>
              <a:t>−</a:t>
            </a:r>
            <a:r>
              <a:rPr dirty="0" sz="700" spc="-80">
                <a:solidFill>
                  <a:srgbClr val="0000FF"/>
                </a:solidFill>
                <a:latin typeface="Lucida Sans Unicode"/>
                <a:cs typeface="Lucida Sans Unicode"/>
              </a:rPr>
              <a:t>2</a:t>
            </a:r>
            <a:r>
              <a:rPr dirty="0" sz="700" spc="-15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endParaRPr sz="700">
              <a:latin typeface="Trebuchet MS"/>
              <a:cs typeface="Trebuchet MS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980998" y="1368359"/>
            <a:ext cx="1609725" cy="1911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1392555" algn="l"/>
              </a:tabLst>
            </a:pPr>
            <a:r>
              <a:rPr dirty="0" sz="1000" spc="-5">
                <a:latin typeface="Tahoma"/>
                <a:cs typeface="Tahoma"/>
              </a:rPr>
              <a:t>Pro</a:t>
            </a:r>
            <a:r>
              <a:rPr dirty="0" sz="1000" spc="-40">
                <a:latin typeface="Tahoma"/>
                <a:cs typeface="Tahoma"/>
              </a:rPr>
              <a:t>p</a:t>
            </a:r>
            <a:r>
              <a:rPr dirty="0" sz="1000" spc="-20">
                <a:latin typeface="Tahoma"/>
                <a:cs typeface="Tahoma"/>
              </a:rPr>
              <a:t>rie</a:t>
            </a:r>
            <a:r>
              <a:rPr dirty="0" sz="1000" spc="-30">
                <a:latin typeface="Tahoma"/>
                <a:cs typeface="Tahoma"/>
              </a:rPr>
              <a:t>t</a:t>
            </a:r>
            <a:r>
              <a:rPr dirty="0" sz="1000" spc="-540">
                <a:latin typeface="Tahoma"/>
                <a:cs typeface="Tahoma"/>
              </a:rPr>
              <a:t>`</a:t>
            </a:r>
            <a:r>
              <a:rPr dirty="0" sz="1000" spc="-50">
                <a:latin typeface="Tahoma"/>
                <a:cs typeface="Tahoma"/>
              </a:rPr>
              <a:t>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delle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p</a:t>
            </a:r>
            <a:r>
              <a:rPr dirty="0" sz="1000" spc="-45">
                <a:latin typeface="Tahoma"/>
                <a:cs typeface="Tahoma"/>
              </a:rPr>
              <a:t>otenze</a:t>
            </a:r>
            <a:r>
              <a:rPr dirty="0" sz="1000">
                <a:latin typeface="Tahoma"/>
                <a:cs typeface="Tahoma"/>
              </a:rPr>
              <a:t>	</a:t>
            </a:r>
            <a:r>
              <a:rPr dirty="0" sz="1000" spc="-125">
                <a:latin typeface="Tahoma"/>
                <a:cs typeface="Tahoma"/>
              </a:rPr>
              <a:t>=</a:t>
            </a:r>
            <a:r>
              <a:rPr dirty="0" sz="1000" spc="55">
                <a:latin typeface="Lucida Sans Unicode"/>
                <a:cs typeface="Lucida Sans Unicode"/>
              </a:rPr>
              <a:t>⇒</a:t>
            </a:r>
            <a:endParaRPr sz="1000">
              <a:latin typeface="Lucida Sans Unicode"/>
              <a:cs typeface="Lucida Sans Unicode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2726880" y="1344633"/>
            <a:ext cx="885825" cy="1758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1500" spc="-75">
                <a:latin typeface="Tahoma"/>
                <a:cs typeface="Tahoma"/>
              </a:rPr>
              <a:t>2</a:t>
            </a:r>
            <a:r>
              <a:rPr dirty="0" sz="700" spc="-80">
                <a:latin typeface="Lucida Sans Unicode"/>
                <a:cs typeface="Lucida Sans Unicode"/>
              </a:rPr>
              <a:t>3</a:t>
            </a:r>
            <a:r>
              <a:rPr dirty="0" sz="700" spc="45" i="1">
                <a:latin typeface="Trebuchet MS"/>
                <a:cs typeface="Trebuchet MS"/>
              </a:rPr>
              <a:t>x</a:t>
            </a:r>
            <a:r>
              <a:rPr dirty="0" sz="700" spc="210" i="1">
                <a:latin typeface="Arial"/>
                <a:cs typeface="Arial"/>
              </a:rPr>
              <a:t>−</a:t>
            </a:r>
            <a:r>
              <a:rPr dirty="0" sz="700" spc="-15" i="1">
                <a:latin typeface="Trebuchet MS"/>
                <a:cs typeface="Trebuchet MS"/>
              </a:rPr>
              <a:t>x</a:t>
            </a:r>
            <a:r>
              <a:rPr dirty="0" sz="700" i="1">
                <a:latin typeface="Trebuchet MS"/>
                <a:cs typeface="Trebuchet MS"/>
              </a:rPr>
              <a:t>  </a:t>
            </a:r>
            <a:r>
              <a:rPr dirty="0" sz="700" spc="70" i="1">
                <a:latin typeface="Trebuchet MS"/>
                <a:cs typeface="Trebuchet MS"/>
              </a:rPr>
              <a:t> </a:t>
            </a:r>
            <a:r>
              <a:rPr dirty="0" baseline="-22222" sz="1500" spc="60">
                <a:latin typeface="Tahoma"/>
                <a:cs typeface="Tahoma"/>
              </a:rPr>
              <a:t>=</a:t>
            </a:r>
            <a:r>
              <a:rPr dirty="0" baseline="-22222" sz="1500" spc="-60">
                <a:latin typeface="Tahoma"/>
                <a:cs typeface="Tahoma"/>
              </a:rPr>
              <a:t> </a:t>
            </a:r>
            <a:r>
              <a:rPr dirty="0" baseline="-22222" sz="1500" spc="-82">
                <a:latin typeface="Tahoma"/>
                <a:cs typeface="Tahoma"/>
              </a:rPr>
              <a:t>2</a:t>
            </a:r>
            <a:r>
              <a:rPr dirty="0" sz="700" spc="210" i="1">
                <a:latin typeface="Arial"/>
                <a:cs typeface="Arial"/>
              </a:rPr>
              <a:t>−</a:t>
            </a:r>
            <a:r>
              <a:rPr dirty="0" sz="700" spc="-45">
                <a:latin typeface="Lucida Sans Unicode"/>
                <a:cs typeface="Lucida Sans Unicode"/>
              </a:rPr>
              <a:t>2+4</a:t>
            </a:r>
            <a:r>
              <a:rPr dirty="0" sz="700" spc="-15" i="1">
                <a:latin typeface="Trebuchet MS"/>
                <a:cs typeface="Trebuchet MS"/>
              </a:rPr>
              <a:t>x</a:t>
            </a:r>
            <a:endParaRPr sz="700">
              <a:latin typeface="Trebuchet MS"/>
              <a:cs typeface="Trebuchet MS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3019209" y="1325492"/>
            <a:ext cx="5905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55">
                <a:latin typeface="Lucida Sans Unicode"/>
                <a:cs typeface="Lucida Sans Unicode"/>
              </a:rPr>
              <a:t>2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637374" y="1747937"/>
            <a:ext cx="52959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20">
                <a:latin typeface="Tahoma"/>
                <a:cs typeface="Tahoma"/>
              </a:rPr>
              <a:t>Iniettivi</a:t>
            </a:r>
            <a:r>
              <a:rPr dirty="0" sz="1000" spc="-35">
                <a:latin typeface="Tahoma"/>
                <a:cs typeface="Tahoma"/>
              </a:rPr>
              <a:t>t</a:t>
            </a:r>
            <a:r>
              <a:rPr dirty="0" sz="1000" spc="-540">
                <a:latin typeface="Tahoma"/>
                <a:cs typeface="Tahoma"/>
              </a:rPr>
              <a:t>`</a:t>
            </a:r>
            <a:r>
              <a:rPr dirty="0" sz="1000" spc="-50">
                <a:latin typeface="Tahoma"/>
                <a:cs typeface="Tahoma"/>
              </a:rPr>
              <a:t>a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1302719" y="1724211"/>
            <a:ext cx="2668270" cy="21462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77825" algn="l"/>
                <a:tab pos="1569085" algn="l"/>
                <a:tab pos="1857375" algn="l"/>
              </a:tabLst>
            </a:pPr>
            <a:r>
              <a:rPr dirty="0" sz="1000" spc="-130">
                <a:latin typeface="Tahoma"/>
                <a:cs typeface="Tahoma"/>
              </a:rPr>
              <a:t>=</a:t>
            </a:r>
            <a:r>
              <a:rPr dirty="0" sz="1000" spc="55">
                <a:latin typeface="Lucida Sans Unicode"/>
                <a:cs typeface="Lucida Sans Unicode"/>
              </a:rPr>
              <a:t>⇒</a:t>
            </a:r>
            <a:r>
              <a:rPr dirty="0" sz="1000">
                <a:latin typeface="Lucida Sans Unicode"/>
                <a:cs typeface="Lucida Sans Unicode"/>
              </a:rPr>
              <a:t>	</a:t>
            </a:r>
            <a:r>
              <a:rPr dirty="0" sz="1000" spc="-50">
                <a:latin typeface="Tahoma"/>
                <a:cs typeface="Tahoma"/>
              </a:rPr>
              <a:t>3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10" i="1">
                <a:latin typeface="Trebuchet MS"/>
                <a:cs typeface="Trebuchet MS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-210" i="1">
                <a:latin typeface="Trebuchet MS"/>
                <a:cs typeface="Trebuchet MS"/>
              </a:rPr>
              <a:t> </a:t>
            </a:r>
            <a:r>
              <a:rPr dirty="0" baseline="31746" sz="1050" spc="-120">
                <a:latin typeface="Lucida Sans Unicode"/>
                <a:cs typeface="Lucida Sans Unicode"/>
              </a:rPr>
              <a:t>2</a:t>
            </a:r>
            <a:r>
              <a:rPr dirty="0" baseline="31746" sz="1050" spc="157">
                <a:latin typeface="Lucida Sans Unicode"/>
                <a:cs typeface="Lucida Sans Unicode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50">
                <a:latin typeface="Tahoma"/>
                <a:cs typeface="Tahoma"/>
              </a:rPr>
              <a:t>2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40">
                <a:latin typeface="Tahoma"/>
                <a:cs typeface="Tahoma"/>
              </a:rPr>
              <a:t>+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4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i="1">
                <a:latin typeface="Trebuchet MS"/>
                <a:cs typeface="Trebuchet MS"/>
              </a:rPr>
              <a:t>	</a:t>
            </a:r>
            <a:r>
              <a:rPr dirty="0" sz="1000" spc="55">
                <a:latin typeface="Lucida Sans Unicode"/>
                <a:cs typeface="Lucida Sans Unicode"/>
              </a:rPr>
              <a:t>⇒</a:t>
            </a:r>
            <a:r>
              <a:rPr dirty="0" sz="1000">
                <a:latin typeface="Lucida Sans Unicode"/>
                <a:cs typeface="Lucida Sans Unicode"/>
              </a:rPr>
              <a:t>	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-210" i="1">
                <a:latin typeface="Trebuchet MS"/>
                <a:cs typeface="Trebuchet MS"/>
              </a:rPr>
              <a:t> </a:t>
            </a:r>
            <a:r>
              <a:rPr dirty="0" baseline="31746" sz="1050" spc="-120">
                <a:latin typeface="Lucida Sans Unicode"/>
                <a:cs typeface="Lucida Sans Unicode"/>
              </a:rPr>
              <a:t>2</a:t>
            </a:r>
            <a:r>
              <a:rPr dirty="0" baseline="31746" sz="1050" spc="75">
                <a:latin typeface="Lucida Sans Unicode"/>
                <a:cs typeface="Lucida Sans Unicode"/>
              </a:rPr>
              <a:t> </a:t>
            </a:r>
            <a:r>
              <a:rPr dirty="0" sz="1000" spc="40">
                <a:latin typeface="Tahoma"/>
                <a:cs typeface="Tahoma"/>
              </a:rPr>
              <a:t>+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10" i="1">
                <a:latin typeface="Trebuchet MS"/>
                <a:cs typeface="Trebuchet MS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50">
                <a:latin typeface="Tahoma"/>
                <a:cs typeface="Tahoma"/>
              </a:rPr>
              <a:t>2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0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1011986" y="2228733"/>
            <a:ext cx="258445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35">
                <a:latin typeface="Tahoma"/>
                <a:cs typeface="Tahoma"/>
              </a:rPr>
              <a:t>Risolvendo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l’equazione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di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secondo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grado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si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trova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768464" y="2516084"/>
            <a:ext cx="496570" cy="20891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8333" sz="1500" spc="-67" i="1">
                <a:latin typeface="Trebuchet MS"/>
                <a:cs typeface="Trebuchet MS"/>
              </a:rPr>
              <a:t>x</a:t>
            </a:r>
            <a:r>
              <a:rPr dirty="0" sz="700" spc="-80">
                <a:latin typeface="Lucida Sans Unicode"/>
                <a:cs typeface="Lucida Sans Unicode"/>
              </a:rPr>
              <a:t>1</a:t>
            </a:r>
            <a:r>
              <a:rPr dirty="0" sz="700" spc="10" i="1">
                <a:latin typeface="Lucida Sans"/>
                <a:cs typeface="Lucida Sans"/>
              </a:rPr>
              <a:t>,</a:t>
            </a:r>
            <a:r>
              <a:rPr dirty="0" sz="700" spc="-80">
                <a:latin typeface="Lucida Sans Unicode"/>
                <a:cs typeface="Lucida Sans Unicode"/>
              </a:rPr>
              <a:t>2</a:t>
            </a:r>
            <a:r>
              <a:rPr dirty="0" sz="700" spc="105">
                <a:latin typeface="Lucida Sans Unicode"/>
                <a:cs typeface="Lucida Sans Unicode"/>
              </a:rPr>
              <a:t> </a:t>
            </a:r>
            <a:r>
              <a:rPr dirty="0" baseline="8333" sz="1500" spc="60">
                <a:latin typeface="Tahoma"/>
                <a:cs typeface="Tahoma"/>
              </a:rPr>
              <a:t>=</a:t>
            </a:r>
            <a:r>
              <a:rPr dirty="0" baseline="8333" sz="1500" spc="120">
                <a:latin typeface="Tahoma"/>
                <a:cs typeface="Tahoma"/>
              </a:rPr>
              <a:t> </a:t>
            </a:r>
            <a:r>
              <a:rPr dirty="0" baseline="44444" sz="1500" spc="-37">
                <a:latin typeface="Lucida Sans Unicode"/>
                <a:cs typeface="Lucida Sans Unicode"/>
              </a:rPr>
              <a:t>−</a:t>
            </a:r>
            <a:endParaRPr baseline="44444" sz="1500">
              <a:latin typeface="Lucida Sans Unicode"/>
              <a:cs typeface="Lucida Sans Unicode"/>
            </a:endParaRPr>
          </a:p>
        </p:txBody>
      </p:sp>
      <p:sp>
        <p:nvSpPr>
          <p:cNvPr id="29" name="object 29"/>
          <p:cNvSpPr/>
          <p:nvPr/>
        </p:nvSpPr>
        <p:spPr>
          <a:xfrm>
            <a:off x="1575625" y="2482672"/>
            <a:ext cx="281305" cy="0"/>
          </a:xfrm>
          <a:custGeom>
            <a:avLst/>
            <a:gdLst/>
            <a:ahLst/>
            <a:cxnLst/>
            <a:rect l="l" t="t" r="r" b="b"/>
            <a:pathLst>
              <a:path w="281305" h="0">
                <a:moveTo>
                  <a:pt x="0" y="0"/>
                </a:moveTo>
                <a:lnTo>
                  <a:pt x="281165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1153871" y="2639263"/>
            <a:ext cx="702945" cy="0"/>
          </a:xfrm>
          <a:custGeom>
            <a:avLst/>
            <a:gdLst/>
            <a:ahLst/>
            <a:cxnLst/>
            <a:rect l="l" t="t" r="r" b="b"/>
            <a:pathLst>
              <a:path w="702944" h="0">
                <a:moveTo>
                  <a:pt x="0" y="0"/>
                </a:moveTo>
                <a:lnTo>
                  <a:pt x="702919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 txBox="1"/>
          <p:nvPr/>
        </p:nvSpPr>
        <p:spPr>
          <a:xfrm>
            <a:off x="1239583" y="2415995"/>
            <a:ext cx="1209040" cy="38608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815975" algn="l"/>
              </a:tabLst>
            </a:pPr>
            <a:r>
              <a:rPr dirty="0" sz="1000" spc="-50">
                <a:latin typeface="Tahoma"/>
                <a:cs typeface="Tahoma"/>
              </a:rPr>
              <a:t>1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±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baseline="44444" sz="1500" spc="22">
                <a:latin typeface="Lucida Sans Unicode"/>
                <a:cs typeface="Lucida Sans Unicode"/>
              </a:rPr>
              <a:t>√</a:t>
            </a:r>
            <a:r>
              <a:rPr dirty="0" sz="1000" spc="-50">
                <a:latin typeface="Tahoma"/>
                <a:cs typeface="Tahoma"/>
              </a:rPr>
              <a:t>1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40">
                <a:latin typeface="Tahoma"/>
                <a:cs typeface="Tahoma"/>
              </a:rPr>
              <a:t>+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8</a:t>
            </a:r>
            <a:r>
              <a:rPr dirty="0" sz="1000">
                <a:latin typeface="Tahoma"/>
                <a:cs typeface="Tahoma"/>
              </a:rPr>
              <a:t>	</a:t>
            </a:r>
            <a:r>
              <a:rPr dirty="0" sz="1000" spc="-25" u="sng">
                <a:latin typeface="Lucida Sans Unicode"/>
                <a:cs typeface="Lucida Sans Unicode"/>
              </a:rPr>
              <a:t>−</a:t>
            </a:r>
            <a:r>
              <a:rPr dirty="0" sz="1000" spc="-50" u="sng">
                <a:latin typeface="Tahoma"/>
                <a:cs typeface="Tahoma"/>
              </a:rPr>
              <a:t>1</a:t>
            </a:r>
            <a:r>
              <a:rPr dirty="0" sz="1000" spc="-35" u="sng">
                <a:latin typeface="Times New Roman"/>
                <a:cs typeface="Times New Roman"/>
              </a:rPr>
              <a:t> </a:t>
            </a:r>
            <a:r>
              <a:rPr dirty="0" sz="1000" spc="-25" u="sng">
                <a:latin typeface="Lucida Sans Unicode"/>
                <a:cs typeface="Lucida Sans Unicode"/>
              </a:rPr>
              <a:t>±</a:t>
            </a:r>
            <a:r>
              <a:rPr dirty="0" sz="1000" spc="-35" u="sng">
                <a:latin typeface="Times New Roman"/>
                <a:cs typeface="Times New Roman"/>
              </a:rPr>
              <a:t> </a:t>
            </a:r>
            <a:r>
              <a:rPr dirty="0" sz="1000" spc="-50" u="sng">
                <a:latin typeface="Tahoma"/>
                <a:cs typeface="Tahoma"/>
              </a:rPr>
              <a:t>3</a:t>
            </a:r>
            <a:endParaRPr sz="1000">
              <a:latin typeface="Tahoma"/>
              <a:cs typeface="Tahoma"/>
            </a:endParaRPr>
          </a:p>
          <a:p>
            <a:pPr algn="r" marR="163195">
              <a:lnSpc>
                <a:spcPct val="100000"/>
              </a:lnSpc>
              <a:spcBef>
                <a:spcPts val="155"/>
              </a:spcBef>
            </a:pPr>
            <a:r>
              <a:rPr dirty="0" sz="1000" spc="-50">
                <a:latin typeface="Tahoma"/>
                <a:cs typeface="Tahoma"/>
              </a:rPr>
              <a:t>2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1460995" y="2649814"/>
            <a:ext cx="8890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0">
                <a:latin typeface="Tahoma"/>
                <a:cs typeface="Tahoma"/>
              </a:rPr>
              <a:t>2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1894420" y="2563023"/>
            <a:ext cx="123825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40">
                <a:latin typeface="Tahoma"/>
                <a:cs typeface="Tahoma"/>
              </a:rPr>
              <a:t>=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2599588" y="2563023"/>
            <a:ext cx="1240155" cy="1911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00355" algn="l"/>
              </a:tabLst>
            </a:pPr>
            <a:r>
              <a:rPr dirty="0" sz="1000" spc="55">
                <a:latin typeface="Lucida Sans Unicode"/>
                <a:cs typeface="Lucida Sans Unicode"/>
              </a:rPr>
              <a:t>⇒</a:t>
            </a:r>
            <a:r>
              <a:rPr dirty="0" sz="1000" spc="55">
                <a:latin typeface="Lucida Sans Unicode"/>
                <a:cs typeface="Lucida Sans Unicode"/>
              </a:rPr>
              <a:t>	</a:t>
            </a:r>
            <a:r>
              <a:rPr dirty="0" sz="1000" spc="-45" i="1">
                <a:solidFill>
                  <a:srgbClr val="FF0000"/>
                </a:solidFill>
                <a:latin typeface="Trebuchet MS"/>
                <a:cs typeface="Trebuchet MS"/>
              </a:rPr>
              <a:t>x</a:t>
            </a:r>
            <a:r>
              <a:rPr dirty="0" baseline="-11904" sz="1050" spc="-120">
                <a:solidFill>
                  <a:srgbClr val="FF0000"/>
                </a:solidFill>
                <a:latin typeface="Lucida Sans Unicode"/>
                <a:cs typeface="Lucida Sans Unicode"/>
              </a:rPr>
              <a:t>1</a:t>
            </a:r>
            <a:r>
              <a:rPr dirty="0" baseline="-11904" sz="1050" spc="157">
                <a:solidFill>
                  <a:srgbClr val="FF0000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40">
                <a:solidFill>
                  <a:srgbClr val="FF0000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1</a:t>
            </a:r>
            <a:r>
              <a:rPr dirty="0" sz="1000" spc="1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 i="1">
                <a:solidFill>
                  <a:srgbClr val="FF0000"/>
                </a:solidFill>
                <a:latin typeface="Trebuchet MS"/>
                <a:cs typeface="Trebuchet MS"/>
              </a:rPr>
              <a:t>x</a:t>
            </a:r>
            <a:r>
              <a:rPr dirty="0" baseline="-11904" sz="1050" spc="-120">
                <a:solidFill>
                  <a:srgbClr val="FF0000"/>
                </a:solidFill>
                <a:latin typeface="Lucida Sans Unicode"/>
                <a:cs typeface="Lucida Sans Unicode"/>
              </a:rPr>
              <a:t>2</a:t>
            </a:r>
            <a:r>
              <a:rPr dirty="0" baseline="-11904" sz="1050" spc="157">
                <a:solidFill>
                  <a:srgbClr val="FF0000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40">
                <a:solidFill>
                  <a:srgbClr val="FF0000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25">
                <a:solidFill>
                  <a:srgbClr val="FF0000"/>
                </a:solidFill>
                <a:latin typeface="Lucida Sans Unicode"/>
                <a:cs typeface="Lucida Sans Unicode"/>
              </a:rPr>
              <a:t>−</a:t>
            </a: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2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35" name="object 35"/>
          <p:cNvSpPr/>
          <p:nvPr/>
        </p:nvSpPr>
        <p:spPr>
          <a:xfrm>
            <a:off x="0" y="3364623"/>
            <a:ext cx="1383030" cy="91440"/>
          </a:xfrm>
          <a:custGeom>
            <a:avLst/>
            <a:gdLst/>
            <a:ahLst/>
            <a:cxnLst/>
            <a:rect l="l" t="t" r="r" b="b"/>
            <a:pathLst>
              <a:path w="1383030" h="91439">
                <a:moveTo>
                  <a:pt x="0" y="91376"/>
                </a:moveTo>
                <a:lnTo>
                  <a:pt x="1382420" y="91376"/>
                </a:lnTo>
                <a:lnTo>
                  <a:pt x="1382420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/>
          <p:nvPr/>
        </p:nvSpPr>
        <p:spPr>
          <a:xfrm>
            <a:off x="1382420" y="3364623"/>
            <a:ext cx="1935480" cy="91440"/>
          </a:xfrm>
          <a:custGeom>
            <a:avLst/>
            <a:gdLst/>
            <a:ahLst/>
            <a:cxnLst/>
            <a:rect l="l" t="t" r="r" b="b"/>
            <a:pathLst>
              <a:path w="1935479" h="91439">
                <a:moveTo>
                  <a:pt x="0" y="91376"/>
                </a:moveTo>
                <a:lnTo>
                  <a:pt x="1935352" y="91376"/>
                </a:lnTo>
                <a:lnTo>
                  <a:pt x="193535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/>
          <p:nvPr/>
        </p:nvSpPr>
        <p:spPr>
          <a:xfrm>
            <a:off x="3317760" y="3364623"/>
            <a:ext cx="829944" cy="91440"/>
          </a:xfrm>
          <a:custGeom>
            <a:avLst/>
            <a:gdLst/>
            <a:ahLst/>
            <a:cxnLst/>
            <a:rect l="l" t="t" r="r" b="b"/>
            <a:pathLst>
              <a:path w="829945" h="91439">
                <a:moveTo>
                  <a:pt x="0" y="91376"/>
                </a:moveTo>
                <a:lnTo>
                  <a:pt x="829411" y="91376"/>
                </a:lnTo>
                <a:lnTo>
                  <a:pt x="829411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/>
          <p:nvPr/>
        </p:nvSpPr>
        <p:spPr>
          <a:xfrm>
            <a:off x="4147172" y="3364623"/>
            <a:ext cx="461009" cy="91440"/>
          </a:xfrm>
          <a:custGeom>
            <a:avLst/>
            <a:gdLst/>
            <a:ahLst/>
            <a:cxnLst/>
            <a:rect l="l" t="t" r="r" b="b"/>
            <a:pathLst>
              <a:path w="461010" h="91439">
                <a:moveTo>
                  <a:pt x="0" y="91376"/>
                </a:moveTo>
                <a:lnTo>
                  <a:pt x="460832" y="91376"/>
                </a:lnTo>
                <a:lnTo>
                  <a:pt x="46083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Agnese</a:t>
            </a:r>
            <a:r>
              <a:rPr dirty="0" spc="15"/>
              <a:t> </a:t>
            </a:r>
            <a:r>
              <a:rPr dirty="0" spc="-10"/>
              <a:t>Di</a:t>
            </a:r>
            <a:r>
              <a:rPr dirty="0" spc="15"/>
              <a:t> </a:t>
            </a:r>
            <a:r>
              <a:rPr dirty="0" spc="-30"/>
              <a:t>Castro</a:t>
            </a:r>
          </a:p>
        </p:txBody>
      </p:sp>
      <p:sp>
        <p:nvSpPr>
          <p:cNvPr id="40" name="object 40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0"/>
              <a:t>Es</a:t>
            </a:r>
            <a:r>
              <a:rPr dirty="0" spc="-5"/>
              <a:t>p</a:t>
            </a:r>
            <a:r>
              <a:rPr dirty="0" spc="-40"/>
              <a:t>onenziale</a:t>
            </a:r>
            <a:r>
              <a:rPr dirty="0" spc="15"/>
              <a:t> </a:t>
            </a:r>
            <a:r>
              <a:rPr dirty="0" spc="50"/>
              <a:t>&amp;</a:t>
            </a:r>
            <a:r>
              <a:rPr dirty="0" spc="15"/>
              <a:t> </a:t>
            </a:r>
            <a:r>
              <a:rPr dirty="0" spc="-25"/>
              <a:t>Log</a:t>
            </a:r>
            <a:r>
              <a:rPr dirty="0" spc="-40"/>
              <a:t>a</a:t>
            </a:r>
            <a:r>
              <a:rPr dirty="0" spc="-25"/>
              <a:t>ritmo:</a:t>
            </a:r>
            <a:r>
              <a:rPr dirty="0" spc="75"/>
              <a:t> </a:t>
            </a:r>
            <a:r>
              <a:rPr dirty="0" spc="-45"/>
              <a:t>p</a:t>
            </a:r>
            <a:r>
              <a:rPr dirty="0" spc="-40"/>
              <a:t>a</a:t>
            </a:r>
            <a:r>
              <a:rPr dirty="0" spc="-25"/>
              <a:t>rte</a:t>
            </a:r>
            <a:r>
              <a:rPr dirty="0" spc="15"/>
              <a:t> </a:t>
            </a:r>
            <a:r>
              <a:rPr dirty="0" spc="-55"/>
              <a:t>3</a:t>
            </a:r>
          </a:p>
        </p:txBody>
      </p:sp>
      <p:sp>
        <p:nvSpPr>
          <p:cNvPr id="41" name="object 41"/>
          <p:cNvSpPr txBox="1"/>
          <p:nvPr/>
        </p:nvSpPr>
        <p:spPr>
          <a:xfrm>
            <a:off x="3458971" y="3367563"/>
            <a:ext cx="54737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25">
                <a:solidFill>
                  <a:srgbClr val="7A0000"/>
                </a:solidFill>
                <a:latin typeface="Lucida Sans Unicode"/>
                <a:cs typeface="Lucida Sans Unicode"/>
              </a:rPr>
              <a:t>Unitelma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Sapienza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4297667" y="3367563"/>
            <a:ext cx="16002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0">
                <a:solidFill>
                  <a:srgbClr val="FFFFFF"/>
                </a:solidFill>
                <a:latin typeface="Lucida Sans Unicode"/>
                <a:cs typeface="Lucida Sans Unicode"/>
              </a:rPr>
              <a:t>6/27</a:t>
            </a:r>
            <a:endParaRPr sz="5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21880" y="24034"/>
            <a:ext cx="66040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Equazioni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5">
                <a:solidFill>
                  <a:srgbClr val="7A0000"/>
                </a:solidFill>
                <a:latin typeface="Lucida Sans Unicode"/>
                <a:cs typeface="Lucida Sans Unicode"/>
              </a:rPr>
              <a:t>log</a:t>
            </a:r>
            <a:r>
              <a:rPr dirty="0" sz="500" spc="-55">
                <a:solidFill>
                  <a:srgbClr val="7A0000"/>
                </a:solidFill>
                <a:latin typeface="Lucida Sans Unicode"/>
                <a:cs typeface="Lucida Sans Unicode"/>
              </a:rPr>
              <a:t>a</a:t>
            </a:r>
            <a:r>
              <a:rPr dirty="0" sz="500" spc="-20">
                <a:solidFill>
                  <a:srgbClr val="7A0000"/>
                </a:solidFill>
                <a:latin typeface="Lucida Sans Unicode"/>
                <a:cs typeface="Lucida Sans Unicode"/>
              </a:rPr>
              <a:t>rit</a:t>
            </a:r>
            <a:r>
              <a:rPr dirty="0" sz="500" spc="-50">
                <a:solidFill>
                  <a:srgbClr val="7A0000"/>
                </a:solidFill>
                <a:latin typeface="Lucida Sans Unicode"/>
                <a:cs typeface="Lucida Sans Unicode"/>
              </a:rPr>
              <a:t>m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ich</a:t>
            </a:r>
            <a:r>
              <a:rPr dirty="0" sz="500" spc="-45">
                <a:solidFill>
                  <a:srgbClr val="7A0000"/>
                </a:solidFill>
                <a:latin typeface="Lucida Sans Unicode"/>
                <a:cs typeface="Lucida Sans Unicode"/>
              </a:rPr>
              <a:t>e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126517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/>
              <a:t>Equazione</a:t>
            </a:r>
            <a:r>
              <a:rPr dirty="0" spc="130"/>
              <a:t> </a:t>
            </a:r>
            <a:r>
              <a:rPr dirty="0" spc="-10"/>
              <a:t>log</a:t>
            </a:r>
            <a:r>
              <a:rPr dirty="0" spc="-60"/>
              <a:t>a</a:t>
            </a:r>
            <a:r>
              <a:rPr dirty="0" spc="-35"/>
              <a:t>ritmica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1046607" y="903059"/>
            <a:ext cx="2515235" cy="200025"/>
          </a:xfrm>
          <a:prstGeom prst="rect">
            <a:avLst/>
          </a:prstGeom>
          <a:ln w="5054">
            <a:solidFill>
              <a:srgbClr val="0000FF"/>
            </a:solidFill>
          </a:ln>
        </p:spPr>
        <p:txBody>
          <a:bodyPr wrap="square" lIns="0" tIns="0" rIns="0" bIns="0" rtlCol="0" vert="horz">
            <a:spAutoFit/>
          </a:bodyPr>
          <a:lstStyle/>
          <a:p>
            <a:pPr marL="37465">
              <a:lnSpc>
                <a:spcPct val="100000"/>
              </a:lnSpc>
              <a:tabLst>
                <a:tab pos="886460" algn="l"/>
              </a:tabLst>
            </a:pP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lo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g</a:t>
            </a:r>
            <a:r>
              <a:rPr dirty="0" baseline="-19841" sz="1050" spc="-22" i="1">
                <a:solidFill>
                  <a:srgbClr val="0000FF"/>
                </a:solidFill>
                <a:latin typeface="Trebuchet MS"/>
                <a:cs typeface="Trebuchet MS"/>
              </a:rPr>
              <a:t>a</a:t>
            </a:r>
            <a:r>
              <a:rPr dirty="0" baseline="-19841" sz="1050" spc="15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sz="1000" spc="-45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r>
              <a:rPr dirty="0" sz="1000" spc="65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15" i="1">
                <a:solidFill>
                  <a:srgbClr val="0000FF"/>
                </a:solidFill>
                <a:latin typeface="Trebuchet MS"/>
                <a:cs typeface="Trebuchet MS"/>
              </a:rPr>
              <a:t>b</a:t>
            </a:r>
            <a:r>
              <a:rPr dirty="0" sz="1000" spc="-95" i="1">
                <a:solidFill>
                  <a:srgbClr val="0000FF"/>
                </a:solidFill>
                <a:latin typeface="Verdana"/>
                <a:cs typeface="Verdana"/>
              </a:rPr>
              <a:t>,</a:t>
            </a:r>
            <a:r>
              <a:rPr dirty="0" sz="1000" i="1">
                <a:solidFill>
                  <a:srgbClr val="0000FF"/>
                </a:solidFill>
                <a:latin typeface="Verdana"/>
                <a:cs typeface="Verdana"/>
              </a:rPr>
              <a:t>	</a:t>
            </a:r>
            <a:r>
              <a:rPr dirty="0" sz="1000" spc="-50" i="1">
                <a:solidFill>
                  <a:srgbClr val="0000FF"/>
                </a:solidFill>
                <a:latin typeface="Trebuchet MS"/>
                <a:cs typeface="Trebuchet MS"/>
              </a:rPr>
              <a:t>a</a:t>
            </a:r>
            <a:r>
              <a:rPr dirty="0" sz="1000" spc="-15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sz="1000" spc="-50" i="1">
                <a:solidFill>
                  <a:srgbClr val="0000FF"/>
                </a:solidFill>
                <a:latin typeface="Verdana"/>
                <a:cs typeface="Verdana"/>
              </a:rPr>
              <a:t>&gt;</a:t>
            </a:r>
            <a:r>
              <a:rPr dirty="0" sz="1000" spc="-75" i="1">
                <a:solidFill>
                  <a:srgbClr val="0000FF"/>
                </a:solidFill>
                <a:latin typeface="Verdana"/>
                <a:cs typeface="Verdana"/>
              </a:rPr>
              <a:t> 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0</a:t>
            </a:r>
            <a:r>
              <a:rPr dirty="0" sz="1000" spc="-95" i="1">
                <a:solidFill>
                  <a:srgbClr val="0000FF"/>
                </a:solidFill>
                <a:latin typeface="Verdana"/>
                <a:cs typeface="Verdana"/>
              </a:rPr>
              <a:t>,</a:t>
            </a:r>
            <a:r>
              <a:rPr dirty="0" sz="1000" i="1">
                <a:solidFill>
                  <a:srgbClr val="0000FF"/>
                </a:solidFill>
                <a:latin typeface="Verdana"/>
                <a:cs typeface="Verdana"/>
              </a:rPr>
              <a:t> </a:t>
            </a:r>
            <a:r>
              <a:rPr dirty="0" sz="1000" spc="-40" i="1">
                <a:solidFill>
                  <a:srgbClr val="0000FF"/>
                </a:solidFill>
                <a:latin typeface="Verdana"/>
                <a:cs typeface="Verdana"/>
              </a:rPr>
              <a:t> </a:t>
            </a:r>
            <a:r>
              <a:rPr dirty="0" sz="1000" spc="-50" i="1">
                <a:solidFill>
                  <a:srgbClr val="0000FF"/>
                </a:solidFill>
                <a:latin typeface="Trebuchet MS"/>
                <a:cs typeface="Trebuchet MS"/>
              </a:rPr>
              <a:t>a</a:t>
            </a:r>
            <a:r>
              <a:rPr dirty="0" sz="1000" spc="-15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sz="1000" spc="-20">
                <a:solidFill>
                  <a:srgbClr val="0000FF"/>
                </a:solidFill>
                <a:latin typeface="Lucida Sans Unicode"/>
                <a:cs typeface="Lucida Sans Unicode"/>
              </a:rPr>
              <a:t>/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55">
                <a:solidFill>
                  <a:srgbClr val="0000FF"/>
                </a:solidFill>
                <a:latin typeface="Tahoma"/>
                <a:cs typeface="Tahoma"/>
              </a:rPr>
              <a:t>1</a:t>
            </a:r>
            <a:r>
              <a:rPr dirty="0" sz="1000" spc="-95" i="1">
                <a:solidFill>
                  <a:srgbClr val="0000FF"/>
                </a:solidFill>
                <a:latin typeface="Verdana"/>
                <a:cs typeface="Verdana"/>
              </a:rPr>
              <a:t>,</a:t>
            </a:r>
            <a:r>
              <a:rPr dirty="0" sz="1000" i="1">
                <a:solidFill>
                  <a:srgbClr val="0000FF"/>
                </a:solidFill>
                <a:latin typeface="Verdana"/>
                <a:cs typeface="Verdana"/>
              </a:rPr>
              <a:t> </a:t>
            </a:r>
            <a:r>
              <a:rPr dirty="0" sz="1000" spc="-40" i="1">
                <a:solidFill>
                  <a:srgbClr val="0000FF"/>
                </a:solidFill>
                <a:latin typeface="Verdana"/>
                <a:cs typeface="Verdana"/>
              </a:rPr>
              <a:t> </a:t>
            </a:r>
            <a:r>
              <a:rPr dirty="0" sz="1000" spc="-45" i="1">
                <a:solidFill>
                  <a:srgbClr val="0000FF"/>
                </a:solidFill>
                <a:latin typeface="Trebuchet MS"/>
                <a:cs typeface="Trebuchet MS"/>
              </a:rPr>
              <a:t>b</a:t>
            </a:r>
            <a:r>
              <a:rPr dirty="0" sz="1000" spc="5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sz="1000" spc="-140">
                <a:solidFill>
                  <a:srgbClr val="0000FF"/>
                </a:solidFill>
                <a:latin typeface="Lucida Sans Unicode"/>
                <a:cs typeface="Lucida Sans Unicode"/>
              </a:rPr>
              <a:t>∈</a:t>
            </a:r>
            <a:r>
              <a:rPr dirty="0" sz="1000" spc="-40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10">
                <a:solidFill>
                  <a:srgbClr val="0000FF"/>
                </a:solidFill>
                <a:latin typeface="Arial"/>
                <a:cs typeface="Arial"/>
              </a:rPr>
              <a:t>R</a:t>
            </a:r>
            <a:r>
              <a:rPr dirty="0" sz="1000" spc="5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dirty="0" sz="1000" spc="-85">
                <a:solidFill>
                  <a:srgbClr val="0000FF"/>
                </a:solidFill>
                <a:latin typeface="Tahoma"/>
                <a:cs typeface="Tahoma"/>
              </a:rPr>
              <a:t>e</a:t>
            </a:r>
            <a:r>
              <a:rPr dirty="0" sz="1000" spc="15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45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r>
              <a:rPr dirty="0" sz="1000" spc="65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sz="1000" spc="-50" i="1">
                <a:solidFill>
                  <a:srgbClr val="0000FF"/>
                </a:solidFill>
                <a:latin typeface="Verdana"/>
                <a:cs typeface="Verdana"/>
              </a:rPr>
              <a:t>&gt;</a:t>
            </a:r>
            <a:r>
              <a:rPr dirty="0" sz="1000" spc="-75" i="1">
                <a:solidFill>
                  <a:srgbClr val="0000FF"/>
                </a:solidFill>
                <a:latin typeface="Verdana"/>
                <a:cs typeface="Verdana"/>
              </a:rPr>
              <a:t> 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0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0" y="0"/>
            <a:ext cx="4608004" cy="3456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0" y="3364623"/>
            <a:ext cx="1383030" cy="91440"/>
          </a:xfrm>
          <a:custGeom>
            <a:avLst/>
            <a:gdLst/>
            <a:ahLst/>
            <a:cxnLst/>
            <a:rect l="l" t="t" r="r" b="b"/>
            <a:pathLst>
              <a:path w="1383030" h="91439">
                <a:moveTo>
                  <a:pt x="1382420" y="91376"/>
                </a:moveTo>
                <a:lnTo>
                  <a:pt x="1382420" y="0"/>
                </a:lnTo>
                <a:lnTo>
                  <a:pt x="0" y="0"/>
                </a:lnTo>
                <a:lnTo>
                  <a:pt x="0" y="91376"/>
                </a:lnTo>
                <a:lnTo>
                  <a:pt x="138242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1382420" y="3364623"/>
            <a:ext cx="1935480" cy="91440"/>
          </a:xfrm>
          <a:custGeom>
            <a:avLst/>
            <a:gdLst/>
            <a:ahLst/>
            <a:cxnLst/>
            <a:rect l="l" t="t" r="r" b="b"/>
            <a:pathLst>
              <a:path w="1935479" h="91439">
                <a:moveTo>
                  <a:pt x="1935352" y="91376"/>
                </a:moveTo>
                <a:lnTo>
                  <a:pt x="1935352" y="0"/>
                </a:lnTo>
                <a:lnTo>
                  <a:pt x="0" y="0"/>
                </a:lnTo>
                <a:lnTo>
                  <a:pt x="0" y="91376"/>
                </a:lnTo>
                <a:lnTo>
                  <a:pt x="1935352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3317760" y="3364623"/>
            <a:ext cx="829944" cy="91440"/>
          </a:xfrm>
          <a:custGeom>
            <a:avLst/>
            <a:gdLst/>
            <a:ahLst/>
            <a:cxnLst/>
            <a:rect l="l" t="t" r="r" b="b"/>
            <a:pathLst>
              <a:path w="829945" h="91439">
                <a:moveTo>
                  <a:pt x="829411" y="91376"/>
                </a:moveTo>
                <a:lnTo>
                  <a:pt x="829411" y="0"/>
                </a:lnTo>
                <a:lnTo>
                  <a:pt x="0" y="0"/>
                </a:lnTo>
                <a:lnTo>
                  <a:pt x="0" y="91376"/>
                </a:lnTo>
                <a:lnTo>
                  <a:pt x="829411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4147172" y="3364623"/>
            <a:ext cx="461009" cy="91440"/>
          </a:xfrm>
          <a:custGeom>
            <a:avLst/>
            <a:gdLst/>
            <a:ahLst/>
            <a:cxnLst/>
            <a:rect l="l" t="t" r="r" b="b"/>
            <a:pathLst>
              <a:path w="461010" h="91439">
                <a:moveTo>
                  <a:pt x="460832" y="0"/>
                </a:moveTo>
                <a:lnTo>
                  <a:pt x="0" y="0"/>
                </a:lnTo>
                <a:lnTo>
                  <a:pt x="0" y="91376"/>
                </a:lnTo>
                <a:lnTo>
                  <a:pt x="460832" y="91376"/>
                </a:lnTo>
                <a:lnTo>
                  <a:pt x="460832" y="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Agnese</a:t>
            </a:r>
            <a:r>
              <a:rPr dirty="0" spc="15"/>
              <a:t> </a:t>
            </a:r>
            <a:r>
              <a:rPr dirty="0" spc="-10"/>
              <a:t>Di</a:t>
            </a:r>
            <a:r>
              <a:rPr dirty="0" spc="15"/>
              <a:t> </a:t>
            </a:r>
            <a:r>
              <a:rPr dirty="0" spc="-30"/>
              <a:t>Castro</a:t>
            </a:r>
          </a:p>
        </p:txBody>
      </p:sp>
      <p:sp>
        <p:nvSpPr>
          <p:cNvPr id="13" name="object 13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0"/>
              <a:t>Es</a:t>
            </a:r>
            <a:r>
              <a:rPr dirty="0" spc="-5"/>
              <a:t>p</a:t>
            </a:r>
            <a:r>
              <a:rPr dirty="0" spc="-40"/>
              <a:t>onenziale</a:t>
            </a:r>
            <a:r>
              <a:rPr dirty="0" spc="15"/>
              <a:t> </a:t>
            </a:r>
            <a:r>
              <a:rPr dirty="0" spc="50"/>
              <a:t>&amp;</a:t>
            </a:r>
            <a:r>
              <a:rPr dirty="0" spc="15"/>
              <a:t> </a:t>
            </a:r>
            <a:r>
              <a:rPr dirty="0" spc="-25"/>
              <a:t>Log</a:t>
            </a:r>
            <a:r>
              <a:rPr dirty="0" spc="-40"/>
              <a:t>a</a:t>
            </a:r>
            <a:r>
              <a:rPr dirty="0" spc="-25"/>
              <a:t>ritmo:</a:t>
            </a:r>
            <a:r>
              <a:rPr dirty="0" spc="75"/>
              <a:t> </a:t>
            </a:r>
            <a:r>
              <a:rPr dirty="0" spc="-45"/>
              <a:t>p</a:t>
            </a:r>
            <a:r>
              <a:rPr dirty="0" spc="-40"/>
              <a:t>a</a:t>
            </a:r>
            <a:r>
              <a:rPr dirty="0" spc="-25"/>
              <a:t>rte</a:t>
            </a:r>
            <a:r>
              <a:rPr dirty="0" spc="15"/>
              <a:t> </a:t>
            </a:r>
            <a:r>
              <a:rPr dirty="0" spc="-55"/>
              <a:t>3</a:t>
            </a:r>
          </a:p>
        </p:txBody>
      </p:sp>
      <p:sp>
        <p:nvSpPr>
          <p:cNvPr id="14" name="object 14"/>
          <p:cNvSpPr txBox="1"/>
          <p:nvPr/>
        </p:nvSpPr>
        <p:spPr>
          <a:xfrm>
            <a:off x="3458971" y="3367563"/>
            <a:ext cx="54737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25">
                <a:solidFill>
                  <a:srgbClr val="7A0000"/>
                </a:solidFill>
                <a:latin typeface="Lucida Sans Unicode"/>
                <a:cs typeface="Lucida Sans Unicode"/>
              </a:rPr>
              <a:t>Unitelma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Sapienza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4297667" y="3367563"/>
            <a:ext cx="16002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0">
                <a:solidFill>
                  <a:srgbClr val="FFFFFF"/>
                </a:solidFill>
                <a:latin typeface="Lucida Sans Unicode"/>
                <a:cs typeface="Lucida Sans Unicode"/>
              </a:rPr>
              <a:t>7/27</a:t>
            </a:r>
            <a:endParaRPr sz="5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21880" y="24034"/>
            <a:ext cx="66040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Equazioni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5">
                <a:solidFill>
                  <a:srgbClr val="7A0000"/>
                </a:solidFill>
                <a:latin typeface="Lucida Sans Unicode"/>
                <a:cs typeface="Lucida Sans Unicode"/>
              </a:rPr>
              <a:t>log</a:t>
            </a:r>
            <a:r>
              <a:rPr dirty="0" sz="500" spc="-55">
                <a:solidFill>
                  <a:srgbClr val="7A0000"/>
                </a:solidFill>
                <a:latin typeface="Lucida Sans Unicode"/>
                <a:cs typeface="Lucida Sans Unicode"/>
              </a:rPr>
              <a:t>a</a:t>
            </a:r>
            <a:r>
              <a:rPr dirty="0" sz="500" spc="-20">
                <a:solidFill>
                  <a:srgbClr val="7A0000"/>
                </a:solidFill>
                <a:latin typeface="Lucida Sans Unicode"/>
                <a:cs typeface="Lucida Sans Unicode"/>
              </a:rPr>
              <a:t>rit</a:t>
            </a:r>
            <a:r>
              <a:rPr dirty="0" sz="500" spc="-50">
                <a:solidFill>
                  <a:srgbClr val="7A0000"/>
                </a:solidFill>
                <a:latin typeface="Lucida Sans Unicode"/>
                <a:cs typeface="Lucida Sans Unicode"/>
              </a:rPr>
              <a:t>m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ich</a:t>
            </a:r>
            <a:r>
              <a:rPr dirty="0" sz="500" spc="-45">
                <a:solidFill>
                  <a:srgbClr val="7A0000"/>
                </a:solidFill>
                <a:latin typeface="Lucida Sans Unicode"/>
                <a:cs typeface="Lucida Sans Unicode"/>
              </a:rPr>
              <a:t>e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126517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/>
              <a:t>Equazione</a:t>
            </a:r>
            <a:r>
              <a:rPr dirty="0" spc="130"/>
              <a:t> </a:t>
            </a:r>
            <a:r>
              <a:rPr dirty="0" spc="-10"/>
              <a:t>log</a:t>
            </a:r>
            <a:r>
              <a:rPr dirty="0" spc="-60"/>
              <a:t>a</a:t>
            </a:r>
            <a:r>
              <a:rPr dirty="0" spc="-35"/>
              <a:t>ritmica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1046607" y="903059"/>
            <a:ext cx="2515235" cy="200025"/>
          </a:xfrm>
          <a:prstGeom prst="rect">
            <a:avLst/>
          </a:prstGeom>
          <a:ln w="5054">
            <a:solidFill>
              <a:srgbClr val="0000FF"/>
            </a:solidFill>
          </a:ln>
        </p:spPr>
        <p:txBody>
          <a:bodyPr wrap="square" lIns="0" tIns="0" rIns="0" bIns="0" rtlCol="0" vert="horz">
            <a:spAutoFit/>
          </a:bodyPr>
          <a:lstStyle/>
          <a:p>
            <a:pPr marL="37465">
              <a:lnSpc>
                <a:spcPct val="100000"/>
              </a:lnSpc>
              <a:tabLst>
                <a:tab pos="886460" algn="l"/>
              </a:tabLst>
            </a:pP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lo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g</a:t>
            </a:r>
            <a:r>
              <a:rPr dirty="0" baseline="-19841" sz="1050" spc="-22" i="1">
                <a:solidFill>
                  <a:srgbClr val="0000FF"/>
                </a:solidFill>
                <a:latin typeface="Trebuchet MS"/>
                <a:cs typeface="Trebuchet MS"/>
              </a:rPr>
              <a:t>a</a:t>
            </a:r>
            <a:r>
              <a:rPr dirty="0" baseline="-19841" sz="1050" spc="15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sz="1000" spc="-45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r>
              <a:rPr dirty="0" sz="1000" spc="65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15" i="1">
                <a:solidFill>
                  <a:srgbClr val="0000FF"/>
                </a:solidFill>
                <a:latin typeface="Trebuchet MS"/>
                <a:cs typeface="Trebuchet MS"/>
              </a:rPr>
              <a:t>b</a:t>
            </a:r>
            <a:r>
              <a:rPr dirty="0" sz="1000" spc="-95" i="1">
                <a:solidFill>
                  <a:srgbClr val="0000FF"/>
                </a:solidFill>
                <a:latin typeface="Verdana"/>
                <a:cs typeface="Verdana"/>
              </a:rPr>
              <a:t>,</a:t>
            </a:r>
            <a:r>
              <a:rPr dirty="0" sz="1000" i="1">
                <a:solidFill>
                  <a:srgbClr val="0000FF"/>
                </a:solidFill>
                <a:latin typeface="Verdana"/>
                <a:cs typeface="Verdana"/>
              </a:rPr>
              <a:t>	</a:t>
            </a:r>
            <a:r>
              <a:rPr dirty="0" sz="1000" spc="-50" i="1">
                <a:solidFill>
                  <a:srgbClr val="0000FF"/>
                </a:solidFill>
                <a:latin typeface="Trebuchet MS"/>
                <a:cs typeface="Trebuchet MS"/>
              </a:rPr>
              <a:t>a</a:t>
            </a:r>
            <a:r>
              <a:rPr dirty="0" sz="1000" spc="-15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sz="1000" spc="-50" i="1">
                <a:solidFill>
                  <a:srgbClr val="0000FF"/>
                </a:solidFill>
                <a:latin typeface="Verdana"/>
                <a:cs typeface="Verdana"/>
              </a:rPr>
              <a:t>&gt;</a:t>
            </a:r>
            <a:r>
              <a:rPr dirty="0" sz="1000" spc="-75" i="1">
                <a:solidFill>
                  <a:srgbClr val="0000FF"/>
                </a:solidFill>
                <a:latin typeface="Verdana"/>
                <a:cs typeface="Verdana"/>
              </a:rPr>
              <a:t> 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0</a:t>
            </a:r>
            <a:r>
              <a:rPr dirty="0" sz="1000" spc="-95" i="1">
                <a:solidFill>
                  <a:srgbClr val="0000FF"/>
                </a:solidFill>
                <a:latin typeface="Verdana"/>
                <a:cs typeface="Verdana"/>
              </a:rPr>
              <a:t>,</a:t>
            </a:r>
            <a:r>
              <a:rPr dirty="0" sz="1000" i="1">
                <a:solidFill>
                  <a:srgbClr val="0000FF"/>
                </a:solidFill>
                <a:latin typeface="Verdana"/>
                <a:cs typeface="Verdana"/>
              </a:rPr>
              <a:t> </a:t>
            </a:r>
            <a:r>
              <a:rPr dirty="0" sz="1000" spc="-40" i="1">
                <a:solidFill>
                  <a:srgbClr val="0000FF"/>
                </a:solidFill>
                <a:latin typeface="Verdana"/>
                <a:cs typeface="Verdana"/>
              </a:rPr>
              <a:t> </a:t>
            </a:r>
            <a:r>
              <a:rPr dirty="0" sz="1000" spc="-50" i="1">
                <a:solidFill>
                  <a:srgbClr val="0000FF"/>
                </a:solidFill>
                <a:latin typeface="Trebuchet MS"/>
                <a:cs typeface="Trebuchet MS"/>
              </a:rPr>
              <a:t>a</a:t>
            </a:r>
            <a:r>
              <a:rPr dirty="0" sz="1000" spc="-15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sz="1000" spc="-20">
                <a:solidFill>
                  <a:srgbClr val="0000FF"/>
                </a:solidFill>
                <a:latin typeface="Lucida Sans Unicode"/>
                <a:cs typeface="Lucida Sans Unicode"/>
              </a:rPr>
              <a:t>/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55">
                <a:solidFill>
                  <a:srgbClr val="0000FF"/>
                </a:solidFill>
                <a:latin typeface="Tahoma"/>
                <a:cs typeface="Tahoma"/>
              </a:rPr>
              <a:t>1</a:t>
            </a:r>
            <a:r>
              <a:rPr dirty="0" sz="1000" spc="-95" i="1">
                <a:solidFill>
                  <a:srgbClr val="0000FF"/>
                </a:solidFill>
                <a:latin typeface="Verdana"/>
                <a:cs typeface="Verdana"/>
              </a:rPr>
              <a:t>,</a:t>
            </a:r>
            <a:r>
              <a:rPr dirty="0" sz="1000" i="1">
                <a:solidFill>
                  <a:srgbClr val="0000FF"/>
                </a:solidFill>
                <a:latin typeface="Verdana"/>
                <a:cs typeface="Verdana"/>
              </a:rPr>
              <a:t> </a:t>
            </a:r>
            <a:r>
              <a:rPr dirty="0" sz="1000" spc="-40" i="1">
                <a:solidFill>
                  <a:srgbClr val="0000FF"/>
                </a:solidFill>
                <a:latin typeface="Verdana"/>
                <a:cs typeface="Verdana"/>
              </a:rPr>
              <a:t> </a:t>
            </a:r>
            <a:r>
              <a:rPr dirty="0" sz="1000" spc="-45" i="1">
                <a:solidFill>
                  <a:srgbClr val="0000FF"/>
                </a:solidFill>
                <a:latin typeface="Trebuchet MS"/>
                <a:cs typeface="Trebuchet MS"/>
              </a:rPr>
              <a:t>b</a:t>
            </a:r>
            <a:r>
              <a:rPr dirty="0" sz="1000" spc="5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sz="1000" spc="-140">
                <a:solidFill>
                  <a:srgbClr val="0000FF"/>
                </a:solidFill>
                <a:latin typeface="Lucida Sans Unicode"/>
                <a:cs typeface="Lucida Sans Unicode"/>
              </a:rPr>
              <a:t>∈</a:t>
            </a:r>
            <a:r>
              <a:rPr dirty="0" sz="1000" spc="-40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10">
                <a:solidFill>
                  <a:srgbClr val="0000FF"/>
                </a:solidFill>
                <a:latin typeface="Arial"/>
                <a:cs typeface="Arial"/>
              </a:rPr>
              <a:t>R</a:t>
            </a:r>
            <a:r>
              <a:rPr dirty="0" sz="1000" spc="5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dirty="0" sz="1000" spc="-85">
                <a:solidFill>
                  <a:srgbClr val="0000FF"/>
                </a:solidFill>
                <a:latin typeface="Tahoma"/>
                <a:cs typeface="Tahoma"/>
              </a:rPr>
              <a:t>e</a:t>
            </a:r>
            <a:r>
              <a:rPr dirty="0" sz="1000" spc="15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45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r>
              <a:rPr dirty="0" sz="1000" spc="65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sz="1000" spc="-50" i="1">
                <a:solidFill>
                  <a:srgbClr val="0000FF"/>
                </a:solidFill>
                <a:latin typeface="Verdana"/>
                <a:cs typeface="Verdana"/>
              </a:rPr>
              <a:t>&gt;</a:t>
            </a:r>
            <a:r>
              <a:rPr dirty="0" sz="1000" spc="-75" i="1">
                <a:solidFill>
                  <a:srgbClr val="0000FF"/>
                </a:solidFill>
                <a:latin typeface="Verdana"/>
                <a:cs typeface="Verdana"/>
              </a:rPr>
              <a:t> 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0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13830" y="1422596"/>
            <a:ext cx="476884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30" b="1">
                <a:solidFill>
                  <a:srgbClr val="007F00"/>
                </a:solidFill>
                <a:latin typeface="Gill Sans MT"/>
                <a:cs typeface="Gill Sans MT"/>
              </a:rPr>
              <a:t>Esempi:</a:t>
            </a:r>
            <a:endParaRPr sz="1000">
              <a:latin typeface="Gill Sans MT"/>
              <a:cs typeface="Gill Sans MT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75729" y="1530069"/>
            <a:ext cx="4456607" cy="10160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0" y="0"/>
            <a:ext cx="4608004" cy="34560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468835" y="2512263"/>
            <a:ext cx="114301" cy="11430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177330" y="2563063"/>
            <a:ext cx="4304204" cy="635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4532336" y="1436671"/>
            <a:ext cx="50800" cy="1088291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4532336" y="1500172"/>
            <a:ext cx="50800" cy="102479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75729" y="1612640"/>
            <a:ext cx="4457065" cy="963294"/>
          </a:xfrm>
          <a:custGeom>
            <a:avLst/>
            <a:gdLst/>
            <a:ahLst/>
            <a:cxnLst/>
            <a:rect l="l" t="t" r="r" b="b"/>
            <a:pathLst>
              <a:path w="4457065" h="963294">
                <a:moveTo>
                  <a:pt x="4456606" y="0"/>
                </a:moveTo>
                <a:lnTo>
                  <a:pt x="0" y="0"/>
                </a:lnTo>
                <a:lnTo>
                  <a:pt x="0" y="912322"/>
                </a:lnTo>
                <a:lnTo>
                  <a:pt x="16636" y="949836"/>
                </a:lnTo>
                <a:lnTo>
                  <a:pt x="4405806" y="963122"/>
                </a:lnTo>
                <a:lnTo>
                  <a:pt x="4420049" y="961077"/>
                </a:lnTo>
                <a:lnTo>
                  <a:pt x="4451170" y="935119"/>
                </a:lnTo>
                <a:lnTo>
                  <a:pt x="445660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4532336" y="1487472"/>
            <a:ext cx="0" cy="1056640"/>
          </a:xfrm>
          <a:custGeom>
            <a:avLst/>
            <a:gdLst/>
            <a:ahLst/>
            <a:cxnLst/>
            <a:rect l="l" t="t" r="r" b="b"/>
            <a:pathLst>
              <a:path w="0" h="1056639">
                <a:moveTo>
                  <a:pt x="0" y="1056540"/>
                </a:moveTo>
                <a:lnTo>
                  <a:pt x="0" y="0"/>
                </a:lnTo>
              </a:path>
            </a:pathLst>
          </a:custGeom>
          <a:ln w="3175">
            <a:solidFill>
              <a:srgbClr val="7F7F7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4532336" y="1474772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AFAFA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4532336" y="1462072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CECEC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4532336" y="1449372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EFEFE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4532336" y="1430322"/>
            <a:ext cx="0" cy="19050"/>
          </a:xfrm>
          <a:custGeom>
            <a:avLst/>
            <a:gdLst/>
            <a:ahLst/>
            <a:cxnLst/>
            <a:rect l="l" t="t" r="r" b="b"/>
            <a:pathLst>
              <a:path w="0" h="19050">
                <a:moveTo>
                  <a:pt x="0" y="19050"/>
                </a:moveTo>
                <a:lnTo>
                  <a:pt x="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0" y="3364623"/>
            <a:ext cx="1383030" cy="91440"/>
          </a:xfrm>
          <a:custGeom>
            <a:avLst/>
            <a:gdLst/>
            <a:ahLst/>
            <a:cxnLst/>
            <a:rect l="l" t="t" r="r" b="b"/>
            <a:pathLst>
              <a:path w="1383030" h="91439">
                <a:moveTo>
                  <a:pt x="0" y="91376"/>
                </a:moveTo>
                <a:lnTo>
                  <a:pt x="1382420" y="91376"/>
                </a:lnTo>
                <a:lnTo>
                  <a:pt x="1382420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1382420" y="3364623"/>
            <a:ext cx="1935480" cy="91440"/>
          </a:xfrm>
          <a:custGeom>
            <a:avLst/>
            <a:gdLst/>
            <a:ahLst/>
            <a:cxnLst/>
            <a:rect l="l" t="t" r="r" b="b"/>
            <a:pathLst>
              <a:path w="1935479" h="91439">
                <a:moveTo>
                  <a:pt x="0" y="91376"/>
                </a:moveTo>
                <a:lnTo>
                  <a:pt x="1935352" y="91376"/>
                </a:lnTo>
                <a:lnTo>
                  <a:pt x="193535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3317760" y="3364623"/>
            <a:ext cx="829944" cy="91440"/>
          </a:xfrm>
          <a:custGeom>
            <a:avLst/>
            <a:gdLst/>
            <a:ahLst/>
            <a:cxnLst/>
            <a:rect l="l" t="t" r="r" b="b"/>
            <a:pathLst>
              <a:path w="829945" h="91439">
                <a:moveTo>
                  <a:pt x="0" y="91376"/>
                </a:moveTo>
                <a:lnTo>
                  <a:pt x="829411" y="91376"/>
                </a:lnTo>
                <a:lnTo>
                  <a:pt x="829411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4147172" y="3364623"/>
            <a:ext cx="461009" cy="91440"/>
          </a:xfrm>
          <a:custGeom>
            <a:avLst/>
            <a:gdLst/>
            <a:ahLst/>
            <a:cxnLst/>
            <a:rect l="l" t="t" r="r" b="b"/>
            <a:pathLst>
              <a:path w="461010" h="91439">
                <a:moveTo>
                  <a:pt x="0" y="91376"/>
                </a:moveTo>
                <a:lnTo>
                  <a:pt x="460832" y="91376"/>
                </a:lnTo>
                <a:lnTo>
                  <a:pt x="46083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Agnese</a:t>
            </a:r>
            <a:r>
              <a:rPr dirty="0" spc="15"/>
              <a:t> </a:t>
            </a:r>
            <a:r>
              <a:rPr dirty="0" spc="-10"/>
              <a:t>Di</a:t>
            </a:r>
            <a:r>
              <a:rPr dirty="0" spc="15"/>
              <a:t> </a:t>
            </a:r>
            <a:r>
              <a:rPr dirty="0" spc="-30"/>
              <a:t>Castro</a:t>
            </a:r>
          </a:p>
        </p:txBody>
      </p:sp>
      <p:sp>
        <p:nvSpPr>
          <p:cNvPr id="25" name="object 25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0"/>
              <a:t>Es</a:t>
            </a:r>
            <a:r>
              <a:rPr dirty="0" spc="-5"/>
              <a:t>p</a:t>
            </a:r>
            <a:r>
              <a:rPr dirty="0" spc="-40"/>
              <a:t>onenziale</a:t>
            </a:r>
            <a:r>
              <a:rPr dirty="0" spc="15"/>
              <a:t> </a:t>
            </a:r>
            <a:r>
              <a:rPr dirty="0" spc="50"/>
              <a:t>&amp;</a:t>
            </a:r>
            <a:r>
              <a:rPr dirty="0" spc="15"/>
              <a:t> </a:t>
            </a:r>
            <a:r>
              <a:rPr dirty="0" spc="-25"/>
              <a:t>Log</a:t>
            </a:r>
            <a:r>
              <a:rPr dirty="0" spc="-40"/>
              <a:t>a</a:t>
            </a:r>
            <a:r>
              <a:rPr dirty="0" spc="-25"/>
              <a:t>ritmo:</a:t>
            </a:r>
            <a:r>
              <a:rPr dirty="0" spc="75"/>
              <a:t> </a:t>
            </a:r>
            <a:r>
              <a:rPr dirty="0" spc="-45"/>
              <a:t>p</a:t>
            </a:r>
            <a:r>
              <a:rPr dirty="0" spc="-40"/>
              <a:t>a</a:t>
            </a:r>
            <a:r>
              <a:rPr dirty="0" spc="-25"/>
              <a:t>rte</a:t>
            </a:r>
            <a:r>
              <a:rPr dirty="0" spc="15"/>
              <a:t> </a:t>
            </a:r>
            <a:r>
              <a:rPr dirty="0" spc="-55"/>
              <a:t>3</a:t>
            </a:r>
          </a:p>
        </p:txBody>
      </p:sp>
      <p:sp>
        <p:nvSpPr>
          <p:cNvPr id="26" name="object 26"/>
          <p:cNvSpPr txBox="1"/>
          <p:nvPr/>
        </p:nvSpPr>
        <p:spPr>
          <a:xfrm>
            <a:off x="3458971" y="3367563"/>
            <a:ext cx="54737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25">
                <a:solidFill>
                  <a:srgbClr val="7A0000"/>
                </a:solidFill>
                <a:latin typeface="Lucida Sans Unicode"/>
                <a:cs typeface="Lucida Sans Unicode"/>
              </a:rPr>
              <a:t>Unitelma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Sapienza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4297667" y="3367563"/>
            <a:ext cx="16002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0">
                <a:solidFill>
                  <a:srgbClr val="FFFFFF"/>
                </a:solidFill>
                <a:latin typeface="Lucida Sans Unicode"/>
                <a:cs typeface="Lucida Sans Unicode"/>
              </a:rPr>
              <a:t>7/27</a:t>
            </a:r>
            <a:endParaRPr sz="5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21880" y="24034"/>
            <a:ext cx="66040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Equazioni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5">
                <a:solidFill>
                  <a:srgbClr val="7A0000"/>
                </a:solidFill>
                <a:latin typeface="Lucida Sans Unicode"/>
                <a:cs typeface="Lucida Sans Unicode"/>
              </a:rPr>
              <a:t>log</a:t>
            </a:r>
            <a:r>
              <a:rPr dirty="0" sz="500" spc="-55">
                <a:solidFill>
                  <a:srgbClr val="7A0000"/>
                </a:solidFill>
                <a:latin typeface="Lucida Sans Unicode"/>
                <a:cs typeface="Lucida Sans Unicode"/>
              </a:rPr>
              <a:t>a</a:t>
            </a:r>
            <a:r>
              <a:rPr dirty="0" sz="500" spc="-20">
                <a:solidFill>
                  <a:srgbClr val="7A0000"/>
                </a:solidFill>
                <a:latin typeface="Lucida Sans Unicode"/>
                <a:cs typeface="Lucida Sans Unicode"/>
              </a:rPr>
              <a:t>rit</a:t>
            </a:r>
            <a:r>
              <a:rPr dirty="0" sz="500" spc="-50">
                <a:solidFill>
                  <a:srgbClr val="7A0000"/>
                </a:solidFill>
                <a:latin typeface="Lucida Sans Unicode"/>
                <a:cs typeface="Lucida Sans Unicode"/>
              </a:rPr>
              <a:t>m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ich</a:t>
            </a:r>
            <a:r>
              <a:rPr dirty="0" sz="500" spc="-45">
                <a:solidFill>
                  <a:srgbClr val="7A0000"/>
                </a:solidFill>
                <a:latin typeface="Lucida Sans Unicode"/>
                <a:cs typeface="Lucida Sans Unicode"/>
              </a:rPr>
              <a:t>e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126517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/>
              <a:t>Equazione</a:t>
            </a:r>
            <a:r>
              <a:rPr dirty="0" spc="130"/>
              <a:t> </a:t>
            </a:r>
            <a:r>
              <a:rPr dirty="0" spc="-10"/>
              <a:t>log</a:t>
            </a:r>
            <a:r>
              <a:rPr dirty="0" spc="-60"/>
              <a:t>a</a:t>
            </a:r>
            <a:r>
              <a:rPr dirty="0" spc="-35"/>
              <a:t>ritmica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1046607" y="903059"/>
            <a:ext cx="2515235" cy="200025"/>
          </a:xfrm>
          <a:prstGeom prst="rect">
            <a:avLst/>
          </a:prstGeom>
          <a:ln w="5054">
            <a:solidFill>
              <a:srgbClr val="0000FF"/>
            </a:solidFill>
          </a:ln>
        </p:spPr>
        <p:txBody>
          <a:bodyPr wrap="square" lIns="0" tIns="0" rIns="0" bIns="0" rtlCol="0" vert="horz">
            <a:spAutoFit/>
          </a:bodyPr>
          <a:lstStyle/>
          <a:p>
            <a:pPr marL="37465">
              <a:lnSpc>
                <a:spcPct val="100000"/>
              </a:lnSpc>
              <a:tabLst>
                <a:tab pos="886460" algn="l"/>
              </a:tabLst>
            </a:pP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lo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g</a:t>
            </a:r>
            <a:r>
              <a:rPr dirty="0" baseline="-19841" sz="1050" spc="-22" i="1">
                <a:solidFill>
                  <a:srgbClr val="0000FF"/>
                </a:solidFill>
                <a:latin typeface="Trebuchet MS"/>
                <a:cs typeface="Trebuchet MS"/>
              </a:rPr>
              <a:t>a</a:t>
            </a:r>
            <a:r>
              <a:rPr dirty="0" baseline="-19841" sz="1050" spc="15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sz="1000" spc="-45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r>
              <a:rPr dirty="0" sz="1000" spc="65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15" i="1">
                <a:solidFill>
                  <a:srgbClr val="0000FF"/>
                </a:solidFill>
                <a:latin typeface="Trebuchet MS"/>
                <a:cs typeface="Trebuchet MS"/>
              </a:rPr>
              <a:t>b</a:t>
            </a:r>
            <a:r>
              <a:rPr dirty="0" sz="1000" spc="-95" i="1">
                <a:solidFill>
                  <a:srgbClr val="0000FF"/>
                </a:solidFill>
                <a:latin typeface="Verdana"/>
                <a:cs typeface="Verdana"/>
              </a:rPr>
              <a:t>,</a:t>
            </a:r>
            <a:r>
              <a:rPr dirty="0" sz="1000" i="1">
                <a:solidFill>
                  <a:srgbClr val="0000FF"/>
                </a:solidFill>
                <a:latin typeface="Verdana"/>
                <a:cs typeface="Verdana"/>
              </a:rPr>
              <a:t>	</a:t>
            </a:r>
            <a:r>
              <a:rPr dirty="0" sz="1000" spc="-50" i="1">
                <a:solidFill>
                  <a:srgbClr val="0000FF"/>
                </a:solidFill>
                <a:latin typeface="Trebuchet MS"/>
                <a:cs typeface="Trebuchet MS"/>
              </a:rPr>
              <a:t>a</a:t>
            </a:r>
            <a:r>
              <a:rPr dirty="0" sz="1000" spc="-15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sz="1000" spc="-50" i="1">
                <a:solidFill>
                  <a:srgbClr val="0000FF"/>
                </a:solidFill>
                <a:latin typeface="Verdana"/>
                <a:cs typeface="Verdana"/>
              </a:rPr>
              <a:t>&gt;</a:t>
            </a:r>
            <a:r>
              <a:rPr dirty="0" sz="1000" spc="-75" i="1">
                <a:solidFill>
                  <a:srgbClr val="0000FF"/>
                </a:solidFill>
                <a:latin typeface="Verdana"/>
                <a:cs typeface="Verdana"/>
              </a:rPr>
              <a:t> 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0</a:t>
            </a:r>
            <a:r>
              <a:rPr dirty="0" sz="1000" spc="-95" i="1">
                <a:solidFill>
                  <a:srgbClr val="0000FF"/>
                </a:solidFill>
                <a:latin typeface="Verdana"/>
                <a:cs typeface="Verdana"/>
              </a:rPr>
              <a:t>,</a:t>
            </a:r>
            <a:r>
              <a:rPr dirty="0" sz="1000" i="1">
                <a:solidFill>
                  <a:srgbClr val="0000FF"/>
                </a:solidFill>
                <a:latin typeface="Verdana"/>
                <a:cs typeface="Verdana"/>
              </a:rPr>
              <a:t> </a:t>
            </a:r>
            <a:r>
              <a:rPr dirty="0" sz="1000" spc="-40" i="1">
                <a:solidFill>
                  <a:srgbClr val="0000FF"/>
                </a:solidFill>
                <a:latin typeface="Verdana"/>
                <a:cs typeface="Verdana"/>
              </a:rPr>
              <a:t> </a:t>
            </a:r>
            <a:r>
              <a:rPr dirty="0" sz="1000" spc="-50" i="1">
                <a:solidFill>
                  <a:srgbClr val="0000FF"/>
                </a:solidFill>
                <a:latin typeface="Trebuchet MS"/>
                <a:cs typeface="Trebuchet MS"/>
              </a:rPr>
              <a:t>a</a:t>
            </a:r>
            <a:r>
              <a:rPr dirty="0" sz="1000" spc="-15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sz="1000" spc="-20">
                <a:solidFill>
                  <a:srgbClr val="0000FF"/>
                </a:solidFill>
                <a:latin typeface="Lucida Sans Unicode"/>
                <a:cs typeface="Lucida Sans Unicode"/>
              </a:rPr>
              <a:t>/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55">
                <a:solidFill>
                  <a:srgbClr val="0000FF"/>
                </a:solidFill>
                <a:latin typeface="Tahoma"/>
                <a:cs typeface="Tahoma"/>
              </a:rPr>
              <a:t>1</a:t>
            </a:r>
            <a:r>
              <a:rPr dirty="0" sz="1000" spc="-95" i="1">
                <a:solidFill>
                  <a:srgbClr val="0000FF"/>
                </a:solidFill>
                <a:latin typeface="Verdana"/>
                <a:cs typeface="Verdana"/>
              </a:rPr>
              <a:t>,</a:t>
            </a:r>
            <a:r>
              <a:rPr dirty="0" sz="1000" i="1">
                <a:solidFill>
                  <a:srgbClr val="0000FF"/>
                </a:solidFill>
                <a:latin typeface="Verdana"/>
                <a:cs typeface="Verdana"/>
              </a:rPr>
              <a:t> </a:t>
            </a:r>
            <a:r>
              <a:rPr dirty="0" sz="1000" spc="-40" i="1">
                <a:solidFill>
                  <a:srgbClr val="0000FF"/>
                </a:solidFill>
                <a:latin typeface="Verdana"/>
                <a:cs typeface="Verdana"/>
              </a:rPr>
              <a:t> </a:t>
            </a:r>
            <a:r>
              <a:rPr dirty="0" sz="1000" spc="-45" i="1">
                <a:solidFill>
                  <a:srgbClr val="0000FF"/>
                </a:solidFill>
                <a:latin typeface="Trebuchet MS"/>
                <a:cs typeface="Trebuchet MS"/>
              </a:rPr>
              <a:t>b</a:t>
            </a:r>
            <a:r>
              <a:rPr dirty="0" sz="1000" spc="5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sz="1000" spc="-140">
                <a:solidFill>
                  <a:srgbClr val="0000FF"/>
                </a:solidFill>
                <a:latin typeface="Lucida Sans Unicode"/>
                <a:cs typeface="Lucida Sans Unicode"/>
              </a:rPr>
              <a:t>∈</a:t>
            </a:r>
            <a:r>
              <a:rPr dirty="0" sz="1000" spc="-40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10">
                <a:solidFill>
                  <a:srgbClr val="0000FF"/>
                </a:solidFill>
                <a:latin typeface="Arial"/>
                <a:cs typeface="Arial"/>
              </a:rPr>
              <a:t>R</a:t>
            </a:r>
            <a:r>
              <a:rPr dirty="0" sz="1000" spc="5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dirty="0" sz="1000" spc="-85">
                <a:solidFill>
                  <a:srgbClr val="0000FF"/>
                </a:solidFill>
                <a:latin typeface="Tahoma"/>
                <a:cs typeface="Tahoma"/>
              </a:rPr>
              <a:t>e</a:t>
            </a:r>
            <a:r>
              <a:rPr dirty="0" sz="1000" spc="15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45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r>
              <a:rPr dirty="0" sz="1000" spc="65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sz="1000" spc="-50" i="1">
                <a:solidFill>
                  <a:srgbClr val="0000FF"/>
                </a:solidFill>
                <a:latin typeface="Verdana"/>
                <a:cs typeface="Verdana"/>
              </a:rPr>
              <a:t>&gt;</a:t>
            </a:r>
            <a:r>
              <a:rPr dirty="0" sz="1000" spc="-75" i="1">
                <a:solidFill>
                  <a:srgbClr val="0000FF"/>
                </a:solidFill>
                <a:latin typeface="Verdana"/>
                <a:cs typeface="Verdana"/>
              </a:rPr>
              <a:t> 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0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75729" y="1530069"/>
            <a:ext cx="4456607" cy="10160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0" y="0"/>
            <a:ext cx="4608004" cy="34560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4468835" y="2512263"/>
            <a:ext cx="114301" cy="11430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177330" y="2563063"/>
            <a:ext cx="4304204" cy="635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4532336" y="1436671"/>
            <a:ext cx="50800" cy="1088291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4532336" y="1500172"/>
            <a:ext cx="50800" cy="102479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75729" y="1612640"/>
            <a:ext cx="4457065" cy="963294"/>
          </a:xfrm>
          <a:custGeom>
            <a:avLst/>
            <a:gdLst/>
            <a:ahLst/>
            <a:cxnLst/>
            <a:rect l="l" t="t" r="r" b="b"/>
            <a:pathLst>
              <a:path w="4457065" h="963294">
                <a:moveTo>
                  <a:pt x="4456606" y="0"/>
                </a:moveTo>
                <a:lnTo>
                  <a:pt x="0" y="0"/>
                </a:lnTo>
                <a:lnTo>
                  <a:pt x="0" y="912322"/>
                </a:lnTo>
                <a:lnTo>
                  <a:pt x="16636" y="949836"/>
                </a:lnTo>
                <a:lnTo>
                  <a:pt x="4405806" y="963122"/>
                </a:lnTo>
                <a:lnTo>
                  <a:pt x="4420049" y="961077"/>
                </a:lnTo>
                <a:lnTo>
                  <a:pt x="4451170" y="935119"/>
                </a:lnTo>
                <a:lnTo>
                  <a:pt x="445660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4532336" y="1487472"/>
            <a:ext cx="0" cy="1056640"/>
          </a:xfrm>
          <a:custGeom>
            <a:avLst/>
            <a:gdLst/>
            <a:ahLst/>
            <a:cxnLst/>
            <a:rect l="l" t="t" r="r" b="b"/>
            <a:pathLst>
              <a:path w="0" h="1056639">
                <a:moveTo>
                  <a:pt x="0" y="1056540"/>
                </a:moveTo>
                <a:lnTo>
                  <a:pt x="0" y="0"/>
                </a:lnTo>
              </a:path>
            </a:pathLst>
          </a:custGeom>
          <a:ln w="3175">
            <a:solidFill>
              <a:srgbClr val="7F7F7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4532336" y="1474772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AFAFA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4532336" y="1462072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CECEC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4532336" y="1449372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EFEFE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4532336" y="1430322"/>
            <a:ext cx="0" cy="19050"/>
          </a:xfrm>
          <a:custGeom>
            <a:avLst/>
            <a:gdLst/>
            <a:ahLst/>
            <a:cxnLst/>
            <a:rect l="l" t="t" r="r" b="b"/>
            <a:pathLst>
              <a:path w="0" h="19050">
                <a:moveTo>
                  <a:pt x="0" y="19050"/>
                </a:moveTo>
                <a:lnTo>
                  <a:pt x="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 txBox="1"/>
          <p:nvPr/>
        </p:nvSpPr>
        <p:spPr>
          <a:xfrm>
            <a:off x="113830" y="1422596"/>
            <a:ext cx="1172210" cy="4654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30" b="1">
                <a:solidFill>
                  <a:srgbClr val="007F00"/>
                </a:solidFill>
                <a:latin typeface="Gill Sans MT"/>
                <a:cs typeface="Gill Sans MT"/>
              </a:rPr>
              <a:t>Esempi:</a:t>
            </a:r>
            <a:endParaRPr sz="1000">
              <a:latin typeface="Gill Sans MT"/>
              <a:cs typeface="Gill Sans MT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800">
              <a:latin typeface="Times New Roman"/>
              <a:cs typeface="Times New Roman"/>
            </a:endParaRPr>
          </a:p>
          <a:p>
            <a:pPr marL="143510">
              <a:lnSpc>
                <a:spcPct val="100000"/>
              </a:lnSpc>
            </a:pPr>
            <a:r>
              <a:rPr dirty="0" baseline="3086" sz="1350" spc="209" i="1">
                <a:solidFill>
                  <a:srgbClr val="007F00"/>
                </a:solidFill>
                <a:latin typeface="Arial"/>
                <a:cs typeface="Arial"/>
              </a:rPr>
              <a:t>•</a:t>
            </a:r>
            <a:r>
              <a:rPr dirty="0" baseline="3086" sz="1350" spc="209" i="1">
                <a:solidFill>
                  <a:srgbClr val="007F00"/>
                </a:solidFill>
                <a:latin typeface="Arial"/>
                <a:cs typeface="Arial"/>
              </a:rPr>
              <a:t> </a:t>
            </a:r>
            <a:r>
              <a:rPr dirty="0" baseline="3086" sz="1350" spc="-7" i="1">
                <a:solidFill>
                  <a:srgbClr val="007F00"/>
                </a:solidFill>
                <a:latin typeface="Arial"/>
                <a:cs typeface="Arial"/>
              </a:rPr>
              <a:t> </a:t>
            </a:r>
            <a:r>
              <a:rPr dirty="0" sz="1000" spc="-30">
                <a:latin typeface="Tahoma"/>
                <a:cs typeface="Tahoma"/>
              </a:rPr>
              <a:t>lo</a:t>
            </a:r>
            <a:r>
              <a:rPr dirty="0" sz="1000" spc="-30">
                <a:latin typeface="Tahoma"/>
                <a:cs typeface="Tahoma"/>
              </a:rPr>
              <a:t>g</a:t>
            </a:r>
            <a:r>
              <a:rPr dirty="0" baseline="-19841" sz="1050" spc="-44">
                <a:latin typeface="Lucida Sans Unicode"/>
                <a:cs typeface="Lucida Sans Unicode"/>
              </a:rPr>
              <a:t>7</a:t>
            </a:r>
            <a:r>
              <a:rPr dirty="0" sz="1000" spc="-25">
                <a:latin typeface="Tahoma"/>
                <a:cs typeface="Tahoma"/>
              </a:rPr>
              <a:t>(3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50">
                <a:latin typeface="Tahoma"/>
                <a:cs typeface="Tahoma"/>
              </a:rPr>
              <a:t>2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-210" i="1">
                <a:latin typeface="Trebuchet MS"/>
                <a:cs typeface="Trebuchet MS"/>
              </a:rPr>
              <a:t> </a:t>
            </a:r>
            <a:r>
              <a:rPr dirty="0" sz="1000">
                <a:latin typeface="Tahoma"/>
                <a:cs typeface="Tahoma"/>
              </a:rPr>
              <a:t>)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5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0" y="3364623"/>
            <a:ext cx="1383030" cy="91440"/>
          </a:xfrm>
          <a:custGeom>
            <a:avLst/>
            <a:gdLst/>
            <a:ahLst/>
            <a:cxnLst/>
            <a:rect l="l" t="t" r="r" b="b"/>
            <a:pathLst>
              <a:path w="1383030" h="91439">
                <a:moveTo>
                  <a:pt x="0" y="91376"/>
                </a:moveTo>
                <a:lnTo>
                  <a:pt x="1382420" y="91376"/>
                </a:lnTo>
                <a:lnTo>
                  <a:pt x="1382420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1382420" y="3364623"/>
            <a:ext cx="1935480" cy="91440"/>
          </a:xfrm>
          <a:custGeom>
            <a:avLst/>
            <a:gdLst/>
            <a:ahLst/>
            <a:cxnLst/>
            <a:rect l="l" t="t" r="r" b="b"/>
            <a:pathLst>
              <a:path w="1935479" h="91439">
                <a:moveTo>
                  <a:pt x="0" y="91376"/>
                </a:moveTo>
                <a:lnTo>
                  <a:pt x="1935352" y="91376"/>
                </a:lnTo>
                <a:lnTo>
                  <a:pt x="193535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3317760" y="3364623"/>
            <a:ext cx="829944" cy="91440"/>
          </a:xfrm>
          <a:custGeom>
            <a:avLst/>
            <a:gdLst/>
            <a:ahLst/>
            <a:cxnLst/>
            <a:rect l="l" t="t" r="r" b="b"/>
            <a:pathLst>
              <a:path w="829945" h="91439">
                <a:moveTo>
                  <a:pt x="0" y="91376"/>
                </a:moveTo>
                <a:lnTo>
                  <a:pt x="829411" y="91376"/>
                </a:lnTo>
                <a:lnTo>
                  <a:pt x="829411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4147172" y="3364623"/>
            <a:ext cx="461009" cy="91440"/>
          </a:xfrm>
          <a:custGeom>
            <a:avLst/>
            <a:gdLst/>
            <a:ahLst/>
            <a:cxnLst/>
            <a:rect l="l" t="t" r="r" b="b"/>
            <a:pathLst>
              <a:path w="461010" h="91439">
                <a:moveTo>
                  <a:pt x="0" y="91376"/>
                </a:moveTo>
                <a:lnTo>
                  <a:pt x="460832" y="91376"/>
                </a:lnTo>
                <a:lnTo>
                  <a:pt x="46083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Agnese</a:t>
            </a:r>
            <a:r>
              <a:rPr dirty="0" spc="15"/>
              <a:t> </a:t>
            </a:r>
            <a:r>
              <a:rPr dirty="0" spc="-10"/>
              <a:t>Di</a:t>
            </a:r>
            <a:r>
              <a:rPr dirty="0" spc="15"/>
              <a:t> </a:t>
            </a:r>
            <a:r>
              <a:rPr dirty="0" spc="-30"/>
              <a:t>Castro</a:t>
            </a:r>
          </a:p>
        </p:txBody>
      </p:sp>
      <p:sp>
        <p:nvSpPr>
          <p:cNvPr id="25" name="object 25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0"/>
              <a:t>Es</a:t>
            </a:r>
            <a:r>
              <a:rPr dirty="0" spc="-5"/>
              <a:t>p</a:t>
            </a:r>
            <a:r>
              <a:rPr dirty="0" spc="-40"/>
              <a:t>onenziale</a:t>
            </a:r>
            <a:r>
              <a:rPr dirty="0" spc="15"/>
              <a:t> </a:t>
            </a:r>
            <a:r>
              <a:rPr dirty="0" spc="50"/>
              <a:t>&amp;</a:t>
            </a:r>
            <a:r>
              <a:rPr dirty="0" spc="15"/>
              <a:t> </a:t>
            </a:r>
            <a:r>
              <a:rPr dirty="0" spc="-25"/>
              <a:t>Log</a:t>
            </a:r>
            <a:r>
              <a:rPr dirty="0" spc="-40"/>
              <a:t>a</a:t>
            </a:r>
            <a:r>
              <a:rPr dirty="0" spc="-25"/>
              <a:t>ritmo:</a:t>
            </a:r>
            <a:r>
              <a:rPr dirty="0" spc="75"/>
              <a:t> </a:t>
            </a:r>
            <a:r>
              <a:rPr dirty="0" spc="-45"/>
              <a:t>p</a:t>
            </a:r>
            <a:r>
              <a:rPr dirty="0" spc="-40"/>
              <a:t>a</a:t>
            </a:r>
            <a:r>
              <a:rPr dirty="0" spc="-25"/>
              <a:t>rte</a:t>
            </a:r>
            <a:r>
              <a:rPr dirty="0" spc="15"/>
              <a:t> </a:t>
            </a:r>
            <a:r>
              <a:rPr dirty="0" spc="-55"/>
              <a:t>3</a:t>
            </a:r>
          </a:p>
        </p:txBody>
      </p:sp>
      <p:sp>
        <p:nvSpPr>
          <p:cNvPr id="26" name="object 26"/>
          <p:cNvSpPr txBox="1"/>
          <p:nvPr/>
        </p:nvSpPr>
        <p:spPr>
          <a:xfrm>
            <a:off x="3458971" y="3367563"/>
            <a:ext cx="54737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25">
                <a:solidFill>
                  <a:srgbClr val="7A0000"/>
                </a:solidFill>
                <a:latin typeface="Lucida Sans Unicode"/>
                <a:cs typeface="Lucida Sans Unicode"/>
              </a:rPr>
              <a:t>Unitelma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Sapienza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4297667" y="3367563"/>
            <a:ext cx="16002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0">
                <a:solidFill>
                  <a:srgbClr val="FFFFFF"/>
                </a:solidFill>
                <a:latin typeface="Lucida Sans Unicode"/>
                <a:cs typeface="Lucida Sans Unicode"/>
              </a:rPr>
              <a:t>7/27</a:t>
            </a:r>
            <a:endParaRPr sz="5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21880" y="24034"/>
            <a:ext cx="66040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Equazioni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5">
                <a:solidFill>
                  <a:srgbClr val="7A0000"/>
                </a:solidFill>
                <a:latin typeface="Lucida Sans Unicode"/>
                <a:cs typeface="Lucida Sans Unicode"/>
              </a:rPr>
              <a:t>log</a:t>
            </a:r>
            <a:r>
              <a:rPr dirty="0" sz="500" spc="-55">
                <a:solidFill>
                  <a:srgbClr val="7A0000"/>
                </a:solidFill>
                <a:latin typeface="Lucida Sans Unicode"/>
                <a:cs typeface="Lucida Sans Unicode"/>
              </a:rPr>
              <a:t>a</a:t>
            </a:r>
            <a:r>
              <a:rPr dirty="0" sz="500" spc="-20">
                <a:solidFill>
                  <a:srgbClr val="7A0000"/>
                </a:solidFill>
                <a:latin typeface="Lucida Sans Unicode"/>
                <a:cs typeface="Lucida Sans Unicode"/>
              </a:rPr>
              <a:t>rit</a:t>
            </a:r>
            <a:r>
              <a:rPr dirty="0" sz="500" spc="-50">
                <a:solidFill>
                  <a:srgbClr val="7A0000"/>
                </a:solidFill>
                <a:latin typeface="Lucida Sans Unicode"/>
                <a:cs typeface="Lucida Sans Unicode"/>
              </a:rPr>
              <a:t>m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ich</a:t>
            </a:r>
            <a:r>
              <a:rPr dirty="0" sz="500" spc="-45">
                <a:solidFill>
                  <a:srgbClr val="7A0000"/>
                </a:solidFill>
                <a:latin typeface="Lucida Sans Unicode"/>
                <a:cs typeface="Lucida Sans Unicode"/>
              </a:rPr>
              <a:t>e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126517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/>
              <a:t>Equazione</a:t>
            </a:r>
            <a:r>
              <a:rPr dirty="0" spc="130"/>
              <a:t> </a:t>
            </a:r>
            <a:r>
              <a:rPr dirty="0" spc="-10"/>
              <a:t>log</a:t>
            </a:r>
            <a:r>
              <a:rPr dirty="0" spc="-60"/>
              <a:t>a</a:t>
            </a:r>
            <a:r>
              <a:rPr dirty="0" spc="-35"/>
              <a:t>ritmica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1046607" y="903059"/>
            <a:ext cx="2515235" cy="200025"/>
          </a:xfrm>
          <a:prstGeom prst="rect">
            <a:avLst/>
          </a:prstGeom>
          <a:ln w="5054">
            <a:solidFill>
              <a:srgbClr val="0000FF"/>
            </a:solidFill>
          </a:ln>
        </p:spPr>
        <p:txBody>
          <a:bodyPr wrap="square" lIns="0" tIns="0" rIns="0" bIns="0" rtlCol="0" vert="horz">
            <a:spAutoFit/>
          </a:bodyPr>
          <a:lstStyle/>
          <a:p>
            <a:pPr marL="37465">
              <a:lnSpc>
                <a:spcPct val="100000"/>
              </a:lnSpc>
              <a:tabLst>
                <a:tab pos="886460" algn="l"/>
              </a:tabLst>
            </a:pP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lo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g</a:t>
            </a:r>
            <a:r>
              <a:rPr dirty="0" baseline="-19841" sz="1050" spc="-22" i="1">
                <a:solidFill>
                  <a:srgbClr val="0000FF"/>
                </a:solidFill>
                <a:latin typeface="Trebuchet MS"/>
                <a:cs typeface="Trebuchet MS"/>
              </a:rPr>
              <a:t>a</a:t>
            </a:r>
            <a:r>
              <a:rPr dirty="0" baseline="-19841" sz="1050" spc="15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sz="1000" spc="-45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r>
              <a:rPr dirty="0" sz="1000" spc="65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15" i="1">
                <a:solidFill>
                  <a:srgbClr val="0000FF"/>
                </a:solidFill>
                <a:latin typeface="Trebuchet MS"/>
                <a:cs typeface="Trebuchet MS"/>
              </a:rPr>
              <a:t>b</a:t>
            </a:r>
            <a:r>
              <a:rPr dirty="0" sz="1000" spc="-95" i="1">
                <a:solidFill>
                  <a:srgbClr val="0000FF"/>
                </a:solidFill>
                <a:latin typeface="Verdana"/>
                <a:cs typeface="Verdana"/>
              </a:rPr>
              <a:t>,</a:t>
            </a:r>
            <a:r>
              <a:rPr dirty="0" sz="1000" i="1">
                <a:solidFill>
                  <a:srgbClr val="0000FF"/>
                </a:solidFill>
                <a:latin typeface="Verdana"/>
                <a:cs typeface="Verdana"/>
              </a:rPr>
              <a:t>	</a:t>
            </a:r>
            <a:r>
              <a:rPr dirty="0" sz="1000" spc="-50" i="1">
                <a:solidFill>
                  <a:srgbClr val="0000FF"/>
                </a:solidFill>
                <a:latin typeface="Trebuchet MS"/>
                <a:cs typeface="Trebuchet MS"/>
              </a:rPr>
              <a:t>a</a:t>
            </a:r>
            <a:r>
              <a:rPr dirty="0" sz="1000" spc="-15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sz="1000" spc="-50" i="1">
                <a:solidFill>
                  <a:srgbClr val="0000FF"/>
                </a:solidFill>
                <a:latin typeface="Verdana"/>
                <a:cs typeface="Verdana"/>
              </a:rPr>
              <a:t>&gt;</a:t>
            </a:r>
            <a:r>
              <a:rPr dirty="0" sz="1000" spc="-75" i="1">
                <a:solidFill>
                  <a:srgbClr val="0000FF"/>
                </a:solidFill>
                <a:latin typeface="Verdana"/>
                <a:cs typeface="Verdana"/>
              </a:rPr>
              <a:t> 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0</a:t>
            </a:r>
            <a:r>
              <a:rPr dirty="0" sz="1000" spc="-95" i="1">
                <a:solidFill>
                  <a:srgbClr val="0000FF"/>
                </a:solidFill>
                <a:latin typeface="Verdana"/>
                <a:cs typeface="Verdana"/>
              </a:rPr>
              <a:t>,</a:t>
            </a:r>
            <a:r>
              <a:rPr dirty="0" sz="1000" i="1">
                <a:solidFill>
                  <a:srgbClr val="0000FF"/>
                </a:solidFill>
                <a:latin typeface="Verdana"/>
                <a:cs typeface="Verdana"/>
              </a:rPr>
              <a:t> </a:t>
            </a:r>
            <a:r>
              <a:rPr dirty="0" sz="1000" spc="-40" i="1">
                <a:solidFill>
                  <a:srgbClr val="0000FF"/>
                </a:solidFill>
                <a:latin typeface="Verdana"/>
                <a:cs typeface="Verdana"/>
              </a:rPr>
              <a:t> </a:t>
            </a:r>
            <a:r>
              <a:rPr dirty="0" sz="1000" spc="-50" i="1">
                <a:solidFill>
                  <a:srgbClr val="0000FF"/>
                </a:solidFill>
                <a:latin typeface="Trebuchet MS"/>
                <a:cs typeface="Trebuchet MS"/>
              </a:rPr>
              <a:t>a</a:t>
            </a:r>
            <a:r>
              <a:rPr dirty="0" sz="1000" spc="-15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sz="1000" spc="-20">
                <a:solidFill>
                  <a:srgbClr val="0000FF"/>
                </a:solidFill>
                <a:latin typeface="Lucida Sans Unicode"/>
                <a:cs typeface="Lucida Sans Unicode"/>
              </a:rPr>
              <a:t>/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55">
                <a:solidFill>
                  <a:srgbClr val="0000FF"/>
                </a:solidFill>
                <a:latin typeface="Tahoma"/>
                <a:cs typeface="Tahoma"/>
              </a:rPr>
              <a:t>1</a:t>
            </a:r>
            <a:r>
              <a:rPr dirty="0" sz="1000" spc="-95" i="1">
                <a:solidFill>
                  <a:srgbClr val="0000FF"/>
                </a:solidFill>
                <a:latin typeface="Verdana"/>
                <a:cs typeface="Verdana"/>
              </a:rPr>
              <a:t>,</a:t>
            </a:r>
            <a:r>
              <a:rPr dirty="0" sz="1000" i="1">
                <a:solidFill>
                  <a:srgbClr val="0000FF"/>
                </a:solidFill>
                <a:latin typeface="Verdana"/>
                <a:cs typeface="Verdana"/>
              </a:rPr>
              <a:t> </a:t>
            </a:r>
            <a:r>
              <a:rPr dirty="0" sz="1000" spc="-40" i="1">
                <a:solidFill>
                  <a:srgbClr val="0000FF"/>
                </a:solidFill>
                <a:latin typeface="Verdana"/>
                <a:cs typeface="Verdana"/>
              </a:rPr>
              <a:t> </a:t>
            </a:r>
            <a:r>
              <a:rPr dirty="0" sz="1000" spc="-45" i="1">
                <a:solidFill>
                  <a:srgbClr val="0000FF"/>
                </a:solidFill>
                <a:latin typeface="Trebuchet MS"/>
                <a:cs typeface="Trebuchet MS"/>
              </a:rPr>
              <a:t>b</a:t>
            </a:r>
            <a:r>
              <a:rPr dirty="0" sz="1000" spc="5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sz="1000" spc="-140">
                <a:solidFill>
                  <a:srgbClr val="0000FF"/>
                </a:solidFill>
                <a:latin typeface="Lucida Sans Unicode"/>
                <a:cs typeface="Lucida Sans Unicode"/>
              </a:rPr>
              <a:t>∈</a:t>
            </a:r>
            <a:r>
              <a:rPr dirty="0" sz="1000" spc="-40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10">
                <a:solidFill>
                  <a:srgbClr val="0000FF"/>
                </a:solidFill>
                <a:latin typeface="Arial"/>
                <a:cs typeface="Arial"/>
              </a:rPr>
              <a:t>R</a:t>
            </a:r>
            <a:r>
              <a:rPr dirty="0" sz="1000" spc="5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dirty="0" sz="1000" spc="-85">
                <a:solidFill>
                  <a:srgbClr val="0000FF"/>
                </a:solidFill>
                <a:latin typeface="Tahoma"/>
                <a:cs typeface="Tahoma"/>
              </a:rPr>
              <a:t>e</a:t>
            </a:r>
            <a:r>
              <a:rPr dirty="0" sz="1000" spc="15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45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r>
              <a:rPr dirty="0" sz="1000" spc="65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sz="1000" spc="-50" i="1">
                <a:solidFill>
                  <a:srgbClr val="0000FF"/>
                </a:solidFill>
                <a:latin typeface="Verdana"/>
                <a:cs typeface="Verdana"/>
              </a:rPr>
              <a:t>&gt;</a:t>
            </a:r>
            <a:r>
              <a:rPr dirty="0" sz="1000" spc="-75" i="1">
                <a:solidFill>
                  <a:srgbClr val="0000FF"/>
                </a:solidFill>
                <a:latin typeface="Verdana"/>
                <a:cs typeface="Verdana"/>
              </a:rPr>
              <a:t> 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0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75729" y="1530069"/>
            <a:ext cx="4456607" cy="10160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0" y="0"/>
            <a:ext cx="4608004" cy="34560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4468835" y="2512263"/>
            <a:ext cx="114301" cy="11430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177330" y="2563063"/>
            <a:ext cx="4304204" cy="635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4532336" y="1436671"/>
            <a:ext cx="50800" cy="1088291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4532336" y="1500172"/>
            <a:ext cx="50800" cy="102479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75729" y="1612640"/>
            <a:ext cx="4457065" cy="963294"/>
          </a:xfrm>
          <a:custGeom>
            <a:avLst/>
            <a:gdLst/>
            <a:ahLst/>
            <a:cxnLst/>
            <a:rect l="l" t="t" r="r" b="b"/>
            <a:pathLst>
              <a:path w="4457065" h="963294">
                <a:moveTo>
                  <a:pt x="4456606" y="0"/>
                </a:moveTo>
                <a:lnTo>
                  <a:pt x="0" y="0"/>
                </a:lnTo>
                <a:lnTo>
                  <a:pt x="0" y="912322"/>
                </a:lnTo>
                <a:lnTo>
                  <a:pt x="16636" y="949836"/>
                </a:lnTo>
                <a:lnTo>
                  <a:pt x="4405806" y="963122"/>
                </a:lnTo>
                <a:lnTo>
                  <a:pt x="4420049" y="961077"/>
                </a:lnTo>
                <a:lnTo>
                  <a:pt x="4451170" y="935119"/>
                </a:lnTo>
                <a:lnTo>
                  <a:pt x="445660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4532336" y="1487472"/>
            <a:ext cx="0" cy="1056640"/>
          </a:xfrm>
          <a:custGeom>
            <a:avLst/>
            <a:gdLst/>
            <a:ahLst/>
            <a:cxnLst/>
            <a:rect l="l" t="t" r="r" b="b"/>
            <a:pathLst>
              <a:path w="0" h="1056639">
                <a:moveTo>
                  <a:pt x="0" y="1056540"/>
                </a:moveTo>
                <a:lnTo>
                  <a:pt x="0" y="0"/>
                </a:lnTo>
              </a:path>
            </a:pathLst>
          </a:custGeom>
          <a:ln w="3175">
            <a:solidFill>
              <a:srgbClr val="7F7F7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4532336" y="1474772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AFAFA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4532336" y="1462072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CECEC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4532336" y="1449372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EFEFE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4532336" y="1430322"/>
            <a:ext cx="0" cy="19050"/>
          </a:xfrm>
          <a:custGeom>
            <a:avLst/>
            <a:gdLst/>
            <a:ahLst/>
            <a:cxnLst/>
            <a:rect l="l" t="t" r="r" b="b"/>
            <a:pathLst>
              <a:path w="0" h="19050">
                <a:moveTo>
                  <a:pt x="0" y="19050"/>
                </a:moveTo>
                <a:lnTo>
                  <a:pt x="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 txBox="1"/>
          <p:nvPr/>
        </p:nvSpPr>
        <p:spPr>
          <a:xfrm>
            <a:off x="113830" y="1422596"/>
            <a:ext cx="1172210" cy="4654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30" b="1">
                <a:solidFill>
                  <a:srgbClr val="007F00"/>
                </a:solidFill>
                <a:latin typeface="Gill Sans MT"/>
                <a:cs typeface="Gill Sans MT"/>
              </a:rPr>
              <a:t>Esempi:</a:t>
            </a:r>
            <a:endParaRPr sz="1000">
              <a:latin typeface="Gill Sans MT"/>
              <a:cs typeface="Gill Sans MT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800">
              <a:latin typeface="Times New Roman"/>
              <a:cs typeface="Times New Roman"/>
            </a:endParaRPr>
          </a:p>
          <a:p>
            <a:pPr marL="143510">
              <a:lnSpc>
                <a:spcPct val="100000"/>
              </a:lnSpc>
            </a:pPr>
            <a:r>
              <a:rPr dirty="0" baseline="3086" sz="1350" spc="209" i="1">
                <a:solidFill>
                  <a:srgbClr val="007F00"/>
                </a:solidFill>
                <a:latin typeface="Arial"/>
                <a:cs typeface="Arial"/>
              </a:rPr>
              <a:t>•</a:t>
            </a:r>
            <a:r>
              <a:rPr dirty="0" baseline="3086" sz="1350" spc="209" i="1">
                <a:solidFill>
                  <a:srgbClr val="007F00"/>
                </a:solidFill>
                <a:latin typeface="Arial"/>
                <a:cs typeface="Arial"/>
              </a:rPr>
              <a:t> </a:t>
            </a:r>
            <a:r>
              <a:rPr dirty="0" baseline="3086" sz="1350" spc="-7" i="1">
                <a:solidFill>
                  <a:srgbClr val="007F00"/>
                </a:solidFill>
                <a:latin typeface="Arial"/>
                <a:cs typeface="Arial"/>
              </a:rPr>
              <a:t> </a:t>
            </a:r>
            <a:r>
              <a:rPr dirty="0" sz="1000" spc="-30">
                <a:latin typeface="Tahoma"/>
                <a:cs typeface="Tahoma"/>
              </a:rPr>
              <a:t>lo</a:t>
            </a:r>
            <a:r>
              <a:rPr dirty="0" sz="1000" spc="-30">
                <a:latin typeface="Tahoma"/>
                <a:cs typeface="Tahoma"/>
              </a:rPr>
              <a:t>g</a:t>
            </a:r>
            <a:r>
              <a:rPr dirty="0" baseline="-19841" sz="1050" spc="-44">
                <a:latin typeface="Lucida Sans Unicode"/>
                <a:cs typeface="Lucida Sans Unicode"/>
              </a:rPr>
              <a:t>7</a:t>
            </a:r>
            <a:r>
              <a:rPr dirty="0" sz="1000" spc="-25">
                <a:latin typeface="Tahoma"/>
                <a:cs typeface="Tahoma"/>
              </a:rPr>
              <a:t>(3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50">
                <a:latin typeface="Tahoma"/>
                <a:cs typeface="Tahoma"/>
              </a:rPr>
              <a:t>2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-210" i="1">
                <a:latin typeface="Trebuchet MS"/>
                <a:cs typeface="Trebuchet MS"/>
              </a:rPr>
              <a:t> </a:t>
            </a:r>
            <a:r>
              <a:rPr dirty="0" sz="1000">
                <a:latin typeface="Tahoma"/>
                <a:cs typeface="Tahoma"/>
              </a:rPr>
              <a:t>)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5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553262" y="2148433"/>
            <a:ext cx="33655" cy="0"/>
          </a:xfrm>
          <a:custGeom>
            <a:avLst/>
            <a:gdLst/>
            <a:ahLst/>
            <a:cxnLst/>
            <a:rect l="l" t="t" r="r" b="b"/>
            <a:pathLst>
              <a:path w="33654" h="0">
                <a:moveTo>
                  <a:pt x="0" y="0"/>
                </a:moveTo>
                <a:lnTo>
                  <a:pt x="33604" y="0"/>
                </a:lnTo>
              </a:path>
            </a:pathLst>
          </a:custGeom>
          <a:ln w="430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644651" y="2107006"/>
            <a:ext cx="177800" cy="0"/>
          </a:xfrm>
          <a:custGeom>
            <a:avLst/>
            <a:gdLst/>
            <a:ahLst/>
            <a:cxnLst/>
            <a:rect l="l" t="t" r="r" b="b"/>
            <a:pathLst>
              <a:path w="177800" h="0">
                <a:moveTo>
                  <a:pt x="0" y="0"/>
                </a:moveTo>
                <a:lnTo>
                  <a:pt x="177596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 txBox="1"/>
          <p:nvPr/>
        </p:nvSpPr>
        <p:spPr>
          <a:xfrm>
            <a:off x="245097" y="2009453"/>
            <a:ext cx="837565" cy="1987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3086" sz="1350" spc="209" i="1">
                <a:solidFill>
                  <a:srgbClr val="007F00"/>
                </a:solidFill>
                <a:latin typeface="Arial"/>
                <a:cs typeface="Arial"/>
              </a:rPr>
              <a:t>•</a:t>
            </a:r>
            <a:r>
              <a:rPr dirty="0" baseline="3086" sz="1350" spc="209" i="1">
                <a:solidFill>
                  <a:srgbClr val="007F00"/>
                </a:solidFill>
                <a:latin typeface="Arial"/>
                <a:cs typeface="Arial"/>
              </a:rPr>
              <a:t> </a:t>
            </a:r>
            <a:r>
              <a:rPr dirty="0" baseline="3086" sz="1350" spc="-7" i="1">
                <a:solidFill>
                  <a:srgbClr val="007F00"/>
                </a:solidFill>
                <a:latin typeface="Arial"/>
                <a:cs typeface="Arial"/>
              </a:rPr>
              <a:t> </a:t>
            </a:r>
            <a:r>
              <a:rPr dirty="0" sz="1000" spc="-35">
                <a:latin typeface="Tahoma"/>
                <a:cs typeface="Tahoma"/>
              </a:rPr>
              <a:t>log</a:t>
            </a:r>
            <a:r>
              <a:rPr dirty="0" sz="1000" spc="-185">
                <a:latin typeface="Tahoma"/>
                <a:cs typeface="Tahoma"/>
              </a:rPr>
              <a:t> </a:t>
            </a:r>
            <a:r>
              <a:rPr dirty="0" sz="500" spc="-55">
                <a:latin typeface="Lucida Sans Unicode"/>
                <a:cs typeface="Lucida Sans Unicode"/>
              </a:rPr>
              <a:t>1</a:t>
            </a:r>
            <a:r>
              <a:rPr dirty="0" sz="500">
                <a:latin typeface="Lucida Sans Unicode"/>
                <a:cs typeface="Lucida Sans Unicode"/>
              </a:rPr>
              <a:t>   </a:t>
            </a:r>
            <a:r>
              <a:rPr dirty="0" baseline="31746" sz="1050" spc="-22" i="1">
                <a:latin typeface="Trebuchet MS"/>
                <a:cs typeface="Trebuchet MS"/>
              </a:rPr>
              <a:t>x</a:t>
            </a:r>
            <a:r>
              <a:rPr dirty="0" baseline="31746" sz="1050" spc="-225" i="1">
                <a:latin typeface="Trebuchet MS"/>
                <a:cs typeface="Trebuchet MS"/>
              </a:rPr>
              <a:t> </a:t>
            </a:r>
            <a:r>
              <a:rPr dirty="0" baseline="31746" sz="1050" spc="-44">
                <a:latin typeface="Lucida Sans Unicode"/>
                <a:cs typeface="Lucida Sans Unicode"/>
              </a:rPr>
              <a:t>+2</a:t>
            </a:r>
            <a:r>
              <a:rPr dirty="0" baseline="31746" sz="1050">
                <a:latin typeface="Lucida Sans Unicode"/>
                <a:cs typeface="Lucida Sans Unicode"/>
              </a:rPr>
              <a:t> </a:t>
            </a:r>
            <a:r>
              <a:rPr dirty="0" baseline="31746" sz="1050" spc="-37">
                <a:latin typeface="Lucida Sans Unicode"/>
                <a:cs typeface="Lucida Sans Unicode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4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540562" y="2102900"/>
            <a:ext cx="286385" cy="1409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6666" sz="750" spc="-82">
                <a:latin typeface="Lucida Sans Unicode"/>
                <a:cs typeface="Lucida Sans Unicode"/>
              </a:rPr>
              <a:t>3</a:t>
            </a:r>
            <a:r>
              <a:rPr dirty="0" baseline="-16666" sz="750" spc="-82">
                <a:latin typeface="Lucida Sans Unicode"/>
                <a:cs typeface="Lucida Sans Unicode"/>
              </a:rPr>
              <a:t>  </a:t>
            </a:r>
            <a:r>
              <a:rPr dirty="0" baseline="-16666" sz="750" spc="-30">
                <a:latin typeface="Lucida Sans Unicode"/>
                <a:cs typeface="Lucida Sans Unicode"/>
              </a:rPr>
              <a:t> </a:t>
            </a:r>
            <a:r>
              <a:rPr dirty="0" sz="700" spc="-80">
                <a:latin typeface="Lucida Sans Unicode"/>
                <a:cs typeface="Lucida Sans Unicode"/>
              </a:rPr>
              <a:t>3</a:t>
            </a:r>
            <a:r>
              <a:rPr dirty="0" sz="700" spc="210" i="1">
                <a:latin typeface="Arial"/>
                <a:cs typeface="Arial"/>
              </a:rPr>
              <a:t>−</a:t>
            </a:r>
            <a:r>
              <a:rPr dirty="0" sz="700" spc="-15" i="1">
                <a:latin typeface="Trebuchet MS"/>
                <a:cs typeface="Trebuchet MS"/>
              </a:rPr>
              <a:t>x</a:t>
            </a:r>
            <a:endParaRPr sz="700">
              <a:latin typeface="Trebuchet MS"/>
              <a:cs typeface="Trebuchet MS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0" y="3364623"/>
            <a:ext cx="1383030" cy="91440"/>
          </a:xfrm>
          <a:custGeom>
            <a:avLst/>
            <a:gdLst/>
            <a:ahLst/>
            <a:cxnLst/>
            <a:rect l="l" t="t" r="r" b="b"/>
            <a:pathLst>
              <a:path w="1383030" h="91439">
                <a:moveTo>
                  <a:pt x="0" y="91376"/>
                </a:moveTo>
                <a:lnTo>
                  <a:pt x="1382420" y="91376"/>
                </a:lnTo>
                <a:lnTo>
                  <a:pt x="1382420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1382420" y="3364623"/>
            <a:ext cx="1935480" cy="91440"/>
          </a:xfrm>
          <a:custGeom>
            <a:avLst/>
            <a:gdLst/>
            <a:ahLst/>
            <a:cxnLst/>
            <a:rect l="l" t="t" r="r" b="b"/>
            <a:pathLst>
              <a:path w="1935479" h="91439">
                <a:moveTo>
                  <a:pt x="0" y="91376"/>
                </a:moveTo>
                <a:lnTo>
                  <a:pt x="1935352" y="91376"/>
                </a:lnTo>
                <a:lnTo>
                  <a:pt x="193535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3317760" y="3364623"/>
            <a:ext cx="829944" cy="91440"/>
          </a:xfrm>
          <a:custGeom>
            <a:avLst/>
            <a:gdLst/>
            <a:ahLst/>
            <a:cxnLst/>
            <a:rect l="l" t="t" r="r" b="b"/>
            <a:pathLst>
              <a:path w="829945" h="91439">
                <a:moveTo>
                  <a:pt x="0" y="91376"/>
                </a:moveTo>
                <a:lnTo>
                  <a:pt x="829411" y="91376"/>
                </a:lnTo>
                <a:lnTo>
                  <a:pt x="829411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4147172" y="3364623"/>
            <a:ext cx="461009" cy="91440"/>
          </a:xfrm>
          <a:custGeom>
            <a:avLst/>
            <a:gdLst/>
            <a:ahLst/>
            <a:cxnLst/>
            <a:rect l="l" t="t" r="r" b="b"/>
            <a:pathLst>
              <a:path w="461010" h="91439">
                <a:moveTo>
                  <a:pt x="0" y="91376"/>
                </a:moveTo>
                <a:lnTo>
                  <a:pt x="460832" y="91376"/>
                </a:lnTo>
                <a:lnTo>
                  <a:pt x="46083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Agnese</a:t>
            </a:r>
            <a:r>
              <a:rPr dirty="0" spc="15"/>
              <a:t> </a:t>
            </a:r>
            <a:r>
              <a:rPr dirty="0" spc="-10"/>
              <a:t>Di</a:t>
            </a:r>
            <a:r>
              <a:rPr dirty="0" spc="15"/>
              <a:t> </a:t>
            </a:r>
            <a:r>
              <a:rPr dirty="0" spc="-30"/>
              <a:t>Castro</a:t>
            </a:r>
          </a:p>
        </p:txBody>
      </p:sp>
      <p:sp>
        <p:nvSpPr>
          <p:cNvPr id="29" name="object 29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0"/>
              <a:t>Es</a:t>
            </a:r>
            <a:r>
              <a:rPr dirty="0" spc="-5"/>
              <a:t>p</a:t>
            </a:r>
            <a:r>
              <a:rPr dirty="0" spc="-40"/>
              <a:t>onenziale</a:t>
            </a:r>
            <a:r>
              <a:rPr dirty="0" spc="15"/>
              <a:t> </a:t>
            </a:r>
            <a:r>
              <a:rPr dirty="0" spc="50"/>
              <a:t>&amp;</a:t>
            </a:r>
            <a:r>
              <a:rPr dirty="0" spc="15"/>
              <a:t> </a:t>
            </a:r>
            <a:r>
              <a:rPr dirty="0" spc="-25"/>
              <a:t>Log</a:t>
            </a:r>
            <a:r>
              <a:rPr dirty="0" spc="-40"/>
              <a:t>a</a:t>
            </a:r>
            <a:r>
              <a:rPr dirty="0" spc="-25"/>
              <a:t>ritmo:</a:t>
            </a:r>
            <a:r>
              <a:rPr dirty="0" spc="75"/>
              <a:t> </a:t>
            </a:r>
            <a:r>
              <a:rPr dirty="0" spc="-45"/>
              <a:t>p</a:t>
            </a:r>
            <a:r>
              <a:rPr dirty="0" spc="-40"/>
              <a:t>a</a:t>
            </a:r>
            <a:r>
              <a:rPr dirty="0" spc="-25"/>
              <a:t>rte</a:t>
            </a:r>
            <a:r>
              <a:rPr dirty="0" spc="15"/>
              <a:t> </a:t>
            </a:r>
            <a:r>
              <a:rPr dirty="0" spc="-55"/>
              <a:t>3</a:t>
            </a:r>
          </a:p>
        </p:txBody>
      </p:sp>
      <p:sp>
        <p:nvSpPr>
          <p:cNvPr id="30" name="object 30"/>
          <p:cNvSpPr txBox="1"/>
          <p:nvPr/>
        </p:nvSpPr>
        <p:spPr>
          <a:xfrm>
            <a:off x="3458971" y="3367563"/>
            <a:ext cx="54737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25">
                <a:solidFill>
                  <a:srgbClr val="7A0000"/>
                </a:solidFill>
                <a:latin typeface="Lucida Sans Unicode"/>
                <a:cs typeface="Lucida Sans Unicode"/>
              </a:rPr>
              <a:t>Unitelma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Sapienza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4297667" y="3367563"/>
            <a:ext cx="16002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0">
                <a:solidFill>
                  <a:srgbClr val="FFFFFF"/>
                </a:solidFill>
                <a:latin typeface="Lucida Sans Unicode"/>
                <a:cs typeface="Lucida Sans Unicode"/>
              </a:rPr>
              <a:t>7/27</a:t>
            </a:r>
            <a:endParaRPr sz="5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21880" y="24034"/>
            <a:ext cx="66040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Equazioni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5">
                <a:solidFill>
                  <a:srgbClr val="7A0000"/>
                </a:solidFill>
                <a:latin typeface="Lucida Sans Unicode"/>
                <a:cs typeface="Lucida Sans Unicode"/>
              </a:rPr>
              <a:t>log</a:t>
            </a:r>
            <a:r>
              <a:rPr dirty="0" sz="500" spc="-55">
                <a:solidFill>
                  <a:srgbClr val="7A0000"/>
                </a:solidFill>
                <a:latin typeface="Lucida Sans Unicode"/>
                <a:cs typeface="Lucida Sans Unicode"/>
              </a:rPr>
              <a:t>a</a:t>
            </a:r>
            <a:r>
              <a:rPr dirty="0" sz="500" spc="-20">
                <a:solidFill>
                  <a:srgbClr val="7A0000"/>
                </a:solidFill>
                <a:latin typeface="Lucida Sans Unicode"/>
                <a:cs typeface="Lucida Sans Unicode"/>
              </a:rPr>
              <a:t>rit</a:t>
            </a:r>
            <a:r>
              <a:rPr dirty="0" sz="500" spc="-50">
                <a:solidFill>
                  <a:srgbClr val="7A0000"/>
                </a:solidFill>
                <a:latin typeface="Lucida Sans Unicode"/>
                <a:cs typeface="Lucida Sans Unicode"/>
              </a:rPr>
              <a:t>m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ich</a:t>
            </a:r>
            <a:r>
              <a:rPr dirty="0" sz="500" spc="-45">
                <a:solidFill>
                  <a:srgbClr val="7A0000"/>
                </a:solidFill>
                <a:latin typeface="Lucida Sans Unicode"/>
                <a:cs typeface="Lucida Sans Unicode"/>
              </a:rPr>
              <a:t>e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126517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/>
              <a:t>Equazione</a:t>
            </a:r>
            <a:r>
              <a:rPr dirty="0" spc="130"/>
              <a:t> </a:t>
            </a:r>
            <a:r>
              <a:rPr dirty="0" spc="-10"/>
              <a:t>log</a:t>
            </a:r>
            <a:r>
              <a:rPr dirty="0" spc="-60"/>
              <a:t>a</a:t>
            </a:r>
            <a:r>
              <a:rPr dirty="0" spc="-35"/>
              <a:t>ritmica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1046607" y="903059"/>
            <a:ext cx="2515235" cy="200025"/>
          </a:xfrm>
          <a:prstGeom prst="rect">
            <a:avLst/>
          </a:prstGeom>
          <a:ln w="5054">
            <a:solidFill>
              <a:srgbClr val="0000FF"/>
            </a:solidFill>
          </a:ln>
        </p:spPr>
        <p:txBody>
          <a:bodyPr wrap="square" lIns="0" tIns="0" rIns="0" bIns="0" rtlCol="0" vert="horz">
            <a:spAutoFit/>
          </a:bodyPr>
          <a:lstStyle/>
          <a:p>
            <a:pPr marL="37465">
              <a:lnSpc>
                <a:spcPct val="100000"/>
              </a:lnSpc>
              <a:tabLst>
                <a:tab pos="886460" algn="l"/>
              </a:tabLst>
            </a:pP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lo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g</a:t>
            </a:r>
            <a:r>
              <a:rPr dirty="0" baseline="-19841" sz="1050" spc="-22" i="1">
                <a:solidFill>
                  <a:srgbClr val="0000FF"/>
                </a:solidFill>
                <a:latin typeface="Trebuchet MS"/>
                <a:cs typeface="Trebuchet MS"/>
              </a:rPr>
              <a:t>a</a:t>
            </a:r>
            <a:r>
              <a:rPr dirty="0" baseline="-19841" sz="1050" spc="15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sz="1000" spc="-45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r>
              <a:rPr dirty="0" sz="1000" spc="65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15" i="1">
                <a:solidFill>
                  <a:srgbClr val="0000FF"/>
                </a:solidFill>
                <a:latin typeface="Trebuchet MS"/>
                <a:cs typeface="Trebuchet MS"/>
              </a:rPr>
              <a:t>b</a:t>
            </a:r>
            <a:r>
              <a:rPr dirty="0" sz="1000" spc="-95" i="1">
                <a:solidFill>
                  <a:srgbClr val="0000FF"/>
                </a:solidFill>
                <a:latin typeface="Verdana"/>
                <a:cs typeface="Verdana"/>
              </a:rPr>
              <a:t>,</a:t>
            </a:r>
            <a:r>
              <a:rPr dirty="0" sz="1000" i="1">
                <a:solidFill>
                  <a:srgbClr val="0000FF"/>
                </a:solidFill>
                <a:latin typeface="Verdana"/>
                <a:cs typeface="Verdana"/>
              </a:rPr>
              <a:t>	</a:t>
            </a:r>
            <a:r>
              <a:rPr dirty="0" sz="1000" spc="-50" i="1">
                <a:solidFill>
                  <a:srgbClr val="0000FF"/>
                </a:solidFill>
                <a:latin typeface="Trebuchet MS"/>
                <a:cs typeface="Trebuchet MS"/>
              </a:rPr>
              <a:t>a</a:t>
            </a:r>
            <a:r>
              <a:rPr dirty="0" sz="1000" spc="-15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sz="1000" spc="-50" i="1">
                <a:solidFill>
                  <a:srgbClr val="0000FF"/>
                </a:solidFill>
                <a:latin typeface="Verdana"/>
                <a:cs typeface="Verdana"/>
              </a:rPr>
              <a:t>&gt;</a:t>
            </a:r>
            <a:r>
              <a:rPr dirty="0" sz="1000" spc="-75" i="1">
                <a:solidFill>
                  <a:srgbClr val="0000FF"/>
                </a:solidFill>
                <a:latin typeface="Verdana"/>
                <a:cs typeface="Verdana"/>
              </a:rPr>
              <a:t> 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0</a:t>
            </a:r>
            <a:r>
              <a:rPr dirty="0" sz="1000" spc="-95" i="1">
                <a:solidFill>
                  <a:srgbClr val="0000FF"/>
                </a:solidFill>
                <a:latin typeface="Verdana"/>
                <a:cs typeface="Verdana"/>
              </a:rPr>
              <a:t>,</a:t>
            </a:r>
            <a:r>
              <a:rPr dirty="0" sz="1000" i="1">
                <a:solidFill>
                  <a:srgbClr val="0000FF"/>
                </a:solidFill>
                <a:latin typeface="Verdana"/>
                <a:cs typeface="Verdana"/>
              </a:rPr>
              <a:t> </a:t>
            </a:r>
            <a:r>
              <a:rPr dirty="0" sz="1000" spc="-40" i="1">
                <a:solidFill>
                  <a:srgbClr val="0000FF"/>
                </a:solidFill>
                <a:latin typeface="Verdana"/>
                <a:cs typeface="Verdana"/>
              </a:rPr>
              <a:t> </a:t>
            </a:r>
            <a:r>
              <a:rPr dirty="0" sz="1000" spc="-50" i="1">
                <a:solidFill>
                  <a:srgbClr val="0000FF"/>
                </a:solidFill>
                <a:latin typeface="Trebuchet MS"/>
                <a:cs typeface="Trebuchet MS"/>
              </a:rPr>
              <a:t>a</a:t>
            </a:r>
            <a:r>
              <a:rPr dirty="0" sz="1000" spc="-15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sz="1000" spc="-20">
                <a:solidFill>
                  <a:srgbClr val="0000FF"/>
                </a:solidFill>
                <a:latin typeface="Lucida Sans Unicode"/>
                <a:cs typeface="Lucida Sans Unicode"/>
              </a:rPr>
              <a:t>/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55">
                <a:solidFill>
                  <a:srgbClr val="0000FF"/>
                </a:solidFill>
                <a:latin typeface="Tahoma"/>
                <a:cs typeface="Tahoma"/>
              </a:rPr>
              <a:t>1</a:t>
            </a:r>
            <a:r>
              <a:rPr dirty="0" sz="1000" spc="-95" i="1">
                <a:solidFill>
                  <a:srgbClr val="0000FF"/>
                </a:solidFill>
                <a:latin typeface="Verdana"/>
                <a:cs typeface="Verdana"/>
              </a:rPr>
              <a:t>,</a:t>
            </a:r>
            <a:r>
              <a:rPr dirty="0" sz="1000" i="1">
                <a:solidFill>
                  <a:srgbClr val="0000FF"/>
                </a:solidFill>
                <a:latin typeface="Verdana"/>
                <a:cs typeface="Verdana"/>
              </a:rPr>
              <a:t> </a:t>
            </a:r>
            <a:r>
              <a:rPr dirty="0" sz="1000" spc="-40" i="1">
                <a:solidFill>
                  <a:srgbClr val="0000FF"/>
                </a:solidFill>
                <a:latin typeface="Verdana"/>
                <a:cs typeface="Verdana"/>
              </a:rPr>
              <a:t> </a:t>
            </a:r>
            <a:r>
              <a:rPr dirty="0" sz="1000" spc="-45" i="1">
                <a:solidFill>
                  <a:srgbClr val="0000FF"/>
                </a:solidFill>
                <a:latin typeface="Trebuchet MS"/>
                <a:cs typeface="Trebuchet MS"/>
              </a:rPr>
              <a:t>b</a:t>
            </a:r>
            <a:r>
              <a:rPr dirty="0" sz="1000" spc="5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sz="1000" spc="-140">
                <a:solidFill>
                  <a:srgbClr val="0000FF"/>
                </a:solidFill>
                <a:latin typeface="Lucida Sans Unicode"/>
                <a:cs typeface="Lucida Sans Unicode"/>
              </a:rPr>
              <a:t>∈</a:t>
            </a:r>
            <a:r>
              <a:rPr dirty="0" sz="1000" spc="-40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10">
                <a:solidFill>
                  <a:srgbClr val="0000FF"/>
                </a:solidFill>
                <a:latin typeface="Arial"/>
                <a:cs typeface="Arial"/>
              </a:rPr>
              <a:t>R</a:t>
            </a:r>
            <a:r>
              <a:rPr dirty="0" sz="1000" spc="5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dirty="0" sz="1000" spc="-85">
                <a:solidFill>
                  <a:srgbClr val="0000FF"/>
                </a:solidFill>
                <a:latin typeface="Tahoma"/>
                <a:cs typeface="Tahoma"/>
              </a:rPr>
              <a:t>e</a:t>
            </a:r>
            <a:r>
              <a:rPr dirty="0" sz="1000" spc="15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45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r>
              <a:rPr dirty="0" sz="1000" spc="65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sz="1000" spc="-50" i="1">
                <a:solidFill>
                  <a:srgbClr val="0000FF"/>
                </a:solidFill>
                <a:latin typeface="Verdana"/>
                <a:cs typeface="Verdana"/>
              </a:rPr>
              <a:t>&gt;</a:t>
            </a:r>
            <a:r>
              <a:rPr dirty="0" sz="1000" spc="-75" i="1">
                <a:solidFill>
                  <a:srgbClr val="0000FF"/>
                </a:solidFill>
                <a:latin typeface="Verdana"/>
                <a:cs typeface="Verdana"/>
              </a:rPr>
              <a:t> 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0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75729" y="1530069"/>
            <a:ext cx="4456607" cy="10160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0" y="0"/>
            <a:ext cx="4608004" cy="34560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4468835" y="2512263"/>
            <a:ext cx="114301" cy="11430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177330" y="2563063"/>
            <a:ext cx="4304204" cy="635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4532336" y="1436671"/>
            <a:ext cx="50800" cy="1088291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4532336" y="1500172"/>
            <a:ext cx="50800" cy="102479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75729" y="1612640"/>
            <a:ext cx="4457065" cy="963294"/>
          </a:xfrm>
          <a:custGeom>
            <a:avLst/>
            <a:gdLst/>
            <a:ahLst/>
            <a:cxnLst/>
            <a:rect l="l" t="t" r="r" b="b"/>
            <a:pathLst>
              <a:path w="4457065" h="963294">
                <a:moveTo>
                  <a:pt x="4456606" y="0"/>
                </a:moveTo>
                <a:lnTo>
                  <a:pt x="0" y="0"/>
                </a:lnTo>
                <a:lnTo>
                  <a:pt x="0" y="912322"/>
                </a:lnTo>
                <a:lnTo>
                  <a:pt x="16636" y="949836"/>
                </a:lnTo>
                <a:lnTo>
                  <a:pt x="4405806" y="963122"/>
                </a:lnTo>
                <a:lnTo>
                  <a:pt x="4420049" y="961077"/>
                </a:lnTo>
                <a:lnTo>
                  <a:pt x="4451170" y="935119"/>
                </a:lnTo>
                <a:lnTo>
                  <a:pt x="445660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4532336" y="1487472"/>
            <a:ext cx="0" cy="1056640"/>
          </a:xfrm>
          <a:custGeom>
            <a:avLst/>
            <a:gdLst/>
            <a:ahLst/>
            <a:cxnLst/>
            <a:rect l="l" t="t" r="r" b="b"/>
            <a:pathLst>
              <a:path w="0" h="1056639">
                <a:moveTo>
                  <a:pt x="0" y="1056540"/>
                </a:moveTo>
                <a:lnTo>
                  <a:pt x="0" y="0"/>
                </a:lnTo>
              </a:path>
            </a:pathLst>
          </a:custGeom>
          <a:ln w="3175">
            <a:solidFill>
              <a:srgbClr val="7F7F7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4532336" y="1474772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AFAFA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4532336" y="1462072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CECEC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4532336" y="1449372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EFEFE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4532336" y="1430322"/>
            <a:ext cx="0" cy="19050"/>
          </a:xfrm>
          <a:custGeom>
            <a:avLst/>
            <a:gdLst/>
            <a:ahLst/>
            <a:cxnLst/>
            <a:rect l="l" t="t" r="r" b="b"/>
            <a:pathLst>
              <a:path w="0" h="19050">
                <a:moveTo>
                  <a:pt x="0" y="19050"/>
                </a:moveTo>
                <a:lnTo>
                  <a:pt x="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 txBox="1"/>
          <p:nvPr/>
        </p:nvSpPr>
        <p:spPr>
          <a:xfrm>
            <a:off x="113830" y="1422596"/>
            <a:ext cx="1172210" cy="4654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30" b="1">
                <a:solidFill>
                  <a:srgbClr val="007F00"/>
                </a:solidFill>
                <a:latin typeface="Gill Sans MT"/>
                <a:cs typeface="Gill Sans MT"/>
              </a:rPr>
              <a:t>Esempi:</a:t>
            </a:r>
            <a:endParaRPr sz="1000">
              <a:latin typeface="Gill Sans MT"/>
              <a:cs typeface="Gill Sans MT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800">
              <a:latin typeface="Times New Roman"/>
              <a:cs typeface="Times New Roman"/>
            </a:endParaRPr>
          </a:p>
          <a:p>
            <a:pPr marL="143510">
              <a:lnSpc>
                <a:spcPct val="100000"/>
              </a:lnSpc>
            </a:pPr>
            <a:r>
              <a:rPr dirty="0" baseline="3086" sz="1350" spc="209" i="1">
                <a:solidFill>
                  <a:srgbClr val="007F00"/>
                </a:solidFill>
                <a:latin typeface="Arial"/>
                <a:cs typeface="Arial"/>
              </a:rPr>
              <a:t>•</a:t>
            </a:r>
            <a:r>
              <a:rPr dirty="0" baseline="3086" sz="1350" spc="209" i="1">
                <a:solidFill>
                  <a:srgbClr val="007F00"/>
                </a:solidFill>
                <a:latin typeface="Arial"/>
                <a:cs typeface="Arial"/>
              </a:rPr>
              <a:t> </a:t>
            </a:r>
            <a:r>
              <a:rPr dirty="0" baseline="3086" sz="1350" spc="-7" i="1">
                <a:solidFill>
                  <a:srgbClr val="007F00"/>
                </a:solidFill>
                <a:latin typeface="Arial"/>
                <a:cs typeface="Arial"/>
              </a:rPr>
              <a:t> </a:t>
            </a:r>
            <a:r>
              <a:rPr dirty="0" sz="1000" spc="-30">
                <a:latin typeface="Tahoma"/>
                <a:cs typeface="Tahoma"/>
              </a:rPr>
              <a:t>lo</a:t>
            </a:r>
            <a:r>
              <a:rPr dirty="0" sz="1000" spc="-30">
                <a:latin typeface="Tahoma"/>
                <a:cs typeface="Tahoma"/>
              </a:rPr>
              <a:t>g</a:t>
            </a:r>
            <a:r>
              <a:rPr dirty="0" baseline="-19841" sz="1050" spc="-44">
                <a:latin typeface="Lucida Sans Unicode"/>
                <a:cs typeface="Lucida Sans Unicode"/>
              </a:rPr>
              <a:t>7</a:t>
            </a:r>
            <a:r>
              <a:rPr dirty="0" sz="1000" spc="-25">
                <a:latin typeface="Tahoma"/>
                <a:cs typeface="Tahoma"/>
              </a:rPr>
              <a:t>(3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50">
                <a:latin typeface="Tahoma"/>
                <a:cs typeface="Tahoma"/>
              </a:rPr>
              <a:t>2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-210" i="1">
                <a:latin typeface="Trebuchet MS"/>
                <a:cs typeface="Trebuchet MS"/>
              </a:rPr>
              <a:t> </a:t>
            </a:r>
            <a:r>
              <a:rPr dirty="0" sz="1000">
                <a:latin typeface="Tahoma"/>
                <a:cs typeface="Tahoma"/>
              </a:rPr>
              <a:t>)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5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553262" y="2148433"/>
            <a:ext cx="33655" cy="0"/>
          </a:xfrm>
          <a:custGeom>
            <a:avLst/>
            <a:gdLst/>
            <a:ahLst/>
            <a:cxnLst/>
            <a:rect l="l" t="t" r="r" b="b"/>
            <a:pathLst>
              <a:path w="33654" h="0">
                <a:moveTo>
                  <a:pt x="0" y="0"/>
                </a:moveTo>
                <a:lnTo>
                  <a:pt x="33604" y="0"/>
                </a:lnTo>
              </a:path>
            </a:pathLst>
          </a:custGeom>
          <a:ln w="430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644651" y="2107006"/>
            <a:ext cx="177800" cy="0"/>
          </a:xfrm>
          <a:custGeom>
            <a:avLst/>
            <a:gdLst/>
            <a:ahLst/>
            <a:cxnLst/>
            <a:rect l="l" t="t" r="r" b="b"/>
            <a:pathLst>
              <a:path w="177800" h="0">
                <a:moveTo>
                  <a:pt x="0" y="0"/>
                </a:moveTo>
                <a:lnTo>
                  <a:pt x="177596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 txBox="1"/>
          <p:nvPr/>
        </p:nvSpPr>
        <p:spPr>
          <a:xfrm>
            <a:off x="245097" y="2009453"/>
            <a:ext cx="837565" cy="1987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3086" sz="1350" spc="209" i="1">
                <a:solidFill>
                  <a:srgbClr val="007F00"/>
                </a:solidFill>
                <a:latin typeface="Arial"/>
                <a:cs typeface="Arial"/>
              </a:rPr>
              <a:t>•</a:t>
            </a:r>
            <a:r>
              <a:rPr dirty="0" baseline="3086" sz="1350" spc="209" i="1">
                <a:solidFill>
                  <a:srgbClr val="007F00"/>
                </a:solidFill>
                <a:latin typeface="Arial"/>
                <a:cs typeface="Arial"/>
              </a:rPr>
              <a:t> </a:t>
            </a:r>
            <a:r>
              <a:rPr dirty="0" baseline="3086" sz="1350" spc="-7" i="1">
                <a:solidFill>
                  <a:srgbClr val="007F00"/>
                </a:solidFill>
                <a:latin typeface="Arial"/>
                <a:cs typeface="Arial"/>
              </a:rPr>
              <a:t> </a:t>
            </a:r>
            <a:r>
              <a:rPr dirty="0" sz="1000" spc="-35">
                <a:latin typeface="Tahoma"/>
                <a:cs typeface="Tahoma"/>
              </a:rPr>
              <a:t>log</a:t>
            </a:r>
            <a:r>
              <a:rPr dirty="0" sz="1000" spc="-185">
                <a:latin typeface="Tahoma"/>
                <a:cs typeface="Tahoma"/>
              </a:rPr>
              <a:t> </a:t>
            </a:r>
            <a:r>
              <a:rPr dirty="0" sz="500" spc="-55">
                <a:latin typeface="Lucida Sans Unicode"/>
                <a:cs typeface="Lucida Sans Unicode"/>
              </a:rPr>
              <a:t>1</a:t>
            </a:r>
            <a:r>
              <a:rPr dirty="0" sz="500">
                <a:latin typeface="Lucida Sans Unicode"/>
                <a:cs typeface="Lucida Sans Unicode"/>
              </a:rPr>
              <a:t>   </a:t>
            </a:r>
            <a:r>
              <a:rPr dirty="0" baseline="31746" sz="1050" spc="-22" i="1">
                <a:latin typeface="Trebuchet MS"/>
                <a:cs typeface="Trebuchet MS"/>
              </a:rPr>
              <a:t>x</a:t>
            </a:r>
            <a:r>
              <a:rPr dirty="0" baseline="31746" sz="1050" spc="-225" i="1">
                <a:latin typeface="Trebuchet MS"/>
                <a:cs typeface="Trebuchet MS"/>
              </a:rPr>
              <a:t> </a:t>
            </a:r>
            <a:r>
              <a:rPr dirty="0" baseline="31746" sz="1050" spc="-44">
                <a:latin typeface="Lucida Sans Unicode"/>
                <a:cs typeface="Lucida Sans Unicode"/>
              </a:rPr>
              <a:t>+2</a:t>
            </a:r>
            <a:r>
              <a:rPr dirty="0" baseline="31746" sz="1050">
                <a:latin typeface="Lucida Sans Unicode"/>
                <a:cs typeface="Lucida Sans Unicode"/>
              </a:rPr>
              <a:t> </a:t>
            </a:r>
            <a:r>
              <a:rPr dirty="0" baseline="31746" sz="1050" spc="-37">
                <a:latin typeface="Lucida Sans Unicode"/>
                <a:cs typeface="Lucida Sans Unicode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4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540562" y="2102900"/>
            <a:ext cx="286385" cy="1409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6666" sz="750" spc="-82">
                <a:latin typeface="Lucida Sans Unicode"/>
                <a:cs typeface="Lucida Sans Unicode"/>
              </a:rPr>
              <a:t>3</a:t>
            </a:r>
            <a:r>
              <a:rPr dirty="0" baseline="-16666" sz="750" spc="-82">
                <a:latin typeface="Lucida Sans Unicode"/>
                <a:cs typeface="Lucida Sans Unicode"/>
              </a:rPr>
              <a:t>  </a:t>
            </a:r>
            <a:r>
              <a:rPr dirty="0" baseline="-16666" sz="750" spc="-30">
                <a:latin typeface="Lucida Sans Unicode"/>
                <a:cs typeface="Lucida Sans Unicode"/>
              </a:rPr>
              <a:t> </a:t>
            </a:r>
            <a:r>
              <a:rPr dirty="0" sz="700" spc="-80">
                <a:latin typeface="Lucida Sans Unicode"/>
                <a:cs typeface="Lucida Sans Unicode"/>
              </a:rPr>
              <a:t>3</a:t>
            </a:r>
            <a:r>
              <a:rPr dirty="0" sz="700" spc="210" i="1">
                <a:latin typeface="Arial"/>
                <a:cs typeface="Arial"/>
              </a:rPr>
              <a:t>−</a:t>
            </a:r>
            <a:r>
              <a:rPr dirty="0" sz="700" spc="-15" i="1">
                <a:latin typeface="Trebuchet MS"/>
                <a:cs typeface="Trebuchet MS"/>
              </a:rPr>
              <a:t>x</a:t>
            </a:r>
            <a:endParaRPr sz="700">
              <a:latin typeface="Trebuchet MS"/>
              <a:cs typeface="Trebuchet MS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245097" y="2374426"/>
            <a:ext cx="1031240" cy="20827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3086" sz="1350" spc="209" i="1">
                <a:solidFill>
                  <a:srgbClr val="007F00"/>
                </a:solidFill>
                <a:latin typeface="Arial"/>
                <a:cs typeface="Arial"/>
              </a:rPr>
              <a:t>•</a:t>
            </a:r>
            <a:r>
              <a:rPr dirty="0" baseline="3086" sz="1350" spc="209" i="1">
                <a:solidFill>
                  <a:srgbClr val="007F00"/>
                </a:solidFill>
                <a:latin typeface="Arial"/>
                <a:cs typeface="Arial"/>
              </a:rPr>
              <a:t> </a:t>
            </a:r>
            <a:r>
              <a:rPr dirty="0" baseline="3086" sz="1350" spc="-7" i="1">
                <a:solidFill>
                  <a:srgbClr val="007F00"/>
                </a:solidFill>
                <a:latin typeface="Arial"/>
                <a:cs typeface="Arial"/>
              </a:rPr>
              <a:t> </a:t>
            </a:r>
            <a:r>
              <a:rPr dirty="0" sz="1000" spc="-30">
                <a:latin typeface="Tahoma"/>
                <a:cs typeface="Tahoma"/>
              </a:rPr>
              <a:t>lo</a:t>
            </a:r>
            <a:r>
              <a:rPr dirty="0" sz="1000" spc="-30">
                <a:latin typeface="Tahoma"/>
                <a:cs typeface="Tahoma"/>
              </a:rPr>
              <a:t>g</a:t>
            </a:r>
            <a:r>
              <a:rPr dirty="0" baseline="-19841" sz="1050" spc="-44">
                <a:latin typeface="Lucida Sans Unicode"/>
                <a:cs typeface="Lucida Sans Unicode"/>
              </a:rPr>
              <a:t>2</a:t>
            </a:r>
            <a:r>
              <a:rPr dirty="0" sz="1000">
                <a:latin typeface="Tahoma"/>
                <a:cs typeface="Tahoma"/>
              </a:rPr>
              <a:t>(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-210" i="1">
                <a:latin typeface="Trebuchet MS"/>
                <a:cs typeface="Trebuchet MS"/>
              </a:rPr>
              <a:t> </a:t>
            </a:r>
            <a:r>
              <a:rPr dirty="0" baseline="27777" sz="1050" spc="-120">
                <a:latin typeface="Lucida Sans Unicode"/>
                <a:cs typeface="Lucida Sans Unicode"/>
              </a:rPr>
              <a:t>2</a:t>
            </a:r>
            <a:r>
              <a:rPr dirty="0" baseline="27777" sz="1050" spc="75">
                <a:latin typeface="Lucida Sans Unicode"/>
                <a:cs typeface="Lucida Sans Unicode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25">
                <a:latin typeface="Tahoma"/>
                <a:cs typeface="Tahoma"/>
              </a:rPr>
              <a:t>1)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9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0" y="3364623"/>
            <a:ext cx="1383030" cy="91440"/>
          </a:xfrm>
          <a:custGeom>
            <a:avLst/>
            <a:gdLst/>
            <a:ahLst/>
            <a:cxnLst/>
            <a:rect l="l" t="t" r="r" b="b"/>
            <a:pathLst>
              <a:path w="1383030" h="91439">
                <a:moveTo>
                  <a:pt x="0" y="91376"/>
                </a:moveTo>
                <a:lnTo>
                  <a:pt x="1382420" y="91376"/>
                </a:lnTo>
                <a:lnTo>
                  <a:pt x="1382420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1382420" y="3364623"/>
            <a:ext cx="1935480" cy="91440"/>
          </a:xfrm>
          <a:custGeom>
            <a:avLst/>
            <a:gdLst/>
            <a:ahLst/>
            <a:cxnLst/>
            <a:rect l="l" t="t" r="r" b="b"/>
            <a:pathLst>
              <a:path w="1935479" h="91439">
                <a:moveTo>
                  <a:pt x="0" y="91376"/>
                </a:moveTo>
                <a:lnTo>
                  <a:pt x="1935352" y="91376"/>
                </a:lnTo>
                <a:lnTo>
                  <a:pt x="193535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3317760" y="3364623"/>
            <a:ext cx="829944" cy="91440"/>
          </a:xfrm>
          <a:custGeom>
            <a:avLst/>
            <a:gdLst/>
            <a:ahLst/>
            <a:cxnLst/>
            <a:rect l="l" t="t" r="r" b="b"/>
            <a:pathLst>
              <a:path w="829945" h="91439">
                <a:moveTo>
                  <a:pt x="0" y="91376"/>
                </a:moveTo>
                <a:lnTo>
                  <a:pt x="829411" y="91376"/>
                </a:lnTo>
                <a:lnTo>
                  <a:pt x="829411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4147172" y="3364623"/>
            <a:ext cx="461009" cy="91440"/>
          </a:xfrm>
          <a:custGeom>
            <a:avLst/>
            <a:gdLst/>
            <a:ahLst/>
            <a:cxnLst/>
            <a:rect l="l" t="t" r="r" b="b"/>
            <a:pathLst>
              <a:path w="461010" h="91439">
                <a:moveTo>
                  <a:pt x="0" y="91376"/>
                </a:moveTo>
                <a:lnTo>
                  <a:pt x="460832" y="91376"/>
                </a:lnTo>
                <a:lnTo>
                  <a:pt x="46083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Agnese</a:t>
            </a:r>
            <a:r>
              <a:rPr dirty="0" spc="15"/>
              <a:t> </a:t>
            </a:r>
            <a:r>
              <a:rPr dirty="0" spc="-10"/>
              <a:t>Di</a:t>
            </a:r>
            <a:r>
              <a:rPr dirty="0" spc="15"/>
              <a:t> </a:t>
            </a:r>
            <a:r>
              <a:rPr dirty="0" spc="-30"/>
              <a:t>Castro</a:t>
            </a:r>
          </a:p>
        </p:txBody>
      </p:sp>
      <p:sp>
        <p:nvSpPr>
          <p:cNvPr id="30" name="object 30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0"/>
              <a:t>Es</a:t>
            </a:r>
            <a:r>
              <a:rPr dirty="0" spc="-5"/>
              <a:t>p</a:t>
            </a:r>
            <a:r>
              <a:rPr dirty="0" spc="-40"/>
              <a:t>onenziale</a:t>
            </a:r>
            <a:r>
              <a:rPr dirty="0" spc="15"/>
              <a:t> </a:t>
            </a:r>
            <a:r>
              <a:rPr dirty="0" spc="50"/>
              <a:t>&amp;</a:t>
            </a:r>
            <a:r>
              <a:rPr dirty="0" spc="15"/>
              <a:t> </a:t>
            </a:r>
            <a:r>
              <a:rPr dirty="0" spc="-25"/>
              <a:t>Log</a:t>
            </a:r>
            <a:r>
              <a:rPr dirty="0" spc="-40"/>
              <a:t>a</a:t>
            </a:r>
            <a:r>
              <a:rPr dirty="0" spc="-25"/>
              <a:t>ritmo:</a:t>
            </a:r>
            <a:r>
              <a:rPr dirty="0" spc="75"/>
              <a:t> </a:t>
            </a:r>
            <a:r>
              <a:rPr dirty="0" spc="-45"/>
              <a:t>p</a:t>
            </a:r>
            <a:r>
              <a:rPr dirty="0" spc="-40"/>
              <a:t>a</a:t>
            </a:r>
            <a:r>
              <a:rPr dirty="0" spc="-25"/>
              <a:t>rte</a:t>
            </a:r>
            <a:r>
              <a:rPr dirty="0" spc="15"/>
              <a:t> </a:t>
            </a:r>
            <a:r>
              <a:rPr dirty="0" spc="-55"/>
              <a:t>3</a:t>
            </a:r>
          </a:p>
        </p:txBody>
      </p:sp>
      <p:sp>
        <p:nvSpPr>
          <p:cNvPr id="31" name="object 31"/>
          <p:cNvSpPr txBox="1"/>
          <p:nvPr/>
        </p:nvSpPr>
        <p:spPr>
          <a:xfrm>
            <a:off x="3458971" y="3367563"/>
            <a:ext cx="54737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25">
                <a:solidFill>
                  <a:srgbClr val="7A0000"/>
                </a:solidFill>
                <a:latin typeface="Lucida Sans Unicode"/>
                <a:cs typeface="Lucida Sans Unicode"/>
              </a:rPr>
              <a:t>Unitelma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Sapienza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4297667" y="3367563"/>
            <a:ext cx="16002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0">
                <a:solidFill>
                  <a:srgbClr val="FFFFFF"/>
                </a:solidFill>
                <a:latin typeface="Lucida Sans Unicode"/>
                <a:cs typeface="Lucida Sans Unicode"/>
              </a:rPr>
              <a:t>7/27</a:t>
            </a:r>
            <a:endParaRPr sz="5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21880" y="24034"/>
            <a:ext cx="66040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Equazioni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5">
                <a:solidFill>
                  <a:srgbClr val="7A0000"/>
                </a:solidFill>
                <a:latin typeface="Lucida Sans Unicode"/>
                <a:cs typeface="Lucida Sans Unicode"/>
              </a:rPr>
              <a:t>log</a:t>
            </a:r>
            <a:r>
              <a:rPr dirty="0" sz="500" spc="-55">
                <a:solidFill>
                  <a:srgbClr val="7A0000"/>
                </a:solidFill>
                <a:latin typeface="Lucida Sans Unicode"/>
                <a:cs typeface="Lucida Sans Unicode"/>
              </a:rPr>
              <a:t>a</a:t>
            </a:r>
            <a:r>
              <a:rPr dirty="0" sz="500" spc="-20">
                <a:solidFill>
                  <a:srgbClr val="7A0000"/>
                </a:solidFill>
                <a:latin typeface="Lucida Sans Unicode"/>
                <a:cs typeface="Lucida Sans Unicode"/>
              </a:rPr>
              <a:t>rit</a:t>
            </a:r>
            <a:r>
              <a:rPr dirty="0" sz="500" spc="-50">
                <a:solidFill>
                  <a:srgbClr val="7A0000"/>
                </a:solidFill>
                <a:latin typeface="Lucida Sans Unicode"/>
                <a:cs typeface="Lucida Sans Unicode"/>
              </a:rPr>
              <a:t>m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ich</a:t>
            </a:r>
            <a:r>
              <a:rPr dirty="0" sz="500" spc="-45">
                <a:solidFill>
                  <a:srgbClr val="7A0000"/>
                </a:solidFill>
                <a:latin typeface="Lucida Sans Unicode"/>
                <a:cs typeface="Lucida Sans Unicode"/>
              </a:rPr>
              <a:t>e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126517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/>
              <a:t>Equazione</a:t>
            </a:r>
            <a:r>
              <a:rPr dirty="0" spc="130"/>
              <a:t> </a:t>
            </a:r>
            <a:r>
              <a:rPr dirty="0" spc="-10"/>
              <a:t>log</a:t>
            </a:r>
            <a:r>
              <a:rPr dirty="0" spc="-60"/>
              <a:t>a</a:t>
            </a:r>
            <a:r>
              <a:rPr dirty="0" spc="-35"/>
              <a:t>ritmica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1046607" y="903059"/>
            <a:ext cx="2515235" cy="200025"/>
          </a:xfrm>
          <a:prstGeom prst="rect">
            <a:avLst/>
          </a:prstGeom>
          <a:ln w="5054">
            <a:solidFill>
              <a:srgbClr val="0000FF"/>
            </a:solidFill>
          </a:ln>
        </p:spPr>
        <p:txBody>
          <a:bodyPr wrap="square" lIns="0" tIns="0" rIns="0" bIns="0" rtlCol="0" vert="horz">
            <a:spAutoFit/>
          </a:bodyPr>
          <a:lstStyle/>
          <a:p>
            <a:pPr marL="37465">
              <a:lnSpc>
                <a:spcPct val="100000"/>
              </a:lnSpc>
              <a:tabLst>
                <a:tab pos="886460" algn="l"/>
              </a:tabLst>
            </a:pP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lo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g</a:t>
            </a:r>
            <a:r>
              <a:rPr dirty="0" baseline="-19841" sz="1050" spc="-22" i="1">
                <a:solidFill>
                  <a:srgbClr val="0000FF"/>
                </a:solidFill>
                <a:latin typeface="Trebuchet MS"/>
                <a:cs typeface="Trebuchet MS"/>
              </a:rPr>
              <a:t>a</a:t>
            </a:r>
            <a:r>
              <a:rPr dirty="0" baseline="-19841" sz="1050" spc="15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sz="1000" spc="-45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r>
              <a:rPr dirty="0" sz="1000" spc="65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15" i="1">
                <a:solidFill>
                  <a:srgbClr val="0000FF"/>
                </a:solidFill>
                <a:latin typeface="Trebuchet MS"/>
                <a:cs typeface="Trebuchet MS"/>
              </a:rPr>
              <a:t>b</a:t>
            </a:r>
            <a:r>
              <a:rPr dirty="0" sz="1000" spc="-95" i="1">
                <a:solidFill>
                  <a:srgbClr val="0000FF"/>
                </a:solidFill>
                <a:latin typeface="Verdana"/>
                <a:cs typeface="Verdana"/>
              </a:rPr>
              <a:t>,</a:t>
            </a:r>
            <a:r>
              <a:rPr dirty="0" sz="1000" i="1">
                <a:solidFill>
                  <a:srgbClr val="0000FF"/>
                </a:solidFill>
                <a:latin typeface="Verdana"/>
                <a:cs typeface="Verdana"/>
              </a:rPr>
              <a:t>	</a:t>
            </a:r>
            <a:r>
              <a:rPr dirty="0" sz="1000" spc="-50" i="1">
                <a:solidFill>
                  <a:srgbClr val="0000FF"/>
                </a:solidFill>
                <a:latin typeface="Trebuchet MS"/>
                <a:cs typeface="Trebuchet MS"/>
              </a:rPr>
              <a:t>a</a:t>
            </a:r>
            <a:r>
              <a:rPr dirty="0" sz="1000" spc="-15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sz="1000" spc="-50" i="1">
                <a:solidFill>
                  <a:srgbClr val="0000FF"/>
                </a:solidFill>
                <a:latin typeface="Verdana"/>
                <a:cs typeface="Verdana"/>
              </a:rPr>
              <a:t>&gt;</a:t>
            </a:r>
            <a:r>
              <a:rPr dirty="0" sz="1000" spc="-75" i="1">
                <a:solidFill>
                  <a:srgbClr val="0000FF"/>
                </a:solidFill>
                <a:latin typeface="Verdana"/>
                <a:cs typeface="Verdana"/>
              </a:rPr>
              <a:t> 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0</a:t>
            </a:r>
            <a:r>
              <a:rPr dirty="0" sz="1000" spc="-95" i="1">
                <a:solidFill>
                  <a:srgbClr val="0000FF"/>
                </a:solidFill>
                <a:latin typeface="Verdana"/>
                <a:cs typeface="Verdana"/>
              </a:rPr>
              <a:t>,</a:t>
            </a:r>
            <a:r>
              <a:rPr dirty="0" sz="1000" i="1">
                <a:solidFill>
                  <a:srgbClr val="0000FF"/>
                </a:solidFill>
                <a:latin typeface="Verdana"/>
                <a:cs typeface="Verdana"/>
              </a:rPr>
              <a:t> </a:t>
            </a:r>
            <a:r>
              <a:rPr dirty="0" sz="1000" spc="-40" i="1">
                <a:solidFill>
                  <a:srgbClr val="0000FF"/>
                </a:solidFill>
                <a:latin typeface="Verdana"/>
                <a:cs typeface="Verdana"/>
              </a:rPr>
              <a:t> </a:t>
            </a:r>
            <a:r>
              <a:rPr dirty="0" sz="1000" spc="-50" i="1">
                <a:solidFill>
                  <a:srgbClr val="0000FF"/>
                </a:solidFill>
                <a:latin typeface="Trebuchet MS"/>
                <a:cs typeface="Trebuchet MS"/>
              </a:rPr>
              <a:t>a</a:t>
            </a:r>
            <a:r>
              <a:rPr dirty="0" sz="1000" spc="-15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sz="1000" spc="-20">
                <a:solidFill>
                  <a:srgbClr val="0000FF"/>
                </a:solidFill>
                <a:latin typeface="Lucida Sans Unicode"/>
                <a:cs typeface="Lucida Sans Unicode"/>
              </a:rPr>
              <a:t>/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55">
                <a:solidFill>
                  <a:srgbClr val="0000FF"/>
                </a:solidFill>
                <a:latin typeface="Tahoma"/>
                <a:cs typeface="Tahoma"/>
              </a:rPr>
              <a:t>1</a:t>
            </a:r>
            <a:r>
              <a:rPr dirty="0" sz="1000" spc="-95" i="1">
                <a:solidFill>
                  <a:srgbClr val="0000FF"/>
                </a:solidFill>
                <a:latin typeface="Verdana"/>
                <a:cs typeface="Verdana"/>
              </a:rPr>
              <a:t>,</a:t>
            </a:r>
            <a:r>
              <a:rPr dirty="0" sz="1000" i="1">
                <a:solidFill>
                  <a:srgbClr val="0000FF"/>
                </a:solidFill>
                <a:latin typeface="Verdana"/>
                <a:cs typeface="Verdana"/>
              </a:rPr>
              <a:t> </a:t>
            </a:r>
            <a:r>
              <a:rPr dirty="0" sz="1000" spc="-40" i="1">
                <a:solidFill>
                  <a:srgbClr val="0000FF"/>
                </a:solidFill>
                <a:latin typeface="Verdana"/>
                <a:cs typeface="Verdana"/>
              </a:rPr>
              <a:t> </a:t>
            </a:r>
            <a:r>
              <a:rPr dirty="0" sz="1000" spc="-45" i="1">
                <a:solidFill>
                  <a:srgbClr val="0000FF"/>
                </a:solidFill>
                <a:latin typeface="Trebuchet MS"/>
                <a:cs typeface="Trebuchet MS"/>
              </a:rPr>
              <a:t>b</a:t>
            </a:r>
            <a:r>
              <a:rPr dirty="0" sz="1000" spc="5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sz="1000" spc="-140">
                <a:solidFill>
                  <a:srgbClr val="0000FF"/>
                </a:solidFill>
                <a:latin typeface="Lucida Sans Unicode"/>
                <a:cs typeface="Lucida Sans Unicode"/>
              </a:rPr>
              <a:t>∈</a:t>
            </a:r>
            <a:r>
              <a:rPr dirty="0" sz="1000" spc="-40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10">
                <a:solidFill>
                  <a:srgbClr val="0000FF"/>
                </a:solidFill>
                <a:latin typeface="Arial"/>
                <a:cs typeface="Arial"/>
              </a:rPr>
              <a:t>R</a:t>
            </a:r>
            <a:r>
              <a:rPr dirty="0" sz="1000" spc="5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dirty="0" sz="1000" spc="-85">
                <a:solidFill>
                  <a:srgbClr val="0000FF"/>
                </a:solidFill>
                <a:latin typeface="Tahoma"/>
                <a:cs typeface="Tahoma"/>
              </a:rPr>
              <a:t>e</a:t>
            </a:r>
            <a:r>
              <a:rPr dirty="0" sz="1000" spc="15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45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r>
              <a:rPr dirty="0" sz="1000" spc="65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sz="1000" spc="-50" i="1">
                <a:solidFill>
                  <a:srgbClr val="0000FF"/>
                </a:solidFill>
                <a:latin typeface="Verdana"/>
                <a:cs typeface="Verdana"/>
              </a:rPr>
              <a:t>&gt;</a:t>
            </a:r>
            <a:r>
              <a:rPr dirty="0" sz="1000" spc="-75" i="1">
                <a:solidFill>
                  <a:srgbClr val="0000FF"/>
                </a:solidFill>
                <a:latin typeface="Verdana"/>
                <a:cs typeface="Verdana"/>
              </a:rPr>
              <a:t> 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0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75729" y="1530069"/>
            <a:ext cx="4456607" cy="10160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0" y="0"/>
            <a:ext cx="4608004" cy="34560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4468835" y="2512263"/>
            <a:ext cx="114301" cy="11430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177330" y="2563063"/>
            <a:ext cx="4304204" cy="635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4532336" y="1436671"/>
            <a:ext cx="50800" cy="1088291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4532336" y="1500172"/>
            <a:ext cx="50800" cy="102479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75729" y="1612640"/>
            <a:ext cx="4457065" cy="963294"/>
          </a:xfrm>
          <a:custGeom>
            <a:avLst/>
            <a:gdLst/>
            <a:ahLst/>
            <a:cxnLst/>
            <a:rect l="l" t="t" r="r" b="b"/>
            <a:pathLst>
              <a:path w="4457065" h="963294">
                <a:moveTo>
                  <a:pt x="4456606" y="0"/>
                </a:moveTo>
                <a:lnTo>
                  <a:pt x="0" y="0"/>
                </a:lnTo>
                <a:lnTo>
                  <a:pt x="0" y="912322"/>
                </a:lnTo>
                <a:lnTo>
                  <a:pt x="16636" y="949836"/>
                </a:lnTo>
                <a:lnTo>
                  <a:pt x="4405806" y="963122"/>
                </a:lnTo>
                <a:lnTo>
                  <a:pt x="4420049" y="961077"/>
                </a:lnTo>
                <a:lnTo>
                  <a:pt x="4451170" y="935119"/>
                </a:lnTo>
                <a:lnTo>
                  <a:pt x="445660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4532336" y="1487472"/>
            <a:ext cx="0" cy="1056640"/>
          </a:xfrm>
          <a:custGeom>
            <a:avLst/>
            <a:gdLst/>
            <a:ahLst/>
            <a:cxnLst/>
            <a:rect l="l" t="t" r="r" b="b"/>
            <a:pathLst>
              <a:path w="0" h="1056639">
                <a:moveTo>
                  <a:pt x="0" y="1056540"/>
                </a:moveTo>
                <a:lnTo>
                  <a:pt x="0" y="0"/>
                </a:lnTo>
              </a:path>
            </a:pathLst>
          </a:custGeom>
          <a:ln w="3175">
            <a:solidFill>
              <a:srgbClr val="7F7F7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4532336" y="1474772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AFAFA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4532336" y="1462072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CECEC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4532336" y="1449372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EFEFE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4532336" y="1430322"/>
            <a:ext cx="0" cy="19050"/>
          </a:xfrm>
          <a:custGeom>
            <a:avLst/>
            <a:gdLst/>
            <a:ahLst/>
            <a:cxnLst/>
            <a:rect l="l" t="t" r="r" b="b"/>
            <a:pathLst>
              <a:path w="0" h="19050">
                <a:moveTo>
                  <a:pt x="0" y="19050"/>
                </a:moveTo>
                <a:lnTo>
                  <a:pt x="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 txBox="1"/>
          <p:nvPr/>
        </p:nvSpPr>
        <p:spPr>
          <a:xfrm>
            <a:off x="113830" y="1422596"/>
            <a:ext cx="1172210" cy="4654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30" b="1">
                <a:solidFill>
                  <a:srgbClr val="007F00"/>
                </a:solidFill>
                <a:latin typeface="Gill Sans MT"/>
                <a:cs typeface="Gill Sans MT"/>
              </a:rPr>
              <a:t>Esempi:</a:t>
            </a:r>
            <a:endParaRPr sz="1000">
              <a:latin typeface="Gill Sans MT"/>
              <a:cs typeface="Gill Sans MT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800">
              <a:latin typeface="Times New Roman"/>
              <a:cs typeface="Times New Roman"/>
            </a:endParaRPr>
          </a:p>
          <a:p>
            <a:pPr marL="143510">
              <a:lnSpc>
                <a:spcPct val="100000"/>
              </a:lnSpc>
            </a:pPr>
            <a:r>
              <a:rPr dirty="0" baseline="3086" sz="1350" spc="209" i="1">
                <a:solidFill>
                  <a:srgbClr val="007F00"/>
                </a:solidFill>
                <a:latin typeface="Arial"/>
                <a:cs typeface="Arial"/>
              </a:rPr>
              <a:t>•</a:t>
            </a:r>
            <a:r>
              <a:rPr dirty="0" baseline="3086" sz="1350" spc="209" i="1">
                <a:solidFill>
                  <a:srgbClr val="007F00"/>
                </a:solidFill>
                <a:latin typeface="Arial"/>
                <a:cs typeface="Arial"/>
              </a:rPr>
              <a:t> </a:t>
            </a:r>
            <a:r>
              <a:rPr dirty="0" baseline="3086" sz="1350" spc="-7" i="1">
                <a:solidFill>
                  <a:srgbClr val="007F00"/>
                </a:solidFill>
                <a:latin typeface="Arial"/>
                <a:cs typeface="Arial"/>
              </a:rPr>
              <a:t> </a:t>
            </a:r>
            <a:r>
              <a:rPr dirty="0" sz="1000" spc="-30">
                <a:latin typeface="Tahoma"/>
                <a:cs typeface="Tahoma"/>
              </a:rPr>
              <a:t>lo</a:t>
            </a:r>
            <a:r>
              <a:rPr dirty="0" sz="1000" spc="-30">
                <a:latin typeface="Tahoma"/>
                <a:cs typeface="Tahoma"/>
              </a:rPr>
              <a:t>g</a:t>
            </a:r>
            <a:r>
              <a:rPr dirty="0" baseline="-19841" sz="1050" spc="-44">
                <a:latin typeface="Lucida Sans Unicode"/>
                <a:cs typeface="Lucida Sans Unicode"/>
              </a:rPr>
              <a:t>7</a:t>
            </a:r>
            <a:r>
              <a:rPr dirty="0" sz="1000" spc="-25">
                <a:latin typeface="Tahoma"/>
                <a:cs typeface="Tahoma"/>
              </a:rPr>
              <a:t>(3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50">
                <a:latin typeface="Tahoma"/>
                <a:cs typeface="Tahoma"/>
              </a:rPr>
              <a:t>2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-210" i="1">
                <a:latin typeface="Trebuchet MS"/>
                <a:cs typeface="Trebuchet MS"/>
              </a:rPr>
              <a:t> </a:t>
            </a:r>
            <a:r>
              <a:rPr dirty="0" sz="1000">
                <a:latin typeface="Tahoma"/>
                <a:cs typeface="Tahoma"/>
              </a:rPr>
              <a:t>)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5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553262" y="2148433"/>
            <a:ext cx="33655" cy="0"/>
          </a:xfrm>
          <a:custGeom>
            <a:avLst/>
            <a:gdLst/>
            <a:ahLst/>
            <a:cxnLst/>
            <a:rect l="l" t="t" r="r" b="b"/>
            <a:pathLst>
              <a:path w="33654" h="0">
                <a:moveTo>
                  <a:pt x="0" y="0"/>
                </a:moveTo>
                <a:lnTo>
                  <a:pt x="33604" y="0"/>
                </a:lnTo>
              </a:path>
            </a:pathLst>
          </a:custGeom>
          <a:ln w="430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644651" y="2107006"/>
            <a:ext cx="177800" cy="0"/>
          </a:xfrm>
          <a:custGeom>
            <a:avLst/>
            <a:gdLst/>
            <a:ahLst/>
            <a:cxnLst/>
            <a:rect l="l" t="t" r="r" b="b"/>
            <a:pathLst>
              <a:path w="177800" h="0">
                <a:moveTo>
                  <a:pt x="0" y="0"/>
                </a:moveTo>
                <a:lnTo>
                  <a:pt x="177596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 txBox="1"/>
          <p:nvPr/>
        </p:nvSpPr>
        <p:spPr>
          <a:xfrm>
            <a:off x="245097" y="2009453"/>
            <a:ext cx="837565" cy="1987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3086" sz="1350" spc="209" i="1">
                <a:solidFill>
                  <a:srgbClr val="007F00"/>
                </a:solidFill>
                <a:latin typeface="Arial"/>
                <a:cs typeface="Arial"/>
              </a:rPr>
              <a:t>•</a:t>
            </a:r>
            <a:r>
              <a:rPr dirty="0" baseline="3086" sz="1350" spc="209" i="1">
                <a:solidFill>
                  <a:srgbClr val="007F00"/>
                </a:solidFill>
                <a:latin typeface="Arial"/>
                <a:cs typeface="Arial"/>
              </a:rPr>
              <a:t> </a:t>
            </a:r>
            <a:r>
              <a:rPr dirty="0" baseline="3086" sz="1350" spc="-7" i="1">
                <a:solidFill>
                  <a:srgbClr val="007F00"/>
                </a:solidFill>
                <a:latin typeface="Arial"/>
                <a:cs typeface="Arial"/>
              </a:rPr>
              <a:t> </a:t>
            </a:r>
            <a:r>
              <a:rPr dirty="0" sz="1000" spc="-35">
                <a:latin typeface="Tahoma"/>
                <a:cs typeface="Tahoma"/>
              </a:rPr>
              <a:t>log</a:t>
            </a:r>
            <a:r>
              <a:rPr dirty="0" sz="1000" spc="-185">
                <a:latin typeface="Tahoma"/>
                <a:cs typeface="Tahoma"/>
              </a:rPr>
              <a:t> </a:t>
            </a:r>
            <a:r>
              <a:rPr dirty="0" sz="500" spc="-55">
                <a:latin typeface="Lucida Sans Unicode"/>
                <a:cs typeface="Lucida Sans Unicode"/>
              </a:rPr>
              <a:t>1</a:t>
            </a:r>
            <a:r>
              <a:rPr dirty="0" sz="500">
                <a:latin typeface="Lucida Sans Unicode"/>
                <a:cs typeface="Lucida Sans Unicode"/>
              </a:rPr>
              <a:t>   </a:t>
            </a:r>
            <a:r>
              <a:rPr dirty="0" baseline="31746" sz="1050" spc="-22" i="1">
                <a:latin typeface="Trebuchet MS"/>
                <a:cs typeface="Trebuchet MS"/>
              </a:rPr>
              <a:t>x</a:t>
            </a:r>
            <a:r>
              <a:rPr dirty="0" baseline="31746" sz="1050" spc="-225" i="1">
                <a:latin typeface="Trebuchet MS"/>
                <a:cs typeface="Trebuchet MS"/>
              </a:rPr>
              <a:t> </a:t>
            </a:r>
            <a:r>
              <a:rPr dirty="0" baseline="31746" sz="1050" spc="-44">
                <a:latin typeface="Lucida Sans Unicode"/>
                <a:cs typeface="Lucida Sans Unicode"/>
              </a:rPr>
              <a:t>+2</a:t>
            </a:r>
            <a:r>
              <a:rPr dirty="0" baseline="31746" sz="1050">
                <a:latin typeface="Lucida Sans Unicode"/>
                <a:cs typeface="Lucida Sans Unicode"/>
              </a:rPr>
              <a:t> </a:t>
            </a:r>
            <a:r>
              <a:rPr dirty="0" baseline="31746" sz="1050" spc="-37">
                <a:latin typeface="Lucida Sans Unicode"/>
                <a:cs typeface="Lucida Sans Unicode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4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540562" y="2102900"/>
            <a:ext cx="286385" cy="1409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6666" sz="750" spc="-82">
                <a:latin typeface="Lucida Sans Unicode"/>
                <a:cs typeface="Lucida Sans Unicode"/>
              </a:rPr>
              <a:t>3</a:t>
            </a:r>
            <a:r>
              <a:rPr dirty="0" baseline="-16666" sz="750" spc="-82">
                <a:latin typeface="Lucida Sans Unicode"/>
                <a:cs typeface="Lucida Sans Unicode"/>
              </a:rPr>
              <a:t>  </a:t>
            </a:r>
            <a:r>
              <a:rPr dirty="0" baseline="-16666" sz="750" spc="-30">
                <a:latin typeface="Lucida Sans Unicode"/>
                <a:cs typeface="Lucida Sans Unicode"/>
              </a:rPr>
              <a:t> </a:t>
            </a:r>
            <a:r>
              <a:rPr dirty="0" sz="700" spc="-80">
                <a:latin typeface="Lucida Sans Unicode"/>
                <a:cs typeface="Lucida Sans Unicode"/>
              </a:rPr>
              <a:t>3</a:t>
            </a:r>
            <a:r>
              <a:rPr dirty="0" sz="700" spc="210" i="1">
                <a:latin typeface="Arial"/>
                <a:cs typeface="Arial"/>
              </a:rPr>
              <a:t>−</a:t>
            </a:r>
            <a:r>
              <a:rPr dirty="0" sz="700" spc="-15" i="1">
                <a:latin typeface="Trebuchet MS"/>
                <a:cs typeface="Trebuchet MS"/>
              </a:rPr>
              <a:t>x</a:t>
            </a:r>
            <a:endParaRPr sz="700">
              <a:latin typeface="Trebuchet MS"/>
              <a:cs typeface="Trebuchet MS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245097" y="2374426"/>
            <a:ext cx="1031240" cy="20827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3086" sz="1350" spc="209" i="1">
                <a:solidFill>
                  <a:srgbClr val="007F00"/>
                </a:solidFill>
                <a:latin typeface="Arial"/>
                <a:cs typeface="Arial"/>
              </a:rPr>
              <a:t>•</a:t>
            </a:r>
            <a:r>
              <a:rPr dirty="0" baseline="3086" sz="1350" spc="209" i="1">
                <a:solidFill>
                  <a:srgbClr val="007F00"/>
                </a:solidFill>
                <a:latin typeface="Arial"/>
                <a:cs typeface="Arial"/>
              </a:rPr>
              <a:t> </a:t>
            </a:r>
            <a:r>
              <a:rPr dirty="0" baseline="3086" sz="1350" spc="-7" i="1">
                <a:solidFill>
                  <a:srgbClr val="007F00"/>
                </a:solidFill>
                <a:latin typeface="Arial"/>
                <a:cs typeface="Arial"/>
              </a:rPr>
              <a:t> </a:t>
            </a:r>
            <a:r>
              <a:rPr dirty="0" sz="1000" spc="-30">
                <a:latin typeface="Tahoma"/>
                <a:cs typeface="Tahoma"/>
              </a:rPr>
              <a:t>lo</a:t>
            </a:r>
            <a:r>
              <a:rPr dirty="0" sz="1000" spc="-30">
                <a:latin typeface="Tahoma"/>
                <a:cs typeface="Tahoma"/>
              </a:rPr>
              <a:t>g</a:t>
            </a:r>
            <a:r>
              <a:rPr dirty="0" baseline="-19841" sz="1050" spc="-44">
                <a:latin typeface="Lucida Sans Unicode"/>
                <a:cs typeface="Lucida Sans Unicode"/>
              </a:rPr>
              <a:t>2</a:t>
            </a:r>
            <a:r>
              <a:rPr dirty="0" sz="1000">
                <a:latin typeface="Tahoma"/>
                <a:cs typeface="Tahoma"/>
              </a:rPr>
              <a:t>(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-210" i="1">
                <a:latin typeface="Trebuchet MS"/>
                <a:cs typeface="Trebuchet MS"/>
              </a:rPr>
              <a:t> </a:t>
            </a:r>
            <a:r>
              <a:rPr dirty="0" baseline="27777" sz="1050" spc="-120">
                <a:latin typeface="Lucida Sans Unicode"/>
                <a:cs typeface="Lucida Sans Unicode"/>
              </a:rPr>
              <a:t>2</a:t>
            </a:r>
            <a:r>
              <a:rPr dirty="0" baseline="27777" sz="1050" spc="75">
                <a:latin typeface="Lucida Sans Unicode"/>
                <a:cs typeface="Lucida Sans Unicode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25">
                <a:latin typeface="Tahoma"/>
                <a:cs typeface="Tahoma"/>
              </a:rPr>
              <a:t>1)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9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0" y="3364623"/>
            <a:ext cx="1383030" cy="91440"/>
          </a:xfrm>
          <a:custGeom>
            <a:avLst/>
            <a:gdLst/>
            <a:ahLst/>
            <a:cxnLst/>
            <a:rect l="l" t="t" r="r" b="b"/>
            <a:pathLst>
              <a:path w="1383030" h="91439">
                <a:moveTo>
                  <a:pt x="0" y="91376"/>
                </a:moveTo>
                <a:lnTo>
                  <a:pt x="1382420" y="91376"/>
                </a:lnTo>
                <a:lnTo>
                  <a:pt x="1382420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1382420" y="3364623"/>
            <a:ext cx="1935480" cy="91440"/>
          </a:xfrm>
          <a:custGeom>
            <a:avLst/>
            <a:gdLst/>
            <a:ahLst/>
            <a:cxnLst/>
            <a:rect l="l" t="t" r="r" b="b"/>
            <a:pathLst>
              <a:path w="1935479" h="91439">
                <a:moveTo>
                  <a:pt x="0" y="91376"/>
                </a:moveTo>
                <a:lnTo>
                  <a:pt x="1935352" y="91376"/>
                </a:lnTo>
                <a:lnTo>
                  <a:pt x="193535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3317760" y="3364623"/>
            <a:ext cx="829944" cy="91440"/>
          </a:xfrm>
          <a:custGeom>
            <a:avLst/>
            <a:gdLst/>
            <a:ahLst/>
            <a:cxnLst/>
            <a:rect l="l" t="t" r="r" b="b"/>
            <a:pathLst>
              <a:path w="829945" h="91439">
                <a:moveTo>
                  <a:pt x="0" y="91376"/>
                </a:moveTo>
                <a:lnTo>
                  <a:pt x="829411" y="91376"/>
                </a:lnTo>
                <a:lnTo>
                  <a:pt x="829411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4147172" y="3364623"/>
            <a:ext cx="461009" cy="91440"/>
          </a:xfrm>
          <a:custGeom>
            <a:avLst/>
            <a:gdLst/>
            <a:ahLst/>
            <a:cxnLst/>
            <a:rect l="l" t="t" r="r" b="b"/>
            <a:pathLst>
              <a:path w="461010" h="91439">
                <a:moveTo>
                  <a:pt x="0" y="91376"/>
                </a:moveTo>
                <a:lnTo>
                  <a:pt x="460832" y="91376"/>
                </a:lnTo>
                <a:lnTo>
                  <a:pt x="46083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Agnese</a:t>
            </a:r>
            <a:r>
              <a:rPr dirty="0" spc="15"/>
              <a:t> </a:t>
            </a:r>
            <a:r>
              <a:rPr dirty="0" spc="-10"/>
              <a:t>Di</a:t>
            </a:r>
            <a:r>
              <a:rPr dirty="0" spc="15"/>
              <a:t> </a:t>
            </a:r>
            <a:r>
              <a:rPr dirty="0" spc="-30"/>
              <a:t>Castro</a:t>
            </a:r>
          </a:p>
        </p:txBody>
      </p:sp>
      <p:sp>
        <p:nvSpPr>
          <p:cNvPr id="30" name="object 30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0"/>
              <a:t>Es</a:t>
            </a:r>
            <a:r>
              <a:rPr dirty="0" spc="-5"/>
              <a:t>p</a:t>
            </a:r>
            <a:r>
              <a:rPr dirty="0" spc="-40"/>
              <a:t>onenziale</a:t>
            </a:r>
            <a:r>
              <a:rPr dirty="0" spc="15"/>
              <a:t> </a:t>
            </a:r>
            <a:r>
              <a:rPr dirty="0" spc="50"/>
              <a:t>&amp;</a:t>
            </a:r>
            <a:r>
              <a:rPr dirty="0" spc="15"/>
              <a:t> </a:t>
            </a:r>
            <a:r>
              <a:rPr dirty="0" spc="-25"/>
              <a:t>Log</a:t>
            </a:r>
            <a:r>
              <a:rPr dirty="0" spc="-40"/>
              <a:t>a</a:t>
            </a:r>
            <a:r>
              <a:rPr dirty="0" spc="-25"/>
              <a:t>ritmo:</a:t>
            </a:r>
            <a:r>
              <a:rPr dirty="0" spc="75"/>
              <a:t> </a:t>
            </a:r>
            <a:r>
              <a:rPr dirty="0" spc="-45"/>
              <a:t>p</a:t>
            </a:r>
            <a:r>
              <a:rPr dirty="0" spc="-40"/>
              <a:t>a</a:t>
            </a:r>
            <a:r>
              <a:rPr dirty="0" spc="-25"/>
              <a:t>rte</a:t>
            </a:r>
            <a:r>
              <a:rPr dirty="0" spc="15"/>
              <a:t> </a:t>
            </a:r>
            <a:r>
              <a:rPr dirty="0" spc="-55"/>
              <a:t>3</a:t>
            </a:r>
          </a:p>
        </p:txBody>
      </p:sp>
      <p:sp>
        <p:nvSpPr>
          <p:cNvPr id="31" name="object 31"/>
          <p:cNvSpPr txBox="1"/>
          <p:nvPr/>
        </p:nvSpPr>
        <p:spPr>
          <a:xfrm>
            <a:off x="3458971" y="3367563"/>
            <a:ext cx="54737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25">
                <a:solidFill>
                  <a:srgbClr val="7A0000"/>
                </a:solidFill>
                <a:latin typeface="Lucida Sans Unicode"/>
                <a:cs typeface="Lucida Sans Unicode"/>
              </a:rPr>
              <a:t>Unitelma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Sapienza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4297667" y="3367563"/>
            <a:ext cx="16002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0">
                <a:solidFill>
                  <a:srgbClr val="FFFFFF"/>
                </a:solidFill>
                <a:latin typeface="Lucida Sans Unicode"/>
                <a:cs typeface="Lucida Sans Unicode"/>
              </a:rPr>
              <a:t>7/27</a:t>
            </a:r>
            <a:endParaRPr sz="5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21880" y="24034"/>
            <a:ext cx="66040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Equazioni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5">
                <a:solidFill>
                  <a:srgbClr val="7A0000"/>
                </a:solidFill>
                <a:latin typeface="Lucida Sans Unicode"/>
                <a:cs typeface="Lucida Sans Unicode"/>
              </a:rPr>
              <a:t>log</a:t>
            </a:r>
            <a:r>
              <a:rPr dirty="0" sz="500" spc="-55">
                <a:solidFill>
                  <a:srgbClr val="7A0000"/>
                </a:solidFill>
                <a:latin typeface="Lucida Sans Unicode"/>
                <a:cs typeface="Lucida Sans Unicode"/>
              </a:rPr>
              <a:t>a</a:t>
            </a:r>
            <a:r>
              <a:rPr dirty="0" sz="500" spc="-20">
                <a:solidFill>
                  <a:srgbClr val="7A0000"/>
                </a:solidFill>
                <a:latin typeface="Lucida Sans Unicode"/>
                <a:cs typeface="Lucida Sans Unicode"/>
              </a:rPr>
              <a:t>rit</a:t>
            </a:r>
            <a:r>
              <a:rPr dirty="0" sz="500" spc="-50">
                <a:solidFill>
                  <a:srgbClr val="7A0000"/>
                </a:solidFill>
                <a:latin typeface="Lucida Sans Unicode"/>
                <a:cs typeface="Lucida Sans Unicode"/>
              </a:rPr>
              <a:t>m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ich</a:t>
            </a:r>
            <a:r>
              <a:rPr dirty="0" sz="500" spc="-45">
                <a:solidFill>
                  <a:srgbClr val="7A0000"/>
                </a:solidFill>
                <a:latin typeface="Lucida Sans Unicode"/>
                <a:cs typeface="Lucida Sans Unicode"/>
              </a:rPr>
              <a:t>e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126517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/>
              <a:t>Equazione</a:t>
            </a:r>
            <a:r>
              <a:rPr dirty="0" spc="130"/>
              <a:t> </a:t>
            </a:r>
            <a:r>
              <a:rPr dirty="0" spc="-10"/>
              <a:t>log</a:t>
            </a:r>
            <a:r>
              <a:rPr dirty="0" spc="-60"/>
              <a:t>a</a:t>
            </a:r>
            <a:r>
              <a:rPr dirty="0" spc="-35"/>
              <a:t>ritmica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1046607" y="903059"/>
            <a:ext cx="2515235" cy="200025"/>
          </a:xfrm>
          <a:prstGeom prst="rect">
            <a:avLst/>
          </a:prstGeom>
          <a:ln w="5054">
            <a:solidFill>
              <a:srgbClr val="0000FF"/>
            </a:solidFill>
          </a:ln>
        </p:spPr>
        <p:txBody>
          <a:bodyPr wrap="square" lIns="0" tIns="0" rIns="0" bIns="0" rtlCol="0" vert="horz">
            <a:spAutoFit/>
          </a:bodyPr>
          <a:lstStyle/>
          <a:p>
            <a:pPr marL="37465">
              <a:lnSpc>
                <a:spcPct val="100000"/>
              </a:lnSpc>
              <a:tabLst>
                <a:tab pos="886460" algn="l"/>
              </a:tabLst>
            </a:pP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lo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g</a:t>
            </a:r>
            <a:r>
              <a:rPr dirty="0" baseline="-19841" sz="1050" spc="-22" i="1">
                <a:solidFill>
                  <a:srgbClr val="0000FF"/>
                </a:solidFill>
                <a:latin typeface="Trebuchet MS"/>
                <a:cs typeface="Trebuchet MS"/>
              </a:rPr>
              <a:t>a</a:t>
            </a:r>
            <a:r>
              <a:rPr dirty="0" baseline="-19841" sz="1050" spc="15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sz="1000" spc="-45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r>
              <a:rPr dirty="0" sz="1000" spc="65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15" i="1">
                <a:solidFill>
                  <a:srgbClr val="0000FF"/>
                </a:solidFill>
                <a:latin typeface="Trebuchet MS"/>
                <a:cs typeface="Trebuchet MS"/>
              </a:rPr>
              <a:t>b</a:t>
            </a:r>
            <a:r>
              <a:rPr dirty="0" sz="1000" spc="-95" i="1">
                <a:solidFill>
                  <a:srgbClr val="0000FF"/>
                </a:solidFill>
                <a:latin typeface="Verdana"/>
                <a:cs typeface="Verdana"/>
              </a:rPr>
              <a:t>,</a:t>
            </a:r>
            <a:r>
              <a:rPr dirty="0" sz="1000" i="1">
                <a:solidFill>
                  <a:srgbClr val="0000FF"/>
                </a:solidFill>
                <a:latin typeface="Verdana"/>
                <a:cs typeface="Verdana"/>
              </a:rPr>
              <a:t>	</a:t>
            </a:r>
            <a:r>
              <a:rPr dirty="0" sz="1000" spc="-50" i="1">
                <a:solidFill>
                  <a:srgbClr val="0000FF"/>
                </a:solidFill>
                <a:latin typeface="Trebuchet MS"/>
                <a:cs typeface="Trebuchet MS"/>
              </a:rPr>
              <a:t>a</a:t>
            </a:r>
            <a:r>
              <a:rPr dirty="0" sz="1000" spc="-15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sz="1000" spc="-50" i="1">
                <a:solidFill>
                  <a:srgbClr val="0000FF"/>
                </a:solidFill>
                <a:latin typeface="Verdana"/>
                <a:cs typeface="Verdana"/>
              </a:rPr>
              <a:t>&gt;</a:t>
            </a:r>
            <a:r>
              <a:rPr dirty="0" sz="1000" spc="-75" i="1">
                <a:solidFill>
                  <a:srgbClr val="0000FF"/>
                </a:solidFill>
                <a:latin typeface="Verdana"/>
                <a:cs typeface="Verdana"/>
              </a:rPr>
              <a:t> 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0</a:t>
            </a:r>
            <a:r>
              <a:rPr dirty="0" sz="1000" spc="-95" i="1">
                <a:solidFill>
                  <a:srgbClr val="0000FF"/>
                </a:solidFill>
                <a:latin typeface="Verdana"/>
                <a:cs typeface="Verdana"/>
              </a:rPr>
              <a:t>,</a:t>
            </a:r>
            <a:r>
              <a:rPr dirty="0" sz="1000" i="1">
                <a:solidFill>
                  <a:srgbClr val="0000FF"/>
                </a:solidFill>
                <a:latin typeface="Verdana"/>
                <a:cs typeface="Verdana"/>
              </a:rPr>
              <a:t> </a:t>
            </a:r>
            <a:r>
              <a:rPr dirty="0" sz="1000" spc="-40" i="1">
                <a:solidFill>
                  <a:srgbClr val="0000FF"/>
                </a:solidFill>
                <a:latin typeface="Verdana"/>
                <a:cs typeface="Verdana"/>
              </a:rPr>
              <a:t> </a:t>
            </a:r>
            <a:r>
              <a:rPr dirty="0" sz="1000" spc="-50" i="1">
                <a:solidFill>
                  <a:srgbClr val="0000FF"/>
                </a:solidFill>
                <a:latin typeface="Trebuchet MS"/>
                <a:cs typeface="Trebuchet MS"/>
              </a:rPr>
              <a:t>a</a:t>
            </a:r>
            <a:r>
              <a:rPr dirty="0" sz="1000" spc="-15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sz="1000" spc="-20">
                <a:solidFill>
                  <a:srgbClr val="0000FF"/>
                </a:solidFill>
                <a:latin typeface="Lucida Sans Unicode"/>
                <a:cs typeface="Lucida Sans Unicode"/>
              </a:rPr>
              <a:t>/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55">
                <a:solidFill>
                  <a:srgbClr val="0000FF"/>
                </a:solidFill>
                <a:latin typeface="Tahoma"/>
                <a:cs typeface="Tahoma"/>
              </a:rPr>
              <a:t>1</a:t>
            </a:r>
            <a:r>
              <a:rPr dirty="0" sz="1000" spc="-95" i="1">
                <a:solidFill>
                  <a:srgbClr val="0000FF"/>
                </a:solidFill>
                <a:latin typeface="Verdana"/>
                <a:cs typeface="Verdana"/>
              </a:rPr>
              <a:t>,</a:t>
            </a:r>
            <a:r>
              <a:rPr dirty="0" sz="1000" i="1">
                <a:solidFill>
                  <a:srgbClr val="0000FF"/>
                </a:solidFill>
                <a:latin typeface="Verdana"/>
                <a:cs typeface="Verdana"/>
              </a:rPr>
              <a:t> </a:t>
            </a:r>
            <a:r>
              <a:rPr dirty="0" sz="1000" spc="-40" i="1">
                <a:solidFill>
                  <a:srgbClr val="0000FF"/>
                </a:solidFill>
                <a:latin typeface="Verdana"/>
                <a:cs typeface="Verdana"/>
              </a:rPr>
              <a:t> </a:t>
            </a:r>
            <a:r>
              <a:rPr dirty="0" sz="1000" spc="-45" i="1">
                <a:solidFill>
                  <a:srgbClr val="0000FF"/>
                </a:solidFill>
                <a:latin typeface="Trebuchet MS"/>
                <a:cs typeface="Trebuchet MS"/>
              </a:rPr>
              <a:t>b</a:t>
            </a:r>
            <a:r>
              <a:rPr dirty="0" sz="1000" spc="5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sz="1000" spc="-140">
                <a:solidFill>
                  <a:srgbClr val="0000FF"/>
                </a:solidFill>
                <a:latin typeface="Lucida Sans Unicode"/>
                <a:cs typeface="Lucida Sans Unicode"/>
              </a:rPr>
              <a:t>∈</a:t>
            </a:r>
            <a:r>
              <a:rPr dirty="0" sz="1000" spc="-40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10">
                <a:solidFill>
                  <a:srgbClr val="0000FF"/>
                </a:solidFill>
                <a:latin typeface="Arial"/>
                <a:cs typeface="Arial"/>
              </a:rPr>
              <a:t>R</a:t>
            </a:r>
            <a:r>
              <a:rPr dirty="0" sz="1000" spc="5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dirty="0" sz="1000" spc="-85">
                <a:solidFill>
                  <a:srgbClr val="0000FF"/>
                </a:solidFill>
                <a:latin typeface="Tahoma"/>
                <a:cs typeface="Tahoma"/>
              </a:rPr>
              <a:t>e</a:t>
            </a:r>
            <a:r>
              <a:rPr dirty="0" sz="1000" spc="15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45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r>
              <a:rPr dirty="0" sz="1000" spc="65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sz="1000" spc="-50" i="1">
                <a:solidFill>
                  <a:srgbClr val="0000FF"/>
                </a:solidFill>
                <a:latin typeface="Verdana"/>
                <a:cs typeface="Verdana"/>
              </a:rPr>
              <a:t>&gt;</a:t>
            </a:r>
            <a:r>
              <a:rPr dirty="0" sz="1000" spc="-75" i="1">
                <a:solidFill>
                  <a:srgbClr val="0000FF"/>
                </a:solidFill>
                <a:latin typeface="Verdana"/>
                <a:cs typeface="Verdana"/>
              </a:rPr>
              <a:t> 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0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75729" y="1530069"/>
            <a:ext cx="4456607" cy="10160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0" y="0"/>
            <a:ext cx="4608004" cy="34560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4468835" y="2512263"/>
            <a:ext cx="114301" cy="11430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177330" y="2563063"/>
            <a:ext cx="4304204" cy="635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4532336" y="1436671"/>
            <a:ext cx="50800" cy="1088291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4532336" y="1500172"/>
            <a:ext cx="50800" cy="102479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75729" y="1612640"/>
            <a:ext cx="4457065" cy="963294"/>
          </a:xfrm>
          <a:custGeom>
            <a:avLst/>
            <a:gdLst/>
            <a:ahLst/>
            <a:cxnLst/>
            <a:rect l="l" t="t" r="r" b="b"/>
            <a:pathLst>
              <a:path w="4457065" h="963294">
                <a:moveTo>
                  <a:pt x="4456606" y="0"/>
                </a:moveTo>
                <a:lnTo>
                  <a:pt x="0" y="0"/>
                </a:lnTo>
                <a:lnTo>
                  <a:pt x="0" y="912322"/>
                </a:lnTo>
                <a:lnTo>
                  <a:pt x="16636" y="949836"/>
                </a:lnTo>
                <a:lnTo>
                  <a:pt x="4405806" y="963122"/>
                </a:lnTo>
                <a:lnTo>
                  <a:pt x="4420049" y="961077"/>
                </a:lnTo>
                <a:lnTo>
                  <a:pt x="4451170" y="935119"/>
                </a:lnTo>
                <a:lnTo>
                  <a:pt x="445660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4532336" y="1487472"/>
            <a:ext cx="0" cy="1056640"/>
          </a:xfrm>
          <a:custGeom>
            <a:avLst/>
            <a:gdLst/>
            <a:ahLst/>
            <a:cxnLst/>
            <a:rect l="l" t="t" r="r" b="b"/>
            <a:pathLst>
              <a:path w="0" h="1056639">
                <a:moveTo>
                  <a:pt x="0" y="1056540"/>
                </a:moveTo>
                <a:lnTo>
                  <a:pt x="0" y="0"/>
                </a:lnTo>
              </a:path>
            </a:pathLst>
          </a:custGeom>
          <a:ln w="3175">
            <a:solidFill>
              <a:srgbClr val="7F7F7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4532336" y="1474772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AFAFA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4532336" y="1462072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CECEC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4532336" y="1449372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EFEFE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4532336" y="1430322"/>
            <a:ext cx="0" cy="19050"/>
          </a:xfrm>
          <a:custGeom>
            <a:avLst/>
            <a:gdLst/>
            <a:ahLst/>
            <a:cxnLst/>
            <a:rect l="l" t="t" r="r" b="b"/>
            <a:pathLst>
              <a:path w="0" h="19050">
                <a:moveTo>
                  <a:pt x="0" y="19050"/>
                </a:moveTo>
                <a:lnTo>
                  <a:pt x="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 txBox="1"/>
          <p:nvPr/>
        </p:nvSpPr>
        <p:spPr>
          <a:xfrm>
            <a:off x="113830" y="1422596"/>
            <a:ext cx="1172210" cy="4654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30" b="1">
                <a:solidFill>
                  <a:srgbClr val="007F00"/>
                </a:solidFill>
                <a:latin typeface="Gill Sans MT"/>
                <a:cs typeface="Gill Sans MT"/>
              </a:rPr>
              <a:t>Esempi:</a:t>
            </a:r>
            <a:endParaRPr sz="1000">
              <a:latin typeface="Gill Sans MT"/>
              <a:cs typeface="Gill Sans MT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800">
              <a:latin typeface="Times New Roman"/>
              <a:cs typeface="Times New Roman"/>
            </a:endParaRPr>
          </a:p>
          <a:p>
            <a:pPr marL="143510">
              <a:lnSpc>
                <a:spcPct val="100000"/>
              </a:lnSpc>
            </a:pPr>
            <a:r>
              <a:rPr dirty="0" baseline="3086" sz="1350" spc="209" i="1">
                <a:solidFill>
                  <a:srgbClr val="007F00"/>
                </a:solidFill>
                <a:latin typeface="Arial"/>
                <a:cs typeface="Arial"/>
              </a:rPr>
              <a:t>•</a:t>
            </a:r>
            <a:r>
              <a:rPr dirty="0" baseline="3086" sz="1350" spc="209" i="1">
                <a:solidFill>
                  <a:srgbClr val="007F00"/>
                </a:solidFill>
                <a:latin typeface="Arial"/>
                <a:cs typeface="Arial"/>
              </a:rPr>
              <a:t> </a:t>
            </a:r>
            <a:r>
              <a:rPr dirty="0" baseline="3086" sz="1350" spc="-7" i="1">
                <a:solidFill>
                  <a:srgbClr val="007F00"/>
                </a:solidFill>
                <a:latin typeface="Arial"/>
                <a:cs typeface="Arial"/>
              </a:rPr>
              <a:t> </a:t>
            </a:r>
            <a:r>
              <a:rPr dirty="0" sz="1000" spc="-30">
                <a:latin typeface="Tahoma"/>
                <a:cs typeface="Tahoma"/>
              </a:rPr>
              <a:t>lo</a:t>
            </a:r>
            <a:r>
              <a:rPr dirty="0" sz="1000" spc="-30">
                <a:latin typeface="Tahoma"/>
                <a:cs typeface="Tahoma"/>
              </a:rPr>
              <a:t>g</a:t>
            </a:r>
            <a:r>
              <a:rPr dirty="0" baseline="-19841" sz="1050" spc="-44">
                <a:latin typeface="Lucida Sans Unicode"/>
                <a:cs typeface="Lucida Sans Unicode"/>
              </a:rPr>
              <a:t>7</a:t>
            </a:r>
            <a:r>
              <a:rPr dirty="0" sz="1000" spc="-25">
                <a:latin typeface="Tahoma"/>
                <a:cs typeface="Tahoma"/>
              </a:rPr>
              <a:t>(3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50">
                <a:latin typeface="Tahoma"/>
                <a:cs typeface="Tahoma"/>
              </a:rPr>
              <a:t>2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-210" i="1">
                <a:latin typeface="Trebuchet MS"/>
                <a:cs typeface="Trebuchet MS"/>
              </a:rPr>
              <a:t> </a:t>
            </a:r>
            <a:r>
              <a:rPr dirty="0" sz="1000">
                <a:latin typeface="Tahoma"/>
                <a:cs typeface="Tahoma"/>
              </a:rPr>
              <a:t>)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5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553262" y="2148433"/>
            <a:ext cx="33655" cy="0"/>
          </a:xfrm>
          <a:custGeom>
            <a:avLst/>
            <a:gdLst/>
            <a:ahLst/>
            <a:cxnLst/>
            <a:rect l="l" t="t" r="r" b="b"/>
            <a:pathLst>
              <a:path w="33654" h="0">
                <a:moveTo>
                  <a:pt x="0" y="0"/>
                </a:moveTo>
                <a:lnTo>
                  <a:pt x="33604" y="0"/>
                </a:lnTo>
              </a:path>
            </a:pathLst>
          </a:custGeom>
          <a:ln w="430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644651" y="2107006"/>
            <a:ext cx="177800" cy="0"/>
          </a:xfrm>
          <a:custGeom>
            <a:avLst/>
            <a:gdLst/>
            <a:ahLst/>
            <a:cxnLst/>
            <a:rect l="l" t="t" r="r" b="b"/>
            <a:pathLst>
              <a:path w="177800" h="0">
                <a:moveTo>
                  <a:pt x="0" y="0"/>
                </a:moveTo>
                <a:lnTo>
                  <a:pt x="177596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 txBox="1"/>
          <p:nvPr/>
        </p:nvSpPr>
        <p:spPr>
          <a:xfrm>
            <a:off x="245097" y="2009453"/>
            <a:ext cx="837565" cy="1987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3086" sz="1350" spc="209" i="1">
                <a:solidFill>
                  <a:srgbClr val="007F00"/>
                </a:solidFill>
                <a:latin typeface="Arial"/>
                <a:cs typeface="Arial"/>
              </a:rPr>
              <a:t>•</a:t>
            </a:r>
            <a:r>
              <a:rPr dirty="0" baseline="3086" sz="1350" spc="209" i="1">
                <a:solidFill>
                  <a:srgbClr val="007F00"/>
                </a:solidFill>
                <a:latin typeface="Arial"/>
                <a:cs typeface="Arial"/>
              </a:rPr>
              <a:t> </a:t>
            </a:r>
            <a:r>
              <a:rPr dirty="0" baseline="3086" sz="1350" spc="-7" i="1">
                <a:solidFill>
                  <a:srgbClr val="007F00"/>
                </a:solidFill>
                <a:latin typeface="Arial"/>
                <a:cs typeface="Arial"/>
              </a:rPr>
              <a:t> </a:t>
            </a:r>
            <a:r>
              <a:rPr dirty="0" sz="1000" spc="-35">
                <a:latin typeface="Tahoma"/>
                <a:cs typeface="Tahoma"/>
              </a:rPr>
              <a:t>log</a:t>
            </a:r>
            <a:r>
              <a:rPr dirty="0" sz="1000" spc="-185">
                <a:latin typeface="Tahoma"/>
                <a:cs typeface="Tahoma"/>
              </a:rPr>
              <a:t> </a:t>
            </a:r>
            <a:r>
              <a:rPr dirty="0" sz="500" spc="-55">
                <a:latin typeface="Lucida Sans Unicode"/>
                <a:cs typeface="Lucida Sans Unicode"/>
              </a:rPr>
              <a:t>1</a:t>
            </a:r>
            <a:r>
              <a:rPr dirty="0" sz="500">
                <a:latin typeface="Lucida Sans Unicode"/>
                <a:cs typeface="Lucida Sans Unicode"/>
              </a:rPr>
              <a:t>   </a:t>
            </a:r>
            <a:r>
              <a:rPr dirty="0" baseline="31746" sz="1050" spc="-22" i="1">
                <a:latin typeface="Trebuchet MS"/>
                <a:cs typeface="Trebuchet MS"/>
              </a:rPr>
              <a:t>x</a:t>
            </a:r>
            <a:r>
              <a:rPr dirty="0" baseline="31746" sz="1050" spc="-225" i="1">
                <a:latin typeface="Trebuchet MS"/>
                <a:cs typeface="Trebuchet MS"/>
              </a:rPr>
              <a:t> </a:t>
            </a:r>
            <a:r>
              <a:rPr dirty="0" baseline="31746" sz="1050" spc="-44">
                <a:latin typeface="Lucida Sans Unicode"/>
                <a:cs typeface="Lucida Sans Unicode"/>
              </a:rPr>
              <a:t>+2</a:t>
            </a:r>
            <a:r>
              <a:rPr dirty="0" baseline="31746" sz="1050">
                <a:latin typeface="Lucida Sans Unicode"/>
                <a:cs typeface="Lucida Sans Unicode"/>
              </a:rPr>
              <a:t> </a:t>
            </a:r>
            <a:r>
              <a:rPr dirty="0" baseline="31746" sz="1050" spc="-37">
                <a:latin typeface="Lucida Sans Unicode"/>
                <a:cs typeface="Lucida Sans Unicode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4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540562" y="2102900"/>
            <a:ext cx="286385" cy="1409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6666" sz="750" spc="-82">
                <a:latin typeface="Lucida Sans Unicode"/>
                <a:cs typeface="Lucida Sans Unicode"/>
              </a:rPr>
              <a:t>3</a:t>
            </a:r>
            <a:r>
              <a:rPr dirty="0" baseline="-16666" sz="750" spc="-82">
                <a:latin typeface="Lucida Sans Unicode"/>
                <a:cs typeface="Lucida Sans Unicode"/>
              </a:rPr>
              <a:t>  </a:t>
            </a:r>
            <a:r>
              <a:rPr dirty="0" baseline="-16666" sz="750" spc="-30">
                <a:latin typeface="Lucida Sans Unicode"/>
                <a:cs typeface="Lucida Sans Unicode"/>
              </a:rPr>
              <a:t> </a:t>
            </a:r>
            <a:r>
              <a:rPr dirty="0" sz="700" spc="-80">
                <a:latin typeface="Lucida Sans Unicode"/>
                <a:cs typeface="Lucida Sans Unicode"/>
              </a:rPr>
              <a:t>3</a:t>
            </a:r>
            <a:r>
              <a:rPr dirty="0" sz="700" spc="210" i="1">
                <a:latin typeface="Arial"/>
                <a:cs typeface="Arial"/>
              </a:rPr>
              <a:t>−</a:t>
            </a:r>
            <a:r>
              <a:rPr dirty="0" sz="700" spc="-15" i="1">
                <a:latin typeface="Trebuchet MS"/>
                <a:cs typeface="Trebuchet MS"/>
              </a:rPr>
              <a:t>x</a:t>
            </a:r>
            <a:endParaRPr sz="700">
              <a:latin typeface="Trebuchet MS"/>
              <a:cs typeface="Trebuchet MS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245097" y="2374426"/>
            <a:ext cx="1031240" cy="20827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3086" sz="1350" spc="209" i="1">
                <a:solidFill>
                  <a:srgbClr val="007F00"/>
                </a:solidFill>
                <a:latin typeface="Arial"/>
                <a:cs typeface="Arial"/>
              </a:rPr>
              <a:t>•</a:t>
            </a:r>
            <a:r>
              <a:rPr dirty="0" baseline="3086" sz="1350" spc="209" i="1">
                <a:solidFill>
                  <a:srgbClr val="007F00"/>
                </a:solidFill>
                <a:latin typeface="Arial"/>
                <a:cs typeface="Arial"/>
              </a:rPr>
              <a:t> </a:t>
            </a:r>
            <a:r>
              <a:rPr dirty="0" baseline="3086" sz="1350" spc="-7" i="1">
                <a:solidFill>
                  <a:srgbClr val="007F00"/>
                </a:solidFill>
                <a:latin typeface="Arial"/>
                <a:cs typeface="Arial"/>
              </a:rPr>
              <a:t> </a:t>
            </a:r>
            <a:r>
              <a:rPr dirty="0" sz="1000" spc="-30">
                <a:latin typeface="Tahoma"/>
                <a:cs typeface="Tahoma"/>
              </a:rPr>
              <a:t>lo</a:t>
            </a:r>
            <a:r>
              <a:rPr dirty="0" sz="1000" spc="-30">
                <a:latin typeface="Tahoma"/>
                <a:cs typeface="Tahoma"/>
              </a:rPr>
              <a:t>g</a:t>
            </a:r>
            <a:r>
              <a:rPr dirty="0" baseline="-19841" sz="1050" spc="-44">
                <a:latin typeface="Lucida Sans Unicode"/>
                <a:cs typeface="Lucida Sans Unicode"/>
              </a:rPr>
              <a:t>2</a:t>
            </a:r>
            <a:r>
              <a:rPr dirty="0" sz="1000">
                <a:latin typeface="Tahoma"/>
                <a:cs typeface="Tahoma"/>
              </a:rPr>
              <a:t>(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-210" i="1">
                <a:latin typeface="Trebuchet MS"/>
                <a:cs typeface="Trebuchet MS"/>
              </a:rPr>
              <a:t> </a:t>
            </a:r>
            <a:r>
              <a:rPr dirty="0" baseline="27777" sz="1050" spc="-120">
                <a:latin typeface="Lucida Sans Unicode"/>
                <a:cs typeface="Lucida Sans Unicode"/>
              </a:rPr>
              <a:t>2</a:t>
            </a:r>
            <a:r>
              <a:rPr dirty="0" baseline="27777" sz="1050" spc="75">
                <a:latin typeface="Lucida Sans Unicode"/>
                <a:cs typeface="Lucida Sans Unicode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25">
                <a:latin typeface="Tahoma"/>
                <a:cs typeface="Tahoma"/>
              </a:rPr>
              <a:t>1)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9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113830" y="2814368"/>
            <a:ext cx="128397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30">
                <a:latin typeface="Tahoma"/>
                <a:cs typeface="Tahoma"/>
              </a:rPr>
              <a:t>Definizione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di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log</a:t>
            </a:r>
            <a:r>
              <a:rPr dirty="0" sz="1000" spc="-75">
                <a:latin typeface="Tahoma"/>
                <a:cs typeface="Tahoma"/>
              </a:rPr>
              <a:t>a</a:t>
            </a:r>
            <a:r>
              <a:rPr dirty="0" sz="1000" spc="-20">
                <a:latin typeface="Tahoma"/>
                <a:cs typeface="Tahoma"/>
              </a:rPr>
              <a:t>ritmo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1477289" y="2796967"/>
            <a:ext cx="2124075" cy="20827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125">
                <a:latin typeface="Tahoma"/>
                <a:cs typeface="Tahoma"/>
              </a:rPr>
              <a:t>=</a:t>
            </a:r>
            <a:r>
              <a:rPr dirty="0" sz="1000" spc="55">
                <a:latin typeface="Lucida Sans Unicode"/>
                <a:cs typeface="Lucida Sans Unicode"/>
              </a:rPr>
              <a:t>⇒</a:t>
            </a:r>
            <a:r>
              <a:rPr dirty="0" sz="1000">
                <a:latin typeface="Lucida Sans Unicode"/>
                <a:cs typeface="Lucida Sans Unicode"/>
              </a:rPr>
              <a:t>  </a:t>
            </a:r>
            <a:r>
              <a:rPr dirty="0" sz="1000" spc="-120">
                <a:latin typeface="Lucida Sans Unicode"/>
                <a:cs typeface="Lucida Sans Unicode"/>
              </a:rPr>
              <a:t> </a:t>
            </a:r>
            <a:r>
              <a:rPr dirty="0" sz="1000" spc="-40">
                <a:latin typeface="Tahoma"/>
                <a:cs typeface="Tahoma"/>
              </a:rPr>
              <a:t>soluzione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dell’equazione</a:t>
            </a:r>
            <a:r>
              <a:rPr dirty="0" sz="1000" spc="-10">
                <a:latin typeface="Tahoma"/>
                <a:cs typeface="Tahoma"/>
              </a:rPr>
              <a:t> </a:t>
            </a:r>
            <a:r>
              <a:rPr dirty="0" sz="1000" spc="-525">
                <a:latin typeface="Tahoma"/>
                <a:cs typeface="Tahoma"/>
              </a:rPr>
              <a:t>`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 i="1">
                <a:solidFill>
                  <a:srgbClr val="FF0000"/>
                </a:solidFill>
                <a:latin typeface="Trebuchet MS"/>
                <a:cs typeface="Trebuchet MS"/>
              </a:rPr>
              <a:t>x</a:t>
            </a:r>
            <a:r>
              <a:rPr dirty="0" sz="1000" spc="65" i="1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dirty="0" sz="1000" spc="40">
                <a:solidFill>
                  <a:srgbClr val="FF0000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40" i="1">
                <a:solidFill>
                  <a:srgbClr val="FF0000"/>
                </a:solidFill>
                <a:latin typeface="Trebuchet MS"/>
                <a:cs typeface="Trebuchet MS"/>
              </a:rPr>
              <a:t>a</a:t>
            </a:r>
            <a:r>
              <a:rPr dirty="0" baseline="27777" sz="1050" spc="-15" i="1">
                <a:solidFill>
                  <a:srgbClr val="FF0000"/>
                </a:solidFill>
                <a:latin typeface="Trebuchet MS"/>
                <a:cs typeface="Trebuchet MS"/>
              </a:rPr>
              <a:t>b</a:t>
            </a:r>
            <a:r>
              <a:rPr dirty="0" baseline="27777" sz="1050" spc="-209" i="1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dirty="0" sz="1000" spc="-30">
                <a:latin typeface="Tahoma"/>
                <a:cs typeface="Tahoma"/>
              </a:rPr>
              <a:t>.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7" name="object 27"/>
          <p:cNvSpPr/>
          <p:nvPr/>
        </p:nvSpPr>
        <p:spPr>
          <a:xfrm>
            <a:off x="0" y="3364623"/>
            <a:ext cx="1383030" cy="91440"/>
          </a:xfrm>
          <a:custGeom>
            <a:avLst/>
            <a:gdLst/>
            <a:ahLst/>
            <a:cxnLst/>
            <a:rect l="l" t="t" r="r" b="b"/>
            <a:pathLst>
              <a:path w="1383030" h="91439">
                <a:moveTo>
                  <a:pt x="0" y="91376"/>
                </a:moveTo>
                <a:lnTo>
                  <a:pt x="1382420" y="91376"/>
                </a:lnTo>
                <a:lnTo>
                  <a:pt x="1382420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1382420" y="3364623"/>
            <a:ext cx="1935480" cy="91440"/>
          </a:xfrm>
          <a:custGeom>
            <a:avLst/>
            <a:gdLst/>
            <a:ahLst/>
            <a:cxnLst/>
            <a:rect l="l" t="t" r="r" b="b"/>
            <a:pathLst>
              <a:path w="1935479" h="91439">
                <a:moveTo>
                  <a:pt x="0" y="91376"/>
                </a:moveTo>
                <a:lnTo>
                  <a:pt x="1935352" y="91376"/>
                </a:lnTo>
                <a:lnTo>
                  <a:pt x="193535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3317760" y="3364623"/>
            <a:ext cx="829944" cy="91440"/>
          </a:xfrm>
          <a:custGeom>
            <a:avLst/>
            <a:gdLst/>
            <a:ahLst/>
            <a:cxnLst/>
            <a:rect l="l" t="t" r="r" b="b"/>
            <a:pathLst>
              <a:path w="829945" h="91439">
                <a:moveTo>
                  <a:pt x="0" y="91376"/>
                </a:moveTo>
                <a:lnTo>
                  <a:pt x="829411" y="91376"/>
                </a:lnTo>
                <a:lnTo>
                  <a:pt x="829411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4147172" y="3364623"/>
            <a:ext cx="461009" cy="91440"/>
          </a:xfrm>
          <a:custGeom>
            <a:avLst/>
            <a:gdLst/>
            <a:ahLst/>
            <a:cxnLst/>
            <a:rect l="l" t="t" r="r" b="b"/>
            <a:pathLst>
              <a:path w="461010" h="91439">
                <a:moveTo>
                  <a:pt x="0" y="91376"/>
                </a:moveTo>
                <a:lnTo>
                  <a:pt x="460832" y="91376"/>
                </a:lnTo>
                <a:lnTo>
                  <a:pt x="46083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Agnese</a:t>
            </a:r>
            <a:r>
              <a:rPr dirty="0" spc="15"/>
              <a:t> </a:t>
            </a:r>
            <a:r>
              <a:rPr dirty="0" spc="-10"/>
              <a:t>Di</a:t>
            </a:r>
            <a:r>
              <a:rPr dirty="0" spc="15"/>
              <a:t> </a:t>
            </a:r>
            <a:r>
              <a:rPr dirty="0" spc="-30"/>
              <a:t>Castro</a:t>
            </a:r>
          </a:p>
        </p:txBody>
      </p:sp>
      <p:sp>
        <p:nvSpPr>
          <p:cNvPr id="32" name="object 32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0"/>
              <a:t>Es</a:t>
            </a:r>
            <a:r>
              <a:rPr dirty="0" spc="-5"/>
              <a:t>p</a:t>
            </a:r>
            <a:r>
              <a:rPr dirty="0" spc="-40"/>
              <a:t>onenziale</a:t>
            </a:r>
            <a:r>
              <a:rPr dirty="0" spc="15"/>
              <a:t> </a:t>
            </a:r>
            <a:r>
              <a:rPr dirty="0" spc="50"/>
              <a:t>&amp;</a:t>
            </a:r>
            <a:r>
              <a:rPr dirty="0" spc="15"/>
              <a:t> </a:t>
            </a:r>
            <a:r>
              <a:rPr dirty="0" spc="-25"/>
              <a:t>Log</a:t>
            </a:r>
            <a:r>
              <a:rPr dirty="0" spc="-40"/>
              <a:t>a</a:t>
            </a:r>
            <a:r>
              <a:rPr dirty="0" spc="-25"/>
              <a:t>ritmo:</a:t>
            </a:r>
            <a:r>
              <a:rPr dirty="0" spc="75"/>
              <a:t> </a:t>
            </a:r>
            <a:r>
              <a:rPr dirty="0" spc="-45"/>
              <a:t>p</a:t>
            </a:r>
            <a:r>
              <a:rPr dirty="0" spc="-40"/>
              <a:t>a</a:t>
            </a:r>
            <a:r>
              <a:rPr dirty="0" spc="-25"/>
              <a:t>rte</a:t>
            </a:r>
            <a:r>
              <a:rPr dirty="0" spc="15"/>
              <a:t> </a:t>
            </a:r>
            <a:r>
              <a:rPr dirty="0" spc="-55"/>
              <a:t>3</a:t>
            </a:r>
          </a:p>
        </p:txBody>
      </p:sp>
      <p:sp>
        <p:nvSpPr>
          <p:cNvPr id="33" name="object 33"/>
          <p:cNvSpPr txBox="1"/>
          <p:nvPr/>
        </p:nvSpPr>
        <p:spPr>
          <a:xfrm>
            <a:off x="3458971" y="3367563"/>
            <a:ext cx="54737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25">
                <a:solidFill>
                  <a:srgbClr val="7A0000"/>
                </a:solidFill>
                <a:latin typeface="Lucida Sans Unicode"/>
                <a:cs typeface="Lucida Sans Unicode"/>
              </a:rPr>
              <a:t>Unitelma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Sapienza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4297667" y="3367563"/>
            <a:ext cx="16002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0">
                <a:solidFill>
                  <a:srgbClr val="FFFFFF"/>
                </a:solidFill>
                <a:latin typeface="Lucida Sans Unicode"/>
                <a:cs typeface="Lucida Sans Unicode"/>
              </a:rPr>
              <a:t>7/27</a:t>
            </a:r>
            <a:endParaRPr sz="5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24928" y="24034"/>
            <a:ext cx="65405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Equazioni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50">
                <a:solidFill>
                  <a:srgbClr val="7A0000"/>
                </a:solidFill>
                <a:latin typeface="Lucida Sans Unicode"/>
                <a:cs typeface="Lucida Sans Unicode"/>
              </a:rPr>
              <a:t>es</a:t>
            </a:r>
            <a:r>
              <a:rPr dirty="0" sz="500" spc="-40">
                <a:solidFill>
                  <a:srgbClr val="7A0000"/>
                </a:solidFill>
                <a:latin typeface="Lucida Sans Unicode"/>
                <a:cs typeface="Lucida Sans Unicode"/>
              </a:rPr>
              <a:t>p</a:t>
            </a:r>
            <a:r>
              <a:rPr dirty="0" sz="500" spc="-35">
                <a:solidFill>
                  <a:srgbClr val="7A0000"/>
                </a:solidFill>
                <a:latin typeface="Lucida Sans Unicode"/>
                <a:cs typeface="Lucida Sans Unicode"/>
              </a:rPr>
              <a:t>onenziali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126517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/>
              <a:t>Equazione</a:t>
            </a:r>
            <a:r>
              <a:rPr dirty="0" spc="130"/>
              <a:t> </a:t>
            </a:r>
            <a:r>
              <a:rPr dirty="0" spc="-25"/>
              <a:t>es</a:t>
            </a:r>
            <a:r>
              <a:rPr dirty="0" spc="15"/>
              <a:t>p</a:t>
            </a:r>
            <a:r>
              <a:rPr dirty="0" spc="-30"/>
              <a:t>onenziale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1533969" y="674370"/>
            <a:ext cx="1540510" cy="193675"/>
          </a:xfrm>
          <a:prstGeom prst="rect">
            <a:avLst/>
          </a:prstGeom>
          <a:ln w="5054">
            <a:solidFill>
              <a:srgbClr val="0000FF"/>
            </a:solidFill>
          </a:ln>
        </p:spPr>
        <p:txBody>
          <a:bodyPr wrap="square" lIns="0" tIns="0" rIns="0" bIns="0" rtlCol="0" vert="horz">
            <a:spAutoFit/>
          </a:bodyPr>
          <a:lstStyle/>
          <a:p>
            <a:pPr marL="37465">
              <a:lnSpc>
                <a:spcPct val="100000"/>
              </a:lnSpc>
              <a:tabLst>
                <a:tab pos="704850" algn="l"/>
                <a:tab pos="1181735" algn="l"/>
              </a:tabLst>
            </a:pPr>
            <a:r>
              <a:rPr dirty="0" sz="1000" spc="-40" i="1">
                <a:solidFill>
                  <a:srgbClr val="0000FF"/>
                </a:solidFill>
                <a:latin typeface="Trebuchet MS"/>
                <a:cs typeface="Trebuchet MS"/>
              </a:rPr>
              <a:t>a</a:t>
            </a:r>
            <a:r>
              <a:rPr dirty="0" baseline="27777" sz="1050" spc="-22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r>
              <a:rPr dirty="0" baseline="27777" sz="1050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baseline="27777" sz="1050" spc="-52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15" i="1">
                <a:solidFill>
                  <a:srgbClr val="0000FF"/>
                </a:solidFill>
                <a:latin typeface="Trebuchet MS"/>
                <a:cs typeface="Trebuchet MS"/>
              </a:rPr>
              <a:t>b</a:t>
            </a:r>
            <a:r>
              <a:rPr dirty="0" sz="1000" spc="-95" i="1">
                <a:solidFill>
                  <a:srgbClr val="0000FF"/>
                </a:solidFill>
                <a:latin typeface="Verdana"/>
                <a:cs typeface="Verdana"/>
              </a:rPr>
              <a:t>,</a:t>
            </a:r>
            <a:r>
              <a:rPr dirty="0" sz="1000" i="1">
                <a:solidFill>
                  <a:srgbClr val="0000FF"/>
                </a:solidFill>
                <a:latin typeface="Verdana"/>
                <a:cs typeface="Verdana"/>
              </a:rPr>
              <a:t>	</a:t>
            </a:r>
            <a:r>
              <a:rPr dirty="0" sz="1000" spc="-50" i="1">
                <a:solidFill>
                  <a:srgbClr val="0000FF"/>
                </a:solidFill>
                <a:latin typeface="Trebuchet MS"/>
                <a:cs typeface="Trebuchet MS"/>
              </a:rPr>
              <a:t>a</a:t>
            </a:r>
            <a:r>
              <a:rPr dirty="0" sz="1000" spc="-15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sz="1000" spc="-50" i="1">
                <a:solidFill>
                  <a:srgbClr val="0000FF"/>
                </a:solidFill>
                <a:latin typeface="Verdana"/>
                <a:cs typeface="Verdana"/>
              </a:rPr>
              <a:t>&gt;</a:t>
            </a:r>
            <a:r>
              <a:rPr dirty="0" sz="1000" spc="-75" i="1">
                <a:solidFill>
                  <a:srgbClr val="0000FF"/>
                </a:solidFill>
                <a:latin typeface="Verdana"/>
                <a:cs typeface="Verdana"/>
              </a:rPr>
              <a:t> 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0</a:t>
            </a:r>
            <a:r>
              <a:rPr dirty="0" sz="1000" spc="-95" i="1">
                <a:solidFill>
                  <a:srgbClr val="0000FF"/>
                </a:solidFill>
                <a:latin typeface="Verdana"/>
                <a:cs typeface="Verdana"/>
              </a:rPr>
              <a:t>,</a:t>
            </a:r>
            <a:r>
              <a:rPr dirty="0" sz="1000" i="1">
                <a:solidFill>
                  <a:srgbClr val="0000FF"/>
                </a:solidFill>
                <a:latin typeface="Verdana"/>
                <a:cs typeface="Verdana"/>
              </a:rPr>
              <a:t>	</a:t>
            </a:r>
            <a:r>
              <a:rPr dirty="0" sz="1000" spc="-45" i="1">
                <a:solidFill>
                  <a:srgbClr val="0000FF"/>
                </a:solidFill>
                <a:latin typeface="Trebuchet MS"/>
                <a:cs typeface="Trebuchet MS"/>
              </a:rPr>
              <a:t>b</a:t>
            </a:r>
            <a:r>
              <a:rPr dirty="0" sz="1000" spc="5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sz="1000" spc="-140">
                <a:solidFill>
                  <a:srgbClr val="0000FF"/>
                </a:solidFill>
                <a:latin typeface="Lucida Sans Unicode"/>
                <a:cs typeface="Lucida Sans Unicode"/>
              </a:rPr>
              <a:t>∈</a:t>
            </a:r>
            <a:r>
              <a:rPr dirty="0" sz="1000" spc="-40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10">
                <a:solidFill>
                  <a:srgbClr val="0000FF"/>
                </a:solidFill>
                <a:latin typeface="Arial"/>
                <a:cs typeface="Arial"/>
              </a:rPr>
              <a:t>R</a:t>
            </a:r>
            <a:endParaRPr sz="10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13830" y="1187583"/>
            <a:ext cx="476884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30" b="1">
                <a:solidFill>
                  <a:srgbClr val="007F00"/>
                </a:solidFill>
                <a:latin typeface="Gill Sans MT"/>
                <a:cs typeface="Gill Sans MT"/>
              </a:rPr>
              <a:t>Esempi:</a:t>
            </a:r>
            <a:endParaRPr sz="1000">
              <a:latin typeface="Gill Sans MT"/>
              <a:cs typeface="Gill Sans MT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75729" y="1295068"/>
            <a:ext cx="4456607" cy="10160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0" y="0"/>
            <a:ext cx="4608004" cy="34560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468835" y="2227478"/>
            <a:ext cx="114301" cy="11430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177330" y="2278278"/>
            <a:ext cx="4304204" cy="635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4532336" y="1201658"/>
            <a:ext cx="50800" cy="103852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4532336" y="1265158"/>
            <a:ext cx="50800" cy="975019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75729" y="1377627"/>
            <a:ext cx="4457065" cy="913765"/>
          </a:xfrm>
          <a:custGeom>
            <a:avLst/>
            <a:gdLst/>
            <a:ahLst/>
            <a:cxnLst/>
            <a:rect l="l" t="t" r="r" b="b"/>
            <a:pathLst>
              <a:path w="4457065" h="913764">
                <a:moveTo>
                  <a:pt x="4456606" y="0"/>
                </a:moveTo>
                <a:lnTo>
                  <a:pt x="0" y="0"/>
                </a:lnTo>
                <a:lnTo>
                  <a:pt x="0" y="862551"/>
                </a:lnTo>
                <a:lnTo>
                  <a:pt x="16636" y="900065"/>
                </a:lnTo>
                <a:lnTo>
                  <a:pt x="4405806" y="913351"/>
                </a:lnTo>
                <a:lnTo>
                  <a:pt x="4420049" y="911306"/>
                </a:lnTo>
                <a:lnTo>
                  <a:pt x="4451170" y="885347"/>
                </a:lnTo>
                <a:lnTo>
                  <a:pt x="445660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4532336" y="1252458"/>
            <a:ext cx="0" cy="1007110"/>
          </a:xfrm>
          <a:custGeom>
            <a:avLst/>
            <a:gdLst/>
            <a:ahLst/>
            <a:cxnLst/>
            <a:rect l="l" t="t" r="r" b="b"/>
            <a:pathLst>
              <a:path w="0" h="1007110">
                <a:moveTo>
                  <a:pt x="0" y="1006769"/>
                </a:moveTo>
                <a:lnTo>
                  <a:pt x="0" y="0"/>
                </a:lnTo>
              </a:path>
            </a:pathLst>
          </a:custGeom>
          <a:ln w="3175">
            <a:solidFill>
              <a:srgbClr val="7F7F7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4532336" y="1239758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AFAFA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4532336" y="1227058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CECEC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4532336" y="1214358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EFEFE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4532336" y="1195308"/>
            <a:ext cx="0" cy="19050"/>
          </a:xfrm>
          <a:custGeom>
            <a:avLst/>
            <a:gdLst/>
            <a:ahLst/>
            <a:cxnLst/>
            <a:rect l="l" t="t" r="r" b="b"/>
            <a:pathLst>
              <a:path w="0" h="19050">
                <a:moveTo>
                  <a:pt x="0" y="19050"/>
                </a:moveTo>
                <a:lnTo>
                  <a:pt x="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0" y="3364623"/>
            <a:ext cx="1383030" cy="91440"/>
          </a:xfrm>
          <a:custGeom>
            <a:avLst/>
            <a:gdLst/>
            <a:ahLst/>
            <a:cxnLst/>
            <a:rect l="l" t="t" r="r" b="b"/>
            <a:pathLst>
              <a:path w="1383030" h="91439">
                <a:moveTo>
                  <a:pt x="0" y="91376"/>
                </a:moveTo>
                <a:lnTo>
                  <a:pt x="1382420" y="91376"/>
                </a:lnTo>
                <a:lnTo>
                  <a:pt x="1382420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1382420" y="3364623"/>
            <a:ext cx="1935480" cy="91440"/>
          </a:xfrm>
          <a:custGeom>
            <a:avLst/>
            <a:gdLst/>
            <a:ahLst/>
            <a:cxnLst/>
            <a:rect l="l" t="t" r="r" b="b"/>
            <a:pathLst>
              <a:path w="1935479" h="91439">
                <a:moveTo>
                  <a:pt x="0" y="91376"/>
                </a:moveTo>
                <a:lnTo>
                  <a:pt x="1935352" y="91376"/>
                </a:lnTo>
                <a:lnTo>
                  <a:pt x="193535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3317760" y="3364623"/>
            <a:ext cx="829944" cy="91440"/>
          </a:xfrm>
          <a:custGeom>
            <a:avLst/>
            <a:gdLst/>
            <a:ahLst/>
            <a:cxnLst/>
            <a:rect l="l" t="t" r="r" b="b"/>
            <a:pathLst>
              <a:path w="829945" h="91439">
                <a:moveTo>
                  <a:pt x="0" y="91376"/>
                </a:moveTo>
                <a:lnTo>
                  <a:pt x="829411" y="91376"/>
                </a:lnTo>
                <a:lnTo>
                  <a:pt x="829411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4147172" y="3364623"/>
            <a:ext cx="461009" cy="91440"/>
          </a:xfrm>
          <a:custGeom>
            <a:avLst/>
            <a:gdLst/>
            <a:ahLst/>
            <a:cxnLst/>
            <a:rect l="l" t="t" r="r" b="b"/>
            <a:pathLst>
              <a:path w="461010" h="91439">
                <a:moveTo>
                  <a:pt x="0" y="91376"/>
                </a:moveTo>
                <a:lnTo>
                  <a:pt x="460832" y="91376"/>
                </a:lnTo>
                <a:lnTo>
                  <a:pt x="46083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Agnese</a:t>
            </a:r>
            <a:r>
              <a:rPr dirty="0" spc="15"/>
              <a:t> </a:t>
            </a:r>
            <a:r>
              <a:rPr dirty="0" spc="-10"/>
              <a:t>Di</a:t>
            </a:r>
            <a:r>
              <a:rPr dirty="0" spc="15"/>
              <a:t> </a:t>
            </a:r>
            <a:r>
              <a:rPr dirty="0" spc="-30"/>
              <a:t>Castro</a:t>
            </a:r>
          </a:p>
        </p:txBody>
      </p:sp>
      <p:sp>
        <p:nvSpPr>
          <p:cNvPr id="25" name="object 25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0"/>
              <a:t>Es</a:t>
            </a:r>
            <a:r>
              <a:rPr dirty="0" spc="-5"/>
              <a:t>p</a:t>
            </a:r>
            <a:r>
              <a:rPr dirty="0" spc="-40"/>
              <a:t>onenziale</a:t>
            </a:r>
            <a:r>
              <a:rPr dirty="0" spc="15"/>
              <a:t> </a:t>
            </a:r>
            <a:r>
              <a:rPr dirty="0" spc="50"/>
              <a:t>&amp;</a:t>
            </a:r>
            <a:r>
              <a:rPr dirty="0" spc="15"/>
              <a:t> </a:t>
            </a:r>
            <a:r>
              <a:rPr dirty="0" spc="-25"/>
              <a:t>Log</a:t>
            </a:r>
            <a:r>
              <a:rPr dirty="0" spc="-40"/>
              <a:t>a</a:t>
            </a:r>
            <a:r>
              <a:rPr dirty="0" spc="-25"/>
              <a:t>ritmo:</a:t>
            </a:r>
            <a:r>
              <a:rPr dirty="0" spc="75"/>
              <a:t> </a:t>
            </a:r>
            <a:r>
              <a:rPr dirty="0" spc="-45"/>
              <a:t>p</a:t>
            </a:r>
            <a:r>
              <a:rPr dirty="0" spc="-40"/>
              <a:t>a</a:t>
            </a:r>
            <a:r>
              <a:rPr dirty="0" spc="-25"/>
              <a:t>rte</a:t>
            </a:r>
            <a:r>
              <a:rPr dirty="0" spc="15"/>
              <a:t> </a:t>
            </a:r>
            <a:r>
              <a:rPr dirty="0" spc="-55"/>
              <a:t>3</a:t>
            </a:r>
          </a:p>
        </p:txBody>
      </p:sp>
      <p:sp>
        <p:nvSpPr>
          <p:cNvPr id="26" name="object 26"/>
          <p:cNvSpPr txBox="1"/>
          <p:nvPr/>
        </p:nvSpPr>
        <p:spPr>
          <a:xfrm>
            <a:off x="3458971" y="3367563"/>
            <a:ext cx="54737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25">
                <a:solidFill>
                  <a:srgbClr val="7A0000"/>
                </a:solidFill>
                <a:latin typeface="Lucida Sans Unicode"/>
                <a:cs typeface="Lucida Sans Unicode"/>
              </a:rPr>
              <a:t>Unitelma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Sapienza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4297667" y="3367563"/>
            <a:ext cx="16002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0">
                <a:solidFill>
                  <a:srgbClr val="FFFFFF"/>
                </a:solidFill>
                <a:latin typeface="Lucida Sans Unicode"/>
                <a:cs typeface="Lucida Sans Unicode"/>
              </a:rPr>
              <a:t>2/27</a:t>
            </a:r>
            <a:endParaRPr sz="5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21880" y="24034"/>
            <a:ext cx="66040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Equazioni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5">
                <a:solidFill>
                  <a:srgbClr val="7A0000"/>
                </a:solidFill>
                <a:latin typeface="Lucida Sans Unicode"/>
                <a:cs typeface="Lucida Sans Unicode"/>
              </a:rPr>
              <a:t>log</a:t>
            </a:r>
            <a:r>
              <a:rPr dirty="0" sz="500" spc="-55">
                <a:solidFill>
                  <a:srgbClr val="7A0000"/>
                </a:solidFill>
                <a:latin typeface="Lucida Sans Unicode"/>
                <a:cs typeface="Lucida Sans Unicode"/>
              </a:rPr>
              <a:t>a</a:t>
            </a:r>
            <a:r>
              <a:rPr dirty="0" sz="500" spc="-20">
                <a:solidFill>
                  <a:srgbClr val="7A0000"/>
                </a:solidFill>
                <a:latin typeface="Lucida Sans Unicode"/>
                <a:cs typeface="Lucida Sans Unicode"/>
              </a:rPr>
              <a:t>rit</a:t>
            </a:r>
            <a:r>
              <a:rPr dirty="0" sz="500" spc="-50">
                <a:solidFill>
                  <a:srgbClr val="7A0000"/>
                </a:solidFill>
                <a:latin typeface="Lucida Sans Unicode"/>
                <a:cs typeface="Lucida Sans Unicode"/>
              </a:rPr>
              <a:t>m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ich</a:t>
            </a:r>
            <a:r>
              <a:rPr dirty="0" sz="500" spc="-45">
                <a:solidFill>
                  <a:srgbClr val="7A0000"/>
                </a:solidFill>
                <a:latin typeface="Lucida Sans Unicode"/>
                <a:cs typeface="Lucida Sans Unicode"/>
              </a:rPr>
              <a:t>e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126517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0"/>
              <a:t>Risolvere</a:t>
            </a:r>
            <a:r>
              <a:rPr dirty="0" spc="130"/>
              <a:t> </a:t>
            </a:r>
            <a:r>
              <a:rPr dirty="0" spc="-15"/>
              <a:t>un’equazione</a:t>
            </a:r>
            <a:r>
              <a:rPr dirty="0" spc="135"/>
              <a:t> </a:t>
            </a:r>
            <a:r>
              <a:rPr dirty="0" spc="-10"/>
              <a:t>log</a:t>
            </a:r>
            <a:r>
              <a:rPr dirty="0" spc="-55"/>
              <a:t>a</a:t>
            </a:r>
            <a:r>
              <a:rPr dirty="0" spc="-35"/>
              <a:t>ritmica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312432" y="1317267"/>
            <a:ext cx="3983354" cy="1739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35">
                <a:latin typeface="Tahoma"/>
                <a:cs typeface="Tahoma"/>
              </a:rPr>
              <a:t>Determin</a:t>
            </a:r>
            <a:r>
              <a:rPr dirty="0" sz="1000" spc="-65">
                <a:latin typeface="Tahoma"/>
                <a:cs typeface="Tahoma"/>
              </a:rPr>
              <a:t>a</a:t>
            </a:r>
            <a:r>
              <a:rPr dirty="0" sz="1000" spc="-55">
                <a:latin typeface="Tahoma"/>
                <a:cs typeface="Tahoma"/>
              </a:rPr>
              <a:t>re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5">
                <a:latin typeface="Tahoma"/>
                <a:cs typeface="Tahoma"/>
              </a:rPr>
              <a:t>il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val</a:t>
            </a:r>
            <a:r>
              <a:rPr dirty="0" sz="1000" spc="-70">
                <a:latin typeface="Tahoma"/>
                <a:cs typeface="Tahoma"/>
              </a:rPr>
              <a:t>o</a:t>
            </a:r>
            <a:r>
              <a:rPr dirty="0" sz="1000" spc="-55">
                <a:latin typeface="Tahoma"/>
                <a:cs typeface="Tahoma"/>
              </a:rPr>
              <a:t>re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da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d</a:t>
            </a:r>
            <a:r>
              <a:rPr dirty="0" sz="1000" spc="-75">
                <a:latin typeface="Tahoma"/>
                <a:cs typeface="Tahoma"/>
              </a:rPr>
              <a:t>a</a:t>
            </a:r>
            <a:r>
              <a:rPr dirty="0" sz="1000" spc="-55">
                <a:latin typeface="Tahoma"/>
                <a:cs typeface="Tahoma"/>
              </a:rPr>
              <a:t>re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alla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120" i="1">
                <a:latin typeface="Trebuchet MS"/>
                <a:cs typeface="Trebuchet MS"/>
              </a:rPr>
              <a:t> </a:t>
            </a:r>
            <a:r>
              <a:rPr dirty="0" sz="1000" spc="-20">
                <a:latin typeface="Tahoma"/>
                <a:cs typeface="Tahoma"/>
              </a:rPr>
              <a:t>in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60">
                <a:latin typeface="Tahoma"/>
                <a:cs typeface="Tahoma"/>
              </a:rPr>
              <a:t>m</a:t>
            </a:r>
            <a:r>
              <a:rPr dirty="0" sz="1000" spc="-15">
                <a:latin typeface="Tahoma"/>
                <a:cs typeface="Tahoma"/>
              </a:rPr>
              <a:t>o</a:t>
            </a:r>
            <a:r>
              <a:rPr dirty="0" sz="1000" spc="-45">
                <a:latin typeface="Tahoma"/>
                <a:cs typeface="Tahoma"/>
              </a:rPr>
              <a:t>do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tale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che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lo</a:t>
            </a:r>
            <a:r>
              <a:rPr dirty="0" sz="1000" spc="-30">
                <a:latin typeface="Tahoma"/>
                <a:cs typeface="Tahoma"/>
              </a:rPr>
              <a:t>g</a:t>
            </a:r>
            <a:r>
              <a:rPr dirty="0" baseline="-19841" sz="1050" spc="-22" i="1">
                <a:latin typeface="Trebuchet MS"/>
                <a:cs typeface="Trebuchet MS"/>
              </a:rPr>
              <a:t>a</a:t>
            </a:r>
            <a:r>
              <a:rPr dirty="0" baseline="-19841" sz="1050" spc="15" i="1">
                <a:latin typeface="Trebuchet MS"/>
                <a:cs typeface="Trebuchet MS"/>
              </a:rPr>
              <a:t> 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120" i="1">
                <a:latin typeface="Trebuchet MS"/>
                <a:cs typeface="Trebuchet MS"/>
              </a:rPr>
              <a:t> </a:t>
            </a:r>
            <a:r>
              <a:rPr dirty="0" sz="1000" spc="-40">
                <a:latin typeface="Tahoma"/>
                <a:cs typeface="Tahoma"/>
              </a:rPr>
              <a:t>sia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uguale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15" i="1">
                <a:latin typeface="Trebuchet MS"/>
                <a:cs typeface="Trebuchet MS"/>
              </a:rPr>
              <a:t>b</a:t>
            </a:r>
            <a:r>
              <a:rPr dirty="0" sz="1000" spc="-30">
                <a:latin typeface="Tahoma"/>
                <a:cs typeface="Tahoma"/>
              </a:rPr>
              <a:t>.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225461" y="1831251"/>
            <a:ext cx="2157095" cy="216535"/>
          </a:xfrm>
          <a:prstGeom prst="rect">
            <a:avLst/>
          </a:prstGeom>
          <a:ln w="5054">
            <a:solidFill>
              <a:srgbClr val="000000"/>
            </a:solidFill>
          </a:ln>
        </p:spPr>
        <p:txBody>
          <a:bodyPr wrap="square" lIns="0" tIns="0" rIns="0" bIns="0" rtlCol="0" vert="horz">
            <a:spAutoFit/>
          </a:bodyPr>
          <a:lstStyle/>
          <a:p>
            <a:pPr marL="37465">
              <a:lnSpc>
                <a:spcPct val="100000"/>
              </a:lnSpc>
            </a:pPr>
            <a:r>
              <a:rPr dirty="0" sz="1200" spc="-45">
                <a:solidFill>
                  <a:srgbClr val="FF0000"/>
                </a:solidFill>
                <a:latin typeface="Calibri"/>
                <a:cs typeface="Calibri"/>
              </a:rPr>
              <a:t>no</a:t>
            </a:r>
            <a:r>
              <a:rPr dirty="0" sz="1200" spc="114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dirty="0" sz="1200" spc="-40">
                <a:solidFill>
                  <a:srgbClr val="FF0000"/>
                </a:solidFill>
                <a:latin typeface="Calibri"/>
                <a:cs typeface="Calibri"/>
              </a:rPr>
              <a:t>met</a:t>
            </a:r>
            <a:r>
              <a:rPr dirty="0" sz="1200" spc="-10">
                <a:solidFill>
                  <a:srgbClr val="FF0000"/>
                </a:solidFill>
                <a:latin typeface="Calibri"/>
                <a:cs typeface="Calibri"/>
              </a:rPr>
              <a:t>o</a:t>
            </a:r>
            <a:r>
              <a:rPr dirty="0" sz="1200" spc="-45">
                <a:solidFill>
                  <a:srgbClr val="FF0000"/>
                </a:solidFill>
                <a:latin typeface="Calibri"/>
                <a:cs typeface="Calibri"/>
              </a:rPr>
              <a:t>do</a:t>
            </a:r>
            <a:r>
              <a:rPr dirty="0" sz="1200" spc="114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dirty="0" sz="1200" spc="-20">
                <a:solidFill>
                  <a:srgbClr val="FF0000"/>
                </a:solidFill>
                <a:latin typeface="Calibri"/>
                <a:cs typeface="Calibri"/>
              </a:rPr>
              <a:t>di</a:t>
            </a:r>
            <a:r>
              <a:rPr dirty="0" sz="1200" spc="114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dirty="0" sz="1200" spc="-25">
                <a:solidFill>
                  <a:srgbClr val="FF0000"/>
                </a:solidFill>
                <a:latin typeface="Calibri"/>
                <a:cs typeface="Calibri"/>
              </a:rPr>
              <a:t>risoluzione</a:t>
            </a:r>
            <a:r>
              <a:rPr dirty="0" sz="1200" spc="114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dirty="0" sz="1200" spc="-40">
                <a:solidFill>
                  <a:srgbClr val="FF0000"/>
                </a:solidFill>
                <a:latin typeface="Calibri"/>
                <a:cs typeface="Calibri"/>
              </a:rPr>
              <a:t>generale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0" y="3364623"/>
            <a:ext cx="1383030" cy="91440"/>
          </a:xfrm>
          <a:custGeom>
            <a:avLst/>
            <a:gdLst/>
            <a:ahLst/>
            <a:cxnLst/>
            <a:rect l="l" t="t" r="r" b="b"/>
            <a:pathLst>
              <a:path w="1383030" h="91439">
                <a:moveTo>
                  <a:pt x="0" y="91376"/>
                </a:moveTo>
                <a:lnTo>
                  <a:pt x="1382420" y="91376"/>
                </a:lnTo>
                <a:lnTo>
                  <a:pt x="1382420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1382420" y="3364623"/>
            <a:ext cx="1935480" cy="91440"/>
          </a:xfrm>
          <a:custGeom>
            <a:avLst/>
            <a:gdLst/>
            <a:ahLst/>
            <a:cxnLst/>
            <a:rect l="l" t="t" r="r" b="b"/>
            <a:pathLst>
              <a:path w="1935479" h="91439">
                <a:moveTo>
                  <a:pt x="0" y="91376"/>
                </a:moveTo>
                <a:lnTo>
                  <a:pt x="1935352" y="91376"/>
                </a:lnTo>
                <a:lnTo>
                  <a:pt x="1935352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3317760" y="3364623"/>
            <a:ext cx="829944" cy="91440"/>
          </a:xfrm>
          <a:custGeom>
            <a:avLst/>
            <a:gdLst/>
            <a:ahLst/>
            <a:cxnLst/>
            <a:rect l="l" t="t" r="r" b="b"/>
            <a:pathLst>
              <a:path w="829945" h="91439">
                <a:moveTo>
                  <a:pt x="0" y="91376"/>
                </a:moveTo>
                <a:lnTo>
                  <a:pt x="829411" y="91376"/>
                </a:lnTo>
                <a:lnTo>
                  <a:pt x="829411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4147172" y="3364623"/>
            <a:ext cx="461009" cy="91440"/>
          </a:xfrm>
          <a:custGeom>
            <a:avLst/>
            <a:gdLst/>
            <a:ahLst/>
            <a:cxnLst/>
            <a:rect l="l" t="t" r="r" b="b"/>
            <a:pathLst>
              <a:path w="461010" h="91439">
                <a:moveTo>
                  <a:pt x="0" y="91376"/>
                </a:moveTo>
                <a:lnTo>
                  <a:pt x="460832" y="91376"/>
                </a:lnTo>
                <a:lnTo>
                  <a:pt x="46083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Agnese</a:t>
            </a:r>
            <a:r>
              <a:rPr dirty="0" spc="15"/>
              <a:t> </a:t>
            </a:r>
            <a:r>
              <a:rPr dirty="0" spc="-10"/>
              <a:t>Di</a:t>
            </a:r>
            <a:r>
              <a:rPr dirty="0" spc="15"/>
              <a:t> </a:t>
            </a:r>
            <a:r>
              <a:rPr dirty="0" spc="-30"/>
              <a:t>Castro</a:t>
            </a:r>
          </a:p>
        </p:txBody>
      </p:sp>
      <p:sp>
        <p:nvSpPr>
          <p:cNvPr id="13" name="object 13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0"/>
              <a:t>Es</a:t>
            </a:r>
            <a:r>
              <a:rPr dirty="0" spc="-5"/>
              <a:t>p</a:t>
            </a:r>
            <a:r>
              <a:rPr dirty="0" spc="-40"/>
              <a:t>onenziale</a:t>
            </a:r>
            <a:r>
              <a:rPr dirty="0" spc="15"/>
              <a:t> </a:t>
            </a:r>
            <a:r>
              <a:rPr dirty="0" spc="50"/>
              <a:t>&amp;</a:t>
            </a:r>
            <a:r>
              <a:rPr dirty="0" spc="15"/>
              <a:t> </a:t>
            </a:r>
            <a:r>
              <a:rPr dirty="0" spc="-25"/>
              <a:t>Log</a:t>
            </a:r>
            <a:r>
              <a:rPr dirty="0" spc="-40"/>
              <a:t>a</a:t>
            </a:r>
            <a:r>
              <a:rPr dirty="0" spc="-25"/>
              <a:t>ritmo:</a:t>
            </a:r>
            <a:r>
              <a:rPr dirty="0" spc="75"/>
              <a:t> </a:t>
            </a:r>
            <a:r>
              <a:rPr dirty="0" spc="-35"/>
              <a:t>p</a:t>
            </a:r>
            <a:r>
              <a:rPr dirty="0" spc="-50"/>
              <a:t>a</a:t>
            </a:r>
            <a:r>
              <a:rPr dirty="0" spc="-25"/>
              <a:t>rte</a:t>
            </a:r>
            <a:r>
              <a:rPr dirty="0" spc="15"/>
              <a:t> </a:t>
            </a:r>
            <a:r>
              <a:rPr dirty="0" spc="-55"/>
              <a:t>3</a:t>
            </a:r>
          </a:p>
        </p:txBody>
      </p:sp>
      <p:sp>
        <p:nvSpPr>
          <p:cNvPr id="14" name="object 14"/>
          <p:cNvSpPr txBox="1"/>
          <p:nvPr/>
        </p:nvSpPr>
        <p:spPr>
          <a:xfrm>
            <a:off x="3458971" y="3367563"/>
            <a:ext cx="54737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25">
                <a:solidFill>
                  <a:srgbClr val="7A0000"/>
                </a:solidFill>
                <a:latin typeface="Lucida Sans Unicode"/>
                <a:cs typeface="Lucida Sans Unicode"/>
              </a:rPr>
              <a:t>Unitelma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Sapienza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15" name="object 15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r>
              <a:rPr dirty="0" spc="-55"/>
              <a:t>8</a:t>
            </a:r>
            <a:r>
              <a:rPr dirty="0" spc="-40"/>
              <a:t>/27</a:t>
            </a:r>
          </a:p>
        </p:txBody>
      </p:sp>
    </p:spTree>
  </p:cSld>
  <p:clrMapOvr>
    <a:masterClrMapping/>
  </p:clrMapOvr>
  <p:transition spd="fast">
    <p:cut thruBlk="0"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21880" y="24034"/>
            <a:ext cx="66040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Equazioni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5">
                <a:solidFill>
                  <a:srgbClr val="7A0000"/>
                </a:solidFill>
                <a:latin typeface="Lucida Sans Unicode"/>
                <a:cs typeface="Lucida Sans Unicode"/>
              </a:rPr>
              <a:t>log</a:t>
            </a:r>
            <a:r>
              <a:rPr dirty="0" sz="500" spc="-55">
                <a:solidFill>
                  <a:srgbClr val="7A0000"/>
                </a:solidFill>
                <a:latin typeface="Lucida Sans Unicode"/>
                <a:cs typeface="Lucida Sans Unicode"/>
              </a:rPr>
              <a:t>a</a:t>
            </a:r>
            <a:r>
              <a:rPr dirty="0" sz="500" spc="-20">
                <a:solidFill>
                  <a:srgbClr val="7A0000"/>
                </a:solidFill>
                <a:latin typeface="Lucida Sans Unicode"/>
                <a:cs typeface="Lucida Sans Unicode"/>
              </a:rPr>
              <a:t>rit</a:t>
            </a:r>
            <a:r>
              <a:rPr dirty="0" sz="500" spc="-50">
                <a:solidFill>
                  <a:srgbClr val="7A0000"/>
                </a:solidFill>
                <a:latin typeface="Lucida Sans Unicode"/>
                <a:cs typeface="Lucida Sans Unicode"/>
              </a:rPr>
              <a:t>m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ich</a:t>
            </a:r>
            <a:r>
              <a:rPr dirty="0" sz="500" spc="-45">
                <a:solidFill>
                  <a:srgbClr val="7A0000"/>
                </a:solidFill>
                <a:latin typeface="Lucida Sans Unicode"/>
                <a:cs typeface="Lucida Sans Unicode"/>
              </a:rPr>
              <a:t>e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1115">
              <a:lnSpc>
                <a:spcPct val="100000"/>
              </a:lnSpc>
            </a:pPr>
            <a:r>
              <a:rPr dirty="0" sz="1000" spc="-30">
                <a:solidFill>
                  <a:srgbClr val="007F00"/>
                </a:solidFill>
              </a:rPr>
              <a:t>Esempio:</a:t>
            </a:r>
            <a:endParaRPr sz="1000"/>
          </a:p>
        </p:txBody>
      </p:sp>
      <p:sp>
        <p:nvSpPr>
          <p:cNvPr id="5" name="object 5"/>
          <p:cNvSpPr/>
          <p:nvPr/>
        </p:nvSpPr>
        <p:spPr>
          <a:xfrm>
            <a:off x="75729" y="351484"/>
            <a:ext cx="4456607" cy="10160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0" y="0"/>
            <a:ext cx="4608004" cy="34560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4468835" y="695756"/>
            <a:ext cx="114301" cy="11430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77330" y="746557"/>
            <a:ext cx="4304204" cy="635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4532336" y="258092"/>
            <a:ext cx="50800" cy="450364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532336" y="321592"/>
            <a:ext cx="50800" cy="386864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75729" y="434061"/>
            <a:ext cx="4457065" cy="325755"/>
          </a:xfrm>
          <a:custGeom>
            <a:avLst/>
            <a:gdLst/>
            <a:ahLst/>
            <a:cxnLst/>
            <a:rect l="l" t="t" r="r" b="b"/>
            <a:pathLst>
              <a:path w="4457065" h="325755">
                <a:moveTo>
                  <a:pt x="4456606" y="0"/>
                </a:moveTo>
                <a:lnTo>
                  <a:pt x="0" y="0"/>
                </a:lnTo>
                <a:lnTo>
                  <a:pt x="0" y="274395"/>
                </a:lnTo>
                <a:lnTo>
                  <a:pt x="16636" y="311909"/>
                </a:lnTo>
                <a:lnTo>
                  <a:pt x="4405806" y="325196"/>
                </a:lnTo>
                <a:lnTo>
                  <a:pt x="4420049" y="323151"/>
                </a:lnTo>
                <a:lnTo>
                  <a:pt x="4451170" y="297192"/>
                </a:lnTo>
                <a:lnTo>
                  <a:pt x="445660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4532336" y="308892"/>
            <a:ext cx="0" cy="419100"/>
          </a:xfrm>
          <a:custGeom>
            <a:avLst/>
            <a:gdLst/>
            <a:ahLst/>
            <a:cxnLst/>
            <a:rect l="l" t="t" r="r" b="b"/>
            <a:pathLst>
              <a:path w="0" h="419100">
                <a:moveTo>
                  <a:pt x="0" y="418614"/>
                </a:moveTo>
                <a:lnTo>
                  <a:pt x="0" y="0"/>
                </a:lnTo>
              </a:path>
            </a:pathLst>
          </a:custGeom>
          <a:ln w="3175">
            <a:solidFill>
              <a:srgbClr val="7F7F7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4532336" y="296192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AFAFA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4532336" y="283492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CECEC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4532336" y="270792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EFEFE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4532336" y="251742"/>
            <a:ext cx="0" cy="19050"/>
          </a:xfrm>
          <a:custGeom>
            <a:avLst/>
            <a:gdLst/>
            <a:ahLst/>
            <a:cxnLst/>
            <a:rect l="l" t="t" r="r" b="b"/>
            <a:pathLst>
              <a:path w="0" h="19050">
                <a:moveTo>
                  <a:pt x="0" y="19050"/>
                </a:moveTo>
                <a:lnTo>
                  <a:pt x="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 txBox="1"/>
          <p:nvPr/>
        </p:nvSpPr>
        <p:spPr>
          <a:xfrm>
            <a:off x="1530985" y="575320"/>
            <a:ext cx="1546225" cy="1911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lo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g</a:t>
            </a:r>
            <a:r>
              <a:rPr dirty="0" baseline="-19841" sz="1050" spc="-120">
                <a:solidFill>
                  <a:srgbClr val="0000FF"/>
                </a:solidFill>
                <a:latin typeface="Lucida Sans Unicode"/>
                <a:cs typeface="Lucida Sans Unicode"/>
              </a:rPr>
              <a:t>2</a:t>
            </a:r>
            <a:r>
              <a:rPr dirty="0" baseline="-19841" sz="1050" spc="-1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45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r>
              <a:rPr dirty="0" sz="1000" spc="10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sz="1000" spc="-25">
                <a:solidFill>
                  <a:srgbClr val="0000FF"/>
                </a:solidFill>
                <a:latin typeface="Lucida Sans Unicode"/>
                <a:cs typeface="Lucida Sans Unicode"/>
              </a:rPr>
              <a:t>−</a:t>
            </a:r>
            <a:r>
              <a:rPr dirty="0" sz="1000" spc="-9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lo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g</a:t>
            </a:r>
            <a:r>
              <a:rPr dirty="0" baseline="-19841" sz="1050" spc="-120">
                <a:solidFill>
                  <a:srgbClr val="0000FF"/>
                </a:solidFill>
                <a:latin typeface="Lucida Sans Unicode"/>
                <a:cs typeface="Lucida Sans Unicode"/>
              </a:rPr>
              <a:t>2</a:t>
            </a:r>
            <a:r>
              <a:rPr dirty="0" baseline="-19841" sz="1050" spc="-1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7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lo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g</a:t>
            </a:r>
            <a:r>
              <a:rPr dirty="0" baseline="-19841" sz="1050" spc="-44">
                <a:solidFill>
                  <a:srgbClr val="0000FF"/>
                </a:solidFill>
                <a:latin typeface="Lucida Sans Unicode"/>
                <a:cs typeface="Lucida Sans Unicode"/>
              </a:rPr>
              <a:t>2</a:t>
            </a:r>
            <a:r>
              <a:rPr dirty="0" sz="1000">
                <a:solidFill>
                  <a:srgbClr val="0000FF"/>
                </a:solidFill>
                <a:latin typeface="Tahoma"/>
                <a:cs typeface="Tahoma"/>
              </a:rPr>
              <a:t>(</a:t>
            </a:r>
            <a:r>
              <a:rPr dirty="0" sz="1000" spc="-45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r>
              <a:rPr dirty="0" sz="1000" spc="10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sz="1000" spc="-25">
                <a:solidFill>
                  <a:srgbClr val="0000FF"/>
                </a:solidFill>
                <a:latin typeface="Lucida Sans Unicode"/>
                <a:cs typeface="Lucida Sans Unicode"/>
              </a:rPr>
              <a:t>−</a:t>
            </a:r>
            <a:r>
              <a:rPr dirty="0" sz="1000" spc="-9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25">
                <a:solidFill>
                  <a:srgbClr val="0000FF"/>
                </a:solidFill>
                <a:latin typeface="Tahoma"/>
                <a:cs typeface="Tahoma"/>
              </a:rPr>
              <a:t>1)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662887" y="939353"/>
            <a:ext cx="1282700" cy="4235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30">
                <a:latin typeface="Tahoma"/>
                <a:cs typeface="Tahoma"/>
              </a:rPr>
              <a:t>Condizione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di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esistenza:</a:t>
            </a:r>
            <a:endParaRPr sz="10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800">
              <a:latin typeface="Times New Roman"/>
              <a:cs typeface="Times New Roman"/>
            </a:endParaRPr>
          </a:p>
          <a:p>
            <a:pPr marL="588010">
              <a:lnSpc>
                <a:spcPct val="100000"/>
              </a:lnSpc>
            </a:pPr>
            <a:r>
              <a:rPr dirty="0" baseline="55555" sz="1500" spc="780">
                <a:latin typeface="Arial"/>
                <a:cs typeface="Arial"/>
              </a:rPr>
              <a:t> 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65" i="1">
                <a:latin typeface="Trebuchet MS"/>
                <a:cs typeface="Trebuchet MS"/>
              </a:rPr>
              <a:t> </a:t>
            </a:r>
            <a:r>
              <a:rPr dirty="0" sz="1000" spc="-50" i="1">
                <a:latin typeface="Verdana"/>
                <a:cs typeface="Verdana"/>
              </a:rPr>
              <a:t>&gt;</a:t>
            </a:r>
            <a:r>
              <a:rPr dirty="0" sz="1000" spc="-75" i="1">
                <a:latin typeface="Verdana"/>
                <a:cs typeface="Verdana"/>
              </a:rPr>
              <a:t> </a:t>
            </a:r>
            <a:r>
              <a:rPr dirty="0" sz="1000" spc="-50">
                <a:latin typeface="Tahoma"/>
                <a:cs typeface="Tahoma"/>
              </a:rPr>
              <a:t>0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666953" y="1149504"/>
            <a:ext cx="647700" cy="4343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55555" sz="1500" spc="780">
                <a:latin typeface="Arial"/>
                <a:cs typeface="Arial"/>
              </a:rPr>
              <a:t> 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65" i="1">
                <a:latin typeface="Trebuchet MS"/>
                <a:cs typeface="Trebuchet MS"/>
              </a:rPr>
              <a:t> </a:t>
            </a:r>
            <a:r>
              <a:rPr dirty="0" sz="1000" spc="-50" i="1">
                <a:latin typeface="Verdana"/>
                <a:cs typeface="Verdana"/>
              </a:rPr>
              <a:t>&gt;</a:t>
            </a:r>
            <a:r>
              <a:rPr dirty="0" sz="1000" spc="-75" i="1">
                <a:latin typeface="Verdana"/>
                <a:cs typeface="Verdana"/>
              </a:rPr>
              <a:t> </a:t>
            </a:r>
            <a:r>
              <a:rPr dirty="0" sz="1000" spc="-50">
                <a:latin typeface="Tahoma"/>
                <a:cs typeface="Tahoma"/>
              </a:rPr>
              <a:t>0</a:t>
            </a:r>
            <a:endParaRPr sz="1000">
              <a:latin typeface="Tahoma"/>
              <a:cs typeface="Tahoma"/>
            </a:endParaRPr>
          </a:p>
          <a:p>
            <a:pPr marL="114300">
              <a:lnSpc>
                <a:spcPct val="100000"/>
              </a:lnSpc>
              <a:spcBef>
                <a:spcPts val="234"/>
              </a:spcBef>
            </a:pP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10" i="1">
                <a:latin typeface="Trebuchet MS"/>
                <a:cs typeface="Trebuchet MS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50">
                <a:latin typeface="Tahoma"/>
                <a:cs typeface="Tahoma"/>
              </a:rPr>
              <a:t>1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50" i="1">
                <a:latin typeface="Verdana"/>
                <a:cs typeface="Verdana"/>
              </a:rPr>
              <a:t>&gt;</a:t>
            </a:r>
            <a:r>
              <a:rPr dirty="0" sz="1000" spc="-75" i="1">
                <a:latin typeface="Verdana"/>
                <a:cs typeface="Verdana"/>
              </a:rPr>
              <a:t> </a:t>
            </a:r>
            <a:r>
              <a:rPr dirty="0" sz="1000" spc="-50">
                <a:latin typeface="Tahoma"/>
                <a:cs typeface="Tahoma"/>
              </a:rPr>
              <a:t>0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1718589" y="1335517"/>
            <a:ext cx="25781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114">
                <a:latin typeface="Lucida Sans Unicode"/>
                <a:cs typeface="Lucida Sans Unicode"/>
              </a:rPr>
              <a:t>⇐</a:t>
            </a:r>
            <a:r>
              <a:rPr dirty="0" sz="1000" spc="55">
                <a:latin typeface="Lucida Sans Unicode"/>
                <a:cs typeface="Lucida Sans Unicode"/>
              </a:rPr>
              <a:t>⇒</a:t>
            </a:r>
            <a:endParaRPr sz="1000">
              <a:latin typeface="Lucida Sans Unicode"/>
              <a:cs typeface="Lucida Sans Unicode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2340686" y="1392768"/>
            <a:ext cx="32766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65" i="1">
                <a:latin typeface="Trebuchet MS"/>
                <a:cs typeface="Trebuchet MS"/>
              </a:rPr>
              <a:t> </a:t>
            </a:r>
            <a:r>
              <a:rPr dirty="0" sz="1000" spc="-50" i="1">
                <a:latin typeface="Verdana"/>
                <a:cs typeface="Verdana"/>
              </a:rPr>
              <a:t>&gt;</a:t>
            </a:r>
            <a:r>
              <a:rPr dirty="0" sz="1000" spc="-75" i="1">
                <a:latin typeface="Verdana"/>
                <a:cs typeface="Verdana"/>
              </a:rPr>
              <a:t> </a:t>
            </a:r>
            <a:r>
              <a:rPr dirty="0" sz="1000" spc="-50">
                <a:latin typeface="Tahoma"/>
                <a:cs typeface="Tahoma"/>
              </a:rPr>
              <a:t>1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0" y="3364623"/>
            <a:ext cx="1383030" cy="91440"/>
          </a:xfrm>
          <a:custGeom>
            <a:avLst/>
            <a:gdLst/>
            <a:ahLst/>
            <a:cxnLst/>
            <a:rect l="l" t="t" r="r" b="b"/>
            <a:pathLst>
              <a:path w="1383030" h="91439">
                <a:moveTo>
                  <a:pt x="0" y="91376"/>
                </a:moveTo>
                <a:lnTo>
                  <a:pt x="1382420" y="91376"/>
                </a:lnTo>
                <a:lnTo>
                  <a:pt x="1382420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1382420" y="3364623"/>
            <a:ext cx="1935480" cy="91440"/>
          </a:xfrm>
          <a:custGeom>
            <a:avLst/>
            <a:gdLst/>
            <a:ahLst/>
            <a:cxnLst/>
            <a:rect l="l" t="t" r="r" b="b"/>
            <a:pathLst>
              <a:path w="1935479" h="91439">
                <a:moveTo>
                  <a:pt x="0" y="91376"/>
                </a:moveTo>
                <a:lnTo>
                  <a:pt x="1935352" y="91376"/>
                </a:lnTo>
                <a:lnTo>
                  <a:pt x="1935352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3317760" y="3364623"/>
            <a:ext cx="829944" cy="91440"/>
          </a:xfrm>
          <a:custGeom>
            <a:avLst/>
            <a:gdLst/>
            <a:ahLst/>
            <a:cxnLst/>
            <a:rect l="l" t="t" r="r" b="b"/>
            <a:pathLst>
              <a:path w="829945" h="91439">
                <a:moveTo>
                  <a:pt x="0" y="91376"/>
                </a:moveTo>
                <a:lnTo>
                  <a:pt x="829411" y="91376"/>
                </a:lnTo>
                <a:lnTo>
                  <a:pt x="829411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4147172" y="3364623"/>
            <a:ext cx="461009" cy="91440"/>
          </a:xfrm>
          <a:custGeom>
            <a:avLst/>
            <a:gdLst/>
            <a:ahLst/>
            <a:cxnLst/>
            <a:rect l="l" t="t" r="r" b="b"/>
            <a:pathLst>
              <a:path w="461010" h="91439">
                <a:moveTo>
                  <a:pt x="0" y="91376"/>
                </a:moveTo>
                <a:lnTo>
                  <a:pt x="460832" y="91376"/>
                </a:lnTo>
                <a:lnTo>
                  <a:pt x="46083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Agnese</a:t>
            </a:r>
            <a:r>
              <a:rPr dirty="0" spc="15"/>
              <a:t> </a:t>
            </a:r>
            <a:r>
              <a:rPr dirty="0" spc="-10"/>
              <a:t>Di</a:t>
            </a:r>
            <a:r>
              <a:rPr dirty="0" spc="15"/>
              <a:t> </a:t>
            </a:r>
            <a:r>
              <a:rPr dirty="0" spc="-30"/>
              <a:t>Castro</a:t>
            </a:r>
          </a:p>
        </p:txBody>
      </p:sp>
      <p:sp>
        <p:nvSpPr>
          <p:cNvPr id="27" name="object 27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0"/>
              <a:t>Es</a:t>
            </a:r>
            <a:r>
              <a:rPr dirty="0" spc="-5"/>
              <a:t>p</a:t>
            </a:r>
            <a:r>
              <a:rPr dirty="0" spc="-40"/>
              <a:t>onenziale</a:t>
            </a:r>
            <a:r>
              <a:rPr dirty="0" spc="15"/>
              <a:t> </a:t>
            </a:r>
            <a:r>
              <a:rPr dirty="0" spc="50"/>
              <a:t>&amp;</a:t>
            </a:r>
            <a:r>
              <a:rPr dirty="0" spc="15"/>
              <a:t> </a:t>
            </a:r>
            <a:r>
              <a:rPr dirty="0" spc="-25"/>
              <a:t>Log</a:t>
            </a:r>
            <a:r>
              <a:rPr dirty="0" spc="-40"/>
              <a:t>a</a:t>
            </a:r>
            <a:r>
              <a:rPr dirty="0" spc="-25"/>
              <a:t>ritmo:</a:t>
            </a:r>
            <a:r>
              <a:rPr dirty="0" spc="75"/>
              <a:t> </a:t>
            </a:r>
            <a:r>
              <a:rPr dirty="0" spc="-35"/>
              <a:t>p</a:t>
            </a:r>
            <a:r>
              <a:rPr dirty="0" spc="-50"/>
              <a:t>a</a:t>
            </a:r>
            <a:r>
              <a:rPr dirty="0" spc="-25"/>
              <a:t>rte</a:t>
            </a:r>
            <a:r>
              <a:rPr dirty="0" spc="15"/>
              <a:t> </a:t>
            </a:r>
            <a:r>
              <a:rPr dirty="0" spc="-55"/>
              <a:t>3</a:t>
            </a:r>
          </a:p>
        </p:txBody>
      </p:sp>
      <p:sp>
        <p:nvSpPr>
          <p:cNvPr id="28" name="object 28"/>
          <p:cNvSpPr txBox="1"/>
          <p:nvPr/>
        </p:nvSpPr>
        <p:spPr>
          <a:xfrm>
            <a:off x="3458971" y="3367563"/>
            <a:ext cx="54737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25">
                <a:solidFill>
                  <a:srgbClr val="7A0000"/>
                </a:solidFill>
                <a:latin typeface="Lucida Sans Unicode"/>
                <a:cs typeface="Lucida Sans Unicode"/>
              </a:rPr>
              <a:t>Unitelma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Sapienza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4297667" y="3367563"/>
            <a:ext cx="16002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0">
                <a:solidFill>
                  <a:srgbClr val="FFFFFF"/>
                </a:solidFill>
                <a:latin typeface="Lucida Sans Unicode"/>
                <a:cs typeface="Lucida Sans Unicode"/>
              </a:rPr>
              <a:t>9/27</a:t>
            </a:r>
            <a:endParaRPr sz="5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21880" y="24034"/>
            <a:ext cx="66040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Equazioni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5">
                <a:solidFill>
                  <a:srgbClr val="7A0000"/>
                </a:solidFill>
                <a:latin typeface="Lucida Sans Unicode"/>
                <a:cs typeface="Lucida Sans Unicode"/>
              </a:rPr>
              <a:t>log</a:t>
            </a:r>
            <a:r>
              <a:rPr dirty="0" sz="500" spc="-55">
                <a:solidFill>
                  <a:srgbClr val="7A0000"/>
                </a:solidFill>
                <a:latin typeface="Lucida Sans Unicode"/>
                <a:cs typeface="Lucida Sans Unicode"/>
              </a:rPr>
              <a:t>a</a:t>
            </a:r>
            <a:r>
              <a:rPr dirty="0" sz="500" spc="-20">
                <a:solidFill>
                  <a:srgbClr val="7A0000"/>
                </a:solidFill>
                <a:latin typeface="Lucida Sans Unicode"/>
                <a:cs typeface="Lucida Sans Unicode"/>
              </a:rPr>
              <a:t>rit</a:t>
            </a:r>
            <a:r>
              <a:rPr dirty="0" sz="500" spc="-50">
                <a:solidFill>
                  <a:srgbClr val="7A0000"/>
                </a:solidFill>
                <a:latin typeface="Lucida Sans Unicode"/>
                <a:cs typeface="Lucida Sans Unicode"/>
              </a:rPr>
              <a:t>m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ich</a:t>
            </a:r>
            <a:r>
              <a:rPr dirty="0" sz="500" spc="-45">
                <a:solidFill>
                  <a:srgbClr val="7A0000"/>
                </a:solidFill>
                <a:latin typeface="Lucida Sans Unicode"/>
                <a:cs typeface="Lucida Sans Unicode"/>
              </a:rPr>
              <a:t>e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1115">
              <a:lnSpc>
                <a:spcPct val="100000"/>
              </a:lnSpc>
            </a:pPr>
            <a:r>
              <a:rPr dirty="0" sz="1000" spc="-30">
                <a:solidFill>
                  <a:srgbClr val="007F00"/>
                </a:solidFill>
              </a:rPr>
              <a:t>Esempio:</a:t>
            </a:r>
            <a:endParaRPr sz="1000"/>
          </a:p>
        </p:txBody>
      </p:sp>
      <p:sp>
        <p:nvSpPr>
          <p:cNvPr id="5" name="object 5"/>
          <p:cNvSpPr/>
          <p:nvPr/>
        </p:nvSpPr>
        <p:spPr>
          <a:xfrm>
            <a:off x="75729" y="351484"/>
            <a:ext cx="4456607" cy="10160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0" y="0"/>
            <a:ext cx="4608004" cy="34560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4468835" y="695756"/>
            <a:ext cx="114301" cy="11430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77330" y="746557"/>
            <a:ext cx="4304204" cy="635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4532336" y="258092"/>
            <a:ext cx="50800" cy="450364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532336" y="321592"/>
            <a:ext cx="50800" cy="386864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75729" y="434061"/>
            <a:ext cx="4457065" cy="325755"/>
          </a:xfrm>
          <a:custGeom>
            <a:avLst/>
            <a:gdLst/>
            <a:ahLst/>
            <a:cxnLst/>
            <a:rect l="l" t="t" r="r" b="b"/>
            <a:pathLst>
              <a:path w="4457065" h="325755">
                <a:moveTo>
                  <a:pt x="4456606" y="0"/>
                </a:moveTo>
                <a:lnTo>
                  <a:pt x="0" y="0"/>
                </a:lnTo>
                <a:lnTo>
                  <a:pt x="0" y="274395"/>
                </a:lnTo>
                <a:lnTo>
                  <a:pt x="16636" y="311909"/>
                </a:lnTo>
                <a:lnTo>
                  <a:pt x="4405806" y="325196"/>
                </a:lnTo>
                <a:lnTo>
                  <a:pt x="4420049" y="323151"/>
                </a:lnTo>
                <a:lnTo>
                  <a:pt x="4451170" y="297192"/>
                </a:lnTo>
                <a:lnTo>
                  <a:pt x="445660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4532336" y="308892"/>
            <a:ext cx="0" cy="419100"/>
          </a:xfrm>
          <a:custGeom>
            <a:avLst/>
            <a:gdLst/>
            <a:ahLst/>
            <a:cxnLst/>
            <a:rect l="l" t="t" r="r" b="b"/>
            <a:pathLst>
              <a:path w="0" h="419100">
                <a:moveTo>
                  <a:pt x="0" y="418614"/>
                </a:moveTo>
                <a:lnTo>
                  <a:pt x="0" y="0"/>
                </a:lnTo>
              </a:path>
            </a:pathLst>
          </a:custGeom>
          <a:ln w="3175">
            <a:solidFill>
              <a:srgbClr val="7F7F7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4532336" y="296192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AFAFA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4532336" y="283492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CECEC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4532336" y="270792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EFEFE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4532336" y="251742"/>
            <a:ext cx="0" cy="19050"/>
          </a:xfrm>
          <a:custGeom>
            <a:avLst/>
            <a:gdLst/>
            <a:ahLst/>
            <a:cxnLst/>
            <a:rect l="l" t="t" r="r" b="b"/>
            <a:pathLst>
              <a:path w="0" h="19050">
                <a:moveTo>
                  <a:pt x="0" y="19050"/>
                </a:moveTo>
                <a:lnTo>
                  <a:pt x="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 txBox="1"/>
          <p:nvPr/>
        </p:nvSpPr>
        <p:spPr>
          <a:xfrm>
            <a:off x="1530985" y="575320"/>
            <a:ext cx="1546225" cy="1911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lo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g</a:t>
            </a:r>
            <a:r>
              <a:rPr dirty="0" baseline="-19841" sz="1050" spc="-120">
                <a:solidFill>
                  <a:srgbClr val="0000FF"/>
                </a:solidFill>
                <a:latin typeface="Lucida Sans Unicode"/>
                <a:cs typeface="Lucida Sans Unicode"/>
              </a:rPr>
              <a:t>2</a:t>
            </a:r>
            <a:r>
              <a:rPr dirty="0" baseline="-19841" sz="1050" spc="-1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45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r>
              <a:rPr dirty="0" sz="1000" spc="10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sz="1000" spc="-25">
                <a:solidFill>
                  <a:srgbClr val="0000FF"/>
                </a:solidFill>
                <a:latin typeface="Lucida Sans Unicode"/>
                <a:cs typeface="Lucida Sans Unicode"/>
              </a:rPr>
              <a:t>−</a:t>
            </a:r>
            <a:r>
              <a:rPr dirty="0" sz="1000" spc="-9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lo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g</a:t>
            </a:r>
            <a:r>
              <a:rPr dirty="0" baseline="-19841" sz="1050" spc="-120">
                <a:solidFill>
                  <a:srgbClr val="0000FF"/>
                </a:solidFill>
                <a:latin typeface="Lucida Sans Unicode"/>
                <a:cs typeface="Lucida Sans Unicode"/>
              </a:rPr>
              <a:t>2</a:t>
            </a:r>
            <a:r>
              <a:rPr dirty="0" baseline="-19841" sz="1050" spc="-1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7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lo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g</a:t>
            </a:r>
            <a:r>
              <a:rPr dirty="0" baseline="-19841" sz="1050" spc="-44">
                <a:solidFill>
                  <a:srgbClr val="0000FF"/>
                </a:solidFill>
                <a:latin typeface="Lucida Sans Unicode"/>
                <a:cs typeface="Lucida Sans Unicode"/>
              </a:rPr>
              <a:t>2</a:t>
            </a:r>
            <a:r>
              <a:rPr dirty="0" sz="1000">
                <a:solidFill>
                  <a:srgbClr val="0000FF"/>
                </a:solidFill>
                <a:latin typeface="Tahoma"/>
                <a:cs typeface="Tahoma"/>
              </a:rPr>
              <a:t>(</a:t>
            </a:r>
            <a:r>
              <a:rPr dirty="0" sz="1000" spc="-45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r>
              <a:rPr dirty="0" sz="1000" spc="10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sz="1000" spc="-25">
                <a:solidFill>
                  <a:srgbClr val="0000FF"/>
                </a:solidFill>
                <a:latin typeface="Lucida Sans Unicode"/>
                <a:cs typeface="Lucida Sans Unicode"/>
              </a:rPr>
              <a:t>−</a:t>
            </a:r>
            <a:r>
              <a:rPr dirty="0" sz="1000" spc="-9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25">
                <a:solidFill>
                  <a:srgbClr val="0000FF"/>
                </a:solidFill>
                <a:latin typeface="Tahoma"/>
                <a:cs typeface="Tahoma"/>
              </a:rPr>
              <a:t>1)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662887" y="939353"/>
            <a:ext cx="1282700" cy="4235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30">
                <a:latin typeface="Tahoma"/>
                <a:cs typeface="Tahoma"/>
              </a:rPr>
              <a:t>Condizione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di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esistenza:</a:t>
            </a:r>
            <a:endParaRPr sz="10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800">
              <a:latin typeface="Times New Roman"/>
              <a:cs typeface="Times New Roman"/>
            </a:endParaRPr>
          </a:p>
          <a:p>
            <a:pPr marL="588010">
              <a:lnSpc>
                <a:spcPct val="100000"/>
              </a:lnSpc>
            </a:pPr>
            <a:r>
              <a:rPr dirty="0" baseline="55555" sz="1500" spc="780">
                <a:latin typeface="Arial"/>
                <a:cs typeface="Arial"/>
              </a:rPr>
              <a:t> 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65" i="1">
                <a:latin typeface="Trebuchet MS"/>
                <a:cs typeface="Trebuchet MS"/>
              </a:rPr>
              <a:t> </a:t>
            </a:r>
            <a:r>
              <a:rPr dirty="0" sz="1000" spc="-50" i="1">
                <a:latin typeface="Verdana"/>
                <a:cs typeface="Verdana"/>
              </a:rPr>
              <a:t>&gt;</a:t>
            </a:r>
            <a:r>
              <a:rPr dirty="0" sz="1000" spc="-75" i="1">
                <a:latin typeface="Verdana"/>
                <a:cs typeface="Verdana"/>
              </a:rPr>
              <a:t> </a:t>
            </a:r>
            <a:r>
              <a:rPr dirty="0" sz="1000" spc="-50">
                <a:latin typeface="Tahoma"/>
                <a:cs typeface="Tahoma"/>
              </a:rPr>
              <a:t>0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666953" y="1149504"/>
            <a:ext cx="647700" cy="4343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55555" sz="1500" spc="780">
                <a:latin typeface="Arial"/>
                <a:cs typeface="Arial"/>
              </a:rPr>
              <a:t> 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65" i="1">
                <a:latin typeface="Trebuchet MS"/>
                <a:cs typeface="Trebuchet MS"/>
              </a:rPr>
              <a:t> </a:t>
            </a:r>
            <a:r>
              <a:rPr dirty="0" sz="1000" spc="-50" i="1">
                <a:latin typeface="Verdana"/>
                <a:cs typeface="Verdana"/>
              </a:rPr>
              <a:t>&gt;</a:t>
            </a:r>
            <a:r>
              <a:rPr dirty="0" sz="1000" spc="-75" i="1">
                <a:latin typeface="Verdana"/>
                <a:cs typeface="Verdana"/>
              </a:rPr>
              <a:t> </a:t>
            </a:r>
            <a:r>
              <a:rPr dirty="0" sz="1000" spc="-50">
                <a:latin typeface="Tahoma"/>
                <a:cs typeface="Tahoma"/>
              </a:rPr>
              <a:t>0</a:t>
            </a:r>
            <a:endParaRPr sz="1000">
              <a:latin typeface="Tahoma"/>
              <a:cs typeface="Tahoma"/>
            </a:endParaRPr>
          </a:p>
          <a:p>
            <a:pPr marL="114300">
              <a:lnSpc>
                <a:spcPct val="100000"/>
              </a:lnSpc>
              <a:spcBef>
                <a:spcPts val="234"/>
              </a:spcBef>
            </a:pP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10" i="1">
                <a:latin typeface="Trebuchet MS"/>
                <a:cs typeface="Trebuchet MS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50">
                <a:latin typeface="Tahoma"/>
                <a:cs typeface="Tahoma"/>
              </a:rPr>
              <a:t>1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50" i="1">
                <a:latin typeface="Verdana"/>
                <a:cs typeface="Verdana"/>
              </a:rPr>
              <a:t>&gt;</a:t>
            </a:r>
            <a:r>
              <a:rPr dirty="0" sz="1000" spc="-75" i="1">
                <a:latin typeface="Verdana"/>
                <a:cs typeface="Verdana"/>
              </a:rPr>
              <a:t> </a:t>
            </a:r>
            <a:r>
              <a:rPr dirty="0" sz="1000" spc="-50">
                <a:latin typeface="Tahoma"/>
                <a:cs typeface="Tahoma"/>
              </a:rPr>
              <a:t>0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1718589" y="1335517"/>
            <a:ext cx="25781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114">
                <a:latin typeface="Lucida Sans Unicode"/>
                <a:cs typeface="Lucida Sans Unicode"/>
              </a:rPr>
              <a:t>⇐</a:t>
            </a:r>
            <a:r>
              <a:rPr dirty="0" sz="1000" spc="55">
                <a:latin typeface="Lucida Sans Unicode"/>
                <a:cs typeface="Lucida Sans Unicode"/>
              </a:rPr>
              <a:t>⇒</a:t>
            </a:r>
            <a:endParaRPr sz="1000">
              <a:latin typeface="Lucida Sans Unicode"/>
              <a:cs typeface="Lucida Sans Unicode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2340686" y="1392768"/>
            <a:ext cx="32766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65" i="1">
                <a:latin typeface="Trebuchet MS"/>
                <a:cs typeface="Trebuchet MS"/>
              </a:rPr>
              <a:t> </a:t>
            </a:r>
            <a:r>
              <a:rPr dirty="0" sz="1000" spc="-50" i="1">
                <a:latin typeface="Verdana"/>
                <a:cs typeface="Verdana"/>
              </a:rPr>
              <a:t>&gt;</a:t>
            </a:r>
            <a:r>
              <a:rPr dirty="0" sz="1000" spc="-75" i="1">
                <a:latin typeface="Verdana"/>
                <a:cs typeface="Verdana"/>
              </a:rPr>
              <a:t> </a:t>
            </a:r>
            <a:r>
              <a:rPr dirty="0" sz="1000" spc="-50">
                <a:latin typeface="Tahoma"/>
                <a:cs typeface="Tahoma"/>
              </a:rPr>
              <a:t>1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933310" y="1978583"/>
            <a:ext cx="2783840" cy="0"/>
          </a:xfrm>
          <a:custGeom>
            <a:avLst/>
            <a:gdLst/>
            <a:ahLst/>
            <a:cxnLst/>
            <a:rect l="l" t="t" r="r" b="b"/>
            <a:pathLst>
              <a:path w="2783840" h="0">
                <a:moveTo>
                  <a:pt x="0" y="0"/>
                </a:moveTo>
                <a:lnTo>
                  <a:pt x="278356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2034082" y="1915312"/>
            <a:ext cx="0" cy="189865"/>
          </a:xfrm>
          <a:custGeom>
            <a:avLst/>
            <a:gdLst/>
            <a:ahLst/>
            <a:cxnLst/>
            <a:rect l="l" t="t" r="r" b="b"/>
            <a:pathLst>
              <a:path w="0" h="189864">
                <a:moveTo>
                  <a:pt x="0" y="189788"/>
                </a:moveTo>
                <a:lnTo>
                  <a:pt x="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2540177" y="1915312"/>
            <a:ext cx="0" cy="316865"/>
          </a:xfrm>
          <a:custGeom>
            <a:avLst/>
            <a:gdLst/>
            <a:ahLst/>
            <a:cxnLst/>
            <a:rect l="l" t="t" r="r" b="b"/>
            <a:pathLst>
              <a:path w="0" h="316864">
                <a:moveTo>
                  <a:pt x="0" y="316318"/>
                </a:moveTo>
                <a:lnTo>
                  <a:pt x="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2034082" y="2105101"/>
            <a:ext cx="1683385" cy="0"/>
          </a:xfrm>
          <a:custGeom>
            <a:avLst/>
            <a:gdLst/>
            <a:ahLst/>
            <a:cxnLst/>
            <a:rect l="l" t="t" r="r" b="b"/>
            <a:pathLst>
              <a:path w="1683385" h="0">
                <a:moveTo>
                  <a:pt x="0" y="0"/>
                </a:moveTo>
                <a:lnTo>
                  <a:pt x="168278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2540177" y="2231631"/>
            <a:ext cx="1177290" cy="0"/>
          </a:xfrm>
          <a:custGeom>
            <a:avLst/>
            <a:gdLst/>
            <a:ahLst/>
            <a:cxnLst/>
            <a:rect l="l" t="t" r="r" b="b"/>
            <a:pathLst>
              <a:path w="1177289" h="0">
                <a:moveTo>
                  <a:pt x="0" y="0"/>
                </a:moveTo>
                <a:lnTo>
                  <a:pt x="1176693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3780129" y="1978583"/>
            <a:ext cx="63500" cy="0"/>
          </a:xfrm>
          <a:custGeom>
            <a:avLst/>
            <a:gdLst/>
            <a:ahLst/>
            <a:cxnLst/>
            <a:rect l="l" t="t" r="r" b="b"/>
            <a:pathLst>
              <a:path w="63500" h="0">
                <a:moveTo>
                  <a:pt x="0" y="0"/>
                </a:moveTo>
                <a:lnTo>
                  <a:pt x="6325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3906659" y="1978583"/>
            <a:ext cx="63500" cy="0"/>
          </a:xfrm>
          <a:custGeom>
            <a:avLst/>
            <a:gdLst/>
            <a:ahLst/>
            <a:cxnLst/>
            <a:rect l="l" t="t" r="r" b="b"/>
            <a:pathLst>
              <a:path w="63500" h="0">
                <a:moveTo>
                  <a:pt x="0" y="0"/>
                </a:moveTo>
                <a:lnTo>
                  <a:pt x="6325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4033177" y="1978583"/>
            <a:ext cx="63500" cy="0"/>
          </a:xfrm>
          <a:custGeom>
            <a:avLst/>
            <a:gdLst/>
            <a:ahLst/>
            <a:cxnLst/>
            <a:rect l="l" t="t" r="r" b="b"/>
            <a:pathLst>
              <a:path w="63500" h="0">
                <a:moveTo>
                  <a:pt x="0" y="0"/>
                </a:moveTo>
                <a:lnTo>
                  <a:pt x="6325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553732" y="1978583"/>
            <a:ext cx="63500" cy="0"/>
          </a:xfrm>
          <a:custGeom>
            <a:avLst/>
            <a:gdLst/>
            <a:ahLst/>
            <a:cxnLst/>
            <a:rect l="l" t="t" r="r" b="b"/>
            <a:pathLst>
              <a:path w="63500" h="0">
                <a:moveTo>
                  <a:pt x="0" y="0"/>
                </a:moveTo>
                <a:lnTo>
                  <a:pt x="6325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680262" y="1978583"/>
            <a:ext cx="63500" cy="0"/>
          </a:xfrm>
          <a:custGeom>
            <a:avLst/>
            <a:gdLst/>
            <a:ahLst/>
            <a:cxnLst/>
            <a:rect l="l" t="t" r="r" b="b"/>
            <a:pathLst>
              <a:path w="63500" h="0">
                <a:moveTo>
                  <a:pt x="0" y="0"/>
                </a:moveTo>
                <a:lnTo>
                  <a:pt x="6325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806780" y="1978583"/>
            <a:ext cx="63500" cy="0"/>
          </a:xfrm>
          <a:custGeom>
            <a:avLst/>
            <a:gdLst/>
            <a:ahLst/>
            <a:cxnLst/>
            <a:rect l="l" t="t" r="r" b="b"/>
            <a:pathLst>
              <a:path w="63500" h="0">
                <a:moveTo>
                  <a:pt x="0" y="0"/>
                </a:moveTo>
                <a:lnTo>
                  <a:pt x="6325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 txBox="1"/>
          <p:nvPr/>
        </p:nvSpPr>
        <p:spPr>
          <a:xfrm>
            <a:off x="2008720" y="1797998"/>
            <a:ext cx="73025" cy="114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-80">
                <a:latin typeface="Lucida Sans Unicode"/>
                <a:cs typeface="Lucida Sans Unicode"/>
              </a:rPr>
              <a:t>0</a:t>
            </a:r>
            <a:endParaRPr sz="700">
              <a:latin typeface="Lucida Sans Unicode"/>
              <a:cs typeface="Lucida Sans Unicode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2502155" y="1797998"/>
            <a:ext cx="73025" cy="114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-80">
                <a:latin typeface="Lucida Sans Unicode"/>
                <a:cs typeface="Lucida Sans Unicode"/>
              </a:rPr>
              <a:t>1</a:t>
            </a:r>
            <a:endParaRPr sz="700">
              <a:latin typeface="Lucida Sans Unicode"/>
              <a:cs typeface="Lucida Sans Unicode"/>
            </a:endParaRPr>
          </a:p>
        </p:txBody>
      </p:sp>
      <p:sp>
        <p:nvSpPr>
          <p:cNvPr id="35" name="object 35"/>
          <p:cNvSpPr/>
          <p:nvPr/>
        </p:nvSpPr>
        <p:spPr>
          <a:xfrm>
            <a:off x="0" y="3364623"/>
            <a:ext cx="1383030" cy="91440"/>
          </a:xfrm>
          <a:custGeom>
            <a:avLst/>
            <a:gdLst/>
            <a:ahLst/>
            <a:cxnLst/>
            <a:rect l="l" t="t" r="r" b="b"/>
            <a:pathLst>
              <a:path w="1383030" h="91439">
                <a:moveTo>
                  <a:pt x="0" y="91376"/>
                </a:moveTo>
                <a:lnTo>
                  <a:pt x="1382420" y="91376"/>
                </a:lnTo>
                <a:lnTo>
                  <a:pt x="1382420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/>
          <p:nvPr/>
        </p:nvSpPr>
        <p:spPr>
          <a:xfrm>
            <a:off x="1382420" y="3364623"/>
            <a:ext cx="1935480" cy="91440"/>
          </a:xfrm>
          <a:custGeom>
            <a:avLst/>
            <a:gdLst/>
            <a:ahLst/>
            <a:cxnLst/>
            <a:rect l="l" t="t" r="r" b="b"/>
            <a:pathLst>
              <a:path w="1935479" h="91439">
                <a:moveTo>
                  <a:pt x="0" y="91376"/>
                </a:moveTo>
                <a:lnTo>
                  <a:pt x="1935352" y="91376"/>
                </a:lnTo>
                <a:lnTo>
                  <a:pt x="1935352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/>
          <p:nvPr/>
        </p:nvSpPr>
        <p:spPr>
          <a:xfrm>
            <a:off x="3317760" y="3364623"/>
            <a:ext cx="829944" cy="91440"/>
          </a:xfrm>
          <a:custGeom>
            <a:avLst/>
            <a:gdLst/>
            <a:ahLst/>
            <a:cxnLst/>
            <a:rect l="l" t="t" r="r" b="b"/>
            <a:pathLst>
              <a:path w="829945" h="91439">
                <a:moveTo>
                  <a:pt x="0" y="91376"/>
                </a:moveTo>
                <a:lnTo>
                  <a:pt x="829411" y="91376"/>
                </a:lnTo>
                <a:lnTo>
                  <a:pt x="829411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/>
          <p:nvPr/>
        </p:nvSpPr>
        <p:spPr>
          <a:xfrm>
            <a:off x="4147172" y="3364623"/>
            <a:ext cx="461009" cy="91440"/>
          </a:xfrm>
          <a:custGeom>
            <a:avLst/>
            <a:gdLst/>
            <a:ahLst/>
            <a:cxnLst/>
            <a:rect l="l" t="t" r="r" b="b"/>
            <a:pathLst>
              <a:path w="461010" h="91439">
                <a:moveTo>
                  <a:pt x="0" y="91376"/>
                </a:moveTo>
                <a:lnTo>
                  <a:pt x="460832" y="91376"/>
                </a:lnTo>
                <a:lnTo>
                  <a:pt x="46083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Agnese</a:t>
            </a:r>
            <a:r>
              <a:rPr dirty="0" spc="15"/>
              <a:t> </a:t>
            </a:r>
            <a:r>
              <a:rPr dirty="0" spc="-10"/>
              <a:t>Di</a:t>
            </a:r>
            <a:r>
              <a:rPr dirty="0" spc="15"/>
              <a:t> </a:t>
            </a:r>
            <a:r>
              <a:rPr dirty="0" spc="-30"/>
              <a:t>Castro</a:t>
            </a:r>
          </a:p>
        </p:txBody>
      </p:sp>
      <p:sp>
        <p:nvSpPr>
          <p:cNvPr id="40" name="object 40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0"/>
              <a:t>Es</a:t>
            </a:r>
            <a:r>
              <a:rPr dirty="0" spc="-5"/>
              <a:t>p</a:t>
            </a:r>
            <a:r>
              <a:rPr dirty="0" spc="-40"/>
              <a:t>onenziale</a:t>
            </a:r>
            <a:r>
              <a:rPr dirty="0" spc="15"/>
              <a:t> </a:t>
            </a:r>
            <a:r>
              <a:rPr dirty="0" spc="50"/>
              <a:t>&amp;</a:t>
            </a:r>
            <a:r>
              <a:rPr dirty="0" spc="15"/>
              <a:t> </a:t>
            </a:r>
            <a:r>
              <a:rPr dirty="0" spc="-25"/>
              <a:t>Log</a:t>
            </a:r>
            <a:r>
              <a:rPr dirty="0" spc="-40"/>
              <a:t>a</a:t>
            </a:r>
            <a:r>
              <a:rPr dirty="0" spc="-25"/>
              <a:t>ritmo:</a:t>
            </a:r>
            <a:r>
              <a:rPr dirty="0" spc="75"/>
              <a:t> </a:t>
            </a:r>
            <a:r>
              <a:rPr dirty="0" spc="-35"/>
              <a:t>p</a:t>
            </a:r>
            <a:r>
              <a:rPr dirty="0" spc="-50"/>
              <a:t>a</a:t>
            </a:r>
            <a:r>
              <a:rPr dirty="0" spc="-25"/>
              <a:t>rte</a:t>
            </a:r>
            <a:r>
              <a:rPr dirty="0" spc="15"/>
              <a:t> </a:t>
            </a:r>
            <a:r>
              <a:rPr dirty="0" spc="-55"/>
              <a:t>3</a:t>
            </a:r>
          </a:p>
        </p:txBody>
      </p:sp>
      <p:sp>
        <p:nvSpPr>
          <p:cNvPr id="41" name="object 41"/>
          <p:cNvSpPr txBox="1"/>
          <p:nvPr/>
        </p:nvSpPr>
        <p:spPr>
          <a:xfrm>
            <a:off x="3458971" y="3367563"/>
            <a:ext cx="54737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25">
                <a:solidFill>
                  <a:srgbClr val="7A0000"/>
                </a:solidFill>
                <a:latin typeface="Lucida Sans Unicode"/>
                <a:cs typeface="Lucida Sans Unicode"/>
              </a:rPr>
              <a:t>Unitelma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Sapienza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4297667" y="3367563"/>
            <a:ext cx="16002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0">
                <a:solidFill>
                  <a:srgbClr val="FFFFFF"/>
                </a:solidFill>
                <a:latin typeface="Lucida Sans Unicode"/>
                <a:cs typeface="Lucida Sans Unicode"/>
              </a:rPr>
              <a:t>9/27</a:t>
            </a:r>
            <a:endParaRPr sz="5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21880" y="24034"/>
            <a:ext cx="66040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Equazioni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5">
                <a:solidFill>
                  <a:srgbClr val="7A0000"/>
                </a:solidFill>
                <a:latin typeface="Lucida Sans Unicode"/>
                <a:cs typeface="Lucida Sans Unicode"/>
              </a:rPr>
              <a:t>log</a:t>
            </a:r>
            <a:r>
              <a:rPr dirty="0" sz="500" spc="-55">
                <a:solidFill>
                  <a:srgbClr val="7A0000"/>
                </a:solidFill>
                <a:latin typeface="Lucida Sans Unicode"/>
                <a:cs typeface="Lucida Sans Unicode"/>
              </a:rPr>
              <a:t>a</a:t>
            </a:r>
            <a:r>
              <a:rPr dirty="0" sz="500" spc="-20">
                <a:solidFill>
                  <a:srgbClr val="7A0000"/>
                </a:solidFill>
                <a:latin typeface="Lucida Sans Unicode"/>
                <a:cs typeface="Lucida Sans Unicode"/>
              </a:rPr>
              <a:t>rit</a:t>
            </a:r>
            <a:r>
              <a:rPr dirty="0" sz="500" spc="-50">
                <a:solidFill>
                  <a:srgbClr val="7A0000"/>
                </a:solidFill>
                <a:latin typeface="Lucida Sans Unicode"/>
                <a:cs typeface="Lucida Sans Unicode"/>
              </a:rPr>
              <a:t>m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ich</a:t>
            </a:r>
            <a:r>
              <a:rPr dirty="0" sz="500" spc="-45">
                <a:solidFill>
                  <a:srgbClr val="7A0000"/>
                </a:solidFill>
                <a:latin typeface="Lucida Sans Unicode"/>
                <a:cs typeface="Lucida Sans Unicode"/>
              </a:rPr>
              <a:t>e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1115">
              <a:lnSpc>
                <a:spcPct val="100000"/>
              </a:lnSpc>
            </a:pPr>
            <a:r>
              <a:rPr dirty="0" sz="1000" spc="-30">
                <a:solidFill>
                  <a:srgbClr val="007F00"/>
                </a:solidFill>
              </a:rPr>
              <a:t>Esempio:</a:t>
            </a:r>
            <a:endParaRPr sz="1000"/>
          </a:p>
        </p:txBody>
      </p:sp>
      <p:sp>
        <p:nvSpPr>
          <p:cNvPr id="5" name="object 5"/>
          <p:cNvSpPr/>
          <p:nvPr/>
        </p:nvSpPr>
        <p:spPr>
          <a:xfrm>
            <a:off x="75729" y="351484"/>
            <a:ext cx="4456607" cy="10160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0" y="0"/>
            <a:ext cx="4608004" cy="34560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4468835" y="695756"/>
            <a:ext cx="114301" cy="11430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77330" y="746557"/>
            <a:ext cx="4304204" cy="635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4532336" y="258092"/>
            <a:ext cx="50800" cy="450364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532336" y="321592"/>
            <a:ext cx="50800" cy="386864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75729" y="434061"/>
            <a:ext cx="4457065" cy="325755"/>
          </a:xfrm>
          <a:custGeom>
            <a:avLst/>
            <a:gdLst/>
            <a:ahLst/>
            <a:cxnLst/>
            <a:rect l="l" t="t" r="r" b="b"/>
            <a:pathLst>
              <a:path w="4457065" h="325755">
                <a:moveTo>
                  <a:pt x="4456606" y="0"/>
                </a:moveTo>
                <a:lnTo>
                  <a:pt x="0" y="0"/>
                </a:lnTo>
                <a:lnTo>
                  <a:pt x="0" y="274395"/>
                </a:lnTo>
                <a:lnTo>
                  <a:pt x="16636" y="311909"/>
                </a:lnTo>
                <a:lnTo>
                  <a:pt x="4405806" y="325196"/>
                </a:lnTo>
                <a:lnTo>
                  <a:pt x="4420049" y="323151"/>
                </a:lnTo>
                <a:lnTo>
                  <a:pt x="4451170" y="297192"/>
                </a:lnTo>
                <a:lnTo>
                  <a:pt x="445660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4532336" y="308892"/>
            <a:ext cx="0" cy="419100"/>
          </a:xfrm>
          <a:custGeom>
            <a:avLst/>
            <a:gdLst/>
            <a:ahLst/>
            <a:cxnLst/>
            <a:rect l="l" t="t" r="r" b="b"/>
            <a:pathLst>
              <a:path w="0" h="419100">
                <a:moveTo>
                  <a:pt x="0" y="418614"/>
                </a:moveTo>
                <a:lnTo>
                  <a:pt x="0" y="0"/>
                </a:lnTo>
              </a:path>
            </a:pathLst>
          </a:custGeom>
          <a:ln w="3175">
            <a:solidFill>
              <a:srgbClr val="7F7F7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4532336" y="296192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AFAFA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4532336" y="283492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CECEC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4532336" y="270792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EFEFE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4532336" y="251742"/>
            <a:ext cx="0" cy="19050"/>
          </a:xfrm>
          <a:custGeom>
            <a:avLst/>
            <a:gdLst/>
            <a:ahLst/>
            <a:cxnLst/>
            <a:rect l="l" t="t" r="r" b="b"/>
            <a:pathLst>
              <a:path w="0" h="19050">
                <a:moveTo>
                  <a:pt x="0" y="19050"/>
                </a:moveTo>
                <a:lnTo>
                  <a:pt x="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 txBox="1"/>
          <p:nvPr/>
        </p:nvSpPr>
        <p:spPr>
          <a:xfrm>
            <a:off x="1530985" y="575320"/>
            <a:ext cx="1546225" cy="5162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>
              <a:lnSpc>
                <a:spcPct val="100000"/>
              </a:lnSpc>
            </a:pP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lo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g</a:t>
            </a:r>
            <a:r>
              <a:rPr dirty="0" baseline="-19841" sz="1050" spc="-120">
                <a:solidFill>
                  <a:srgbClr val="0000FF"/>
                </a:solidFill>
                <a:latin typeface="Lucida Sans Unicode"/>
                <a:cs typeface="Lucida Sans Unicode"/>
              </a:rPr>
              <a:t>2</a:t>
            </a:r>
            <a:r>
              <a:rPr dirty="0" baseline="-19841" sz="1050" spc="-1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45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r>
              <a:rPr dirty="0" sz="1000" spc="10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sz="1000" spc="-25">
                <a:solidFill>
                  <a:srgbClr val="0000FF"/>
                </a:solidFill>
                <a:latin typeface="Lucida Sans Unicode"/>
                <a:cs typeface="Lucida Sans Unicode"/>
              </a:rPr>
              <a:t>−</a:t>
            </a:r>
            <a:r>
              <a:rPr dirty="0" sz="1000" spc="-9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lo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g</a:t>
            </a:r>
            <a:r>
              <a:rPr dirty="0" baseline="-19841" sz="1050" spc="-120">
                <a:solidFill>
                  <a:srgbClr val="0000FF"/>
                </a:solidFill>
                <a:latin typeface="Lucida Sans Unicode"/>
                <a:cs typeface="Lucida Sans Unicode"/>
              </a:rPr>
              <a:t>2</a:t>
            </a:r>
            <a:r>
              <a:rPr dirty="0" baseline="-19841" sz="1050" spc="-1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7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lo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g</a:t>
            </a:r>
            <a:r>
              <a:rPr dirty="0" baseline="-19841" sz="1050" spc="-44">
                <a:solidFill>
                  <a:srgbClr val="0000FF"/>
                </a:solidFill>
                <a:latin typeface="Lucida Sans Unicode"/>
                <a:cs typeface="Lucida Sans Unicode"/>
              </a:rPr>
              <a:t>2</a:t>
            </a:r>
            <a:r>
              <a:rPr dirty="0" sz="1000">
                <a:solidFill>
                  <a:srgbClr val="0000FF"/>
                </a:solidFill>
                <a:latin typeface="Tahoma"/>
                <a:cs typeface="Tahoma"/>
              </a:rPr>
              <a:t>(</a:t>
            </a:r>
            <a:r>
              <a:rPr dirty="0" sz="1000" spc="-45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r>
              <a:rPr dirty="0" sz="1000" spc="10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sz="1000" spc="-25">
                <a:solidFill>
                  <a:srgbClr val="0000FF"/>
                </a:solidFill>
                <a:latin typeface="Lucida Sans Unicode"/>
                <a:cs typeface="Lucida Sans Unicode"/>
              </a:rPr>
              <a:t>−</a:t>
            </a:r>
            <a:r>
              <a:rPr dirty="0" sz="1000" spc="-9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25">
                <a:solidFill>
                  <a:srgbClr val="0000FF"/>
                </a:solidFill>
                <a:latin typeface="Tahoma"/>
                <a:cs typeface="Tahoma"/>
              </a:rPr>
              <a:t>1)</a:t>
            </a:r>
            <a:endParaRPr sz="10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56"/>
              </a:spcBef>
            </a:pPr>
            <a:endParaRPr sz="14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dirty="0" sz="1000" spc="-30">
                <a:latin typeface="Tahoma"/>
                <a:cs typeface="Tahoma"/>
              </a:rPr>
              <a:t>Condizione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di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esistenza: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666953" y="1149504"/>
            <a:ext cx="647700" cy="4343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55555" sz="1500" spc="780">
                <a:latin typeface="Arial"/>
                <a:cs typeface="Arial"/>
              </a:rPr>
              <a:t> 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65" i="1">
                <a:latin typeface="Trebuchet MS"/>
                <a:cs typeface="Trebuchet MS"/>
              </a:rPr>
              <a:t> </a:t>
            </a:r>
            <a:r>
              <a:rPr dirty="0" sz="1000" spc="-50" i="1">
                <a:latin typeface="Verdana"/>
                <a:cs typeface="Verdana"/>
              </a:rPr>
              <a:t>&gt;</a:t>
            </a:r>
            <a:r>
              <a:rPr dirty="0" sz="1000" spc="-75" i="1">
                <a:latin typeface="Verdana"/>
                <a:cs typeface="Verdana"/>
              </a:rPr>
              <a:t> </a:t>
            </a:r>
            <a:r>
              <a:rPr dirty="0" sz="1000" spc="-50">
                <a:latin typeface="Tahoma"/>
                <a:cs typeface="Tahoma"/>
              </a:rPr>
              <a:t>0</a:t>
            </a:r>
            <a:endParaRPr sz="1000">
              <a:latin typeface="Tahoma"/>
              <a:cs typeface="Tahoma"/>
            </a:endParaRPr>
          </a:p>
          <a:p>
            <a:pPr marL="114300">
              <a:lnSpc>
                <a:spcPct val="100000"/>
              </a:lnSpc>
              <a:spcBef>
                <a:spcPts val="234"/>
              </a:spcBef>
            </a:pP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10" i="1">
                <a:latin typeface="Trebuchet MS"/>
                <a:cs typeface="Trebuchet MS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50">
                <a:latin typeface="Tahoma"/>
                <a:cs typeface="Tahoma"/>
              </a:rPr>
              <a:t>1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50" i="1">
                <a:latin typeface="Verdana"/>
                <a:cs typeface="Verdana"/>
              </a:rPr>
              <a:t>&gt;</a:t>
            </a:r>
            <a:r>
              <a:rPr dirty="0" sz="1000" spc="-75" i="1">
                <a:latin typeface="Verdana"/>
                <a:cs typeface="Verdana"/>
              </a:rPr>
              <a:t> </a:t>
            </a:r>
            <a:r>
              <a:rPr dirty="0" sz="1000" spc="-50">
                <a:latin typeface="Tahoma"/>
                <a:cs typeface="Tahoma"/>
              </a:rPr>
              <a:t>0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1718589" y="1335517"/>
            <a:ext cx="25781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114">
                <a:latin typeface="Lucida Sans Unicode"/>
                <a:cs typeface="Lucida Sans Unicode"/>
              </a:rPr>
              <a:t>⇐</a:t>
            </a:r>
            <a:r>
              <a:rPr dirty="0" sz="1000" spc="55">
                <a:latin typeface="Lucida Sans Unicode"/>
                <a:cs typeface="Lucida Sans Unicode"/>
              </a:rPr>
              <a:t>⇒</a:t>
            </a:r>
            <a:endParaRPr sz="1000">
              <a:latin typeface="Lucida Sans Unicode"/>
              <a:cs typeface="Lucida Sans Unicode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2238755" y="1149504"/>
            <a:ext cx="429259" cy="39560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>
              <a:lnSpc>
                <a:spcPct val="100000"/>
              </a:lnSpc>
            </a:pPr>
            <a:r>
              <a:rPr dirty="0" baseline="55555" sz="1500" spc="780">
                <a:latin typeface="Arial"/>
                <a:cs typeface="Arial"/>
              </a:rPr>
              <a:t> 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65" i="1">
                <a:latin typeface="Trebuchet MS"/>
                <a:cs typeface="Trebuchet MS"/>
              </a:rPr>
              <a:t> </a:t>
            </a:r>
            <a:r>
              <a:rPr dirty="0" sz="1000" spc="-50" i="1">
                <a:latin typeface="Verdana"/>
                <a:cs typeface="Verdana"/>
              </a:rPr>
              <a:t>&gt;</a:t>
            </a:r>
            <a:r>
              <a:rPr dirty="0" sz="1000" spc="-75" i="1">
                <a:latin typeface="Verdana"/>
                <a:cs typeface="Verdana"/>
              </a:rPr>
              <a:t> </a:t>
            </a:r>
            <a:r>
              <a:rPr dirty="0" sz="1000" spc="-50">
                <a:latin typeface="Tahoma"/>
                <a:cs typeface="Tahoma"/>
              </a:rPr>
              <a:t>0</a:t>
            </a:r>
            <a:endParaRPr sz="1000">
              <a:latin typeface="Tahoma"/>
              <a:cs typeface="Tahoma"/>
            </a:endParaRPr>
          </a:p>
          <a:p>
            <a:pPr algn="ctr" marL="101600">
              <a:lnSpc>
                <a:spcPct val="100000"/>
              </a:lnSpc>
              <a:spcBef>
                <a:spcPts val="234"/>
              </a:spcBef>
            </a:pP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65" i="1">
                <a:latin typeface="Trebuchet MS"/>
                <a:cs typeface="Trebuchet MS"/>
              </a:rPr>
              <a:t> </a:t>
            </a:r>
            <a:r>
              <a:rPr dirty="0" sz="1000" spc="-50" i="1">
                <a:latin typeface="Verdana"/>
                <a:cs typeface="Verdana"/>
              </a:rPr>
              <a:t>&gt;</a:t>
            </a:r>
            <a:r>
              <a:rPr dirty="0" sz="1000" spc="-75" i="1">
                <a:latin typeface="Verdana"/>
                <a:cs typeface="Verdana"/>
              </a:rPr>
              <a:t> </a:t>
            </a:r>
            <a:r>
              <a:rPr dirty="0" sz="1000" spc="-50">
                <a:latin typeface="Tahoma"/>
                <a:cs typeface="Tahoma"/>
              </a:rPr>
              <a:t>1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3093580" y="1335517"/>
            <a:ext cx="25781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114">
                <a:latin typeface="Lucida Sans Unicode"/>
                <a:cs typeface="Lucida Sans Unicode"/>
              </a:rPr>
              <a:t>⇐</a:t>
            </a:r>
            <a:r>
              <a:rPr dirty="0" sz="1000" spc="55">
                <a:latin typeface="Lucida Sans Unicode"/>
                <a:cs typeface="Lucida Sans Unicode"/>
              </a:rPr>
              <a:t>⇒</a:t>
            </a:r>
            <a:endParaRPr sz="1000">
              <a:latin typeface="Lucida Sans Unicode"/>
              <a:cs typeface="Lucida Sans Unicode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3613734" y="1296858"/>
            <a:ext cx="32766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65" i="1">
                <a:latin typeface="Trebuchet MS"/>
                <a:cs typeface="Trebuchet MS"/>
              </a:rPr>
              <a:t> </a:t>
            </a:r>
            <a:r>
              <a:rPr dirty="0" sz="1000" spc="-50" i="1">
                <a:latin typeface="Verdana"/>
                <a:cs typeface="Verdana"/>
              </a:rPr>
              <a:t>&gt;</a:t>
            </a:r>
            <a:r>
              <a:rPr dirty="0" sz="1000" spc="-75" i="1">
                <a:latin typeface="Verdana"/>
                <a:cs typeface="Verdana"/>
              </a:rPr>
              <a:t> </a:t>
            </a:r>
            <a:r>
              <a:rPr dirty="0" sz="1000" spc="-50">
                <a:latin typeface="Tahoma"/>
                <a:cs typeface="Tahoma"/>
              </a:rPr>
              <a:t>1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933310" y="1978583"/>
            <a:ext cx="2783840" cy="0"/>
          </a:xfrm>
          <a:custGeom>
            <a:avLst/>
            <a:gdLst/>
            <a:ahLst/>
            <a:cxnLst/>
            <a:rect l="l" t="t" r="r" b="b"/>
            <a:pathLst>
              <a:path w="2783840" h="0">
                <a:moveTo>
                  <a:pt x="0" y="0"/>
                </a:moveTo>
                <a:lnTo>
                  <a:pt x="278356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2034082" y="1915312"/>
            <a:ext cx="0" cy="189865"/>
          </a:xfrm>
          <a:custGeom>
            <a:avLst/>
            <a:gdLst/>
            <a:ahLst/>
            <a:cxnLst/>
            <a:rect l="l" t="t" r="r" b="b"/>
            <a:pathLst>
              <a:path w="0" h="189864">
                <a:moveTo>
                  <a:pt x="0" y="189788"/>
                </a:moveTo>
                <a:lnTo>
                  <a:pt x="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2540177" y="1915312"/>
            <a:ext cx="0" cy="316865"/>
          </a:xfrm>
          <a:custGeom>
            <a:avLst/>
            <a:gdLst/>
            <a:ahLst/>
            <a:cxnLst/>
            <a:rect l="l" t="t" r="r" b="b"/>
            <a:pathLst>
              <a:path w="0" h="316864">
                <a:moveTo>
                  <a:pt x="0" y="316318"/>
                </a:moveTo>
                <a:lnTo>
                  <a:pt x="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2034082" y="2105101"/>
            <a:ext cx="1683385" cy="0"/>
          </a:xfrm>
          <a:custGeom>
            <a:avLst/>
            <a:gdLst/>
            <a:ahLst/>
            <a:cxnLst/>
            <a:rect l="l" t="t" r="r" b="b"/>
            <a:pathLst>
              <a:path w="1683385" h="0">
                <a:moveTo>
                  <a:pt x="0" y="0"/>
                </a:moveTo>
                <a:lnTo>
                  <a:pt x="168278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2540177" y="2231631"/>
            <a:ext cx="1177290" cy="0"/>
          </a:xfrm>
          <a:custGeom>
            <a:avLst/>
            <a:gdLst/>
            <a:ahLst/>
            <a:cxnLst/>
            <a:rect l="l" t="t" r="r" b="b"/>
            <a:pathLst>
              <a:path w="1177289" h="0">
                <a:moveTo>
                  <a:pt x="0" y="0"/>
                </a:moveTo>
                <a:lnTo>
                  <a:pt x="1176693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3780129" y="1978583"/>
            <a:ext cx="63500" cy="0"/>
          </a:xfrm>
          <a:custGeom>
            <a:avLst/>
            <a:gdLst/>
            <a:ahLst/>
            <a:cxnLst/>
            <a:rect l="l" t="t" r="r" b="b"/>
            <a:pathLst>
              <a:path w="63500" h="0">
                <a:moveTo>
                  <a:pt x="0" y="0"/>
                </a:moveTo>
                <a:lnTo>
                  <a:pt x="6325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3906659" y="1978583"/>
            <a:ext cx="63500" cy="0"/>
          </a:xfrm>
          <a:custGeom>
            <a:avLst/>
            <a:gdLst/>
            <a:ahLst/>
            <a:cxnLst/>
            <a:rect l="l" t="t" r="r" b="b"/>
            <a:pathLst>
              <a:path w="63500" h="0">
                <a:moveTo>
                  <a:pt x="0" y="0"/>
                </a:moveTo>
                <a:lnTo>
                  <a:pt x="6325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4033177" y="1978583"/>
            <a:ext cx="63500" cy="0"/>
          </a:xfrm>
          <a:custGeom>
            <a:avLst/>
            <a:gdLst/>
            <a:ahLst/>
            <a:cxnLst/>
            <a:rect l="l" t="t" r="r" b="b"/>
            <a:pathLst>
              <a:path w="63500" h="0">
                <a:moveTo>
                  <a:pt x="0" y="0"/>
                </a:moveTo>
                <a:lnTo>
                  <a:pt x="6325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553732" y="1978583"/>
            <a:ext cx="63500" cy="0"/>
          </a:xfrm>
          <a:custGeom>
            <a:avLst/>
            <a:gdLst/>
            <a:ahLst/>
            <a:cxnLst/>
            <a:rect l="l" t="t" r="r" b="b"/>
            <a:pathLst>
              <a:path w="63500" h="0">
                <a:moveTo>
                  <a:pt x="0" y="0"/>
                </a:moveTo>
                <a:lnTo>
                  <a:pt x="6325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680262" y="1978583"/>
            <a:ext cx="63500" cy="0"/>
          </a:xfrm>
          <a:custGeom>
            <a:avLst/>
            <a:gdLst/>
            <a:ahLst/>
            <a:cxnLst/>
            <a:rect l="l" t="t" r="r" b="b"/>
            <a:pathLst>
              <a:path w="63500" h="0">
                <a:moveTo>
                  <a:pt x="0" y="0"/>
                </a:moveTo>
                <a:lnTo>
                  <a:pt x="6325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/>
          <p:nvPr/>
        </p:nvSpPr>
        <p:spPr>
          <a:xfrm>
            <a:off x="806780" y="1978583"/>
            <a:ext cx="63500" cy="0"/>
          </a:xfrm>
          <a:custGeom>
            <a:avLst/>
            <a:gdLst/>
            <a:ahLst/>
            <a:cxnLst/>
            <a:rect l="l" t="t" r="r" b="b"/>
            <a:pathLst>
              <a:path w="63500" h="0">
                <a:moveTo>
                  <a:pt x="0" y="0"/>
                </a:moveTo>
                <a:lnTo>
                  <a:pt x="6325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 txBox="1"/>
          <p:nvPr/>
        </p:nvSpPr>
        <p:spPr>
          <a:xfrm>
            <a:off x="2008720" y="1797998"/>
            <a:ext cx="73025" cy="114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-80">
                <a:latin typeface="Lucida Sans Unicode"/>
                <a:cs typeface="Lucida Sans Unicode"/>
              </a:rPr>
              <a:t>0</a:t>
            </a:r>
            <a:endParaRPr sz="700">
              <a:latin typeface="Lucida Sans Unicode"/>
              <a:cs typeface="Lucida Sans Unicode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2502155" y="1797998"/>
            <a:ext cx="73025" cy="114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-80">
                <a:latin typeface="Lucida Sans Unicode"/>
                <a:cs typeface="Lucida Sans Unicode"/>
              </a:rPr>
              <a:t>1</a:t>
            </a:r>
            <a:endParaRPr sz="700">
              <a:latin typeface="Lucida Sans Unicode"/>
              <a:cs typeface="Lucida Sans Unicode"/>
            </a:endParaRPr>
          </a:p>
        </p:txBody>
      </p:sp>
      <p:sp>
        <p:nvSpPr>
          <p:cNvPr id="36" name="object 36"/>
          <p:cNvSpPr/>
          <p:nvPr/>
        </p:nvSpPr>
        <p:spPr>
          <a:xfrm>
            <a:off x="0" y="3364623"/>
            <a:ext cx="1383030" cy="91440"/>
          </a:xfrm>
          <a:custGeom>
            <a:avLst/>
            <a:gdLst/>
            <a:ahLst/>
            <a:cxnLst/>
            <a:rect l="l" t="t" r="r" b="b"/>
            <a:pathLst>
              <a:path w="1383030" h="91439">
                <a:moveTo>
                  <a:pt x="0" y="91376"/>
                </a:moveTo>
                <a:lnTo>
                  <a:pt x="1382420" y="91376"/>
                </a:lnTo>
                <a:lnTo>
                  <a:pt x="1382420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/>
          <p:nvPr/>
        </p:nvSpPr>
        <p:spPr>
          <a:xfrm>
            <a:off x="1382420" y="3364623"/>
            <a:ext cx="1935480" cy="91440"/>
          </a:xfrm>
          <a:custGeom>
            <a:avLst/>
            <a:gdLst/>
            <a:ahLst/>
            <a:cxnLst/>
            <a:rect l="l" t="t" r="r" b="b"/>
            <a:pathLst>
              <a:path w="1935479" h="91439">
                <a:moveTo>
                  <a:pt x="0" y="91376"/>
                </a:moveTo>
                <a:lnTo>
                  <a:pt x="1935352" y="91376"/>
                </a:lnTo>
                <a:lnTo>
                  <a:pt x="1935352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/>
          <p:nvPr/>
        </p:nvSpPr>
        <p:spPr>
          <a:xfrm>
            <a:off x="3317760" y="3364623"/>
            <a:ext cx="829944" cy="91440"/>
          </a:xfrm>
          <a:custGeom>
            <a:avLst/>
            <a:gdLst/>
            <a:ahLst/>
            <a:cxnLst/>
            <a:rect l="l" t="t" r="r" b="b"/>
            <a:pathLst>
              <a:path w="829945" h="91439">
                <a:moveTo>
                  <a:pt x="0" y="91376"/>
                </a:moveTo>
                <a:lnTo>
                  <a:pt x="829411" y="91376"/>
                </a:lnTo>
                <a:lnTo>
                  <a:pt x="829411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/>
          <p:nvPr/>
        </p:nvSpPr>
        <p:spPr>
          <a:xfrm>
            <a:off x="4147172" y="3364623"/>
            <a:ext cx="461009" cy="91440"/>
          </a:xfrm>
          <a:custGeom>
            <a:avLst/>
            <a:gdLst/>
            <a:ahLst/>
            <a:cxnLst/>
            <a:rect l="l" t="t" r="r" b="b"/>
            <a:pathLst>
              <a:path w="461010" h="91439">
                <a:moveTo>
                  <a:pt x="0" y="91376"/>
                </a:moveTo>
                <a:lnTo>
                  <a:pt x="460832" y="91376"/>
                </a:lnTo>
                <a:lnTo>
                  <a:pt x="46083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0" name="object 40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Agnese</a:t>
            </a:r>
            <a:r>
              <a:rPr dirty="0" spc="15"/>
              <a:t> </a:t>
            </a:r>
            <a:r>
              <a:rPr dirty="0" spc="-10"/>
              <a:t>Di</a:t>
            </a:r>
            <a:r>
              <a:rPr dirty="0" spc="15"/>
              <a:t> </a:t>
            </a:r>
            <a:r>
              <a:rPr dirty="0" spc="-30"/>
              <a:t>Castro</a:t>
            </a:r>
          </a:p>
        </p:txBody>
      </p:sp>
      <p:sp>
        <p:nvSpPr>
          <p:cNvPr id="41" name="object 41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0"/>
              <a:t>Es</a:t>
            </a:r>
            <a:r>
              <a:rPr dirty="0" spc="-5"/>
              <a:t>p</a:t>
            </a:r>
            <a:r>
              <a:rPr dirty="0" spc="-40"/>
              <a:t>onenziale</a:t>
            </a:r>
            <a:r>
              <a:rPr dirty="0" spc="15"/>
              <a:t> </a:t>
            </a:r>
            <a:r>
              <a:rPr dirty="0" spc="50"/>
              <a:t>&amp;</a:t>
            </a:r>
            <a:r>
              <a:rPr dirty="0" spc="15"/>
              <a:t> </a:t>
            </a:r>
            <a:r>
              <a:rPr dirty="0" spc="-25"/>
              <a:t>Log</a:t>
            </a:r>
            <a:r>
              <a:rPr dirty="0" spc="-40"/>
              <a:t>a</a:t>
            </a:r>
            <a:r>
              <a:rPr dirty="0" spc="-25"/>
              <a:t>ritmo:</a:t>
            </a:r>
            <a:r>
              <a:rPr dirty="0" spc="75"/>
              <a:t> </a:t>
            </a:r>
            <a:r>
              <a:rPr dirty="0" spc="-35"/>
              <a:t>p</a:t>
            </a:r>
            <a:r>
              <a:rPr dirty="0" spc="-50"/>
              <a:t>a</a:t>
            </a:r>
            <a:r>
              <a:rPr dirty="0" spc="-25"/>
              <a:t>rte</a:t>
            </a:r>
            <a:r>
              <a:rPr dirty="0" spc="15"/>
              <a:t> </a:t>
            </a:r>
            <a:r>
              <a:rPr dirty="0" spc="-55"/>
              <a:t>3</a:t>
            </a:r>
          </a:p>
        </p:txBody>
      </p:sp>
      <p:sp>
        <p:nvSpPr>
          <p:cNvPr id="42" name="object 42"/>
          <p:cNvSpPr txBox="1"/>
          <p:nvPr/>
        </p:nvSpPr>
        <p:spPr>
          <a:xfrm>
            <a:off x="3458971" y="3367563"/>
            <a:ext cx="54737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25">
                <a:solidFill>
                  <a:srgbClr val="7A0000"/>
                </a:solidFill>
                <a:latin typeface="Lucida Sans Unicode"/>
                <a:cs typeface="Lucida Sans Unicode"/>
              </a:rPr>
              <a:t>Unitelma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Sapienza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4297667" y="3367563"/>
            <a:ext cx="16002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0">
                <a:solidFill>
                  <a:srgbClr val="FFFFFF"/>
                </a:solidFill>
                <a:latin typeface="Lucida Sans Unicode"/>
                <a:cs typeface="Lucida Sans Unicode"/>
              </a:rPr>
              <a:t>9/27</a:t>
            </a:r>
            <a:endParaRPr sz="5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21880" y="24034"/>
            <a:ext cx="66040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Equazioni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5">
                <a:solidFill>
                  <a:srgbClr val="7A0000"/>
                </a:solidFill>
                <a:latin typeface="Lucida Sans Unicode"/>
                <a:cs typeface="Lucida Sans Unicode"/>
              </a:rPr>
              <a:t>log</a:t>
            </a:r>
            <a:r>
              <a:rPr dirty="0" sz="500" spc="-55">
                <a:solidFill>
                  <a:srgbClr val="7A0000"/>
                </a:solidFill>
                <a:latin typeface="Lucida Sans Unicode"/>
                <a:cs typeface="Lucida Sans Unicode"/>
              </a:rPr>
              <a:t>a</a:t>
            </a:r>
            <a:r>
              <a:rPr dirty="0" sz="500" spc="-20">
                <a:solidFill>
                  <a:srgbClr val="7A0000"/>
                </a:solidFill>
                <a:latin typeface="Lucida Sans Unicode"/>
                <a:cs typeface="Lucida Sans Unicode"/>
              </a:rPr>
              <a:t>rit</a:t>
            </a:r>
            <a:r>
              <a:rPr dirty="0" sz="500" spc="-50">
                <a:solidFill>
                  <a:srgbClr val="7A0000"/>
                </a:solidFill>
                <a:latin typeface="Lucida Sans Unicode"/>
                <a:cs typeface="Lucida Sans Unicode"/>
              </a:rPr>
              <a:t>m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ich</a:t>
            </a:r>
            <a:r>
              <a:rPr dirty="0" sz="500" spc="-45">
                <a:solidFill>
                  <a:srgbClr val="7A0000"/>
                </a:solidFill>
                <a:latin typeface="Lucida Sans Unicode"/>
                <a:cs typeface="Lucida Sans Unicode"/>
              </a:rPr>
              <a:t>e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1115">
              <a:lnSpc>
                <a:spcPct val="100000"/>
              </a:lnSpc>
            </a:pPr>
            <a:r>
              <a:rPr dirty="0" sz="1000" spc="-30">
                <a:solidFill>
                  <a:srgbClr val="007F00"/>
                </a:solidFill>
              </a:rPr>
              <a:t>Esempio:</a:t>
            </a:r>
            <a:endParaRPr sz="1000"/>
          </a:p>
        </p:txBody>
      </p:sp>
      <p:sp>
        <p:nvSpPr>
          <p:cNvPr id="5" name="object 5"/>
          <p:cNvSpPr/>
          <p:nvPr/>
        </p:nvSpPr>
        <p:spPr>
          <a:xfrm>
            <a:off x="75729" y="351484"/>
            <a:ext cx="4456607" cy="10160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0" y="0"/>
            <a:ext cx="4608004" cy="34560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4468835" y="695756"/>
            <a:ext cx="114301" cy="11430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77330" y="746557"/>
            <a:ext cx="4304204" cy="635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4532336" y="258092"/>
            <a:ext cx="50800" cy="450364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532336" y="321592"/>
            <a:ext cx="50800" cy="386864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75729" y="434061"/>
            <a:ext cx="4457065" cy="325755"/>
          </a:xfrm>
          <a:custGeom>
            <a:avLst/>
            <a:gdLst/>
            <a:ahLst/>
            <a:cxnLst/>
            <a:rect l="l" t="t" r="r" b="b"/>
            <a:pathLst>
              <a:path w="4457065" h="325755">
                <a:moveTo>
                  <a:pt x="4456606" y="0"/>
                </a:moveTo>
                <a:lnTo>
                  <a:pt x="0" y="0"/>
                </a:lnTo>
                <a:lnTo>
                  <a:pt x="0" y="274395"/>
                </a:lnTo>
                <a:lnTo>
                  <a:pt x="16636" y="311909"/>
                </a:lnTo>
                <a:lnTo>
                  <a:pt x="4405806" y="325196"/>
                </a:lnTo>
                <a:lnTo>
                  <a:pt x="4420049" y="323151"/>
                </a:lnTo>
                <a:lnTo>
                  <a:pt x="4451170" y="297192"/>
                </a:lnTo>
                <a:lnTo>
                  <a:pt x="445660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4532336" y="308892"/>
            <a:ext cx="0" cy="419100"/>
          </a:xfrm>
          <a:custGeom>
            <a:avLst/>
            <a:gdLst/>
            <a:ahLst/>
            <a:cxnLst/>
            <a:rect l="l" t="t" r="r" b="b"/>
            <a:pathLst>
              <a:path w="0" h="419100">
                <a:moveTo>
                  <a:pt x="0" y="418614"/>
                </a:moveTo>
                <a:lnTo>
                  <a:pt x="0" y="0"/>
                </a:lnTo>
              </a:path>
            </a:pathLst>
          </a:custGeom>
          <a:ln w="3175">
            <a:solidFill>
              <a:srgbClr val="7F7F7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4532336" y="296192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AFAFA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4532336" y="283492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CECEC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4532336" y="270792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EFEFE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4532336" y="251742"/>
            <a:ext cx="0" cy="19050"/>
          </a:xfrm>
          <a:custGeom>
            <a:avLst/>
            <a:gdLst/>
            <a:ahLst/>
            <a:cxnLst/>
            <a:rect l="l" t="t" r="r" b="b"/>
            <a:pathLst>
              <a:path w="0" h="19050">
                <a:moveTo>
                  <a:pt x="0" y="19050"/>
                </a:moveTo>
                <a:lnTo>
                  <a:pt x="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 txBox="1"/>
          <p:nvPr/>
        </p:nvSpPr>
        <p:spPr>
          <a:xfrm>
            <a:off x="1530985" y="575320"/>
            <a:ext cx="1546225" cy="5162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>
              <a:lnSpc>
                <a:spcPct val="100000"/>
              </a:lnSpc>
            </a:pP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lo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g</a:t>
            </a:r>
            <a:r>
              <a:rPr dirty="0" baseline="-19841" sz="1050" spc="-120">
                <a:solidFill>
                  <a:srgbClr val="0000FF"/>
                </a:solidFill>
                <a:latin typeface="Lucida Sans Unicode"/>
                <a:cs typeface="Lucida Sans Unicode"/>
              </a:rPr>
              <a:t>2</a:t>
            </a:r>
            <a:r>
              <a:rPr dirty="0" baseline="-19841" sz="1050" spc="-1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45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r>
              <a:rPr dirty="0" sz="1000" spc="10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sz="1000" spc="-25">
                <a:solidFill>
                  <a:srgbClr val="0000FF"/>
                </a:solidFill>
                <a:latin typeface="Lucida Sans Unicode"/>
                <a:cs typeface="Lucida Sans Unicode"/>
              </a:rPr>
              <a:t>−</a:t>
            </a:r>
            <a:r>
              <a:rPr dirty="0" sz="1000" spc="-9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lo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g</a:t>
            </a:r>
            <a:r>
              <a:rPr dirty="0" baseline="-19841" sz="1050" spc="-120">
                <a:solidFill>
                  <a:srgbClr val="0000FF"/>
                </a:solidFill>
                <a:latin typeface="Lucida Sans Unicode"/>
                <a:cs typeface="Lucida Sans Unicode"/>
              </a:rPr>
              <a:t>2</a:t>
            </a:r>
            <a:r>
              <a:rPr dirty="0" baseline="-19841" sz="1050" spc="-1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7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lo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g</a:t>
            </a:r>
            <a:r>
              <a:rPr dirty="0" baseline="-19841" sz="1050" spc="-44">
                <a:solidFill>
                  <a:srgbClr val="0000FF"/>
                </a:solidFill>
                <a:latin typeface="Lucida Sans Unicode"/>
                <a:cs typeface="Lucida Sans Unicode"/>
              </a:rPr>
              <a:t>2</a:t>
            </a:r>
            <a:r>
              <a:rPr dirty="0" sz="1000">
                <a:solidFill>
                  <a:srgbClr val="0000FF"/>
                </a:solidFill>
                <a:latin typeface="Tahoma"/>
                <a:cs typeface="Tahoma"/>
              </a:rPr>
              <a:t>(</a:t>
            </a:r>
            <a:r>
              <a:rPr dirty="0" sz="1000" spc="-45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r>
              <a:rPr dirty="0" sz="1000" spc="10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sz="1000" spc="-25">
                <a:solidFill>
                  <a:srgbClr val="0000FF"/>
                </a:solidFill>
                <a:latin typeface="Lucida Sans Unicode"/>
                <a:cs typeface="Lucida Sans Unicode"/>
              </a:rPr>
              <a:t>−</a:t>
            </a:r>
            <a:r>
              <a:rPr dirty="0" sz="1000" spc="-9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25">
                <a:solidFill>
                  <a:srgbClr val="0000FF"/>
                </a:solidFill>
                <a:latin typeface="Tahoma"/>
                <a:cs typeface="Tahoma"/>
              </a:rPr>
              <a:t>1)</a:t>
            </a:r>
            <a:endParaRPr sz="10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56"/>
              </a:spcBef>
            </a:pPr>
            <a:endParaRPr sz="14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dirty="0" sz="1000" spc="-30">
                <a:latin typeface="Tahoma"/>
                <a:cs typeface="Tahoma"/>
              </a:rPr>
              <a:t>Condizione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di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esistenza: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666953" y="1149504"/>
            <a:ext cx="647700" cy="4343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55555" sz="1500" spc="780">
                <a:latin typeface="Arial"/>
                <a:cs typeface="Arial"/>
              </a:rPr>
              <a:t> 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65" i="1">
                <a:latin typeface="Trebuchet MS"/>
                <a:cs typeface="Trebuchet MS"/>
              </a:rPr>
              <a:t> </a:t>
            </a:r>
            <a:r>
              <a:rPr dirty="0" sz="1000" spc="-50" i="1">
                <a:latin typeface="Verdana"/>
                <a:cs typeface="Verdana"/>
              </a:rPr>
              <a:t>&gt;</a:t>
            </a:r>
            <a:r>
              <a:rPr dirty="0" sz="1000" spc="-75" i="1">
                <a:latin typeface="Verdana"/>
                <a:cs typeface="Verdana"/>
              </a:rPr>
              <a:t> </a:t>
            </a:r>
            <a:r>
              <a:rPr dirty="0" sz="1000" spc="-50">
                <a:latin typeface="Tahoma"/>
                <a:cs typeface="Tahoma"/>
              </a:rPr>
              <a:t>0</a:t>
            </a:r>
            <a:endParaRPr sz="1000">
              <a:latin typeface="Tahoma"/>
              <a:cs typeface="Tahoma"/>
            </a:endParaRPr>
          </a:p>
          <a:p>
            <a:pPr marL="114300">
              <a:lnSpc>
                <a:spcPct val="100000"/>
              </a:lnSpc>
              <a:spcBef>
                <a:spcPts val="234"/>
              </a:spcBef>
            </a:pP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10" i="1">
                <a:latin typeface="Trebuchet MS"/>
                <a:cs typeface="Trebuchet MS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50">
                <a:latin typeface="Tahoma"/>
                <a:cs typeface="Tahoma"/>
              </a:rPr>
              <a:t>1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50" i="1">
                <a:latin typeface="Verdana"/>
                <a:cs typeface="Verdana"/>
              </a:rPr>
              <a:t>&gt;</a:t>
            </a:r>
            <a:r>
              <a:rPr dirty="0" sz="1000" spc="-75" i="1">
                <a:latin typeface="Verdana"/>
                <a:cs typeface="Verdana"/>
              </a:rPr>
              <a:t> </a:t>
            </a:r>
            <a:r>
              <a:rPr dirty="0" sz="1000" spc="-50">
                <a:latin typeface="Tahoma"/>
                <a:cs typeface="Tahoma"/>
              </a:rPr>
              <a:t>0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1718589" y="1335517"/>
            <a:ext cx="25781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114">
                <a:latin typeface="Lucida Sans Unicode"/>
                <a:cs typeface="Lucida Sans Unicode"/>
              </a:rPr>
              <a:t>⇐</a:t>
            </a:r>
            <a:r>
              <a:rPr dirty="0" sz="1000" spc="55">
                <a:latin typeface="Lucida Sans Unicode"/>
                <a:cs typeface="Lucida Sans Unicode"/>
              </a:rPr>
              <a:t>⇒</a:t>
            </a:r>
            <a:endParaRPr sz="1000">
              <a:latin typeface="Lucida Sans Unicode"/>
              <a:cs typeface="Lucida Sans Unicode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2238755" y="1149504"/>
            <a:ext cx="429259" cy="39560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>
              <a:lnSpc>
                <a:spcPct val="100000"/>
              </a:lnSpc>
            </a:pPr>
            <a:r>
              <a:rPr dirty="0" baseline="55555" sz="1500" spc="780">
                <a:latin typeface="Arial"/>
                <a:cs typeface="Arial"/>
              </a:rPr>
              <a:t> 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65" i="1">
                <a:latin typeface="Trebuchet MS"/>
                <a:cs typeface="Trebuchet MS"/>
              </a:rPr>
              <a:t> </a:t>
            </a:r>
            <a:r>
              <a:rPr dirty="0" sz="1000" spc="-50" i="1">
                <a:latin typeface="Verdana"/>
                <a:cs typeface="Verdana"/>
              </a:rPr>
              <a:t>&gt;</a:t>
            </a:r>
            <a:r>
              <a:rPr dirty="0" sz="1000" spc="-75" i="1">
                <a:latin typeface="Verdana"/>
                <a:cs typeface="Verdana"/>
              </a:rPr>
              <a:t> </a:t>
            </a:r>
            <a:r>
              <a:rPr dirty="0" sz="1000" spc="-50">
                <a:latin typeface="Tahoma"/>
                <a:cs typeface="Tahoma"/>
              </a:rPr>
              <a:t>0</a:t>
            </a:r>
            <a:endParaRPr sz="1000">
              <a:latin typeface="Tahoma"/>
              <a:cs typeface="Tahoma"/>
            </a:endParaRPr>
          </a:p>
          <a:p>
            <a:pPr algn="ctr" marL="101600">
              <a:lnSpc>
                <a:spcPct val="100000"/>
              </a:lnSpc>
              <a:spcBef>
                <a:spcPts val="234"/>
              </a:spcBef>
            </a:pP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65" i="1">
                <a:latin typeface="Trebuchet MS"/>
                <a:cs typeface="Trebuchet MS"/>
              </a:rPr>
              <a:t> </a:t>
            </a:r>
            <a:r>
              <a:rPr dirty="0" sz="1000" spc="-50" i="1">
                <a:latin typeface="Verdana"/>
                <a:cs typeface="Verdana"/>
              </a:rPr>
              <a:t>&gt;</a:t>
            </a:r>
            <a:r>
              <a:rPr dirty="0" sz="1000" spc="-75" i="1">
                <a:latin typeface="Verdana"/>
                <a:cs typeface="Verdana"/>
              </a:rPr>
              <a:t> </a:t>
            </a:r>
            <a:r>
              <a:rPr dirty="0" sz="1000" spc="-50">
                <a:latin typeface="Tahoma"/>
                <a:cs typeface="Tahoma"/>
              </a:rPr>
              <a:t>1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3093580" y="1335517"/>
            <a:ext cx="25781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114">
                <a:latin typeface="Lucida Sans Unicode"/>
                <a:cs typeface="Lucida Sans Unicode"/>
              </a:rPr>
              <a:t>⇐</a:t>
            </a:r>
            <a:r>
              <a:rPr dirty="0" sz="1000" spc="55">
                <a:latin typeface="Lucida Sans Unicode"/>
                <a:cs typeface="Lucida Sans Unicode"/>
              </a:rPr>
              <a:t>⇒</a:t>
            </a:r>
            <a:endParaRPr sz="1000">
              <a:latin typeface="Lucida Sans Unicode"/>
              <a:cs typeface="Lucida Sans Unicode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3613734" y="1296858"/>
            <a:ext cx="32766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65" i="1">
                <a:latin typeface="Trebuchet MS"/>
                <a:cs typeface="Trebuchet MS"/>
              </a:rPr>
              <a:t> </a:t>
            </a:r>
            <a:r>
              <a:rPr dirty="0" sz="1000" spc="-50" i="1">
                <a:latin typeface="Verdana"/>
                <a:cs typeface="Verdana"/>
              </a:rPr>
              <a:t>&gt;</a:t>
            </a:r>
            <a:r>
              <a:rPr dirty="0" sz="1000" spc="-75" i="1">
                <a:latin typeface="Verdana"/>
                <a:cs typeface="Verdana"/>
              </a:rPr>
              <a:t> </a:t>
            </a:r>
            <a:r>
              <a:rPr dirty="0" sz="1000" spc="-50">
                <a:latin typeface="Tahoma"/>
                <a:cs typeface="Tahoma"/>
              </a:rPr>
              <a:t>1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933310" y="1978583"/>
            <a:ext cx="2783840" cy="0"/>
          </a:xfrm>
          <a:custGeom>
            <a:avLst/>
            <a:gdLst/>
            <a:ahLst/>
            <a:cxnLst/>
            <a:rect l="l" t="t" r="r" b="b"/>
            <a:pathLst>
              <a:path w="2783840" h="0">
                <a:moveTo>
                  <a:pt x="0" y="0"/>
                </a:moveTo>
                <a:lnTo>
                  <a:pt x="278356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2034082" y="1915312"/>
            <a:ext cx="0" cy="189865"/>
          </a:xfrm>
          <a:custGeom>
            <a:avLst/>
            <a:gdLst/>
            <a:ahLst/>
            <a:cxnLst/>
            <a:rect l="l" t="t" r="r" b="b"/>
            <a:pathLst>
              <a:path w="0" h="189864">
                <a:moveTo>
                  <a:pt x="0" y="189788"/>
                </a:moveTo>
                <a:lnTo>
                  <a:pt x="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2540177" y="1915312"/>
            <a:ext cx="0" cy="316865"/>
          </a:xfrm>
          <a:custGeom>
            <a:avLst/>
            <a:gdLst/>
            <a:ahLst/>
            <a:cxnLst/>
            <a:rect l="l" t="t" r="r" b="b"/>
            <a:pathLst>
              <a:path w="0" h="316864">
                <a:moveTo>
                  <a:pt x="0" y="316318"/>
                </a:moveTo>
                <a:lnTo>
                  <a:pt x="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2034082" y="2105101"/>
            <a:ext cx="1683385" cy="0"/>
          </a:xfrm>
          <a:custGeom>
            <a:avLst/>
            <a:gdLst/>
            <a:ahLst/>
            <a:cxnLst/>
            <a:rect l="l" t="t" r="r" b="b"/>
            <a:pathLst>
              <a:path w="1683385" h="0">
                <a:moveTo>
                  <a:pt x="0" y="0"/>
                </a:moveTo>
                <a:lnTo>
                  <a:pt x="168278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2540177" y="2231631"/>
            <a:ext cx="1177290" cy="0"/>
          </a:xfrm>
          <a:custGeom>
            <a:avLst/>
            <a:gdLst/>
            <a:ahLst/>
            <a:cxnLst/>
            <a:rect l="l" t="t" r="r" b="b"/>
            <a:pathLst>
              <a:path w="1177289" h="0">
                <a:moveTo>
                  <a:pt x="0" y="0"/>
                </a:moveTo>
                <a:lnTo>
                  <a:pt x="1176693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3780129" y="1978583"/>
            <a:ext cx="63500" cy="0"/>
          </a:xfrm>
          <a:custGeom>
            <a:avLst/>
            <a:gdLst/>
            <a:ahLst/>
            <a:cxnLst/>
            <a:rect l="l" t="t" r="r" b="b"/>
            <a:pathLst>
              <a:path w="63500" h="0">
                <a:moveTo>
                  <a:pt x="0" y="0"/>
                </a:moveTo>
                <a:lnTo>
                  <a:pt x="6325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3906659" y="1978583"/>
            <a:ext cx="63500" cy="0"/>
          </a:xfrm>
          <a:custGeom>
            <a:avLst/>
            <a:gdLst/>
            <a:ahLst/>
            <a:cxnLst/>
            <a:rect l="l" t="t" r="r" b="b"/>
            <a:pathLst>
              <a:path w="63500" h="0">
                <a:moveTo>
                  <a:pt x="0" y="0"/>
                </a:moveTo>
                <a:lnTo>
                  <a:pt x="6325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4033177" y="1978583"/>
            <a:ext cx="63500" cy="0"/>
          </a:xfrm>
          <a:custGeom>
            <a:avLst/>
            <a:gdLst/>
            <a:ahLst/>
            <a:cxnLst/>
            <a:rect l="l" t="t" r="r" b="b"/>
            <a:pathLst>
              <a:path w="63500" h="0">
                <a:moveTo>
                  <a:pt x="0" y="0"/>
                </a:moveTo>
                <a:lnTo>
                  <a:pt x="6325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553732" y="1978583"/>
            <a:ext cx="63500" cy="0"/>
          </a:xfrm>
          <a:custGeom>
            <a:avLst/>
            <a:gdLst/>
            <a:ahLst/>
            <a:cxnLst/>
            <a:rect l="l" t="t" r="r" b="b"/>
            <a:pathLst>
              <a:path w="63500" h="0">
                <a:moveTo>
                  <a:pt x="0" y="0"/>
                </a:moveTo>
                <a:lnTo>
                  <a:pt x="6325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680262" y="1978583"/>
            <a:ext cx="63500" cy="0"/>
          </a:xfrm>
          <a:custGeom>
            <a:avLst/>
            <a:gdLst/>
            <a:ahLst/>
            <a:cxnLst/>
            <a:rect l="l" t="t" r="r" b="b"/>
            <a:pathLst>
              <a:path w="63500" h="0">
                <a:moveTo>
                  <a:pt x="0" y="0"/>
                </a:moveTo>
                <a:lnTo>
                  <a:pt x="6325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/>
          <p:nvPr/>
        </p:nvSpPr>
        <p:spPr>
          <a:xfrm>
            <a:off x="806780" y="1978583"/>
            <a:ext cx="63500" cy="0"/>
          </a:xfrm>
          <a:custGeom>
            <a:avLst/>
            <a:gdLst/>
            <a:ahLst/>
            <a:cxnLst/>
            <a:rect l="l" t="t" r="r" b="b"/>
            <a:pathLst>
              <a:path w="63500" h="0">
                <a:moveTo>
                  <a:pt x="0" y="0"/>
                </a:moveTo>
                <a:lnTo>
                  <a:pt x="6325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 txBox="1"/>
          <p:nvPr/>
        </p:nvSpPr>
        <p:spPr>
          <a:xfrm>
            <a:off x="2008720" y="1797998"/>
            <a:ext cx="73025" cy="114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-80">
                <a:latin typeface="Lucida Sans Unicode"/>
                <a:cs typeface="Lucida Sans Unicode"/>
              </a:rPr>
              <a:t>0</a:t>
            </a:r>
            <a:endParaRPr sz="700">
              <a:latin typeface="Lucida Sans Unicode"/>
              <a:cs typeface="Lucida Sans Unicode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2502155" y="1797998"/>
            <a:ext cx="73025" cy="114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-80">
                <a:latin typeface="Lucida Sans Unicode"/>
                <a:cs typeface="Lucida Sans Unicode"/>
              </a:rPr>
              <a:t>1</a:t>
            </a:r>
            <a:endParaRPr sz="700">
              <a:latin typeface="Lucida Sans Unicode"/>
              <a:cs typeface="Lucida Sans Unicode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884910" y="2588816"/>
            <a:ext cx="1210945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">
                <a:latin typeface="Tahoma"/>
                <a:cs typeface="Tahoma"/>
              </a:rPr>
              <a:t>Pro</a:t>
            </a:r>
            <a:r>
              <a:rPr dirty="0" sz="1000" spc="-40">
                <a:latin typeface="Tahoma"/>
                <a:cs typeface="Tahoma"/>
              </a:rPr>
              <a:t>p</a:t>
            </a:r>
            <a:r>
              <a:rPr dirty="0" sz="1000" spc="-20">
                <a:latin typeface="Tahoma"/>
                <a:cs typeface="Tahoma"/>
              </a:rPr>
              <a:t>rie</a:t>
            </a:r>
            <a:r>
              <a:rPr dirty="0" sz="1000" spc="-30">
                <a:latin typeface="Tahoma"/>
                <a:cs typeface="Tahoma"/>
              </a:rPr>
              <a:t>t</a:t>
            </a:r>
            <a:r>
              <a:rPr dirty="0" sz="1000" spc="-540">
                <a:latin typeface="Tahoma"/>
                <a:cs typeface="Tahoma"/>
              </a:rPr>
              <a:t>`</a:t>
            </a:r>
            <a:r>
              <a:rPr dirty="0" sz="1000" spc="-50">
                <a:latin typeface="Tahoma"/>
                <a:cs typeface="Tahoma"/>
              </a:rPr>
              <a:t>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dei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log</a:t>
            </a:r>
            <a:r>
              <a:rPr dirty="0" sz="1000" spc="-75">
                <a:latin typeface="Tahoma"/>
                <a:cs typeface="Tahoma"/>
              </a:rPr>
              <a:t>a</a:t>
            </a:r>
            <a:r>
              <a:rPr dirty="0" sz="1000" spc="-10">
                <a:latin typeface="Tahoma"/>
                <a:cs typeface="Tahoma"/>
              </a:rPr>
              <a:t>ritmi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37" name="object 37"/>
          <p:cNvSpPr/>
          <p:nvPr/>
        </p:nvSpPr>
        <p:spPr>
          <a:xfrm>
            <a:off x="2858427" y="2665056"/>
            <a:ext cx="70485" cy="0"/>
          </a:xfrm>
          <a:custGeom>
            <a:avLst/>
            <a:gdLst/>
            <a:ahLst/>
            <a:cxnLst/>
            <a:rect l="l" t="t" r="r" b="b"/>
            <a:pathLst>
              <a:path w="70485" h="0">
                <a:moveTo>
                  <a:pt x="0" y="0"/>
                </a:moveTo>
                <a:lnTo>
                  <a:pt x="6993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/>
          <p:nvPr/>
        </p:nvSpPr>
        <p:spPr>
          <a:xfrm>
            <a:off x="2049119" y="3056483"/>
            <a:ext cx="70485" cy="0"/>
          </a:xfrm>
          <a:custGeom>
            <a:avLst/>
            <a:gdLst/>
            <a:ahLst/>
            <a:cxnLst/>
            <a:rect l="l" t="t" r="r" b="b"/>
            <a:pathLst>
              <a:path w="70485" h="0">
                <a:moveTo>
                  <a:pt x="0" y="0"/>
                </a:moveTo>
                <a:lnTo>
                  <a:pt x="6993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/>
          <p:nvPr/>
        </p:nvSpPr>
        <p:spPr>
          <a:xfrm>
            <a:off x="3294481" y="3056483"/>
            <a:ext cx="63500" cy="0"/>
          </a:xfrm>
          <a:custGeom>
            <a:avLst/>
            <a:gdLst/>
            <a:ahLst/>
            <a:cxnLst/>
            <a:rect l="l" t="t" r="r" b="b"/>
            <a:pathLst>
              <a:path w="63500" h="0">
                <a:moveTo>
                  <a:pt x="0" y="0"/>
                </a:moveTo>
                <a:lnTo>
                  <a:pt x="63258" y="0"/>
                </a:lnTo>
              </a:path>
            </a:pathLst>
          </a:custGeom>
          <a:ln w="5054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0" name="object 40"/>
          <p:cNvSpPr txBox="1"/>
          <p:nvPr/>
        </p:nvSpPr>
        <p:spPr>
          <a:xfrm>
            <a:off x="2232085" y="2588816"/>
            <a:ext cx="1490980" cy="6305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77825" algn="l"/>
              </a:tabLst>
            </a:pPr>
            <a:r>
              <a:rPr dirty="0" sz="1000" spc="-130">
                <a:latin typeface="Tahoma"/>
                <a:cs typeface="Tahoma"/>
              </a:rPr>
              <a:t>=</a:t>
            </a:r>
            <a:r>
              <a:rPr dirty="0" sz="1000" spc="55">
                <a:latin typeface="Lucida Sans Unicode"/>
                <a:cs typeface="Lucida Sans Unicode"/>
              </a:rPr>
              <a:t>⇒</a:t>
            </a:r>
            <a:r>
              <a:rPr dirty="0" sz="1000">
                <a:latin typeface="Lucida Sans Unicode"/>
                <a:cs typeface="Lucida Sans Unicode"/>
              </a:rPr>
              <a:t>	</a:t>
            </a:r>
            <a:r>
              <a:rPr dirty="0" sz="1000" spc="-30">
                <a:latin typeface="Tahoma"/>
                <a:cs typeface="Tahoma"/>
              </a:rPr>
              <a:t>lo</a:t>
            </a:r>
            <a:r>
              <a:rPr dirty="0" sz="1000" spc="-30">
                <a:latin typeface="Tahoma"/>
                <a:cs typeface="Tahoma"/>
              </a:rPr>
              <a:t>g</a:t>
            </a:r>
            <a:r>
              <a:rPr dirty="0" baseline="-19841" sz="1050" spc="-120">
                <a:latin typeface="Lucida Sans Unicode"/>
                <a:cs typeface="Lucida Sans Unicode"/>
              </a:rPr>
              <a:t>2</a:t>
            </a:r>
            <a:r>
              <a:rPr dirty="0" baseline="-19841" sz="1050">
                <a:latin typeface="Lucida Sans Unicode"/>
                <a:cs typeface="Lucida Sans Unicode"/>
              </a:rPr>
              <a:t> </a:t>
            </a:r>
            <a:r>
              <a:rPr dirty="0" baseline="-19841" sz="1050" spc="-127">
                <a:latin typeface="Lucida Sans Unicode"/>
                <a:cs typeface="Lucida Sans Unicode"/>
              </a:rPr>
              <a:t> </a:t>
            </a:r>
            <a:r>
              <a:rPr dirty="0" baseline="-38888" sz="1500" spc="-75">
                <a:latin typeface="Tahoma"/>
                <a:cs typeface="Tahoma"/>
              </a:rPr>
              <a:t>7</a:t>
            </a:r>
            <a:r>
              <a:rPr dirty="0" baseline="-38888" sz="1500" spc="157">
                <a:latin typeface="Tahoma"/>
                <a:cs typeface="Tahoma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lo</a:t>
            </a:r>
            <a:r>
              <a:rPr dirty="0" sz="1000" spc="-30">
                <a:latin typeface="Tahoma"/>
                <a:cs typeface="Tahoma"/>
              </a:rPr>
              <a:t>g</a:t>
            </a:r>
            <a:r>
              <a:rPr dirty="0" baseline="-19841" sz="1050" spc="-44">
                <a:latin typeface="Lucida Sans Unicode"/>
                <a:cs typeface="Lucida Sans Unicode"/>
              </a:rPr>
              <a:t>2</a:t>
            </a:r>
            <a:r>
              <a:rPr dirty="0" sz="1000">
                <a:latin typeface="Tahoma"/>
                <a:cs typeface="Tahoma"/>
              </a:rPr>
              <a:t>(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10" i="1">
                <a:latin typeface="Trebuchet MS"/>
                <a:cs typeface="Trebuchet MS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25">
                <a:latin typeface="Tahoma"/>
                <a:cs typeface="Tahoma"/>
              </a:rPr>
              <a:t>1)</a:t>
            </a:r>
            <a:endParaRPr sz="10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42"/>
              </a:spcBef>
            </a:pPr>
            <a:endParaRPr sz="1600">
              <a:latin typeface="Times New Roman"/>
              <a:cs typeface="Times New Roman"/>
            </a:endParaRPr>
          </a:p>
          <a:p>
            <a:pPr marL="520065">
              <a:lnSpc>
                <a:spcPct val="100000"/>
              </a:lnSpc>
              <a:tabLst>
                <a:tab pos="808355" algn="l"/>
              </a:tabLst>
            </a:pPr>
            <a:r>
              <a:rPr dirty="0" sz="1000" spc="55">
                <a:latin typeface="Lucida Sans Unicode"/>
                <a:cs typeface="Lucida Sans Unicode"/>
              </a:rPr>
              <a:t>⇒</a:t>
            </a:r>
            <a:r>
              <a:rPr dirty="0" sz="1000" spc="55">
                <a:latin typeface="Lucida Sans Unicode"/>
                <a:cs typeface="Lucida Sans Unicode"/>
              </a:rPr>
              <a:t>	</a:t>
            </a:r>
            <a:r>
              <a:rPr dirty="0" sz="1000" spc="-45" i="1">
                <a:solidFill>
                  <a:srgbClr val="FF0000"/>
                </a:solidFill>
                <a:latin typeface="Trebuchet MS"/>
                <a:cs typeface="Trebuchet MS"/>
              </a:rPr>
              <a:t>x</a:t>
            </a:r>
            <a:r>
              <a:rPr dirty="0" sz="1000" spc="65" i="1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dirty="0" sz="1000" spc="40">
                <a:solidFill>
                  <a:srgbClr val="FF0000"/>
                </a:solidFill>
                <a:latin typeface="Tahoma"/>
                <a:cs typeface="Tahoma"/>
              </a:rPr>
              <a:t>=</a:t>
            </a:r>
            <a:r>
              <a:rPr dirty="0" sz="1000" spc="8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baseline="-38888" sz="1500" spc="-75">
                <a:solidFill>
                  <a:srgbClr val="FF0000"/>
                </a:solidFill>
                <a:latin typeface="Tahoma"/>
                <a:cs typeface="Tahoma"/>
              </a:rPr>
              <a:t>6</a:t>
            </a:r>
            <a:r>
              <a:rPr dirty="0" baseline="-38888" sz="1500" spc="12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50" i="1">
                <a:latin typeface="Verdana"/>
                <a:cs typeface="Verdana"/>
              </a:rPr>
              <a:t>&gt;</a:t>
            </a:r>
            <a:r>
              <a:rPr dirty="0" sz="1000" spc="-75" i="1">
                <a:latin typeface="Verdana"/>
                <a:cs typeface="Verdana"/>
              </a:rPr>
              <a:t> </a:t>
            </a:r>
            <a:r>
              <a:rPr dirty="0" sz="1000" spc="-50">
                <a:latin typeface="Tahoma"/>
                <a:cs typeface="Tahoma"/>
              </a:rPr>
              <a:t>1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2845727" y="2503218"/>
            <a:ext cx="8382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45" i="1">
                <a:latin typeface="Trebuchet MS"/>
                <a:cs typeface="Trebuchet MS"/>
              </a:rPr>
              <a:t>x</a:t>
            </a:r>
            <a:endParaRPr sz="1000">
              <a:latin typeface="Trebuchet MS"/>
              <a:cs typeface="Trebuchet MS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990409" y="2980243"/>
            <a:ext cx="52959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20">
                <a:latin typeface="Tahoma"/>
                <a:cs typeface="Tahoma"/>
              </a:rPr>
              <a:t>Iniettivi</a:t>
            </a:r>
            <a:r>
              <a:rPr dirty="0" sz="1000" spc="-35">
                <a:latin typeface="Tahoma"/>
                <a:cs typeface="Tahoma"/>
              </a:rPr>
              <a:t>t</a:t>
            </a:r>
            <a:r>
              <a:rPr dirty="0" sz="1000" spc="-540">
                <a:latin typeface="Tahoma"/>
                <a:cs typeface="Tahoma"/>
              </a:rPr>
              <a:t>`</a:t>
            </a:r>
            <a:r>
              <a:rPr dirty="0" sz="1000" spc="-50">
                <a:latin typeface="Tahoma"/>
                <a:cs typeface="Tahoma"/>
              </a:rPr>
              <a:t>a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1655753" y="2980243"/>
            <a:ext cx="948055" cy="2387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96240" algn="l"/>
              </a:tabLst>
            </a:pPr>
            <a:r>
              <a:rPr dirty="0" sz="1000" spc="-130">
                <a:latin typeface="Tahoma"/>
                <a:cs typeface="Tahoma"/>
              </a:rPr>
              <a:t>=</a:t>
            </a:r>
            <a:r>
              <a:rPr dirty="0" sz="1000" spc="55">
                <a:latin typeface="Lucida Sans Unicode"/>
                <a:cs typeface="Lucida Sans Unicode"/>
              </a:rPr>
              <a:t>⇒</a:t>
            </a:r>
            <a:r>
              <a:rPr dirty="0" sz="1000">
                <a:latin typeface="Lucida Sans Unicode"/>
                <a:cs typeface="Lucida Sans Unicode"/>
              </a:rPr>
              <a:t>	</a:t>
            </a:r>
            <a:r>
              <a:rPr dirty="0" baseline="-38888" sz="1500" spc="-75">
                <a:latin typeface="Tahoma"/>
                <a:cs typeface="Tahoma"/>
              </a:rPr>
              <a:t>7</a:t>
            </a:r>
            <a:r>
              <a:rPr dirty="0" baseline="-38888" sz="1500" spc="157">
                <a:latin typeface="Tahoma"/>
                <a:cs typeface="Tahoma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10" i="1">
                <a:latin typeface="Trebuchet MS"/>
                <a:cs typeface="Trebuchet MS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50">
                <a:latin typeface="Tahoma"/>
                <a:cs typeface="Tahoma"/>
              </a:rPr>
              <a:t>1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2036419" y="2894645"/>
            <a:ext cx="8382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45" i="1">
                <a:latin typeface="Trebuchet MS"/>
                <a:cs typeface="Trebuchet MS"/>
              </a:rPr>
              <a:t>x</a:t>
            </a:r>
            <a:endParaRPr sz="1000">
              <a:latin typeface="Trebuchet MS"/>
              <a:cs typeface="Trebuchet MS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3281781" y="2894645"/>
            <a:ext cx="8890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7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46" name="object 46"/>
          <p:cNvSpPr/>
          <p:nvPr/>
        </p:nvSpPr>
        <p:spPr>
          <a:xfrm>
            <a:off x="0" y="3364623"/>
            <a:ext cx="1383030" cy="91440"/>
          </a:xfrm>
          <a:custGeom>
            <a:avLst/>
            <a:gdLst/>
            <a:ahLst/>
            <a:cxnLst/>
            <a:rect l="l" t="t" r="r" b="b"/>
            <a:pathLst>
              <a:path w="1383030" h="91439">
                <a:moveTo>
                  <a:pt x="0" y="91376"/>
                </a:moveTo>
                <a:lnTo>
                  <a:pt x="1382420" y="91376"/>
                </a:lnTo>
                <a:lnTo>
                  <a:pt x="1382420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7" name="object 47"/>
          <p:cNvSpPr/>
          <p:nvPr/>
        </p:nvSpPr>
        <p:spPr>
          <a:xfrm>
            <a:off x="1382420" y="3364623"/>
            <a:ext cx="1935480" cy="91440"/>
          </a:xfrm>
          <a:custGeom>
            <a:avLst/>
            <a:gdLst/>
            <a:ahLst/>
            <a:cxnLst/>
            <a:rect l="l" t="t" r="r" b="b"/>
            <a:pathLst>
              <a:path w="1935479" h="91439">
                <a:moveTo>
                  <a:pt x="0" y="91376"/>
                </a:moveTo>
                <a:lnTo>
                  <a:pt x="1935352" y="91376"/>
                </a:lnTo>
                <a:lnTo>
                  <a:pt x="1935352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8" name="object 48"/>
          <p:cNvSpPr/>
          <p:nvPr/>
        </p:nvSpPr>
        <p:spPr>
          <a:xfrm>
            <a:off x="3317760" y="3364623"/>
            <a:ext cx="829944" cy="91440"/>
          </a:xfrm>
          <a:custGeom>
            <a:avLst/>
            <a:gdLst/>
            <a:ahLst/>
            <a:cxnLst/>
            <a:rect l="l" t="t" r="r" b="b"/>
            <a:pathLst>
              <a:path w="829945" h="91439">
                <a:moveTo>
                  <a:pt x="0" y="91376"/>
                </a:moveTo>
                <a:lnTo>
                  <a:pt x="829411" y="91376"/>
                </a:lnTo>
                <a:lnTo>
                  <a:pt x="829411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9" name="object 49"/>
          <p:cNvSpPr/>
          <p:nvPr/>
        </p:nvSpPr>
        <p:spPr>
          <a:xfrm>
            <a:off x="4147172" y="3364623"/>
            <a:ext cx="461009" cy="91440"/>
          </a:xfrm>
          <a:custGeom>
            <a:avLst/>
            <a:gdLst/>
            <a:ahLst/>
            <a:cxnLst/>
            <a:rect l="l" t="t" r="r" b="b"/>
            <a:pathLst>
              <a:path w="461010" h="91439">
                <a:moveTo>
                  <a:pt x="0" y="91376"/>
                </a:moveTo>
                <a:lnTo>
                  <a:pt x="460832" y="91376"/>
                </a:lnTo>
                <a:lnTo>
                  <a:pt x="46083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0" name="object 50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Agnese</a:t>
            </a:r>
            <a:r>
              <a:rPr dirty="0" spc="15"/>
              <a:t> </a:t>
            </a:r>
            <a:r>
              <a:rPr dirty="0" spc="-10"/>
              <a:t>Di</a:t>
            </a:r>
            <a:r>
              <a:rPr dirty="0" spc="15"/>
              <a:t> </a:t>
            </a:r>
            <a:r>
              <a:rPr dirty="0" spc="-30"/>
              <a:t>Castro</a:t>
            </a:r>
          </a:p>
        </p:txBody>
      </p:sp>
      <p:sp>
        <p:nvSpPr>
          <p:cNvPr id="51" name="object 51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0"/>
              <a:t>Es</a:t>
            </a:r>
            <a:r>
              <a:rPr dirty="0" spc="-5"/>
              <a:t>p</a:t>
            </a:r>
            <a:r>
              <a:rPr dirty="0" spc="-40"/>
              <a:t>onenziale</a:t>
            </a:r>
            <a:r>
              <a:rPr dirty="0" spc="15"/>
              <a:t> </a:t>
            </a:r>
            <a:r>
              <a:rPr dirty="0" spc="50"/>
              <a:t>&amp;</a:t>
            </a:r>
            <a:r>
              <a:rPr dirty="0" spc="15"/>
              <a:t> </a:t>
            </a:r>
            <a:r>
              <a:rPr dirty="0" spc="-25"/>
              <a:t>Log</a:t>
            </a:r>
            <a:r>
              <a:rPr dirty="0" spc="-40"/>
              <a:t>a</a:t>
            </a:r>
            <a:r>
              <a:rPr dirty="0" spc="-25"/>
              <a:t>ritmo:</a:t>
            </a:r>
            <a:r>
              <a:rPr dirty="0" spc="75"/>
              <a:t> </a:t>
            </a:r>
            <a:r>
              <a:rPr dirty="0" spc="-35"/>
              <a:t>p</a:t>
            </a:r>
            <a:r>
              <a:rPr dirty="0" spc="-50"/>
              <a:t>a</a:t>
            </a:r>
            <a:r>
              <a:rPr dirty="0" spc="-25"/>
              <a:t>rte</a:t>
            </a:r>
            <a:r>
              <a:rPr dirty="0" spc="15"/>
              <a:t> </a:t>
            </a:r>
            <a:r>
              <a:rPr dirty="0" spc="-55"/>
              <a:t>3</a:t>
            </a:r>
          </a:p>
        </p:txBody>
      </p:sp>
      <p:sp>
        <p:nvSpPr>
          <p:cNvPr id="52" name="object 52"/>
          <p:cNvSpPr txBox="1"/>
          <p:nvPr/>
        </p:nvSpPr>
        <p:spPr>
          <a:xfrm>
            <a:off x="3458971" y="3367563"/>
            <a:ext cx="54737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25">
                <a:solidFill>
                  <a:srgbClr val="7A0000"/>
                </a:solidFill>
                <a:latin typeface="Lucida Sans Unicode"/>
                <a:cs typeface="Lucida Sans Unicode"/>
              </a:rPr>
              <a:t>Unitelma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Sapienza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4297667" y="3367563"/>
            <a:ext cx="16002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0">
                <a:solidFill>
                  <a:srgbClr val="FFFFFF"/>
                </a:solidFill>
                <a:latin typeface="Lucida Sans Unicode"/>
                <a:cs typeface="Lucida Sans Unicode"/>
              </a:rPr>
              <a:t>9/27</a:t>
            </a:r>
            <a:endParaRPr sz="5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7630" y="24034"/>
            <a:ext cx="48895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Soluzioni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45">
                <a:solidFill>
                  <a:srgbClr val="7A0000"/>
                </a:solidFill>
                <a:latin typeface="Lucida Sans Unicode"/>
                <a:cs typeface="Lucida Sans Unicode"/>
              </a:rPr>
              <a:t>esempi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493522" y="542921"/>
            <a:ext cx="504825" cy="1758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1500" spc="-75">
                <a:solidFill>
                  <a:srgbClr val="0000FF"/>
                </a:solidFill>
                <a:latin typeface="Tahoma"/>
                <a:cs typeface="Tahoma"/>
              </a:rPr>
              <a:t>3</a:t>
            </a:r>
            <a:r>
              <a:rPr dirty="0" sz="700" spc="45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r>
              <a:rPr dirty="0" sz="700" spc="210" i="1">
                <a:solidFill>
                  <a:srgbClr val="0000FF"/>
                </a:solidFill>
                <a:latin typeface="Arial"/>
                <a:cs typeface="Arial"/>
              </a:rPr>
              <a:t>−</a:t>
            </a:r>
            <a:r>
              <a:rPr dirty="0" sz="700" spc="-80">
                <a:solidFill>
                  <a:srgbClr val="0000FF"/>
                </a:solidFill>
                <a:latin typeface="Lucida Sans Unicode"/>
                <a:cs typeface="Lucida Sans Unicode"/>
              </a:rPr>
              <a:t>5</a:t>
            </a:r>
            <a:r>
              <a:rPr dirty="0" sz="700" spc="10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baseline="-22222" sz="1500" spc="60">
                <a:solidFill>
                  <a:srgbClr val="0000FF"/>
                </a:solidFill>
                <a:latin typeface="Tahoma"/>
                <a:cs typeface="Tahoma"/>
              </a:rPr>
              <a:t>=</a:t>
            </a:r>
            <a:r>
              <a:rPr dirty="0" baseline="-22222" sz="1500" spc="-6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baseline="-22222" sz="1500" spc="-75">
                <a:solidFill>
                  <a:srgbClr val="0000FF"/>
                </a:solidFill>
                <a:latin typeface="Tahoma"/>
                <a:cs typeface="Tahoma"/>
              </a:rPr>
              <a:t>1</a:t>
            </a:r>
            <a:endParaRPr baseline="-22222" sz="1500">
              <a:latin typeface="Tahoma"/>
              <a:cs typeface="Tahoma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0" y="3364623"/>
            <a:ext cx="1383030" cy="91440"/>
          </a:xfrm>
          <a:custGeom>
            <a:avLst/>
            <a:gdLst/>
            <a:ahLst/>
            <a:cxnLst/>
            <a:rect l="l" t="t" r="r" b="b"/>
            <a:pathLst>
              <a:path w="1383030" h="91439">
                <a:moveTo>
                  <a:pt x="0" y="91376"/>
                </a:moveTo>
                <a:lnTo>
                  <a:pt x="1382420" y="91376"/>
                </a:lnTo>
                <a:lnTo>
                  <a:pt x="1382420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1382420" y="3364623"/>
            <a:ext cx="1935480" cy="91440"/>
          </a:xfrm>
          <a:custGeom>
            <a:avLst/>
            <a:gdLst/>
            <a:ahLst/>
            <a:cxnLst/>
            <a:rect l="l" t="t" r="r" b="b"/>
            <a:pathLst>
              <a:path w="1935479" h="91439">
                <a:moveTo>
                  <a:pt x="0" y="91376"/>
                </a:moveTo>
                <a:lnTo>
                  <a:pt x="1935352" y="91376"/>
                </a:lnTo>
                <a:lnTo>
                  <a:pt x="1935352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3317760" y="3364623"/>
            <a:ext cx="829944" cy="91440"/>
          </a:xfrm>
          <a:custGeom>
            <a:avLst/>
            <a:gdLst/>
            <a:ahLst/>
            <a:cxnLst/>
            <a:rect l="l" t="t" r="r" b="b"/>
            <a:pathLst>
              <a:path w="829945" h="91439">
                <a:moveTo>
                  <a:pt x="0" y="91376"/>
                </a:moveTo>
                <a:lnTo>
                  <a:pt x="829411" y="91376"/>
                </a:lnTo>
                <a:lnTo>
                  <a:pt x="829411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4147172" y="3364623"/>
            <a:ext cx="461009" cy="91440"/>
          </a:xfrm>
          <a:custGeom>
            <a:avLst/>
            <a:gdLst/>
            <a:ahLst/>
            <a:cxnLst/>
            <a:rect l="l" t="t" r="r" b="b"/>
            <a:pathLst>
              <a:path w="461010" h="91439">
                <a:moveTo>
                  <a:pt x="0" y="91376"/>
                </a:moveTo>
                <a:lnTo>
                  <a:pt x="460832" y="91376"/>
                </a:lnTo>
                <a:lnTo>
                  <a:pt x="46083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Agnese</a:t>
            </a:r>
            <a:r>
              <a:rPr dirty="0" spc="15"/>
              <a:t> </a:t>
            </a:r>
            <a:r>
              <a:rPr dirty="0" spc="-10"/>
              <a:t>Di</a:t>
            </a:r>
            <a:r>
              <a:rPr dirty="0" spc="15"/>
              <a:t> </a:t>
            </a:r>
            <a:r>
              <a:rPr dirty="0" spc="-30"/>
              <a:t>Castro</a:t>
            </a:r>
          </a:p>
        </p:txBody>
      </p:sp>
      <p:sp>
        <p:nvSpPr>
          <p:cNvPr id="10" name="object 10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0"/>
              <a:t>Es</a:t>
            </a:r>
            <a:r>
              <a:rPr dirty="0" spc="-5"/>
              <a:t>p</a:t>
            </a:r>
            <a:r>
              <a:rPr dirty="0" spc="-40"/>
              <a:t>onenziale</a:t>
            </a:r>
            <a:r>
              <a:rPr dirty="0" spc="15"/>
              <a:t> </a:t>
            </a:r>
            <a:r>
              <a:rPr dirty="0" spc="50"/>
              <a:t>&amp;</a:t>
            </a:r>
            <a:r>
              <a:rPr dirty="0" spc="15"/>
              <a:t> </a:t>
            </a:r>
            <a:r>
              <a:rPr dirty="0" spc="-25"/>
              <a:t>Log</a:t>
            </a:r>
            <a:r>
              <a:rPr dirty="0" spc="-40"/>
              <a:t>a</a:t>
            </a:r>
            <a:r>
              <a:rPr dirty="0" spc="-25"/>
              <a:t>ritmo:</a:t>
            </a:r>
            <a:r>
              <a:rPr dirty="0" spc="75"/>
              <a:t> </a:t>
            </a:r>
            <a:r>
              <a:rPr dirty="0" spc="-35"/>
              <a:t>p</a:t>
            </a:r>
            <a:r>
              <a:rPr dirty="0" spc="-50"/>
              <a:t>a</a:t>
            </a:r>
            <a:r>
              <a:rPr dirty="0" spc="-25"/>
              <a:t>rte</a:t>
            </a:r>
            <a:r>
              <a:rPr dirty="0" spc="15"/>
              <a:t> </a:t>
            </a:r>
            <a:r>
              <a:rPr dirty="0" spc="-55"/>
              <a:t>3</a:t>
            </a:r>
          </a:p>
        </p:txBody>
      </p:sp>
      <p:sp>
        <p:nvSpPr>
          <p:cNvPr id="11" name="object 11"/>
          <p:cNvSpPr txBox="1"/>
          <p:nvPr/>
        </p:nvSpPr>
        <p:spPr>
          <a:xfrm>
            <a:off x="3458971" y="3367563"/>
            <a:ext cx="54737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25">
                <a:solidFill>
                  <a:srgbClr val="7A0000"/>
                </a:solidFill>
                <a:latin typeface="Lucida Sans Unicode"/>
                <a:cs typeface="Lucida Sans Unicode"/>
              </a:rPr>
              <a:t>Unitelma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Sapienza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4280865" y="3367563"/>
            <a:ext cx="19367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5">
                <a:solidFill>
                  <a:srgbClr val="FFFFFF"/>
                </a:solidFill>
                <a:latin typeface="Lucida Sans Unicode"/>
                <a:cs typeface="Lucida Sans Unicode"/>
              </a:rPr>
              <a:t>10/27</a:t>
            </a:r>
            <a:endParaRPr sz="5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7630" y="24034"/>
            <a:ext cx="48895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Soluzioni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45">
                <a:solidFill>
                  <a:srgbClr val="7A0000"/>
                </a:solidFill>
                <a:latin typeface="Lucida Sans Unicode"/>
                <a:cs typeface="Lucida Sans Unicode"/>
              </a:rPr>
              <a:t>esempi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493522" y="542921"/>
            <a:ext cx="504825" cy="1758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1500" spc="-75">
                <a:solidFill>
                  <a:srgbClr val="0000FF"/>
                </a:solidFill>
                <a:latin typeface="Tahoma"/>
                <a:cs typeface="Tahoma"/>
              </a:rPr>
              <a:t>3</a:t>
            </a:r>
            <a:r>
              <a:rPr dirty="0" sz="700" spc="45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r>
              <a:rPr dirty="0" sz="700" spc="210" i="1">
                <a:solidFill>
                  <a:srgbClr val="0000FF"/>
                </a:solidFill>
                <a:latin typeface="Arial"/>
                <a:cs typeface="Arial"/>
              </a:rPr>
              <a:t>−</a:t>
            </a:r>
            <a:r>
              <a:rPr dirty="0" sz="700" spc="-80">
                <a:solidFill>
                  <a:srgbClr val="0000FF"/>
                </a:solidFill>
                <a:latin typeface="Lucida Sans Unicode"/>
                <a:cs typeface="Lucida Sans Unicode"/>
              </a:rPr>
              <a:t>5</a:t>
            </a:r>
            <a:r>
              <a:rPr dirty="0" sz="700" spc="10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baseline="-22222" sz="1500" spc="60">
                <a:solidFill>
                  <a:srgbClr val="0000FF"/>
                </a:solidFill>
                <a:latin typeface="Tahoma"/>
                <a:cs typeface="Tahoma"/>
              </a:rPr>
              <a:t>=</a:t>
            </a:r>
            <a:r>
              <a:rPr dirty="0" baseline="-22222" sz="1500" spc="-6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baseline="-22222" sz="1500" spc="-75">
                <a:solidFill>
                  <a:srgbClr val="0000FF"/>
                </a:solidFill>
                <a:latin typeface="Tahoma"/>
                <a:cs typeface="Tahoma"/>
              </a:rPr>
              <a:t>1</a:t>
            </a:r>
            <a:endParaRPr baseline="-22222" sz="1500">
              <a:latin typeface="Tahoma"/>
              <a:cs typeface="Tahom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134338" y="542921"/>
            <a:ext cx="1259205" cy="21462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00355" algn="l"/>
              </a:tabLst>
            </a:pPr>
            <a:r>
              <a:rPr dirty="0" sz="1000" spc="-220">
                <a:latin typeface="Lucida Sans Unicode"/>
                <a:cs typeface="Lucida Sans Unicode"/>
              </a:rPr>
              <a:t>⇔</a:t>
            </a:r>
            <a:r>
              <a:rPr dirty="0" sz="1000" spc="-220">
                <a:latin typeface="Lucida Sans Unicode"/>
                <a:cs typeface="Lucida Sans Unicode"/>
              </a:rPr>
              <a:t>	</a:t>
            </a:r>
            <a:r>
              <a:rPr dirty="0" sz="1000" spc="-30">
                <a:latin typeface="Tahoma"/>
                <a:cs typeface="Tahoma"/>
              </a:rPr>
              <a:t>lo</a:t>
            </a:r>
            <a:r>
              <a:rPr dirty="0" sz="1000" spc="-30">
                <a:latin typeface="Tahoma"/>
                <a:cs typeface="Tahoma"/>
              </a:rPr>
              <a:t>g</a:t>
            </a:r>
            <a:r>
              <a:rPr dirty="0" baseline="-19841" sz="1050" spc="-120">
                <a:latin typeface="Lucida Sans Unicode"/>
                <a:cs typeface="Lucida Sans Unicode"/>
              </a:rPr>
              <a:t>3</a:t>
            </a:r>
            <a:r>
              <a:rPr dirty="0" baseline="-19841" sz="1050" spc="-15">
                <a:latin typeface="Lucida Sans Unicode"/>
                <a:cs typeface="Lucida Sans Unicode"/>
              </a:rPr>
              <a:t> </a:t>
            </a:r>
            <a:r>
              <a:rPr dirty="0" sz="1000" spc="-50">
                <a:latin typeface="Tahoma"/>
                <a:cs typeface="Tahoma"/>
              </a:rPr>
              <a:t>3</a:t>
            </a:r>
            <a:r>
              <a:rPr dirty="0" baseline="31746" sz="1050" spc="67" i="1">
                <a:latin typeface="Trebuchet MS"/>
                <a:cs typeface="Trebuchet MS"/>
              </a:rPr>
              <a:t>x</a:t>
            </a:r>
            <a:r>
              <a:rPr dirty="0" baseline="31746" sz="1050" spc="315" i="1">
                <a:latin typeface="Arial"/>
                <a:cs typeface="Arial"/>
              </a:rPr>
              <a:t>−</a:t>
            </a:r>
            <a:r>
              <a:rPr dirty="0" baseline="31746" sz="1050" spc="-120">
                <a:latin typeface="Lucida Sans Unicode"/>
                <a:cs typeface="Lucida Sans Unicode"/>
              </a:rPr>
              <a:t>5</a:t>
            </a:r>
            <a:r>
              <a:rPr dirty="0" baseline="31746" sz="1050" spc="157">
                <a:latin typeface="Lucida Sans Unicode"/>
                <a:cs typeface="Lucida Sans Unicode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lo</a:t>
            </a:r>
            <a:r>
              <a:rPr dirty="0" sz="1000" spc="-30">
                <a:latin typeface="Tahoma"/>
                <a:cs typeface="Tahoma"/>
              </a:rPr>
              <a:t>g</a:t>
            </a:r>
            <a:r>
              <a:rPr dirty="0" baseline="-19841" sz="1050" spc="-120">
                <a:latin typeface="Lucida Sans Unicode"/>
                <a:cs typeface="Lucida Sans Unicode"/>
              </a:rPr>
              <a:t>3</a:t>
            </a:r>
            <a:r>
              <a:rPr dirty="0" baseline="-19841" sz="1050" spc="-15">
                <a:latin typeface="Lucida Sans Unicode"/>
                <a:cs typeface="Lucida Sans Unicode"/>
              </a:rPr>
              <a:t> </a:t>
            </a:r>
            <a:r>
              <a:rPr dirty="0" sz="1000" spc="-50">
                <a:latin typeface="Tahoma"/>
                <a:cs typeface="Tahoma"/>
              </a:rPr>
              <a:t>1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0" y="3364623"/>
            <a:ext cx="1383030" cy="91440"/>
          </a:xfrm>
          <a:custGeom>
            <a:avLst/>
            <a:gdLst/>
            <a:ahLst/>
            <a:cxnLst/>
            <a:rect l="l" t="t" r="r" b="b"/>
            <a:pathLst>
              <a:path w="1383030" h="91439">
                <a:moveTo>
                  <a:pt x="0" y="91376"/>
                </a:moveTo>
                <a:lnTo>
                  <a:pt x="1382420" y="91376"/>
                </a:lnTo>
                <a:lnTo>
                  <a:pt x="1382420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1382420" y="3364623"/>
            <a:ext cx="1935480" cy="91440"/>
          </a:xfrm>
          <a:custGeom>
            <a:avLst/>
            <a:gdLst/>
            <a:ahLst/>
            <a:cxnLst/>
            <a:rect l="l" t="t" r="r" b="b"/>
            <a:pathLst>
              <a:path w="1935479" h="91439">
                <a:moveTo>
                  <a:pt x="0" y="91376"/>
                </a:moveTo>
                <a:lnTo>
                  <a:pt x="1935352" y="91376"/>
                </a:lnTo>
                <a:lnTo>
                  <a:pt x="1935352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3317760" y="3364623"/>
            <a:ext cx="829944" cy="91440"/>
          </a:xfrm>
          <a:custGeom>
            <a:avLst/>
            <a:gdLst/>
            <a:ahLst/>
            <a:cxnLst/>
            <a:rect l="l" t="t" r="r" b="b"/>
            <a:pathLst>
              <a:path w="829945" h="91439">
                <a:moveTo>
                  <a:pt x="0" y="91376"/>
                </a:moveTo>
                <a:lnTo>
                  <a:pt x="829411" y="91376"/>
                </a:lnTo>
                <a:lnTo>
                  <a:pt x="829411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4147172" y="3364623"/>
            <a:ext cx="461009" cy="91440"/>
          </a:xfrm>
          <a:custGeom>
            <a:avLst/>
            <a:gdLst/>
            <a:ahLst/>
            <a:cxnLst/>
            <a:rect l="l" t="t" r="r" b="b"/>
            <a:pathLst>
              <a:path w="461010" h="91439">
                <a:moveTo>
                  <a:pt x="0" y="91376"/>
                </a:moveTo>
                <a:lnTo>
                  <a:pt x="460832" y="91376"/>
                </a:lnTo>
                <a:lnTo>
                  <a:pt x="46083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Agnese</a:t>
            </a:r>
            <a:r>
              <a:rPr dirty="0" spc="15"/>
              <a:t> </a:t>
            </a:r>
            <a:r>
              <a:rPr dirty="0" spc="-10"/>
              <a:t>Di</a:t>
            </a:r>
            <a:r>
              <a:rPr dirty="0" spc="15"/>
              <a:t> </a:t>
            </a:r>
            <a:r>
              <a:rPr dirty="0" spc="-30"/>
              <a:t>Castro</a:t>
            </a:r>
          </a:p>
        </p:txBody>
      </p:sp>
      <p:sp>
        <p:nvSpPr>
          <p:cNvPr id="11" name="object 11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0"/>
              <a:t>Es</a:t>
            </a:r>
            <a:r>
              <a:rPr dirty="0" spc="-5"/>
              <a:t>p</a:t>
            </a:r>
            <a:r>
              <a:rPr dirty="0" spc="-40"/>
              <a:t>onenziale</a:t>
            </a:r>
            <a:r>
              <a:rPr dirty="0" spc="15"/>
              <a:t> </a:t>
            </a:r>
            <a:r>
              <a:rPr dirty="0" spc="50"/>
              <a:t>&amp;</a:t>
            </a:r>
            <a:r>
              <a:rPr dirty="0" spc="15"/>
              <a:t> </a:t>
            </a:r>
            <a:r>
              <a:rPr dirty="0" spc="-25"/>
              <a:t>Log</a:t>
            </a:r>
            <a:r>
              <a:rPr dirty="0" spc="-40"/>
              <a:t>a</a:t>
            </a:r>
            <a:r>
              <a:rPr dirty="0" spc="-25"/>
              <a:t>ritmo:</a:t>
            </a:r>
            <a:r>
              <a:rPr dirty="0" spc="75"/>
              <a:t> </a:t>
            </a:r>
            <a:r>
              <a:rPr dirty="0" spc="-35"/>
              <a:t>p</a:t>
            </a:r>
            <a:r>
              <a:rPr dirty="0" spc="-50"/>
              <a:t>a</a:t>
            </a:r>
            <a:r>
              <a:rPr dirty="0" spc="-25"/>
              <a:t>rte</a:t>
            </a:r>
            <a:r>
              <a:rPr dirty="0" spc="15"/>
              <a:t> </a:t>
            </a:r>
            <a:r>
              <a:rPr dirty="0" spc="-55"/>
              <a:t>3</a:t>
            </a:r>
          </a:p>
        </p:txBody>
      </p:sp>
      <p:sp>
        <p:nvSpPr>
          <p:cNvPr id="12" name="object 12"/>
          <p:cNvSpPr txBox="1"/>
          <p:nvPr/>
        </p:nvSpPr>
        <p:spPr>
          <a:xfrm>
            <a:off x="3458971" y="3367563"/>
            <a:ext cx="54737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25">
                <a:solidFill>
                  <a:srgbClr val="7A0000"/>
                </a:solidFill>
                <a:latin typeface="Lucida Sans Unicode"/>
                <a:cs typeface="Lucida Sans Unicode"/>
              </a:rPr>
              <a:t>Unitelma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Sapienza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4280865" y="3367563"/>
            <a:ext cx="19367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5">
                <a:solidFill>
                  <a:srgbClr val="FFFFFF"/>
                </a:solidFill>
                <a:latin typeface="Lucida Sans Unicode"/>
                <a:cs typeface="Lucida Sans Unicode"/>
              </a:rPr>
              <a:t>10/27</a:t>
            </a:r>
            <a:endParaRPr sz="5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7630" y="24034"/>
            <a:ext cx="48895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Soluzioni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45">
                <a:solidFill>
                  <a:srgbClr val="7A0000"/>
                </a:solidFill>
                <a:latin typeface="Lucida Sans Unicode"/>
                <a:cs typeface="Lucida Sans Unicode"/>
              </a:rPr>
              <a:t>esempi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493522" y="542921"/>
            <a:ext cx="504825" cy="1758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1500" spc="-75">
                <a:solidFill>
                  <a:srgbClr val="0000FF"/>
                </a:solidFill>
                <a:latin typeface="Tahoma"/>
                <a:cs typeface="Tahoma"/>
              </a:rPr>
              <a:t>3</a:t>
            </a:r>
            <a:r>
              <a:rPr dirty="0" sz="700" spc="45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r>
              <a:rPr dirty="0" sz="700" spc="210" i="1">
                <a:solidFill>
                  <a:srgbClr val="0000FF"/>
                </a:solidFill>
                <a:latin typeface="Arial"/>
                <a:cs typeface="Arial"/>
              </a:rPr>
              <a:t>−</a:t>
            </a:r>
            <a:r>
              <a:rPr dirty="0" sz="700" spc="-80">
                <a:solidFill>
                  <a:srgbClr val="0000FF"/>
                </a:solidFill>
                <a:latin typeface="Lucida Sans Unicode"/>
                <a:cs typeface="Lucida Sans Unicode"/>
              </a:rPr>
              <a:t>5</a:t>
            </a:r>
            <a:r>
              <a:rPr dirty="0" sz="700" spc="10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baseline="-22222" sz="1500" spc="60">
                <a:solidFill>
                  <a:srgbClr val="0000FF"/>
                </a:solidFill>
                <a:latin typeface="Tahoma"/>
                <a:cs typeface="Tahoma"/>
              </a:rPr>
              <a:t>=</a:t>
            </a:r>
            <a:r>
              <a:rPr dirty="0" baseline="-22222" sz="1500" spc="-6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baseline="-22222" sz="1500" spc="-75">
                <a:solidFill>
                  <a:srgbClr val="0000FF"/>
                </a:solidFill>
                <a:latin typeface="Tahoma"/>
                <a:cs typeface="Tahoma"/>
              </a:rPr>
              <a:t>1</a:t>
            </a:r>
            <a:endParaRPr baseline="-22222" sz="1500">
              <a:latin typeface="Tahoma"/>
              <a:cs typeface="Tahom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134338" y="542921"/>
            <a:ext cx="1259205" cy="21462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00355" algn="l"/>
              </a:tabLst>
            </a:pPr>
            <a:r>
              <a:rPr dirty="0" sz="1000" spc="-220">
                <a:latin typeface="Lucida Sans Unicode"/>
                <a:cs typeface="Lucida Sans Unicode"/>
              </a:rPr>
              <a:t>⇔</a:t>
            </a:r>
            <a:r>
              <a:rPr dirty="0" sz="1000" spc="-220">
                <a:latin typeface="Lucida Sans Unicode"/>
                <a:cs typeface="Lucida Sans Unicode"/>
              </a:rPr>
              <a:t>	</a:t>
            </a:r>
            <a:r>
              <a:rPr dirty="0" sz="1000" spc="-30">
                <a:latin typeface="Tahoma"/>
                <a:cs typeface="Tahoma"/>
              </a:rPr>
              <a:t>lo</a:t>
            </a:r>
            <a:r>
              <a:rPr dirty="0" sz="1000" spc="-30">
                <a:latin typeface="Tahoma"/>
                <a:cs typeface="Tahoma"/>
              </a:rPr>
              <a:t>g</a:t>
            </a:r>
            <a:r>
              <a:rPr dirty="0" baseline="-19841" sz="1050" spc="-120">
                <a:latin typeface="Lucida Sans Unicode"/>
                <a:cs typeface="Lucida Sans Unicode"/>
              </a:rPr>
              <a:t>3</a:t>
            </a:r>
            <a:r>
              <a:rPr dirty="0" baseline="-19841" sz="1050" spc="-15">
                <a:latin typeface="Lucida Sans Unicode"/>
                <a:cs typeface="Lucida Sans Unicode"/>
              </a:rPr>
              <a:t> </a:t>
            </a:r>
            <a:r>
              <a:rPr dirty="0" sz="1000" spc="-50">
                <a:latin typeface="Tahoma"/>
                <a:cs typeface="Tahoma"/>
              </a:rPr>
              <a:t>3</a:t>
            </a:r>
            <a:r>
              <a:rPr dirty="0" baseline="31746" sz="1050" spc="67" i="1">
                <a:latin typeface="Trebuchet MS"/>
                <a:cs typeface="Trebuchet MS"/>
              </a:rPr>
              <a:t>x</a:t>
            </a:r>
            <a:r>
              <a:rPr dirty="0" baseline="31746" sz="1050" spc="315" i="1">
                <a:latin typeface="Arial"/>
                <a:cs typeface="Arial"/>
              </a:rPr>
              <a:t>−</a:t>
            </a:r>
            <a:r>
              <a:rPr dirty="0" baseline="31746" sz="1050" spc="-120">
                <a:latin typeface="Lucida Sans Unicode"/>
                <a:cs typeface="Lucida Sans Unicode"/>
              </a:rPr>
              <a:t>5</a:t>
            </a:r>
            <a:r>
              <a:rPr dirty="0" baseline="31746" sz="1050" spc="157">
                <a:latin typeface="Lucida Sans Unicode"/>
                <a:cs typeface="Lucida Sans Unicode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lo</a:t>
            </a:r>
            <a:r>
              <a:rPr dirty="0" sz="1000" spc="-30">
                <a:latin typeface="Tahoma"/>
                <a:cs typeface="Tahoma"/>
              </a:rPr>
              <a:t>g</a:t>
            </a:r>
            <a:r>
              <a:rPr dirty="0" baseline="-19841" sz="1050" spc="-120">
                <a:latin typeface="Lucida Sans Unicode"/>
                <a:cs typeface="Lucida Sans Unicode"/>
              </a:rPr>
              <a:t>3</a:t>
            </a:r>
            <a:r>
              <a:rPr dirty="0" baseline="-19841" sz="1050" spc="-15">
                <a:latin typeface="Lucida Sans Unicode"/>
                <a:cs typeface="Lucida Sans Unicode"/>
              </a:rPr>
              <a:t> </a:t>
            </a:r>
            <a:r>
              <a:rPr dirty="0" sz="1000" spc="-50">
                <a:latin typeface="Tahoma"/>
                <a:cs typeface="Tahoma"/>
              </a:rPr>
              <a:t>1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529306" y="566659"/>
            <a:ext cx="833755" cy="1911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00355" algn="l"/>
              </a:tabLst>
            </a:pPr>
            <a:r>
              <a:rPr dirty="0" sz="1000" spc="-220">
                <a:latin typeface="Lucida Sans Unicode"/>
                <a:cs typeface="Lucida Sans Unicode"/>
              </a:rPr>
              <a:t>⇔</a:t>
            </a:r>
            <a:r>
              <a:rPr dirty="0" sz="1000" spc="-220">
                <a:latin typeface="Lucida Sans Unicode"/>
                <a:cs typeface="Lucida Sans Unicode"/>
              </a:rPr>
              <a:t>	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10" i="1">
                <a:latin typeface="Trebuchet MS"/>
                <a:cs typeface="Trebuchet MS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50">
                <a:latin typeface="Tahoma"/>
                <a:cs typeface="Tahoma"/>
              </a:rPr>
              <a:t>5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0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0" y="3364623"/>
            <a:ext cx="1383030" cy="91440"/>
          </a:xfrm>
          <a:custGeom>
            <a:avLst/>
            <a:gdLst/>
            <a:ahLst/>
            <a:cxnLst/>
            <a:rect l="l" t="t" r="r" b="b"/>
            <a:pathLst>
              <a:path w="1383030" h="91439">
                <a:moveTo>
                  <a:pt x="0" y="91376"/>
                </a:moveTo>
                <a:lnTo>
                  <a:pt x="1382420" y="91376"/>
                </a:lnTo>
                <a:lnTo>
                  <a:pt x="1382420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382420" y="3364623"/>
            <a:ext cx="1935480" cy="91440"/>
          </a:xfrm>
          <a:custGeom>
            <a:avLst/>
            <a:gdLst/>
            <a:ahLst/>
            <a:cxnLst/>
            <a:rect l="l" t="t" r="r" b="b"/>
            <a:pathLst>
              <a:path w="1935479" h="91439">
                <a:moveTo>
                  <a:pt x="0" y="91376"/>
                </a:moveTo>
                <a:lnTo>
                  <a:pt x="1935352" y="91376"/>
                </a:lnTo>
                <a:lnTo>
                  <a:pt x="1935352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3317760" y="3364623"/>
            <a:ext cx="829944" cy="91440"/>
          </a:xfrm>
          <a:custGeom>
            <a:avLst/>
            <a:gdLst/>
            <a:ahLst/>
            <a:cxnLst/>
            <a:rect l="l" t="t" r="r" b="b"/>
            <a:pathLst>
              <a:path w="829945" h="91439">
                <a:moveTo>
                  <a:pt x="0" y="91376"/>
                </a:moveTo>
                <a:lnTo>
                  <a:pt x="829411" y="91376"/>
                </a:lnTo>
                <a:lnTo>
                  <a:pt x="829411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147172" y="3364623"/>
            <a:ext cx="461009" cy="91440"/>
          </a:xfrm>
          <a:custGeom>
            <a:avLst/>
            <a:gdLst/>
            <a:ahLst/>
            <a:cxnLst/>
            <a:rect l="l" t="t" r="r" b="b"/>
            <a:pathLst>
              <a:path w="461010" h="91439">
                <a:moveTo>
                  <a:pt x="0" y="91376"/>
                </a:moveTo>
                <a:lnTo>
                  <a:pt x="460832" y="91376"/>
                </a:lnTo>
                <a:lnTo>
                  <a:pt x="46083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Agnese</a:t>
            </a:r>
            <a:r>
              <a:rPr dirty="0" spc="15"/>
              <a:t> </a:t>
            </a:r>
            <a:r>
              <a:rPr dirty="0" spc="-10"/>
              <a:t>Di</a:t>
            </a:r>
            <a:r>
              <a:rPr dirty="0" spc="15"/>
              <a:t> </a:t>
            </a:r>
            <a:r>
              <a:rPr dirty="0" spc="-30"/>
              <a:t>Castro</a:t>
            </a:r>
          </a:p>
        </p:txBody>
      </p:sp>
      <p:sp>
        <p:nvSpPr>
          <p:cNvPr id="12" name="object 12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0"/>
              <a:t>Es</a:t>
            </a:r>
            <a:r>
              <a:rPr dirty="0" spc="-5"/>
              <a:t>p</a:t>
            </a:r>
            <a:r>
              <a:rPr dirty="0" spc="-40"/>
              <a:t>onenziale</a:t>
            </a:r>
            <a:r>
              <a:rPr dirty="0" spc="15"/>
              <a:t> </a:t>
            </a:r>
            <a:r>
              <a:rPr dirty="0" spc="50"/>
              <a:t>&amp;</a:t>
            </a:r>
            <a:r>
              <a:rPr dirty="0" spc="15"/>
              <a:t> </a:t>
            </a:r>
            <a:r>
              <a:rPr dirty="0" spc="-25"/>
              <a:t>Log</a:t>
            </a:r>
            <a:r>
              <a:rPr dirty="0" spc="-40"/>
              <a:t>a</a:t>
            </a:r>
            <a:r>
              <a:rPr dirty="0" spc="-25"/>
              <a:t>ritmo:</a:t>
            </a:r>
            <a:r>
              <a:rPr dirty="0" spc="75"/>
              <a:t> </a:t>
            </a:r>
            <a:r>
              <a:rPr dirty="0" spc="-35"/>
              <a:t>p</a:t>
            </a:r>
            <a:r>
              <a:rPr dirty="0" spc="-50"/>
              <a:t>a</a:t>
            </a:r>
            <a:r>
              <a:rPr dirty="0" spc="-25"/>
              <a:t>rte</a:t>
            </a:r>
            <a:r>
              <a:rPr dirty="0" spc="15"/>
              <a:t> </a:t>
            </a:r>
            <a:r>
              <a:rPr dirty="0" spc="-55"/>
              <a:t>3</a:t>
            </a:r>
          </a:p>
        </p:txBody>
      </p:sp>
      <p:sp>
        <p:nvSpPr>
          <p:cNvPr id="13" name="object 13"/>
          <p:cNvSpPr txBox="1"/>
          <p:nvPr/>
        </p:nvSpPr>
        <p:spPr>
          <a:xfrm>
            <a:off x="3458971" y="3367563"/>
            <a:ext cx="54737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25">
                <a:solidFill>
                  <a:srgbClr val="7A0000"/>
                </a:solidFill>
                <a:latin typeface="Lucida Sans Unicode"/>
                <a:cs typeface="Lucida Sans Unicode"/>
              </a:rPr>
              <a:t>Unitelma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Sapienza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4280865" y="3367563"/>
            <a:ext cx="19367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5">
                <a:solidFill>
                  <a:srgbClr val="FFFFFF"/>
                </a:solidFill>
                <a:latin typeface="Lucida Sans Unicode"/>
                <a:cs typeface="Lucida Sans Unicode"/>
              </a:rPr>
              <a:t>10/27</a:t>
            </a:r>
            <a:endParaRPr sz="5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7630" y="24034"/>
            <a:ext cx="48895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Soluzioni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45">
                <a:solidFill>
                  <a:srgbClr val="7A0000"/>
                </a:solidFill>
                <a:latin typeface="Lucida Sans Unicode"/>
                <a:cs typeface="Lucida Sans Unicode"/>
              </a:rPr>
              <a:t>esempi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493522" y="542921"/>
            <a:ext cx="504825" cy="1758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1500" spc="-75">
                <a:solidFill>
                  <a:srgbClr val="0000FF"/>
                </a:solidFill>
                <a:latin typeface="Tahoma"/>
                <a:cs typeface="Tahoma"/>
              </a:rPr>
              <a:t>3</a:t>
            </a:r>
            <a:r>
              <a:rPr dirty="0" sz="700" spc="45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r>
              <a:rPr dirty="0" sz="700" spc="210" i="1">
                <a:solidFill>
                  <a:srgbClr val="0000FF"/>
                </a:solidFill>
                <a:latin typeface="Arial"/>
                <a:cs typeface="Arial"/>
              </a:rPr>
              <a:t>−</a:t>
            </a:r>
            <a:r>
              <a:rPr dirty="0" sz="700" spc="-80">
                <a:solidFill>
                  <a:srgbClr val="0000FF"/>
                </a:solidFill>
                <a:latin typeface="Lucida Sans Unicode"/>
                <a:cs typeface="Lucida Sans Unicode"/>
              </a:rPr>
              <a:t>5</a:t>
            </a:r>
            <a:r>
              <a:rPr dirty="0" sz="700" spc="10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baseline="-22222" sz="1500" spc="60">
                <a:solidFill>
                  <a:srgbClr val="0000FF"/>
                </a:solidFill>
                <a:latin typeface="Tahoma"/>
                <a:cs typeface="Tahoma"/>
              </a:rPr>
              <a:t>=</a:t>
            </a:r>
            <a:r>
              <a:rPr dirty="0" baseline="-22222" sz="1500" spc="-6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baseline="-22222" sz="1500" spc="-75">
                <a:solidFill>
                  <a:srgbClr val="0000FF"/>
                </a:solidFill>
                <a:latin typeface="Tahoma"/>
                <a:cs typeface="Tahoma"/>
              </a:rPr>
              <a:t>1</a:t>
            </a:r>
            <a:endParaRPr baseline="-22222" sz="1500">
              <a:latin typeface="Tahoma"/>
              <a:cs typeface="Tahom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134338" y="542921"/>
            <a:ext cx="1259205" cy="21462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00355" algn="l"/>
              </a:tabLst>
            </a:pPr>
            <a:r>
              <a:rPr dirty="0" sz="1000" spc="-220">
                <a:latin typeface="Lucida Sans Unicode"/>
                <a:cs typeface="Lucida Sans Unicode"/>
              </a:rPr>
              <a:t>⇔</a:t>
            </a:r>
            <a:r>
              <a:rPr dirty="0" sz="1000" spc="-220">
                <a:latin typeface="Lucida Sans Unicode"/>
                <a:cs typeface="Lucida Sans Unicode"/>
              </a:rPr>
              <a:t>	</a:t>
            </a:r>
            <a:r>
              <a:rPr dirty="0" sz="1000" spc="-30">
                <a:latin typeface="Tahoma"/>
                <a:cs typeface="Tahoma"/>
              </a:rPr>
              <a:t>lo</a:t>
            </a:r>
            <a:r>
              <a:rPr dirty="0" sz="1000" spc="-30">
                <a:latin typeface="Tahoma"/>
                <a:cs typeface="Tahoma"/>
              </a:rPr>
              <a:t>g</a:t>
            </a:r>
            <a:r>
              <a:rPr dirty="0" baseline="-19841" sz="1050" spc="-120">
                <a:latin typeface="Lucida Sans Unicode"/>
                <a:cs typeface="Lucida Sans Unicode"/>
              </a:rPr>
              <a:t>3</a:t>
            </a:r>
            <a:r>
              <a:rPr dirty="0" baseline="-19841" sz="1050" spc="-15">
                <a:latin typeface="Lucida Sans Unicode"/>
                <a:cs typeface="Lucida Sans Unicode"/>
              </a:rPr>
              <a:t> </a:t>
            </a:r>
            <a:r>
              <a:rPr dirty="0" sz="1000" spc="-50">
                <a:latin typeface="Tahoma"/>
                <a:cs typeface="Tahoma"/>
              </a:rPr>
              <a:t>3</a:t>
            </a:r>
            <a:r>
              <a:rPr dirty="0" baseline="31746" sz="1050" spc="67" i="1">
                <a:latin typeface="Trebuchet MS"/>
                <a:cs typeface="Trebuchet MS"/>
              </a:rPr>
              <a:t>x</a:t>
            </a:r>
            <a:r>
              <a:rPr dirty="0" baseline="31746" sz="1050" spc="315" i="1">
                <a:latin typeface="Arial"/>
                <a:cs typeface="Arial"/>
              </a:rPr>
              <a:t>−</a:t>
            </a:r>
            <a:r>
              <a:rPr dirty="0" baseline="31746" sz="1050" spc="-120">
                <a:latin typeface="Lucida Sans Unicode"/>
                <a:cs typeface="Lucida Sans Unicode"/>
              </a:rPr>
              <a:t>5</a:t>
            </a:r>
            <a:r>
              <a:rPr dirty="0" baseline="31746" sz="1050" spc="157">
                <a:latin typeface="Lucida Sans Unicode"/>
                <a:cs typeface="Lucida Sans Unicode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lo</a:t>
            </a:r>
            <a:r>
              <a:rPr dirty="0" sz="1000" spc="-30">
                <a:latin typeface="Tahoma"/>
                <a:cs typeface="Tahoma"/>
              </a:rPr>
              <a:t>g</a:t>
            </a:r>
            <a:r>
              <a:rPr dirty="0" baseline="-19841" sz="1050" spc="-120">
                <a:latin typeface="Lucida Sans Unicode"/>
                <a:cs typeface="Lucida Sans Unicode"/>
              </a:rPr>
              <a:t>3</a:t>
            </a:r>
            <a:r>
              <a:rPr dirty="0" baseline="-19841" sz="1050" spc="-15">
                <a:latin typeface="Lucida Sans Unicode"/>
                <a:cs typeface="Lucida Sans Unicode"/>
              </a:rPr>
              <a:t> </a:t>
            </a:r>
            <a:r>
              <a:rPr dirty="0" sz="1000" spc="-50">
                <a:latin typeface="Tahoma"/>
                <a:cs typeface="Tahoma"/>
              </a:rPr>
              <a:t>1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529306" y="566659"/>
            <a:ext cx="833755" cy="1911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00355" algn="l"/>
              </a:tabLst>
            </a:pPr>
            <a:r>
              <a:rPr dirty="0" sz="1000" spc="-220">
                <a:latin typeface="Lucida Sans Unicode"/>
                <a:cs typeface="Lucida Sans Unicode"/>
              </a:rPr>
              <a:t>⇔</a:t>
            </a:r>
            <a:r>
              <a:rPr dirty="0" sz="1000" spc="-220">
                <a:latin typeface="Lucida Sans Unicode"/>
                <a:cs typeface="Lucida Sans Unicode"/>
              </a:rPr>
              <a:t>	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10" i="1">
                <a:latin typeface="Trebuchet MS"/>
                <a:cs typeface="Trebuchet MS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50">
                <a:latin typeface="Tahoma"/>
                <a:cs typeface="Tahoma"/>
              </a:rPr>
              <a:t>5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0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498977" y="566659"/>
            <a:ext cx="615950" cy="1911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00355" algn="l"/>
              </a:tabLst>
            </a:pPr>
            <a:r>
              <a:rPr dirty="0" sz="1000" spc="-220">
                <a:latin typeface="Lucida Sans Unicode"/>
                <a:cs typeface="Lucida Sans Unicode"/>
              </a:rPr>
              <a:t>⇔</a:t>
            </a:r>
            <a:r>
              <a:rPr dirty="0" sz="1000" spc="-220">
                <a:latin typeface="Lucida Sans Unicode"/>
                <a:cs typeface="Lucida Sans Unicode"/>
              </a:rPr>
              <a:t>	</a:t>
            </a:r>
            <a:r>
              <a:rPr dirty="0" sz="1000" spc="-45" i="1">
                <a:solidFill>
                  <a:srgbClr val="FF0000"/>
                </a:solidFill>
                <a:latin typeface="Trebuchet MS"/>
                <a:cs typeface="Trebuchet MS"/>
              </a:rPr>
              <a:t>x</a:t>
            </a:r>
            <a:r>
              <a:rPr dirty="0" sz="1000" spc="65" i="1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dirty="0" sz="1000" spc="40">
                <a:solidFill>
                  <a:srgbClr val="FF0000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5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0" y="3364623"/>
            <a:ext cx="1383030" cy="91440"/>
          </a:xfrm>
          <a:custGeom>
            <a:avLst/>
            <a:gdLst/>
            <a:ahLst/>
            <a:cxnLst/>
            <a:rect l="l" t="t" r="r" b="b"/>
            <a:pathLst>
              <a:path w="1383030" h="91439">
                <a:moveTo>
                  <a:pt x="0" y="91376"/>
                </a:moveTo>
                <a:lnTo>
                  <a:pt x="1382420" y="91376"/>
                </a:lnTo>
                <a:lnTo>
                  <a:pt x="1382420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1382420" y="3364623"/>
            <a:ext cx="1935480" cy="91440"/>
          </a:xfrm>
          <a:custGeom>
            <a:avLst/>
            <a:gdLst/>
            <a:ahLst/>
            <a:cxnLst/>
            <a:rect l="l" t="t" r="r" b="b"/>
            <a:pathLst>
              <a:path w="1935479" h="91439">
                <a:moveTo>
                  <a:pt x="0" y="91376"/>
                </a:moveTo>
                <a:lnTo>
                  <a:pt x="1935352" y="91376"/>
                </a:lnTo>
                <a:lnTo>
                  <a:pt x="1935352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3317760" y="3364623"/>
            <a:ext cx="829944" cy="91440"/>
          </a:xfrm>
          <a:custGeom>
            <a:avLst/>
            <a:gdLst/>
            <a:ahLst/>
            <a:cxnLst/>
            <a:rect l="l" t="t" r="r" b="b"/>
            <a:pathLst>
              <a:path w="829945" h="91439">
                <a:moveTo>
                  <a:pt x="0" y="91376"/>
                </a:moveTo>
                <a:lnTo>
                  <a:pt x="829411" y="91376"/>
                </a:lnTo>
                <a:lnTo>
                  <a:pt x="829411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4147172" y="3364623"/>
            <a:ext cx="461009" cy="91440"/>
          </a:xfrm>
          <a:custGeom>
            <a:avLst/>
            <a:gdLst/>
            <a:ahLst/>
            <a:cxnLst/>
            <a:rect l="l" t="t" r="r" b="b"/>
            <a:pathLst>
              <a:path w="461010" h="91439">
                <a:moveTo>
                  <a:pt x="0" y="91376"/>
                </a:moveTo>
                <a:lnTo>
                  <a:pt x="460832" y="91376"/>
                </a:lnTo>
                <a:lnTo>
                  <a:pt x="46083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Agnese</a:t>
            </a:r>
            <a:r>
              <a:rPr dirty="0" spc="15"/>
              <a:t> </a:t>
            </a:r>
            <a:r>
              <a:rPr dirty="0" spc="-10"/>
              <a:t>Di</a:t>
            </a:r>
            <a:r>
              <a:rPr dirty="0" spc="15"/>
              <a:t> </a:t>
            </a:r>
            <a:r>
              <a:rPr dirty="0" spc="-30"/>
              <a:t>Castro</a:t>
            </a:r>
          </a:p>
        </p:txBody>
      </p:sp>
      <p:sp>
        <p:nvSpPr>
          <p:cNvPr id="13" name="object 13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0"/>
              <a:t>Es</a:t>
            </a:r>
            <a:r>
              <a:rPr dirty="0" spc="-5"/>
              <a:t>p</a:t>
            </a:r>
            <a:r>
              <a:rPr dirty="0" spc="-40"/>
              <a:t>onenziale</a:t>
            </a:r>
            <a:r>
              <a:rPr dirty="0" spc="15"/>
              <a:t> </a:t>
            </a:r>
            <a:r>
              <a:rPr dirty="0" spc="50"/>
              <a:t>&amp;</a:t>
            </a:r>
            <a:r>
              <a:rPr dirty="0" spc="15"/>
              <a:t> </a:t>
            </a:r>
            <a:r>
              <a:rPr dirty="0" spc="-25"/>
              <a:t>Log</a:t>
            </a:r>
            <a:r>
              <a:rPr dirty="0" spc="-40"/>
              <a:t>a</a:t>
            </a:r>
            <a:r>
              <a:rPr dirty="0" spc="-25"/>
              <a:t>ritmo:</a:t>
            </a:r>
            <a:r>
              <a:rPr dirty="0" spc="75"/>
              <a:t> </a:t>
            </a:r>
            <a:r>
              <a:rPr dirty="0" spc="-35"/>
              <a:t>p</a:t>
            </a:r>
            <a:r>
              <a:rPr dirty="0" spc="-50"/>
              <a:t>a</a:t>
            </a:r>
            <a:r>
              <a:rPr dirty="0" spc="-25"/>
              <a:t>rte</a:t>
            </a:r>
            <a:r>
              <a:rPr dirty="0" spc="15"/>
              <a:t> </a:t>
            </a:r>
            <a:r>
              <a:rPr dirty="0" spc="-55"/>
              <a:t>3</a:t>
            </a:r>
          </a:p>
        </p:txBody>
      </p:sp>
      <p:sp>
        <p:nvSpPr>
          <p:cNvPr id="14" name="object 14"/>
          <p:cNvSpPr txBox="1"/>
          <p:nvPr/>
        </p:nvSpPr>
        <p:spPr>
          <a:xfrm>
            <a:off x="3458971" y="3367563"/>
            <a:ext cx="54737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25">
                <a:solidFill>
                  <a:srgbClr val="7A0000"/>
                </a:solidFill>
                <a:latin typeface="Lucida Sans Unicode"/>
                <a:cs typeface="Lucida Sans Unicode"/>
              </a:rPr>
              <a:t>Unitelma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Sapienza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4280865" y="3367563"/>
            <a:ext cx="19367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5">
                <a:solidFill>
                  <a:srgbClr val="FFFFFF"/>
                </a:solidFill>
                <a:latin typeface="Lucida Sans Unicode"/>
                <a:cs typeface="Lucida Sans Unicode"/>
              </a:rPr>
              <a:t>10/27</a:t>
            </a:r>
            <a:endParaRPr sz="5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7630" y="24034"/>
            <a:ext cx="48895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Soluzioni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45">
                <a:solidFill>
                  <a:srgbClr val="7A0000"/>
                </a:solidFill>
                <a:latin typeface="Lucida Sans Unicode"/>
                <a:cs typeface="Lucida Sans Unicode"/>
              </a:rPr>
              <a:t>esempi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493522" y="542921"/>
            <a:ext cx="504825" cy="1758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1500" spc="-75">
                <a:solidFill>
                  <a:srgbClr val="0000FF"/>
                </a:solidFill>
                <a:latin typeface="Tahoma"/>
                <a:cs typeface="Tahoma"/>
              </a:rPr>
              <a:t>3</a:t>
            </a:r>
            <a:r>
              <a:rPr dirty="0" sz="700" spc="45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r>
              <a:rPr dirty="0" sz="700" spc="210" i="1">
                <a:solidFill>
                  <a:srgbClr val="0000FF"/>
                </a:solidFill>
                <a:latin typeface="Arial"/>
                <a:cs typeface="Arial"/>
              </a:rPr>
              <a:t>−</a:t>
            </a:r>
            <a:r>
              <a:rPr dirty="0" sz="700" spc="-80">
                <a:solidFill>
                  <a:srgbClr val="0000FF"/>
                </a:solidFill>
                <a:latin typeface="Lucida Sans Unicode"/>
                <a:cs typeface="Lucida Sans Unicode"/>
              </a:rPr>
              <a:t>5</a:t>
            </a:r>
            <a:r>
              <a:rPr dirty="0" sz="700" spc="10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baseline="-22222" sz="1500" spc="60">
                <a:solidFill>
                  <a:srgbClr val="0000FF"/>
                </a:solidFill>
                <a:latin typeface="Tahoma"/>
                <a:cs typeface="Tahoma"/>
              </a:rPr>
              <a:t>=</a:t>
            </a:r>
            <a:r>
              <a:rPr dirty="0" baseline="-22222" sz="1500" spc="-6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baseline="-22222" sz="1500" spc="-75">
                <a:solidFill>
                  <a:srgbClr val="0000FF"/>
                </a:solidFill>
                <a:latin typeface="Tahoma"/>
                <a:cs typeface="Tahoma"/>
              </a:rPr>
              <a:t>1</a:t>
            </a:r>
            <a:endParaRPr baseline="-22222" sz="1500">
              <a:latin typeface="Tahoma"/>
              <a:cs typeface="Tahom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134338" y="542921"/>
            <a:ext cx="1259205" cy="21462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00355" algn="l"/>
              </a:tabLst>
            </a:pPr>
            <a:r>
              <a:rPr dirty="0" sz="1000" spc="-220">
                <a:latin typeface="Lucida Sans Unicode"/>
                <a:cs typeface="Lucida Sans Unicode"/>
              </a:rPr>
              <a:t>⇔</a:t>
            </a:r>
            <a:r>
              <a:rPr dirty="0" sz="1000" spc="-220">
                <a:latin typeface="Lucida Sans Unicode"/>
                <a:cs typeface="Lucida Sans Unicode"/>
              </a:rPr>
              <a:t>	</a:t>
            </a:r>
            <a:r>
              <a:rPr dirty="0" sz="1000" spc="-30">
                <a:latin typeface="Tahoma"/>
                <a:cs typeface="Tahoma"/>
              </a:rPr>
              <a:t>lo</a:t>
            </a:r>
            <a:r>
              <a:rPr dirty="0" sz="1000" spc="-30">
                <a:latin typeface="Tahoma"/>
                <a:cs typeface="Tahoma"/>
              </a:rPr>
              <a:t>g</a:t>
            </a:r>
            <a:r>
              <a:rPr dirty="0" baseline="-19841" sz="1050" spc="-120">
                <a:latin typeface="Lucida Sans Unicode"/>
                <a:cs typeface="Lucida Sans Unicode"/>
              </a:rPr>
              <a:t>3</a:t>
            </a:r>
            <a:r>
              <a:rPr dirty="0" baseline="-19841" sz="1050" spc="-15">
                <a:latin typeface="Lucida Sans Unicode"/>
                <a:cs typeface="Lucida Sans Unicode"/>
              </a:rPr>
              <a:t> </a:t>
            </a:r>
            <a:r>
              <a:rPr dirty="0" sz="1000" spc="-50">
                <a:latin typeface="Tahoma"/>
                <a:cs typeface="Tahoma"/>
              </a:rPr>
              <a:t>3</a:t>
            </a:r>
            <a:r>
              <a:rPr dirty="0" baseline="31746" sz="1050" spc="67" i="1">
                <a:latin typeface="Trebuchet MS"/>
                <a:cs typeface="Trebuchet MS"/>
              </a:rPr>
              <a:t>x</a:t>
            </a:r>
            <a:r>
              <a:rPr dirty="0" baseline="31746" sz="1050" spc="315" i="1">
                <a:latin typeface="Arial"/>
                <a:cs typeface="Arial"/>
              </a:rPr>
              <a:t>−</a:t>
            </a:r>
            <a:r>
              <a:rPr dirty="0" baseline="31746" sz="1050" spc="-120">
                <a:latin typeface="Lucida Sans Unicode"/>
                <a:cs typeface="Lucida Sans Unicode"/>
              </a:rPr>
              <a:t>5</a:t>
            </a:r>
            <a:r>
              <a:rPr dirty="0" baseline="31746" sz="1050" spc="157">
                <a:latin typeface="Lucida Sans Unicode"/>
                <a:cs typeface="Lucida Sans Unicode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lo</a:t>
            </a:r>
            <a:r>
              <a:rPr dirty="0" sz="1000" spc="-30">
                <a:latin typeface="Tahoma"/>
                <a:cs typeface="Tahoma"/>
              </a:rPr>
              <a:t>g</a:t>
            </a:r>
            <a:r>
              <a:rPr dirty="0" baseline="-19841" sz="1050" spc="-120">
                <a:latin typeface="Lucida Sans Unicode"/>
                <a:cs typeface="Lucida Sans Unicode"/>
              </a:rPr>
              <a:t>3</a:t>
            </a:r>
            <a:r>
              <a:rPr dirty="0" baseline="-19841" sz="1050" spc="-15">
                <a:latin typeface="Lucida Sans Unicode"/>
                <a:cs typeface="Lucida Sans Unicode"/>
              </a:rPr>
              <a:t> </a:t>
            </a:r>
            <a:r>
              <a:rPr dirty="0" sz="1000" spc="-50">
                <a:latin typeface="Tahoma"/>
                <a:cs typeface="Tahoma"/>
              </a:rPr>
              <a:t>1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529306" y="566659"/>
            <a:ext cx="833755" cy="1911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00355" algn="l"/>
              </a:tabLst>
            </a:pPr>
            <a:r>
              <a:rPr dirty="0" sz="1000" spc="-220">
                <a:latin typeface="Lucida Sans Unicode"/>
                <a:cs typeface="Lucida Sans Unicode"/>
              </a:rPr>
              <a:t>⇔</a:t>
            </a:r>
            <a:r>
              <a:rPr dirty="0" sz="1000" spc="-220">
                <a:latin typeface="Lucida Sans Unicode"/>
                <a:cs typeface="Lucida Sans Unicode"/>
              </a:rPr>
              <a:t>	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10" i="1">
                <a:latin typeface="Trebuchet MS"/>
                <a:cs typeface="Trebuchet MS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50">
                <a:latin typeface="Tahoma"/>
                <a:cs typeface="Tahoma"/>
              </a:rPr>
              <a:t>5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0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498977" y="566659"/>
            <a:ext cx="615950" cy="1911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00355" algn="l"/>
              </a:tabLst>
            </a:pPr>
            <a:r>
              <a:rPr dirty="0" sz="1000" spc="-220">
                <a:latin typeface="Lucida Sans Unicode"/>
                <a:cs typeface="Lucida Sans Unicode"/>
              </a:rPr>
              <a:t>⇔</a:t>
            </a:r>
            <a:r>
              <a:rPr dirty="0" sz="1000" spc="-220">
                <a:latin typeface="Lucida Sans Unicode"/>
                <a:cs typeface="Lucida Sans Unicode"/>
              </a:rPr>
              <a:t>	</a:t>
            </a:r>
            <a:r>
              <a:rPr dirty="0" sz="1000" spc="-45" i="1">
                <a:solidFill>
                  <a:srgbClr val="FF0000"/>
                </a:solidFill>
                <a:latin typeface="Trebuchet MS"/>
                <a:cs typeface="Trebuchet MS"/>
              </a:rPr>
              <a:t>x</a:t>
            </a:r>
            <a:r>
              <a:rPr dirty="0" sz="1000" spc="65" i="1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dirty="0" sz="1000" spc="40">
                <a:solidFill>
                  <a:srgbClr val="FF0000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5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27672" y="1049028"/>
            <a:ext cx="715645" cy="1758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1500" spc="-75">
                <a:solidFill>
                  <a:srgbClr val="0000FF"/>
                </a:solidFill>
                <a:latin typeface="Tahoma"/>
                <a:cs typeface="Tahoma"/>
              </a:rPr>
              <a:t>7</a:t>
            </a:r>
            <a:r>
              <a:rPr dirty="0" sz="700" spc="-15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r>
              <a:rPr dirty="0" sz="700" spc="-150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sz="700" spc="-30">
                <a:solidFill>
                  <a:srgbClr val="0000FF"/>
                </a:solidFill>
                <a:latin typeface="Lucida Sans Unicode"/>
                <a:cs typeface="Lucida Sans Unicode"/>
              </a:rPr>
              <a:t>+3</a:t>
            </a:r>
            <a:r>
              <a:rPr dirty="0" sz="700" spc="10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baseline="-22222" sz="1500" spc="60">
                <a:solidFill>
                  <a:srgbClr val="0000FF"/>
                </a:solidFill>
                <a:latin typeface="Tahoma"/>
                <a:cs typeface="Tahoma"/>
              </a:rPr>
              <a:t>=</a:t>
            </a:r>
            <a:r>
              <a:rPr dirty="0" baseline="-22222" sz="1500" spc="-6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baseline="-22222" sz="1500" spc="-82">
                <a:solidFill>
                  <a:srgbClr val="0000FF"/>
                </a:solidFill>
                <a:latin typeface="Tahoma"/>
                <a:cs typeface="Tahoma"/>
              </a:rPr>
              <a:t>4</a:t>
            </a:r>
            <a:r>
              <a:rPr dirty="0" sz="700" spc="-80">
                <a:solidFill>
                  <a:srgbClr val="0000FF"/>
                </a:solidFill>
                <a:latin typeface="Lucida Sans Unicode"/>
                <a:cs typeface="Lucida Sans Unicode"/>
              </a:rPr>
              <a:t>1</a:t>
            </a:r>
            <a:r>
              <a:rPr dirty="0" sz="700" spc="210" i="1">
                <a:solidFill>
                  <a:srgbClr val="0000FF"/>
                </a:solidFill>
                <a:latin typeface="Arial"/>
                <a:cs typeface="Arial"/>
              </a:rPr>
              <a:t>−</a:t>
            </a:r>
            <a:r>
              <a:rPr dirty="0" sz="700" spc="-80">
                <a:solidFill>
                  <a:srgbClr val="0000FF"/>
                </a:solidFill>
                <a:latin typeface="Lucida Sans Unicode"/>
                <a:cs typeface="Lucida Sans Unicode"/>
              </a:rPr>
              <a:t>2</a:t>
            </a:r>
            <a:r>
              <a:rPr dirty="0" sz="700" spc="-15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endParaRPr sz="700">
              <a:latin typeface="Trebuchet MS"/>
              <a:cs typeface="Trebuchet MS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0" y="3364623"/>
            <a:ext cx="1383030" cy="91440"/>
          </a:xfrm>
          <a:custGeom>
            <a:avLst/>
            <a:gdLst/>
            <a:ahLst/>
            <a:cxnLst/>
            <a:rect l="l" t="t" r="r" b="b"/>
            <a:pathLst>
              <a:path w="1383030" h="91439">
                <a:moveTo>
                  <a:pt x="0" y="91376"/>
                </a:moveTo>
                <a:lnTo>
                  <a:pt x="1382420" y="91376"/>
                </a:lnTo>
                <a:lnTo>
                  <a:pt x="1382420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1382420" y="3364623"/>
            <a:ext cx="1935480" cy="91440"/>
          </a:xfrm>
          <a:custGeom>
            <a:avLst/>
            <a:gdLst/>
            <a:ahLst/>
            <a:cxnLst/>
            <a:rect l="l" t="t" r="r" b="b"/>
            <a:pathLst>
              <a:path w="1935479" h="91439">
                <a:moveTo>
                  <a:pt x="0" y="91376"/>
                </a:moveTo>
                <a:lnTo>
                  <a:pt x="1935352" y="91376"/>
                </a:lnTo>
                <a:lnTo>
                  <a:pt x="1935352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3317760" y="3364623"/>
            <a:ext cx="829944" cy="91440"/>
          </a:xfrm>
          <a:custGeom>
            <a:avLst/>
            <a:gdLst/>
            <a:ahLst/>
            <a:cxnLst/>
            <a:rect l="l" t="t" r="r" b="b"/>
            <a:pathLst>
              <a:path w="829945" h="91439">
                <a:moveTo>
                  <a:pt x="0" y="91376"/>
                </a:moveTo>
                <a:lnTo>
                  <a:pt x="829411" y="91376"/>
                </a:lnTo>
                <a:lnTo>
                  <a:pt x="829411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4147172" y="3364623"/>
            <a:ext cx="461009" cy="91440"/>
          </a:xfrm>
          <a:custGeom>
            <a:avLst/>
            <a:gdLst/>
            <a:ahLst/>
            <a:cxnLst/>
            <a:rect l="l" t="t" r="r" b="b"/>
            <a:pathLst>
              <a:path w="461010" h="91439">
                <a:moveTo>
                  <a:pt x="0" y="91376"/>
                </a:moveTo>
                <a:lnTo>
                  <a:pt x="460832" y="91376"/>
                </a:lnTo>
                <a:lnTo>
                  <a:pt x="46083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Agnese</a:t>
            </a:r>
            <a:r>
              <a:rPr dirty="0" spc="15"/>
              <a:t> </a:t>
            </a:r>
            <a:r>
              <a:rPr dirty="0" spc="-10"/>
              <a:t>Di</a:t>
            </a:r>
            <a:r>
              <a:rPr dirty="0" spc="15"/>
              <a:t> </a:t>
            </a:r>
            <a:r>
              <a:rPr dirty="0" spc="-30"/>
              <a:t>Castro</a:t>
            </a:r>
          </a:p>
        </p:txBody>
      </p:sp>
      <p:sp>
        <p:nvSpPr>
          <p:cNvPr id="14" name="object 14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0"/>
              <a:t>Es</a:t>
            </a:r>
            <a:r>
              <a:rPr dirty="0" spc="-5"/>
              <a:t>p</a:t>
            </a:r>
            <a:r>
              <a:rPr dirty="0" spc="-40"/>
              <a:t>onenziale</a:t>
            </a:r>
            <a:r>
              <a:rPr dirty="0" spc="15"/>
              <a:t> </a:t>
            </a:r>
            <a:r>
              <a:rPr dirty="0" spc="50"/>
              <a:t>&amp;</a:t>
            </a:r>
            <a:r>
              <a:rPr dirty="0" spc="15"/>
              <a:t> </a:t>
            </a:r>
            <a:r>
              <a:rPr dirty="0" spc="-25"/>
              <a:t>Log</a:t>
            </a:r>
            <a:r>
              <a:rPr dirty="0" spc="-40"/>
              <a:t>a</a:t>
            </a:r>
            <a:r>
              <a:rPr dirty="0" spc="-25"/>
              <a:t>ritmo:</a:t>
            </a:r>
            <a:r>
              <a:rPr dirty="0" spc="75"/>
              <a:t> </a:t>
            </a:r>
            <a:r>
              <a:rPr dirty="0" spc="-35"/>
              <a:t>p</a:t>
            </a:r>
            <a:r>
              <a:rPr dirty="0" spc="-50"/>
              <a:t>a</a:t>
            </a:r>
            <a:r>
              <a:rPr dirty="0" spc="-25"/>
              <a:t>rte</a:t>
            </a:r>
            <a:r>
              <a:rPr dirty="0" spc="15"/>
              <a:t> </a:t>
            </a:r>
            <a:r>
              <a:rPr dirty="0" spc="-55"/>
              <a:t>3</a:t>
            </a:r>
          </a:p>
        </p:txBody>
      </p:sp>
      <p:sp>
        <p:nvSpPr>
          <p:cNvPr id="15" name="object 15"/>
          <p:cNvSpPr txBox="1"/>
          <p:nvPr/>
        </p:nvSpPr>
        <p:spPr>
          <a:xfrm>
            <a:off x="3458971" y="3367563"/>
            <a:ext cx="54737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25">
                <a:solidFill>
                  <a:srgbClr val="7A0000"/>
                </a:solidFill>
                <a:latin typeface="Lucida Sans Unicode"/>
                <a:cs typeface="Lucida Sans Unicode"/>
              </a:rPr>
              <a:t>Unitelma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Sapienza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4280865" y="3367563"/>
            <a:ext cx="19367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5">
                <a:solidFill>
                  <a:srgbClr val="FFFFFF"/>
                </a:solidFill>
                <a:latin typeface="Lucida Sans Unicode"/>
                <a:cs typeface="Lucida Sans Unicode"/>
              </a:rPr>
              <a:t>10/27</a:t>
            </a:r>
            <a:endParaRPr sz="5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24928" y="24034"/>
            <a:ext cx="65405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Equazioni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50">
                <a:solidFill>
                  <a:srgbClr val="7A0000"/>
                </a:solidFill>
                <a:latin typeface="Lucida Sans Unicode"/>
                <a:cs typeface="Lucida Sans Unicode"/>
              </a:rPr>
              <a:t>es</a:t>
            </a:r>
            <a:r>
              <a:rPr dirty="0" sz="500" spc="-40">
                <a:solidFill>
                  <a:srgbClr val="7A0000"/>
                </a:solidFill>
                <a:latin typeface="Lucida Sans Unicode"/>
                <a:cs typeface="Lucida Sans Unicode"/>
              </a:rPr>
              <a:t>p</a:t>
            </a:r>
            <a:r>
              <a:rPr dirty="0" sz="500" spc="-35">
                <a:solidFill>
                  <a:srgbClr val="7A0000"/>
                </a:solidFill>
                <a:latin typeface="Lucida Sans Unicode"/>
                <a:cs typeface="Lucida Sans Unicode"/>
              </a:rPr>
              <a:t>onenziali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126517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/>
              <a:t>Equazione</a:t>
            </a:r>
            <a:r>
              <a:rPr dirty="0" spc="130"/>
              <a:t> </a:t>
            </a:r>
            <a:r>
              <a:rPr dirty="0" spc="-25"/>
              <a:t>es</a:t>
            </a:r>
            <a:r>
              <a:rPr dirty="0" spc="15"/>
              <a:t>p</a:t>
            </a:r>
            <a:r>
              <a:rPr dirty="0" spc="-30"/>
              <a:t>onenziale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1533969" y="674370"/>
            <a:ext cx="1540510" cy="193675"/>
          </a:xfrm>
          <a:prstGeom prst="rect">
            <a:avLst/>
          </a:prstGeom>
          <a:ln w="5054">
            <a:solidFill>
              <a:srgbClr val="0000FF"/>
            </a:solidFill>
          </a:ln>
        </p:spPr>
        <p:txBody>
          <a:bodyPr wrap="square" lIns="0" tIns="0" rIns="0" bIns="0" rtlCol="0" vert="horz">
            <a:spAutoFit/>
          </a:bodyPr>
          <a:lstStyle/>
          <a:p>
            <a:pPr marL="37465">
              <a:lnSpc>
                <a:spcPct val="100000"/>
              </a:lnSpc>
              <a:tabLst>
                <a:tab pos="704850" algn="l"/>
                <a:tab pos="1181735" algn="l"/>
              </a:tabLst>
            </a:pPr>
            <a:r>
              <a:rPr dirty="0" sz="1000" spc="-40" i="1">
                <a:solidFill>
                  <a:srgbClr val="0000FF"/>
                </a:solidFill>
                <a:latin typeface="Trebuchet MS"/>
                <a:cs typeface="Trebuchet MS"/>
              </a:rPr>
              <a:t>a</a:t>
            </a:r>
            <a:r>
              <a:rPr dirty="0" baseline="27777" sz="1050" spc="-22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r>
              <a:rPr dirty="0" baseline="27777" sz="1050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baseline="27777" sz="1050" spc="-52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15" i="1">
                <a:solidFill>
                  <a:srgbClr val="0000FF"/>
                </a:solidFill>
                <a:latin typeface="Trebuchet MS"/>
                <a:cs typeface="Trebuchet MS"/>
              </a:rPr>
              <a:t>b</a:t>
            </a:r>
            <a:r>
              <a:rPr dirty="0" sz="1000" spc="-95" i="1">
                <a:solidFill>
                  <a:srgbClr val="0000FF"/>
                </a:solidFill>
                <a:latin typeface="Verdana"/>
                <a:cs typeface="Verdana"/>
              </a:rPr>
              <a:t>,</a:t>
            </a:r>
            <a:r>
              <a:rPr dirty="0" sz="1000" i="1">
                <a:solidFill>
                  <a:srgbClr val="0000FF"/>
                </a:solidFill>
                <a:latin typeface="Verdana"/>
                <a:cs typeface="Verdana"/>
              </a:rPr>
              <a:t>	</a:t>
            </a:r>
            <a:r>
              <a:rPr dirty="0" sz="1000" spc="-50" i="1">
                <a:solidFill>
                  <a:srgbClr val="0000FF"/>
                </a:solidFill>
                <a:latin typeface="Trebuchet MS"/>
                <a:cs typeface="Trebuchet MS"/>
              </a:rPr>
              <a:t>a</a:t>
            </a:r>
            <a:r>
              <a:rPr dirty="0" sz="1000" spc="-15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sz="1000" spc="-50" i="1">
                <a:solidFill>
                  <a:srgbClr val="0000FF"/>
                </a:solidFill>
                <a:latin typeface="Verdana"/>
                <a:cs typeface="Verdana"/>
              </a:rPr>
              <a:t>&gt;</a:t>
            </a:r>
            <a:r>
              <a:rPr dirty="0" sz="1000" spc="-75" i="1">
                <a:solidFill>
                  <a:srgbClr val="0000FF"/>
                </a:solidFill>
                <a:latin typeface="Verdana"/>
                <a:cs typeface="Verdana"/>
              </a:rPr>
              <a:t> 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0</a:t>
            </a:r>
            <a:r>
              <a:rPr dirty="0" sz="1000" spc="-95" i="1">
                <a:solidFill>
                  <a:srgbClr val="0000FF"/>
                </a:solidFill>
                <a:latin typeface="Verdana"/>
                <a:cs typeface="Verdana"/>
              </a:rPr>
              <a:t>,</a:t>
            </a:r>
            <a:r>
              <a:rPr dirty="0" sz="1000" i="1">
                <a:solidFill>
                  <a:srgbClr val="0000FF"/>
                </a:solidFill>
                <a:latin typeface="Verdana"/>
                <a:cs typeface="Verdana"/>
              </a:rPr>
              <a:t>	</a:t>
            </a:r>
            <a:r>
              <a:rPr dirty="0" sz="1000" spc="-45" i="1">
                <a:solidFill>
                  <a:srgbClr val="0000FF"/>
                </a:solidFill>
                <a:latin typeface="Trebuchet MS"/>
                <a:cs typeface="Trebuchet MS"/>
              </a:rPr>
              <a:t>b</a:t>
            </a:r>
            <a:r>
              <a:rPr dirty="0" sz="1000" spc="5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sz="1000" spc="-140">
                <a:solidFill>
                  <a:srgbClr val="0000FF"/>
                </a:solidFill>
                <a:latin typeface="Lucida Sans Unicode"/>
                <a:cs typeface="Lucida Sans Unicode"/>
              </a:rPr>
              <a:t>∈</a:t>
            </a:r>
            <a:r>
              <a:rPr dirty="0" sz="1000" spc="-40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10">
                <a:solidFill>
                  <a:srgbClr val="0000FF"/>
                </a:solidFill>
                <a:latin typeface="Arial"/>
                <a:cs typeface="Arial"/>
              </a:rPr>
              <a:t>R</a:t>
            </a:r>
            <a:endParaRPr sz="1000">
              <a:latin typeface="Arial"/>
              <a:cs typeface="Arial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75729" y="1295068"/>
            <a:ext cx="4456607" cy="10160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0" y="0"/>
            <a:ext cx="4608004" cy="34560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4468835" y="2227478"/>
            <a:ext cx="114301" cy="11430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177330" y="2278278"/>
            <a:ext cx="4304204" cy="635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4532336" y="1201658"/>
            <a:ext cx="50800" cy="103852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4532336" y="1265158"/>
            <a:ext cx="50800" cy="975019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75729" y="1377627"/>
            <a:ext cx="4457065" cy="913765"/>
          </a:xfrm>
          <a:custGeom>
            <a:avLst/>
            <a:gdLst/>
            <a:ahLst/>
            <a:cxnLst/>
            <a:rect l="l" t="t" r="r" b="b"/>
            <a:pathLst>
              <a:path w="4457065" h="913764">
                <a:moveTo>
                  <a:pt x="4456606" y="0"/>
                </a:moveTo>
                <a:lnTo>
                  <a:pt x="0" y="0"/>
                </a:lnTo>
                <a:lnTo>
                  <a:pt x="0" y="862551"/>
                </a:lnTo>
                <a:lnTo>
                  <a:pt x="16636" y="900065"/>
                </a:lnTo>
                <a:lnTo>
                  <a:pt x="4405806" y="913351"/>
                </a:lnTo>
                <a:lnTo>
                  <a:pt x="4420049" y="911306"/>
                </a:lnTo>
                <a:lnTo>
                  <a:pt x="4451170" y="885347"/>
                </a:lnTo>
                <a:lnTo>
                  <a:pt x="445660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4532336" y="1252458"/>
            <a:ext cx="0" cy="1007110"/>
          </a:xfrm>
          <a:custGeom>
            <a:avLst/>
            <a:gdLst/>
            <a:ahLst/>
            <a:cxnLst/>
            <a:rect l="l" t="t" r="r" b="b"/>
            <a:pathLst>
              <a:path w="0" h="1007110">
                <a:moveTo>
                  <a:pt x="0" y="1006769"/>
                </a:moveTo>
                <a:lnTo>
                  <a:pt x="0" y="0"/>
                </a:lnTo>
              </a:path>
            </a:pathLst>
          </a:custGeom>
          <a:ln w="3175">
            <a:solidFill>
              <a:srgbClr val="7F7F7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4532336" y="1239758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AFAFA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4532336" y="1227058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CECEC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4532336" y="1214358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EFEFE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4532336" y="1195308"/>
            <a:ext cx="0" cy="19050"/>
          </a:xfrm>
          <a:custGeom>
            <a:avLst/>
            <a:gdLst/>
            <a:ahLst/>
            <a:cxnLst/>
            <a:rect l="l" t="t" r="r" b="b"/>
            <a:pathLst>
              <a:path w="0" h="19050">
                <a:moveTo>
                  <a:pt x="0" y="19050"/>
                </a:moveTo>
                <a:lnTo>
                  <a:pt x="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 txBox="1"/>
          <p:nvPr/>
        </p:nvSpPr>
        <p:spPr>
          <a:xfrm>
            <a:off x="113830" y="1187583"/>
            <a:ext cx="758190" cy="46100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30" b="1">
                <a:solidFill>
                  <a:srgbClr val="007F00"/>
                </a:solidFill>
                <a:latin typeface="Gill Sans MT"/>
                <a:cs typeface="Gill Sans MT"/>
              </a:rPr>
              <a:t>Esempi:</a:t>
            </a:r>
            <a:endParaRPr sz="1000">
              <a:latin typeface="Gill Sans MT"/>
              <a:cs typeface="Gill Sans MT"/>
            </a:endParaRPr>
          </a:p>
          <a:p>
            <a:pPr>
              <a:lnSpc>
                <a:spcPct val="100000"/>
              </a:lnSpc>
              <a:spcBef>
                <a:spcPts val="49"/>
              </a:spcBef>
            </a:pPr>
            <a:endParaRPr sz="850">
              <a:latin typeface="Times New Roman"/>
              <a:cs typeface="Times New Roman"/>
            </a:endParaRPr>
          </a:p>
          <a:p>
            <a:pPr marL="143510">
              <a:lnSpc>
                <a:spcPct val="100000"/>
              </a:lnSpc>
            </a:pPr>
            <a:r>
              <a:rPr dirty="0" baseline="3086" sz="1350" spc="209" i="1">
                <a:solidFill>
                  <a:srgbClr val="007F00"/>
                </a:solidFill>
                <a:latin typeface="Arial"/>
                <a:cs typeface="Arial"/>
              </a:rPr>
              <a:t>•</a:t>
            </a:r>
            <a:r>
              <a:rPr dirty="0" baseline="3086" sz="1350" spc="209" i="1">
                <a:solidFill>
                  <a:srgbClr val="007F00"/>
                </a:solidFill>
                <a:latin typeface="Arial"/>
                <a:cs typeface="Arial"/>
              </a:rPr>
              <a:t> </a:t>
            </a:r>
            <a:r>
              <a:rPr dirty="0" baseline="3086" sz="1350" spc="-7" i="1">
                <a:solidFill>
                  <a:srgbClr val="007F00"/>
                </a:solidFill>
                <a:latin typeface="Arial"/>
                <a:cs typeface="Arial"/>
              </a:rPr>
              <a:t> </a:t>
            </a:r>
            <a:r>
              <a:rPr dirty="0" sz="1000" spc="-50">
                <a:latin typeface="Tahoma"/>
                <a:cs typeface="Tahoma"/>
              </a:rPr>
              <a:t>3</a:t>
            </a:r>
            <a:r>
              <a:rPr dirty="0" baseline="27777" sz="1050" spc="67" i="1">
                <a:latin typeface="Trebuchet MS"/>
                <a:cs typeface="Trebuchet MS"/>
              </a:rPr>
              <a:t>x</a:t>
            </a:r>
            <a:r>
              <a:rPr dirty="0" baseline="27777" sz="1050" spc="315" i="1">
                <a:latin typeface="Arial"/>
                <a:cs typeface="Arial"/>
              </a:rPr>
              <a:t>−</a:t>
            </a:r>
            <a:r>
              <a:rPr dirty="0" baseline="27777" sz="1050" spc="-120">
                <a:latin typeface="Lucida Sans Unicode"/>
                <a:cs typeface="Lucida Sans Unicode"/>
              </a:rPr>
              <a:t>5</a:t>
            </a:r>
            <a:r>
              <a:rPr dirty="0" baseline="27777" sz="1050" spc="157">
                <a:latin typeface="Lucida Sans Unicode"/>
                <a:cs typeface="Lucida Sans Unicode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1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0" y="3364623"/>
            <a:ext cx="1383030" cy="91440"/>
          </a:xfrm>
          <a:custGeom>
            <a:avLst/>
            <a:gdLst/>
            <a:ahLst/>
            <a:cxnLst/>
            <a:rect l="l" t="t" r="r" b="b"/>
            <a:pathLst>
              <a:path w="1383030" h="91439">
                <a:moveTo>
                  <a:pt x="0" y="91376"/>
                </a:moveTo>
                <a:lnTo>
                  <a:pt x="1382420" y="91376"/>
                </a:lnTo>
                <a:lnTo>
                  <a:pt x="1382420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1382420" y="3364623"/>
            <a:ext cx="1935480" cy="91440"/>
          </a:xfrm>
          <a:custGeom>
            <a:avLst/>
            <a:gdLst/>
            <a:ahLst/>
            <a:cxnLst/>
            <a:rect l="l" t="t" r="r" b="b"/>
            <a:pathLst>
              <a:path w="1935479" h="91439">
                <a:moveTo>
                  <a:pt x="0" y="91376"/>
                </a:moveTo>
                <a:lnTo>
                  <a:pt x="1935352" y="91376"/>
                </a:lnTo>
                <a:lnTo>
                  <a:pt x="193535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3317760" y="3364623"/>
            <a:ext cx="829944" cy="91440"/>
          </a:xfrm>
          <a:custGeom>
            <a:avLst/>
            <a:gdLst/>
            <a:ahLst/>
            <a:cxnLst/>
            <a:rect l="l" t="t" r="r" b="b"/>
            <a:pathLst>
              <a:path w="829945" h="91439">
                <a:moveTo>
                  <a:pt x="0" y="91376"/>
                </a:moveTo>
                <a:lnTo>
                  <a:pt x="829411" y="91376"/>
                </a:lnTo>
                <a:lnTo>
                  <a:pt x="829411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4147172" y="3364623"/>
            <a:ext cx="461009" cy="91440"/>
          </a:xfrm>
          <a:custGeom>
            <a:avLst/>
            <a:gdLst/>
            <a:ahLst/>
            <a:cxnLst/>
            <a:rect l="l" t="t" r="r" b="b"/>
            <a:pathLst>
              <a:path w="461010" h="91439">
                <a:moveTo>
                  <a:pt x="0" y="91376"/>
                </a:moveTo>
                <a:lnTo>
                  <a:pt x="460832" y="91376"/>
                </a:lnTo>
                <a:lnTo>
                  <a:pt x="46083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Agnese</a:t>
            </a:r>
            <a:r>
              <a:rPr dirty="0" spc="15"/>
              <a:t> </a:t>
            </a:r>
            <a:r>
              <a:rPr dirty="0" spc="-10"/>
              <a:t>Di</a:t>
            </a:r>
            <a:r>
              <a:rPr dirty="0" spc="15"/>
              <a:t> </a:t>
            </a:r>
            <a:r>
              <a:rPr dirty="0" spc="-30"/>
              <a:t>Castro</a:t>
            </a:r>
          </a:p>
        </p:txBody>
      </p:sp>
      <p:sp>
        <p:nvSpPr>
          <p:cNvPr id="25" name="object 25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0"/>
              <a:t>Es</a:t>
            </a:r>
            <a:r>
              <a:rPr dirty="0" spc="-5"/>
              <a:t>p</a:t>
            </a:r>
            <a:r>
              <a:rPr dirty="0" spc="-40"/>
              <a:t>onenziale</a:t>
            </a:r>
            <a:r>
              <a:rPr dirty="0" spc="15"/>
              <a:t> </a:t>
            </a:r>
            <a:r>
              <a:rPr dirty="0" spc="50"/>
              <a:t>&amp;</a:t>
            </a:r>
            <a:r>
              <a:rPr dirty="0" spc="15"/>
              <a:t> </a:t>
            </a:r>
            <a:r>
              <a:rPr dirty="0" spc="-25"/>
              <a:t>Log</a:t>
            </a:r>
            <a:r>
              <a:rPr dirty="0" spc="-40"/>
              <a:t>a</a:t>
            </a:r>
            <a:r>
              <a:rPr dirty="0" spc="-25"/>
              <a:t>ritmo:</a:t>
            </a:r>
            <a:r>
              <a:rPr dirty="0" spc="75"/>
              <a:t> </a:t>
            </a:r>
            <a:r>
              <a:rPr dirty="0" spc="-45"/>
              <a:t>p</a:t>
            </a:r>
            <a:r>
              <a:rPr dirty="0" spc="-40"/>
              <a:t>a</a:t>
            </a:r>
            <a:r>
              <a:rPr dirty="0" spc="-25"/>
              <a:t>rte</a:t>
            </a:r>
            <a:r>
              <a:rPr dirty="0" spc="15"/>
              <a:t> </a:t>
            </a:r>
            <a:r>
              <a:rPr dirty="0" spc="-55"/>
              <a:t>3</a:t>
            </a:r>
          </a:p>
        </p:txBody>
      </p:sp>
      <p:sp>
        <p:nvSpPr>
          <p:cNvPr id="26" name="object 26"/>
          <p:cNvSpPr txBox="1"/>
          <p:nvPr/>
        </p:nvSpPr>
        <p:spPr>
          <a:xfrm>
            <a:off x="3458971" y="3367563"/>
            <a:ext cx="54737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25">
                <a:solidFill>
                  <a:srgbClr val="7A0000"/>
                </a:solidFill>
                <a:latin typeface="Lucida Sans Unicode"/>
                <a:cs typeface="Lucida Sans Unicode"/>
              </a:rPr>
              <a:t>Unitelma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Sapienza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4297667" y="3367563"/>
            <a:ext cx="16002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0">
                <a:solidFill>
                  <a:srgbClr val="FFFFFF"/>
                </a:solidFill>
                <a:latin typeface="Lucida Sans Unicode"/>
                <a:cs typeface="Lucida Sans Unicode"/>
              </a:rPr>
              <a:t>2/27</a:t>
            </a:r>
            <a:endParaRPr sz="5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7630" y="24034"/>
            <a:ext cx="48895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Soluzioni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45">
                <a:solidFill>
                  <a:srgbClr val="7A0000"/>
                </a:solidFill>
                <a:latin typeface="Lucida Sans Unicode"/>
                <a:cs typeface="Lucida Sans Unicode"/>
              </a:rPr>
              <a:t>esempi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493522" y="542921"/>
            <a:ext cx="504825" cy="1758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1500" spc="-75">
                <a:solidFill>
                  <a:srgbClr val="0000FF"/>
                </a:solidFill>
                <a:latin typeface="Tahoma"/>
                <a:cs typeface="Tahoma"/>
              </a:rPr>
              <a:t>3</a:t>
            </a:r>
            <a:r>
              <a:rPr dirty="0" sz="700" spc="45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r>
              <a:rPr dirty="0" sz="700" spc="210" i="1">
                <a:solidFill>
                  <a:srgbClr val="0000FF"/>
                </a:solidFill>
                <a:latin typeface="Arial"/>
                <a:cs typeface="Arial"/>
              </a:rPr>
              <a:t>−</a:t>
            </a:r>
            <a:r>
              <a:rPr dirty="0" sz="700" spc="-80">
                <a:solidFill>
                  <a:srgbClr val="0000FF"/>
                </a:solidFill>
                <a:latin typeface="Lucida Sans Unicode"/>
                <a:cs typeface="Lucida Sans Unicode"/>
              </a:rPr>
              <a:t>5</a:t>
            </a:r>
            <a:r>
              <a:rPr dirty="0" sz="700" spc="10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baseline="-22222" sz="1500" spc="60">
                <a:solidFill>
                  <a:srgbClr val="0000FF"/>
                </a:solidFill>
                <a:latin typeface="Tahoma"/>
                <a:cs typeface="Tahoma"/>
              </a:rPr>
              <a:t>=</a:t>
            </a:r>
            <a:r>
              <a:rPr dirty="0" baseline="-22222" sz="1500" spc="-6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baseline="-22222" sz="1500" spc="-75">
                <a:solidFill>
                  <a:srgbClr val="0000FF"/>
                </a:solidFill>
                <a:latin typeface="Tahoma"/>
                <a:cs typeface="Tahoma"/>
              </a:rPr>
              <a:t>1</a:t>
            </a:r>
            <a:endParaRPr baseline="-22222" sz="1500">
              <a:latin typeface="Tahoma"/>
              <a:cs typeface="Tahom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134338" y="542921"/>
            <a:ext cx="1259205" cy="21462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00355" algn="l"/>
              </a:tabLst>
            </a:pPr>
            <a:r>
              <a:rPr dirty="0" sz="1000" spc="-220">
                <a:latin typeface="Lucida Sans Unicode"/>
                <a:cs typeface="Lucida Sans Unicode"/>
              </a:rPr>
              <a:t>⇔</a:t>
            </a:r>
            <a:r>
              <a:rPr dirty="0" sz="1000" spc="-220">
                <a:latin typeface="Lucida Sans Unicode"/>
                <a:cs typeface="Lucida Sans Unicode"/>
              </a:rPr>
              <a:t>	</a:t>
            </a:r>
            <a:r>
              <a:rPr dirty="0" sz="1000" spc="-30">
                <a:latin typeface="Tahoma"/>
                <a:cs typeface="Tahoma"/>
              </a:rPr>
              <a:t>lo</a:t>
            </a:r>
            <a:r>
              <a:rPr dirty="0" sz="1000" spc="-30">
                <a:latin typeface="Tahoma"/>
                <a:cs typeface="Tahoma"/>
              </a:rPr>
              <a:t>g</a:t>
            </a:r>
            <a:r>
              <a:rPr dirty="0" baseline="-19841" sz="1050" spc="-120">
                <a:latin typeface="Lucida Sans Unicode"/>
                <a:cs typeface="Lucida Sans Unicode"/>
              </a:rPr>
              <a:t>3</a:t>
            </a:r>
            <a:r>
              <a:rPr dirty="0" baseline="-19841" sz="1050" spc="-15">
                <a:latin typeface="Lucida Sans Unicode"/>
                <a:cs typeface="Lucida Sans Unicode"/>
              </a:rPr>
              <a:t> </a:t>
            </a:r>
            <a:r>
              <a:rPr dirty="0" sz="1000" spc="-50">
                <a:latin typeface="Tahoma"/>
                <a:cs typeface="Tahoma"/>
              </a:rPr>
              <a:t>3</a:t>
            </a:r>
            <a:r>
              <a:rPr dirty="0" baseline="31746" sz="1050" spc="67" i="1">
                <a:latin typeface="Trebuchet MS"/>
                <a:cs typeface="Trebuchet MS"/>
              </a:rPr>
              <a:t>x</a:t>
            </a:r>
            <a:r>
              <a:rPr dirty="0" baseline="31746" sz="1050" spc="315" i="1">
                <a:latin typeface="Arial"/>
                <a:cs typeface="Arial"/>
              </a:rPr>
              <a:t>−</a:t>
            </a:r>
            <a:r>
              <a:rPr dirty="0" baseline="31746" sz="1050" spc="-120">
                <a:latin typeface="Lucida Sans Unicode"/>
                <a:cs typeface="Lucida Sans Unicode"/>
              </a:rPr>
              <a:t>5</a:t>
            </a:r>
            <a:r>
              <a:rPr dirty="0" baseline="31746" sz="1050" spc="157">
                <a:latin typeface="Lucida Sans Unicode"/>
                <a:cs typeface="Lucida Sans Unicode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lo</a:t>
            </a:r>
            <a:r>
              <a:rPr dirty="0" sz="1000" spc="-30">
                <a:latin typeface="Tahoma"/>
                <a:cs typeface="Tahoma"/>
              </a:rPr>
              <a:t>g</a:t>
            </a:r>
            <a:r>
              <a:rPr dirty="0" baseline="-19841" sz="1050" spc="-120">
                <a:latin typeface="Lucida Sans Unicode"/>
                <a:cs typeface="Lucida Sans Unicode"/>
              </a:rPr>
              <a:t>3</a:t>
            </a:r>
            <a:r>
              <a:rPr dirty="0" baseline="-19841" sz="1050" spc="-15">
                <a:latin typeface="Lucida Sans Unicode"/>
                <a:cs typeface="Lucida Sans Unicode"/>
              </a:rPr>
              <a:t> </a:t>
            </a:r>
            <a:r>
              <a:rPr dirty="0" sz="1000" spc="-50">
                <a:latin typeface="Tahoma"/>
                <a:cs typeface="Tahoma"/>
              </a:rPr>
              <a:t>1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529306" y="566659"/>
            <a:ext cx="833755" cy="1911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00355" algn="l"/>
              </a:tabLst>
            </a:pPr>
            <a:r>
              <a:rPr dirty="0" sz="1000" spc="-220">
                <a:latin typeface="Lucida Sans Unicode"/>
                <a:cs typeface="Lucida Sans Unicode"/>
              </a:rPr>
              <a:t>⇔</a:t>
            </a:r>
            <a:r>
              <a:rPr dirty="0" sz="1000" spc="-220">
                <a:latin typeface="Lucida Sans Unicode"/>
                <a:cs typeface="Lucida Sans Unicode"/>
              </a:rPr>
              <a:t>	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10" i="1">
                <a:latin typeface="Trebuchet MS"/>
                <a:cs typeface="Trebuchet MS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50">
                <a:latin typeface="Tahoma"/>
                <a:cs typeface="Tahoma"/>
              </a:rPr>
              <a:t>5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0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498977" y="566659"/>
            <a:ext cx="615950" cy="1911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00355" algn="l"/>
              </a:tabLst>
            </a:pPr>
            <a:r>
              <a:rPr dirty="0" sz="1000" spc="-220">
                <a:latin typeface="Lucida Sans Unicode"/>
                <a:cs typeface="Lucida Sans Unicode"/>
              </a:rPr>
              <a:t>⇔</a:t>
            </a:r>
            <a:r>
              <a:rPr dirty="0" sz="1000" spc="-220">
                <a:latin typeface="Lucida Sans Unicode"/>
                <a:cs typeface="Lucida Sans Unicode"/>
              </a:rPr>
              <a:t>	</a:t>
            </a:r>
            <a:r>
              <a:rPr dirty="0" sz="1000" spc="-45" i="1">
                <a:solidFill>
                  <a:srgbClr val="FF0000"/>
                </a:solidFill>
                <a:latin typeface="Trebuchet MS"/>
                <a:cs typeface="Trebuchet MS"/>
              </a:rPr>
              <a:t>x</a:t>
            </a:r>
            <a:r>
              <a:rPr dirty="0" sz="1000" spc="65" i="1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dirty="0" sz="1000" spc="40">
                <a:solidFill>
                  <a:srgbClr val="FF0000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5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27672" y="1049028"/>
            <a:ext cx="715645" cy="1758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1500" spc="-75">
                <a:solidFill>
                  <a:srgbClr val="0000FF"/>
                </a:solidFill>
                <a:latin typeface="Tahoma"/>
                <a:cs typeface="Tahoma"/>
              </a:rPr>
              <a:t>7</a:t>
            </a:r>
            <a:r>
              <a:rPr dirty="0" sz="700" spc="-15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r>
              <a:rPr dirty="0" sz="700" spc="-150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sz="700" spc="-30">
                <a:solidFill>
                  <a:srgbClr val="0000FF"/>
                </a:solidFill>
                <a:latin typeface="Lucida Sans Unicode"/>
                <a:cs typeface="Lucida Sans Unicode"/>
              </a:rPr>
              <a:t>+3</a:t>
            </a:r>
            <a:r>
              <a:rPr dirty="0" sz="700" spc="10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baseline="-22222" sz="1500" spc="60">
                <a:solidFill>
                  <a:srgbClr val="0000FF"/>
                </a:solidFill>
                <a:latin typeface="Tahoma"/>
                <a:cs typeface="Tahoma"/>
              </a:rPr>
              <a:t>=</a:t>
            </a:r>
            <a:r>
              <a:rPr dirty="0" baseline="-22222" sz="1500" spc="-6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baseline="-22222" sz="1500" spc="-82">
                <a:solidFill>
                  <a:srgbClr val="0000FF"/>
                </a:solidFill>
                <a:latin typeface="Tahoma"/>
                <a:cs typeface="Tahoma"/>
              </a:rPr>
              <a:t>4</a:t>
            </a:r>
            <a:r>
              <a:rPr dirty="0" sz="700" spc="-80">
                <a:solidFill>
                  <a:srgbClr val="0000FF"/>
                </a:solidFill>
                <a:latin typeface="Lucida Sans Unicode"/>
                <a:cs typeface="Lucida Sans Unicode"/>
              </a:rPr>
              <a:t>1</a:t>
            </a:r>
            <a:r>
              <a:rPr dirty="0" sz="700" spc="210" i="1">
                <a:solidFill>
                  <a:srgbClr val="0000FF"/>
                </a:solidFill>
                <a:latin typeface="Arial"/>
                <a:cs typeface="Arial"/>
              </a:rPr>
              <a:t>−</a:t>
            </a:r>
            <a:r>
              <a:rPr dirty="0" sz="700" spc="-80">
                <a:solidFill>
                  <a:srgbClr val="0000FF"/>
                </a:solidFill>
                <a:latin typeface="Lucida Sans Unicode"/>
                <a:cs typeface="Lucida Sans Unicode"/>
              </a:rPr>
              <a:t>2</a:t>
            </a:r>
            <a:r>
              <a:rPr dirty="0" sz="700" spc="-15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endParaRPr sz="700">
              <a:latin typeface="Trebuchet MS"/>
              <a:cs typeface="Trebuchet MS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158430" y="1049028"/>
            <a:ext cx="1434465" cy="21462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220">
                <a:latin typeface="Lucida Sans Unicode"/>
                <a:cs typeface="Lucida Sans Unicode"/>
              </a:rPr>
              <a:t>⇔</a:t>
            </a:r>
            <a:r>
              <a:rPr dirty="0" sz="1000" spc="-220">
                <a:latin typeface="Lucida Sans Unicode"/>
                <a:cs typeface="Lucida Sans Unicode"/>
              </a:rPr>
              <a:t>  </a:t>
            </a:r>
            <a:r>
              <a:rPr dirty="0" sz="1000" spc="45">
                <a:latin typeface="Lucida Sans Unicode"/>
                <a:cs typeface="Lucida Sans Unicode"/>
              </a:rPr>
              <a:t> </a:t>
            </a:r>
            <a:r>
              <a:rPr dirty="0" sz="1000" spc="-30">
                <a:latin typeface="Tahoma"/>
                <a:cs typeface="Tahoma"/>
              </a:rPr>
              <a:t>lo</a:t>
            </a:r>
            <a:r>
              <a:rPr dirty="0" sz="1000" spc="-30">
                <a:latin typeface="Tahoma"/>
                <a:cs typeface="Tahoma"/>
              </a:rPr>
              <a:t>g</a:t>
            </a:r>
            <a:r>
              <a:rPr dirty="0" baseline="-19841" sz="1050" spc="-120">
                <a:latin typeface="Lucida Sans Unicode"/>
                <a:cs typeface="Lucida Sans Unicode"/>
              </a:rPr>
              <a:t>7</a:t>
            </a:r>
            <a:r>
              <a:rPr dirty="0" baseline="-19841" sz="1050" spc="-15">
                <a:latin typeface="Lucida Sans Unicode"/>
                <a:cs typeface="Lucida Sans Unicode"/>
              </a:rPr>
              <a:t> </a:t>
            </a:r>
            <a:r>
              <a:rPr dirty="0" sz="1000" spc="-50">
                <a:latin typeface="Tahoma"/>
                <a:cs typeface="Tahoma"/>
              </a:rPr>
              <a:t>7</a:t>
            </a:r>
            <a:r>
              <a:rPr dirty="0" baseline="31746" sz="1050" spc="-22" i="1">
                <a:latin typeface="Trebuchet MS"/>
                <a:cs typeface="Trebuchet MS"/>
              </a:rPr>
              <a:t>x</a:t>
            </a:r>
            <a:r>
              <a:rPr dirty="0" baseline="31746" sz="1050" spc="-225" i="1">
                <a:latin typeface="Trebuchet MS"/>
                <a:cs typeface="Trebuchet MS"/>
              </a:rPr>
              <a:t> </a:t>
            </a:r>
            <a:r>
              <a:rPr dirty="0" baseline="31746" sz="1050" spc="-44">
                <a:latin typeface="Lucida Sans Unicode"/>
                <a:cs typeface="Lucida Sans Unicode"/>
              </a:rPr>
              <a:t>+3</a:t>
            </a:r>
            <a:r>
              <a:rPr dirty="0" baseline="31746" sz="1050" spc="157">
                <a:latin typeface="Lucida Sans Unicode"/>
                <a:cs typeface="Lucida Sans Unicode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lo</a:t>
            </a:r>
            <a:r>
              <a:rPr dirty="0" sz="1000" spc="-30">
                <a:latin typeface="Tahoma"/>
                <a:cs typeface="Tahoma"/>
              </a:rPr>
              <a:t>g</a:t>
            </a:r>
            <a:r>
              <a:rPr dirty="0" baseline="-19841" sz="1050" spc="-120">
                <a:latin typeface="Lucida Sans Unicode"/>
                <a:cs typeface="Lucida Sans Unicode"/>
              </a:rPr>
              <a:t>7</a:t>
            </a:r>
            <a:r>
              <a:rPr dirty="0" baseline="-19841" sz="1050" spc="-15">
                <a:latin typeface="Lucida Sans Unicode"/>
                <a:cs typeface="Lucida Sans Unicode"/>
              </a:rPr>
              <a:t> </a:t>
            </a:r>
            <a:r>
              <a:rPr dirty="0" sz="1000" spc="-50">
                <a:latin typeface="Tahoma"/>
                <a:cs typeface="Tahoma"/>
              </a:rPr>
              <a:t>4</a:t>
            </a:r>
            <a:r>
              <a:rPr dirty="0" baseline="31746" sz="1050" spc="-120">
                <a:latin typeface="Lucida Sans Unicode"/>
                <a:cs typeface="Lucida Sans Unicode"/>
              </a:rPr>
              <a:t>1</a:t>
            </a:r>
            <a:r>
              <a:rPr dirty="0" baseline="31746" sz="1050" spc="315" i="1">
                <a:latin typeface="Arial"/>
                <a:cs typeface="Arial"/>
              </a:rPr>
              <a:t>−</a:t>
            </a:r>
            <a:r>
              <a:rPr dirty="0" baseline="31746" sz="1050" spc="-120">
                <a:latin typeface="Lucida Sans Unicode"/>
                <a:cs typeface="Lucida Sans Unicode"/>
              </a:rPr>
              <a:t>2</a:t>
            </a:r>
            <a:r>
              <a:rPr dirty="0" baseline="31746" sz="1050" spc="-22" i="1">
                <a:latin typeface="Trebuchet MS"/>
                <a:cs typeface="Trebuchet MS"/>
              </a:rPr>
              <a:t>x</a:t>
            </a:r>
            <a:endParaRPr baseline="31746" sz="1050">
              <a:latin typeface="Trebuchet MS"/>
              <a:cs typeface="Trebuchet MS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0" y="3364623"/>
            <a:ext cx="1383030" cy="91440"/>
          </a:xfrm>
          <a:custGeom>
            <a:avLst/>
            <a:gdLst/>
            <a:ahLst/>
            <a:cxnLst/>
            <a:rect l="l" t="t" r="r" b="b"/>
            <a:pathLst>
              <a:path w="1383030" h="91439">
                <a:moveTo>
                  <a:pt x="0" y="91376"/>
                </a:moveTo>
                <a:lnTo>
                  <a:pt x="1382420" y="91376"/>
                </a:lnTo>
                <a:lnTo>
                  <a:pt x="1382420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1382420" y="3364623"/>
            <a:ext cx="1935480" cy="91440"/>
          </a:xfrm>
          <a:custGeom>
            <a:avLst/>
            <a:gdLst/>
            <a:ahLst/>
            <a:cxnLst/>
            <a:rect l="l" t="t" r="r" b="b"/>
            <a:pathLst>
              <a:path w="1935479" h="91439">
                <a:moveTo>
                  <a:pt x="0" y="91376"/>
                </a:moveTo>
                <a:lnTo>
                  <a:pt x="1935352" y="91376"/>
                </a:lnTo>
                <a:lnTo>
                  <a:pt x="1935352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3317760" y="3364623"/>
            <a:ext cx="829944" cy="91440"/>
          </a:xfrm>
          <a:custGeom>
            <a:avLst/>
            <a:gdLst/>
            <a:ahLst/>
            <a:cxnLst/>
            <a:rect l="l" t="t" r="r" b="b"/>
            <a:pathLst>
              <a:path w="829945" h="91439">
                <a:moveTo>
                  <a:pt x="0" y="91376"/>
                </a:moveTo>
                <a:lnTo>
                  <a:pt x="829411" y="91376"/>
                </a:lnTo>
                <a:lnTo>
                  <a:pt x="829411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4147172" y="3364623"/>
            <a:ext cx="461009" cy="91440"/>
          </a:xfrm>
          <a:custGeom>
            <a:avLst/>
            <a:gdLst/>
            <a:ahLst/>
            <a:cxnLst/>
            <a:rect l="l" t="t" r="r" b="b"/>
            <a:pathLst>
              <a:path w="461010" h="91439">
                <a:moveTo>
                  <a:pt x="0" y="91376"/>
                </a:moveTo>
                <a:lnTo>
                  <a:pt x="460832" y="91376"/>
                </a:lnTo>
                <a:lnTo>
                  <a:pt x="46083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Agnese</a:t>
            </a:r>
            <a:r>
              <a:rPr dirty="0" spc="15"/>
              <a:t> </a:t>
            </a:r>
            <a:r>
              <a:rPr dirty="0" spc="-10"/>
              <a:t>Di</a:t>
            </a:r>
            <a:r>
              <a:rPr dirty="0" spc="15"/>
              <a:t> </a:t>
            </a:r>
            <a:r>
              <a:rPr dirty="0" spc="-30"/>
              <a:t>Castro</a:t>
            </a:r>
          </a:p>
        </p:txBody>
      </p:sp>
      <p:sp>
        <p:nvSpPr>
          <p:cNvPr id="15" name="object 15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0"/>
              <a:t>Es</a:t>
            </a:r>
            <a:r>
              <a:rPr dirty="0" spc="-5"/>
              <a:t>p</a:t>
            </a:r>
            <a:r>
              <a:rPr dirty="0" spc="-40"/>
              <a:t>onenziale</a:t>
            </a:r>
            <a:r>
              <a:rPr dirty="0" spc="15"/>
              <a:t> </a:t>
            </a:r>
            <a:r>
              <a:rPr dirty="0" spc="50"/>
              <a:t>&amp;</a:t>
            </a:r>
            <a:r>
              <a:rPr dirty="0" spc="15"/>
              <a:t> </a:t>
            </a:r>
            <a:r>
              <a:rPr dirty="0" spc="-25"/>
              <a:t>Log</a:t>
            </a:r>
            <a:r>
              <a:rPr dirty="0" spc="-40"/>
              <a:t>a</a:t>
            </a:r>
            <a:r>
              <a:rPr dirty="0" spc="-25"/>
              <a:t>ritmo:</a:t>
            </a:r>
            <a:r>
              <a:rPr dirty="0" spc="75"/>
              <a:t> </a:t>
            </a:r>
            <a:r>
              <a:rPr dirty="0" spc="-35"/>
              <a:t>p</a:t>
            </a:r>
            <a:r>
              <a:rPr dirty="0" spc="-50"/>
              <a:t>a</a:t>
            </a:r>
            <a:r>
              <a:rPr dirty="0" spc="-25"/>
              <a:t>rte</a:t>
            </a:r>
            <a:r>
              <a:rPr dirty="0" spc="15"/>
              <a:t> </a:t>
            </a:r>
            <a:r>
              <a:rPr dirty="0" spc="-55"/>
              <a:t>3</a:t>
            </a:r>
          </a:p>
        </p:txBody>
      </p:sp>
      <p:sp>
        <p:nvSpPr>
          <p:cNvPr id="16" name="object 16"/>
          <p:cNvSpPr txBox="1"/>
          <p:nvPr/>
        </p:nvSpPr>
        <p:spPr>
          <a:xfrm>
            <a:off x="3458971" y="3367563"/>
            <a:ext cx="54737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25">
                <a:solidFill>
                  <a:srgbClr val="7A0000"/>
                </a:solidFill>
                <a:latin typeface="Lucida Sans Unicode"/>
                <a:cs typeface="Lucida Sans Unicode"/>
              </a:rPr>
              <a:t>Unitelma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Sapienza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4280865" y="3367563"/>
            <a:ext cx="19367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5">
                <a:solidFill>
                  <a:srgbClr val="FFFFFF"/>
                </a:solidFill>
                <a:latin typeface="Lucida Sans Unicode"/>
                <a:cs typeface="Lucida Sans Unicode"/>
              </a:rPr>
              <a:t>10/27</a:t>
            </a:r>
            <a:endParaRPr sz="5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7630" y="24034"/>
            <a:ext cx="48895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Soluzioni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45">
                <a:solidFill>
                  <a:srgbClr val="7A0000"/>
                </a:solidFill>
                <a:latin typeface="Lucida Sans Unicode"/>
                <a:cs typeface="Lucida Sans Unicode"/>
              </a:rPr>
              <a:t>esempi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493522" y="542921"/>
            <a:ext cx="504825" cy="1758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1500" spc="-75">
                <a:solidFill>
                  <a:srgbClr val="0000FF"/>
                </a:solidFill>
                <a:latin typeface="Tahoma"/>
                <a:cs typeface="Tahoma"/>
              </a:rPr>
              <a:t>3</a:t>
            </a:r>
            <a:r>
              <a:rPr dirty="0" sz="700" spc="45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r>
              <a:rPr dirty="0" sz="700" spc="210" i="1">
                <a:solidFill>
                  <a:srgbClr val="0000FF"/>
                </a:solidFill>
                <a:latin typeface="Arial"/>
                <a:cs typeface="Arial"/>
              </a:rPr>
              <a:t>−</a:t>
            </a:r>
            <a:r>
              <a:rPr dirty="0" sz="700" spc="-80">
                <a:solidFill>
                  <a:srgbClr val="0000FF"/>
                </a:solidFill>
                <a:latin typeface="Lucida Sans Unicode"/>
                <a:cs typeface="Lucida Sans Unicode"/>
              </a:rPr>
              <a:t>5</a:t>
            </a:r>
            <a:r>
              <a:rPr dirty="0" sz="700" spc="10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baseline="-22222" sz="1500" spc="60">
                <a:solidFill>
                  <a:srgbClr val="0000FF"/>
                </a:solidFill>
                <a:latin typeface="Tahoma"/>
                <a:cs typeface="Tahoma"/>
              </a:rPr>
              <a:t>=</a:t>
            </a:r>
            <a:r>
              <a:rPr dirty="0" baseline="-22222" sz="1500" spc="-6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baseline="-22222" sz="1500" spc="-75">
                <a:solidFill>
                  <a:srgbClr val="0000FF"/>
                </a:solidFill>
                <a:latin typeface="Tahoma"/>
                <a:cs typeface="Tahoma"/>
              </a:rPr>
              <a:t>1</a:t>
            </a:r>
            <a:endParaRPr baseline="-22222" sz="1500">
              <a:latin typeface="Tahoma"/>
              <a:cs typeface="Tahom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134338" y="542921"/>
            <a:ext cx="1259205" cy="21462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00355" algn="l"/>
              </a:tabLst>
            </a:pPr>
            <a:r>
              <a:rPr dirty="0" sz="1000" spc="-220">
                <a:latin typeface="Lucida Sans Unicode"/>
                <a:cs typeface="Lucida Sans Unicode"/>
              </a:rPr>
              <a:t>⇔</a:t>
            </a:r>
            <a:r>
              <a:rPr dirty="0" sz="1000" spc="-220">
                <a:latin typeface="Lucida Sans Unicode"/>
                <a:cs typeface="Lucida Sans Unicode"/>
              </a:rPr>
              <a:t>	</a:t>
            </a:r>
            <a:r>
              <a:rPr dirty="0" sz="1000" spc="-30">
                <a:latin typeface="Tahoma"/>
                <a:cs typeface="Tahoma"/>
              </a:rPr>
              <a:t>lo</a:t>
            </a:r>
            <a:r>
              <a:rPr dirty="0" sz="1000" spc="-30">
                <a:latin typeface="Tahoma"/>
                <a:cs typeface="Tahoma"/>
              </a:rPr>
              <a:t>g</a:t>
            </a:r>
            <a:r>
              <a:rPr dirty="0" baseline="-19841" sz="1050" spc="-120">
                <a:latin typeface="Lucida Sans Unicode"/>
                <a:cs typeface="Lucida Sans Unicode"/>
              </a:rPr>
              <a:t>3</a:t>
            </a:r>
            <a:r>
              <a:rPr dirty="0" baseline="-19841" sz="1050" spc="-15">
                <a:latin typeface="Lucida Sans Unicode"/>
                <a:cs typeface="Lucida Sans Unicode"/>
              </a:rPr>
              <a:t> </a:t>
            </a:r>
            <a:r>
              <a:rPr dirty="0" sz="1000" spc="-50">
                <a:latin typeface="Tahoma"/>
                <a:cs typeface="Tahoma"/>
              </a:rPr>
              <a:t>3</a:t>
            </a:r>
            <a:r>
              <a:rPr dirty="0" baseline="31746" sz="1050" spc="67" i="1">
                <a:latin typeface="Trebuchet MS"/>
                <a:cs typeface="Trebuchet MS"/>
              </a:rPr>
              <a:t>x</a:t>
            </a:r>
            <a:r>
              <a:rPr dirty="0" baseline="31746" sz="1050" spc="315" i="1">
                <a:latin typeface="Arial"/>
                <a:cs typeface="Arial"/>
              </a:rPr>
              <a:t>−</a:t>
            </a:r>
            <a:r>
              <a:rPr dirty="0" baseline="31746" sz="1050" spc="-120">
                <a:latin typeface="Lucida Sans Unicode"/>
                <a:cs typeface="Lucida Sans Unicode"/>
              </a:rPr>
              <a:t>5</a:t>
            </a:r>
            <a:r>
              <a:rPr dirty="0" baseline="31746" sz="1050" spc="157">
                <a:latin typeface="Lucida Sans Unicode"/>
                <a:cs typeface="Lucida Sans Unicode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lo</a:t>
            </a:r>
            <a:r>
              <a:rPr dirty="0" sz="1000" spc="-30">
                <a:latin typeface="Tahoma"/>
                <a:cs typeface="Tahoma"/>
              </a:rPr>
              <a:t>g</a:t>
            </a:r>
            <a:r>
              <a:rPr dirty="0" baseline="-19841" sz="1050" spc="-120">
                <a:latin typeface="Lucida Sans Unicode"/>
                <a:cs typeface="Lucida Sans Unicode"/>
              </a:rPr>
              <a:t>3</a:t>
            </a:r>
            <a:r>
              <a:rPr dirty="0" baseline="-19841" sz="1050" spc="-15">
                <a:latin typeface="Lucida Sans Unicode"/>
                <a:cs typeface="Lucida Sans Unicode"/>
              </a:rPr>
              <a:t> </a:t>
            </a:r>
            <a:r>
              <a:rPr dirty="0" sz="1000" spc="-50">
                <a:latin typeface="Tahoma"/>
                <a:cs typeface="Tahoma"/>
              </a:rPr>
              <a:t>1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529306" y="566659"/>
            <a:ext cx="833755" cy="1911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00355" algn="l"/>
              </a:tabLst>
            </a:pPr>
            <a:r>
              <a:rPr dirty="0" sz="1000" spc="-220">
                <a:latin typeface="Lucida Sans Unicode"/>
                <a:cs typeface="Lucida Sans Unicode"/>
              </a:rPr>
              <a:t>⇔</a:t>
            </a:r>
            <a:r>
              <a:rPr dirty="0" sz="1000" spc="-220">
                <a:latin typeface="Lucida Sans Unicode"/>
                <a:cs typeface="Lucida Sans Unicode"/>
              </a:rPr>
              <a:t>	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10" i="1">
                <a:latin typeface="Trebuchet MS"/>
                <a:cs typeface="Trebuchet MS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50">
                <a:latin typeface="Tahoma"/>
                <a:cs typeface="Tahoma"/>
              </a:rPr>
              <a:t>5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0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498977" y="566659"/>
            <a:ext cx="615950" cy="1911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00355" algn="l"/>
              </a:tabLst>
            </a:pPr>
            <a:r>
              <a:rPr dirty="0" sz="1000" spc="-220">
                <a:latin typeface="Lucida Sans Unicode"/>
                <a:cs typeface="Lucida Sans Unicode"/>
              </a:rPr>
              <a:t>⇔</a:t>
            </a:r>
            <a:r>
              <a:rPr dirty="0" sz="1000" spc="-220">
                <a:latin typeface="Lucida Sans Unicode"/>
                <a:cs typeface="Lucida Sans Unicode"/>
              </a:rPr>
              <a:t>	</a:t>
            </a:r>
            <a:r>
              <a:rPr dirty="0" sz="1000" spc="-45" i="1">
                <a:solidFill>
                  <a:srgbClr val="FF0000"/>
                </a:solidFill>
                <a:latin typeface="Trebuchet MS"/>
                <a:cs typeface="Trebuchet MS"/>
              </a:rPr>
              <a:t>x</a:t>
            </a:r>
            <a:r>
              <a:rPr dirty="0" sz="1000" spc="65" i="1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dirty="0" sz="1000" spc="40">
                <a:solidFill>
                  <a:srgbClr val="FF0000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5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27672" y="1049028"/>
            <a:ext cx="715645" cy="1758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1500" spc="-75">
                <a:solidFill>
                  <a:srgbClr val="0000FF"/>
                </a:solidFill>
                <a:latin typeface="Tahoma"/>
                <a:cs typeface="Tahoma"/>
              </a:rPr>
              <a:t>7</a:t>
            </a:r>
            <a:r>
              <a:rPr dirty="0" sz="700" spc="-15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r>
              <a:rPr dirty="0" sz="700" spc="-150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sz="700" spc="-30">
                <a:solidFill>
                  <a:srgbClr val="0000FF"/>
                </a:solidFill>
                <a:latin typeface="Lucida Sans Unicode"/>
                <a:cs typeface="Lucida Sans Unicode"/>
              </a:rPr>
              <a:t>+3</a:t>
            </a:r>
            <a:r>
              <a:rPr dirty="0" sz="700" spc="10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baseline="-22222" sz="1500" spc="60">
                <a:solidFill>
                  <a:srgbClr val="0000FF"/>
                </a:solidFill>
                <a:latin typeface="Tahoma"/>
                <a:cs typeface="Tahoma"/>
              </a:rPr>
              <a:t>=</a:t>
            </a:r>
            <a:r>
              <a:rPr dirty="0" baseline="-22222" sz="1500" spc="-6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baseline="-22222" sz="1500" spc="-82">
                <a:solidFill>
                  <a:srgbClr val="0000FF"/>
                </a:solidFill>
                <a:latin typeface="Tahoma"/>
                <a:cs typeface="Tahoma"/>
              </a:rPr>
              <a:t>4</a:t>
            </a:r>
            <a:r>
              <a:rPr dirty="0" sz="700" spc="-80">
                <a:solidFill>
                  <a:srgbClr val="0000FF"/>
                </a:solidFill>
                <a:latin typeface="Lucida Sans Unicode"/>
                <a:cs typeface="Lucida Sans Unicode"/>
              </a:rPr>
              <a:t>1</a:t>
            </a:r>
            <a:r>
              <a:rPr dirty="0" sz="700" spc="210" i="1">
                <a:solidFill>
                  <a:srgbClr val="0000FF"/>
                </a:solidFill>
                <a:latin typeface="Arial"/>
                <a:cs typeface="Arial"/>
              </a:rPr>
              <a:t>−</a:t>
            </a:r>
            <a:r>
              <a:rPr dirty="0" sz="700" spc="-80">
                <a:solidFill>
                  <a:srgbClr val="0000FF"/>
                </a:solidFill>
                <a:latin typeface="Lucida Sans Unicode"/>
                <a:cs typeface="Lucida Sans Unicode"/>
              </a:rPr>
              <a:t>2</a:t>
            </a:r>
            <a:r>
              <a:rPr dirty="0" sz="700" spc="-15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endParaRPr sz="700">
              <a:latin typeface="Trebuchet MS"/>
              <a:cs typeface="Trebuchet MS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158430" y="1049028"/>
            <a:ext cx="1434465" cy="21462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220">
                <a:latin typeface="Lucida Sans Unicode"/>
                <a:cs typeface="Lucida Sans Unicode"/>
              </a:rPr>
              <a:t>⇔</a:t>
            </a:r>
            <a:r>
              <a:rPr dirty="0" sz="1000" spc="-220">
                <a:latin typeface="Lucida Sans Unicode"/>
                <a:cs typeface="Lucida Sans Unicode"/>
              </a:rPr>
              <a:t>  </a:t>
            </a:r>
            <a:r>
              <a:rPr dirty="0" sz="1000" spc="45">
                <a:latin typeface="Lucida Sans Unicode"/>
                <a:cs typeface="Lucida Sans Unicode"/>
              </a:rPr>
              <a:t> </a:t>
            </a:r>
            <a:r>
              <a:rPr dirty="0" sz="1000" spc="-30">
                <a:latin typeface="Tahoma"/>
                <a:cs typeface="Tahoma"/>
              </a:rPr>
              <a:t>lo</a:t>
            </a:r>
            <a:r>
              <a:rPr dirty="0" sz="1000" spc="-30">
                <a:latin typeface="Tahoma"/>
                <a:cs typeface="Tahoma"/>
              </a:rPr>
              <a:t>g</a:t>
            </a:r>
            <a:r>
              <a:rPr dirty="0" baseline="-19841" sz="1050" spc="-120">
                <a:latin typeface="Lucida Sans Unicode"/>
                <a:cs typeface="Lucida Sans Unicode"/>
              </a:rPr>
              <a:t>7</a:t>
            </a:r>
            <a:r>
              <a:rPr dirty="0" baseline="-19841" sz="1050" spc="-15">
                <a:latin typeface="Lucida Sans Unicode"/>
                <a:cs typeface="Lucida Sans Unicode"/>
              </a:rPr>
              <a:t> </a:t>
            </a:r>
            <a:r>
              <a:rPr dirty="0" sz="1000" spc="-50">
                <a:latin typeface="Tahoma"/>
                <a:cs typeface="Tahoma"/>
              </a:rPr>
              <a:t>7</a:t>
            </a:r>
            <a:r>
              <a:rPr dirty="0" baseline="31746" sz="1050" spc="-22" i="1">
                <a:latin typeface="Trebuchet MS"/>
                <a:cs typeface="Trebuchet MS"/>
              </a:rPr>
              <a:t>x</a:t>
            </a:r>
            <a:r>
              <a:rPr dirty="0" baseline="31746" sz="1050" spc="-225" i="1">
                <a:latin typeface="Trebuchet MS"/>
                <a:cs typeface="Trebuchet MS"/>
              </a:rPr>
              <a:t> </a:t>
            </a:r>
            <a:r>
              <a:rPr dirty="0" baseline="31746" sz="1050" spc="-44">
                <a:latin typeface="Lucida Sans Unicode"/>
                <a:cs typeface="Lucida Sans Unicode"/>
              </a:rPr>
              <a:t>+3</a:t>
            </a:r>
            <a:r>
              <a:rPr dirty="0" baseline="31746" sz="1050" spc="157">
                <a:latin typeface="Lucida Sans Unicode"/>
                <a:cs typeface="Lucida Sans Unicode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lo</a:t>
            </a:r>
            <a:r>
              <a:rPr dirty="0" sz="1000" spc="-30">
                <a:latin typeface="Tahoma"/>
                <a:cs typeface="Tahoma"/>
              </a:rPr>
              <a:t>g</a:t>
            </a:r>
            <a:r>
              <a:rPr dirty="0" baseline="-19841" sz="1050" spc="-120">
                <a:latin typeface="Lucida Sans Unicode"/>
                <a:cs typeface="Lucida Sans Unicode"/>
              </a:rPr>
              <a:t>7</a:t>
            </a:r>
            <a:r>
              <a:rPr dirty="0" baseline="-19841" sz="1050" spc="-15">
                <a:latin typeface="Lucida Sans Unicode"/>
                <a:cs typeface="Lucida Sans Unicode"/>
              </a:rPr>
              <a:t> </a:t>
            </a:r>
            <a:r>
              <a:rPr dirty="0" sz="1000" spc="-50">
                <a:latin typeface="Tahoma"/>
                <a:cs typeface="Tahoma"/>
              </a:rPr>
              <a:t>4</a:t>
            </a:r>
            <a:r>
              <a:rPr dirty="0" baseline="31746" sz="1050" spc="-120">
                <a:latin typeface="Lucida Sans Unicode"/>
                <a:cs typeface="Lucida Sans Unicode"/>
              </a:rPr>
              <a:t>1</a:t>
            </a:r>
            <a:r>
              <a:rPr dirty="0" baseline="31746" sz="1050" spc="315" i="1">
                <a:latin typeface="Arial"/>
                <a:cs typeface="Arial"/>
              </a:rPr>
              <a:t>−</a:t>
            </a:r>
            <a:r>
              <a:rPr dirty="0" baseline="31746" sz="1050" spc="-120">
                <a:latin typeface="Lucida Sans Unicode"/>
                <a:cs typeface="Lucida Sans Unicode"/>
              </a:rPr>
              <a:t>2</a:t>
            </a:r>
            <a:r>
              <a:rPr dirty="0" baseline="31746" sz="1050" spc="-22" i="1">
                <a:latin typeface="Trebuchet MS"/>
                <a:cs typeface="Trebuchet MS"/>
              </a:rPr>
              <a:t>x</a:t>
            </a:r>
            <a:endParaRPr baseline="31746" sz="1050">
              <a:latin typeface="Trebuchet MS"/>
              <a:cs typeface="Trebuchet MS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743339" y="1072754"/>
            <a:ext cx="1537335" cy="1911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00355" algn="l"/>
              </a:tabLst>
            </a:pPr>
            <a:r>
              <a:rPr dirty="0" sz="1000" spc="-220">
                <a:latin typeface="Lucida Sans Unicode"/>
                <a:cs typeface="Lucida Sans Unicode"/>
              </a:rPr>
              <a:t>⇔</a:t>
            </a:r>
            <a:r>
              <a:rPr dirty="0" sz="1000" spc="-220">
                <a:latin typeface="Lucida Sans Unicode"/>
                <a:cs typeface="Lucida Sans Unicode"/>
              </a:rPr>
              <a:t>	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10" i="1">
                <a:latin typeface="Trebuchet MS"/>
                <a:cs typeface="Trebuchet MS"/>
              </a:rPr>
              <a:t> </a:t>
            </a:r>
            <a:r>
              <a:rPr dirty="0" sz="1000" spc="40">
                <a:latin typeface="Tahoma"/>
                <a:cs typeface="Tahoma"/>
              </a:rPr>
              <a:t>+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3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(1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50">
                <a:latin typeface="Tahoma"/>
                <a:cs typeface="Tahoma"/>
              </a:rPr>
              <a:t>2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-210" i="1">
                <a:latin typeface="Trebuchet MS"/>
                <a:cs typeface="Trebuchet MS"/>
              </a:rPr>
              <a:t> </a:t>
            </a:r>
            <a:r>
              <a:rPr dirty="0" sz="1000">
                <a:latin typeface="Tahoma"/>
                <a:cs typeface="Tahoma"/>
              </a:rPr>
              <a:t>)</a:t>
            </a:r>
            <a:r>
              <a:rPr dirty="0" sz="1000" spc="-150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lo</a:t>
            </a:r>
            <a:r>
              <a:rPr dirty="0" sz="1000" spc="-30">
                <a:latin typeface="Tahoma"/>
                <a:cs typeface="Tahoma"/>
              </a:rPr>
              <a:t>g</a:t>
            </a:r>
            <a:r>
              <a:rPr dirty="0" baseline="-19841" sz="1050" spc="-120">
                <a:latin typeface="Lucida Sans Unicode"/>
                <a:cs typeface="Lucida Sans Unicode"/>
              </a:rPr>
              <a:t>7</a:t>
            </a:r>
            <a:r>
              <a:rPr dirty="0" baseline="-19841" sz="1050" spc="-15">
                <a:latin typeface="Lucida Sans Unicode"/>
                <a:cs typeface="Lucida Sans Unicode"/>
              </a:rPr>
              <a:t> </a:t>
            </a:r>
            <a:r>
              <a:rPr dirty="0" sz="1000" spc="-50">
                <a:latin typeface="Tahoma"/>
                <a:cs typeface="Tahoma"/>
              </a:rPr>
              <a:t>4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0" y="3364623"/>
            <a:ext cx="1383030" cy="91440"/>
          </a:xfrm>
          <a:custGeom>
            <a:avLst/>
            <a:gdLst/>
            <a:ahLst/>
            <a:cxnLst/>
            <a:rect l="l" t="t" r="r" b="b"/>
            <a:pathLst>
              <a:path w="1383030" h="91439">
                <a:moveTo>
                  <a:pt x="0" y="91376"/>
                </a:moveTo>
                <a:lnTo>
                  <a:pt x="1382420" y="91376"/>
                </a:lnTo>
                <a:lnTo>
                  <a:pt x="1382420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1382420" y="3364623"/>
            <a:ext cx="1935480" cy="91440"/>
          </a:xfrm>
          <a:custGeom>
            <a:avLst/>
            <a:gdLst/>
            <a:ahLst/>
            <a:cxnLst/>
            <a:rect l="l" t="t" r="r" b="b"/>
            <a:pathLst>
              <a:path w="1935479" h="91439">
                <a:moveTo>
                  <a:pt x="0" y="91376"/>
                </a:moveTo>
                <a:lnTo>
                  <a:pt x="1935352" y="91376"/>
                </a:lnTo>
                <a:lnTo>
                  <a:pt x="1935352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3317760" y="3364623"/>
            <a:ext cx="829944" cy="91440"/>
          </a:xfrm>
          <a:custGeom>
            <a:avLst/>
            <a:gdLst/>
            <a:ahLst/>
            <a:cxnLst/>
            <a:rect l="l" t="t" r="r" b="b"/>
            <a:pathLst>
              <a:path w="829945" h="91439">
                <a:moveTo>
                  <a:pt x="0" y="91376"/>
                </a:moveTo>
                <a:lnTo>
                  <a:pt x="829411" y="91376"/>
                </a:lnTo>
                <a:lnTo>
                  <a:pt x="829411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4147172" y="3364623"/>
            <a:ext cx="461009" cy="91440"/>
          </a:xfrm>
          <a:custGeom>
            <a:avLst/>
            <a:gdLst/>
            <a:ahLst/>
            <a:cxnLst/>
            <a:rect l="l" t="t" r="r" b="b"/>
            <a:pathLst>
              <a:path w="461010" h="91439">
                <a:moveTo>
                  <a:pt x="0" y="91376"/>
                </a:moveTo>
                <a:lnTo>
                  <a:pt x="460832" y="91376"/>
                </a:lnTo>
                <a:lnTo>
                  <a:pt x="46083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Agnese</a:t>
            </a:r>
            <a:r>
              <a:rPr dirty="0" spc="15"/>
              <a:t> </a:t>
            </a:r>
            <a:r>
              <a:rPr dirty="0" spc="-10"/>
              <a:t>Di</a:t>
            </a:r>
            <a:r>
              <a:rPr dirty="0" spc="15"/>
              <a:t> </a:t>
            </a:r>
            <a:r>
              <a:rPr dirty="0" spc="-30"/>
              <a:t>Castro</a:t>
            </a:r>
          </a:p>
        </p:txBody>
      </p:sp>
      <p:sp>
        <p:nvSpPr>
          <p:cNvPr id="16" name="object 16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0"/>
              <a:t>Es</a:t>
            </a:r>
            <a:r>
              <a:rPr dirty="0" spc="-5"/>
              <a:t>p</a:t>
            </a:r>
            <a:r>
              <a:rPr dirty="0" spc="-40"/>
              <a:t>onenziale</a:t>
            </a:r>
            <a:r>
              <a:rPr dirty="0" spc="15"/>
              <a:t> </a:t>
            </a:r>
            <a:r>
              <a:rPr dirty="0" spc="50"/>
              <a:t>&amp;</a:t>
            </a:r>
            <a:r>
              <a:rPr dirty="0" spc="15"/>
              <a:t> </a:t>
            </a:r>
            <a:r>
              <a:rPr dirty="0" spc="-25"/>
              <a:t>Log</a:t>
            </a:r>
            <a:r>
              <a:rPr dirty="0" spc="-40"/>
              <a:t>a</a:t>
            </a:r>
            <a:r>
              <a:rPr dirty="0" spc="-25"/>
              <a:t>ritmo:</a:t>
            </a:r>
            <a:r>
              <a:rPr dirty="0" spc="75"/>
              <a:t> </a:t>
            </a:r>
            <a:r>
              <a:rPr dirty="0" spc="-35"/>
              <a:t>p</a:t>
            </a:r>
            <a:r>
              <a:rPr dirty="0" spc="-50"/>
              <a:t>a</a:t>
            </a:r>
            <a:r>
              <a:rPr dirty="0" spc="-25"/>
              <a:t>rte</a:t>
            </a:r>
            <a:r>
              <a:rPr dirty="0" spc="15"/>
              <a:t> </a:t>
            </a:r>
            <a:r>
              <a:rPr dirty="0" spc="-55"/>
              <a:t>3</a:t>
            </a:r>
          </a:p>
        </p:txBody>
      </p:sp>
      <p:sp>
        <p:nvSpPr>
          <p:cNvPr id="17" name="object 17"/>
          <p:cNvSpPr txBox="1"/>
          <p:nvPr/>
        </p:nvSpPr>
        <p:spPr>
          <a:xfrm>
            <a:off x="3458971" y="3367563"/>
            <a:ext cx="54737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25">
                <a:solidFill>
                  <a:srgbClr val="7A0000"/>
                </a:solidFill>
                <a:latin typeface="Lucida Sans Unicode"/>
                <a:cs typeface="Lucida Sans Unicode"/>
              </a:rPr>
              <a:t>Unitelma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Sapienza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4280865" y="3367563"/>
            <a:ext cx="19367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5">
                <a:solidFill>
                  <a:srgbClr val="FFFFFF"/>
                </a:solidFill>
                <a:latin typeface="Lucida Sans Unicode"/>
                <a:cs typeface="Lucida Sans Unicode"/>
              </a:rPr>
              <a:t>10/27</a:t>
            </a:r>
            <a:endParaRPr sz="5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7630" y="24034"/>
            <a:ext cx="48895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Soluzioni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45">
                <a:solidFill>
                  <a:srgbClr val="7A0000"/>
                </a:solidFill>
                <a:latin typeface="Lucida Sans Unicode"/>
                <a:cs typeface="Lucida Sans Unicode"/>
              </a:rPr>
              <a:t>esempi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493522" y="542921"/>
            <a:ext cx="504825" cy="1758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1500" spc="-75">
                <a:solidFill>
                  <a:srgbClr val="0000FF"/>
                </a:solidFill>
                <a:latin typeface="Tahoma"/>
                <a:cs typeface="Tahoma"/>
              </a:rPr>
              <a:t>3</a:t>
            </a:r>
            <a:r>
              <a:rPr dirty="0" sz="700" spc="45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r>
              <a:rPr dirty="0" sz="700" spc="210" i="1">
                <a:solidFill>
                  <a:srgbClr val="0000FF"/>
                </a:solidFill>
                <a:latin typeface="Arial"/>
                <a:cs typeface="Arial"/>
              </a:rPr>
              <a:t>−</a:t>
            </a:r>
            <a:r>
              <a:rPr dirty="0" sz="700" spc="-80">
                <a:solidFill>
                  <a:srgbClr val="0000FF"/>
                </a:solidFill>
                <a:latin typeface="Lucida Sans Unicode"/>
                <a:cs typeface="Lucida Sans Unicode"/>
              </a:rPr>
              <a:t>5</a:t>
            </a:r>
            <a:r>
              <a:rPr dirty="0" sz="700" spc="10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baseline="-22222" sz="1500" spc="60">
                <a:solidFill>
                  <a:srgbClr val="0000FF"/>
                </a:solidFill>
                <a:latin typeface="Tahoma"/>
                <a:cs typeface="Tahoma"/>
              </a:rPr>
              <a:t>=</a:t>
            </a:r>
            <a:r>
              <a:rPr dirty="0" baseline="-22222" sz="1500" spc="-6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baseline="-22222" sz="1500" spc="-75">
                <a:solidFill>
                  <a:srgbClr val="0000FF"/>
                </a:solidFill>
                <a:latin typeface="Tahoma"/>
                <a:cs typeface="Tahoma"/>
              </a:rPr>
              <a:t>1</a:t>
            </a:r>
            <a:endParaRPr baseline="-22222" sz="1500">
              <a:latin typeface="Tahoma"/>
              <a:cs typeface="Tahom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134338" y="542921"/>
            <a:ext cx="1259205" cy="21462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00355" algn="l"/>
              </a:tabLst>
            </a:pPr>
            <a:r>
              <a:rPr dirty="0" sz="1000" spc="-220">
                <a:latin typeface="Lucida Sans Unicode"/>
                <a:cs typeface="Lucida Sans Unicode"/>
              </a:rPr>
              <a:t>⇔</a:t>
            </a:r>
            <a:r>
              <a:rPr dirty="0" sz="1000" spc="-220">
                <a:latin typeface="Lucida Sans Unicode"/>
                <a:cs typeface="Lucida Sans Unicode"/>
              </a:rPr>
              <a:t>	</a:t>
            </a:r>
            <a:r>
              <a:rPr dirty="0" sz="1000" spc="-30">
                <a:latin typeface="Tahoma"/>
                <a:cs typeface="Tahoma"/>
              </a:rPr>
              <a:t>lo</a:t>
            </a:r>
            <a:r>
              <a:rPr dirty="0" sz="1000" spc="-30">
                <a:latin typeface="Tahoma"/>
                <a:cs typeface="Tahoma"/>
              </a:rPr>
              <a:t>g</a:t>
            </a:r>
            <a:r>
              <a:rPr dirty="0" baseline="-19841" sz="1050" spc="-120">
                <a:latin typeface="Lucida Sans Unicode"/>
                <a:cs typeface="Lucida Sans Unicode"/>
              </a:rPr>
              <a:t>3</a:t>
            </a:r>
            <a:r>
              <a:rPr dirty="0" baseline="-19841" sz="1050" spc="-15">
                <a:latin typeface="Lucida Sans Unicode"/>
                <a:cs typeface="Lucida Sans Unicode"/>
              </a:rPr>
              <a:t> </a:t>
            </a:r>
            <a:r>
              <a:rPr dirty="0" sz="1000" spc="-50">
                <a:latin typeface="Tahoma"/>
                <a:cs typeface="Tahoma"/>
              </a:rPr>
              <a:t>3</a:t>
            </a:r>
            <a:r>
              <a:rPr dirty="0" baseline="31746" sz="1050" spc="67" i="1">
                <a:latin typeface="Trebuchet MS"/>
                <a:cs typeface="Trebuchet MS"/>
              </a:rPr>
              <a:t>x</a:t>
            </a:r>
            <a:r>
              <a:rPr dirty="0" baseline="31746" sz="1050" spc="315" i="1">
                <a:latin typeface="Arial"/>
                <a:cs typeface="Arial"/>
              </a:rPr>
              <a:t>−</a:t>
            </a:r>
            <a:r>
              <a:rPr dirty="0" baseline="31746" sz="1050" spc="-120">
                <a:latin typeface="Lucida Sans Unicode"/>
                <a:cs typeface="Lucida Sans Unicode"/>
              </a:rPr>
              <a:t>5</a:t>
            </a:r>
            <a:r>
              <a:rPr dirty="0" baseline="31746" sz="1050" spc="157">
                <a:latin typeface="Lucida Sans Unicode"/>
                <a:cs typeface="Lucida Sans Unicode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lo</a:t>
            </a:r>
            <a:r>
              <a:rPr dirty="0" sz="1000" spc="-30">
                <a:latin typeface="Tahoma"/>
                <a:cs typeface="Tahoma"/>
              </a:rPr>
              <a:t>g</a:t>
            </a:r>
            <a:r>
              <a:rPr dirty="0" baseline="-19841" sz="1050" spc="-120">
                <a:latin typeface="Lucida Sans Unicode"/>
                <a:cs typeface="Lucida Sans Unicode"/>
              </a:rPr>
              <a:t>3</a:t>
            </a:r>
            <a:r>
              <a:rPr dirty="0" baseline="-19841" sz="1050" spc="-15">
                <a:latin typeface="Lucida Sans Unicode"/>
                <a:cs typeface="Lucida Sans Unicode"/>
              </a:rPr>
              <a:t> </a:t>
            </a:r>
            <a:r>
              <a:rPr dirty="0" sz="1000" spc="-50">
                <a:latin typeface="Tahoma"/>
                <a:cs typeface="Tahoma"/>
              </a:rPr>
              <a:t>1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529306" y="566659"/>
            <a:ext cx="833755" cy="1911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00355" algn="l"/>
              </a:tabLst>
            </a:pPr>
            <a:r>
              <a:rPr dirty="0" sz="1000" spc="-220">
                <a:latin typeface="Lucida Sans Unicode"/>
                <a:cs typeface="Lucida Sans Unicode"/>
              </a:rPr>
              <a:t>⇔</a:t>
            </a:r>
            <a:r>
              <a:rPr dirty="0" sz="1000" spc="-220">
                <a:latin typeface="Lucida Sans Unicode"/>
                <a:cs typeface="Lucida Sans Unicode"/>
              </a:rPr>
              <a:t>	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10" i="1">
                <a:latin typeface="Trebuchet MS"/>
                <a:cs typeface="Trebuchet MS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50">
                <a:latin typeface="Tahoma"/>
                <a:cs typeface="Tahoma"/>
              </a:rPr>
              <a:t>5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0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498977" y="566659"/>
            <a:ext cx="615950" cy="1911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00355" algn="l"/>
              </a:tabLst>
            </a:pPr>
            <a:r>
              <a:rPr dirty="0" sz="1000" spc="-220">
                <a:latin typeface="Lucida Sans Unicode"/>
                <a:cs typeface="Lucida Sans Unicode"/>
              </a:rPr>
              <a:t>⇔</a:t>
            </a:r>
            <a:r>
              <a:rPr dirty="0" sz="1000" spc="-220">
                <a:latin typeface="Lucida Sans Unicode"/>
                <a:cs typeface="Lucida Sans Unicode"/>
              </a:rPr>
              <a:t>	</a:t>
            </a:r>
            <a:r>
              <a:rPr dirty="0" sz="1000" spc="-45" i="1">
                <a:solidFill>
                  <a:srgbClr val="FF0000"/>
                </a:solidFill>
                <a:latin typeface="Trebuchet MS"/>
                <a:cs typeface="Trebuchet MS"/>
              </a:rPr>
              <a:t>x</a:t>
            </a:r>
            <a:r>
              <a:rPr dirty="0" sz="1000" spc="65" i="1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dirty="0" sz="1000" spc="40">
                <a:solidFill>
                  <a:srgbClr val="FF0000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5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27672" y="1049028"/>
            <a:ext cx="715645" cy="1758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1500" spc="-75">
                <a:solidFill>
                  <a:srgbClr val="0000FF"/>
                </a:solidFill>
                <a:latin typeface="Tahoma"/>
                <a:cs typeface="Tahoma"/>
              </a:rPr>
              <a:t>7</a:t>
            </a:r>
            <a:r>
              <a:rPr dirty="0" sz="700" spc="-15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r>
              <a:rPr dirty="0" sz="700" spc="-150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sz="700" spc="-30">
                <a:solidFill>
                  <a:srgbClr val="0000FF"/>
                </a:solidFill>
                <a:latin typeface="Lucida Sans Unicode"/>
                <a:cs typeface="Lucida Sans Unicode"/>
              </a:rPr>
              <a:t>+3</a:t>
            </a:r>
            <a:r>
              <a:rPr dirty="0" sz="700" spc="10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baseline="-22222" sz="1500" spc="60">
                <a:solidFill>
                  <a:srgbClr val="0000FF"/>
                </a:solidFill>
                <a:latin typeface="Tahoma"/>
                <a:cs typeface="Tahoma"/>
              </a:rPr>
              <a:t>=</a:t>
            </a:r>
            <a:r>
              <a:rPr dirty="0" baseline="-22222" sz="1500" spc="-6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baseline="-22222" sz="1500" spc="-82">
                <a:solidFill>
                  <a:srgbClr val="0000FF"/>
                </a:solidFill>
                <a:latin typeface="Tahoma"/>
                <a:cs typeface="Tahoma"/>
              </a:rPr>
              <a:t>4</a:t>
            </a:r>
            <a:r>
              <a:rPr dirty="0" sz="700" spc="-80">
                <a:solidFill>
                  <a:srgbClr val="0000FF"/>
                </a:solidFill>
                <a:latin typeface="Lucida Sans Unicode"/>
                <a:cs typeface="Lucida Sans Unicode"/>
              </a:rPr>
              <a:t>1</a:t>
            </a:r>
            <a:r>
              <a:rPr dirty="0" sz="700" spc="210" i="1">
                <a:solidFill>
                  <a:srgbClr val="0000FF"/>
                </a:solidFill>
                <a:latin typeface="Arial"/>
                <a:cs typeface="Arial"/>
              </a:rPr>
              <a:t>−</a:t>
            </a:r>
            <a:r>
              <a:rPr dirty="0" sz="700" spc="-80">
                <a:solidFill>
                  <a:srgbClr val="0000FF"/>
                </a:solidFill>
                <a:latin typeface="Lucida Sans Unicode"/>
                <a:cs typeface="Lucida Sans Unicode"/>
              </a:rPr>
              <a:t>2</a:t>
            </a:r>
            <a:r>
              <a:rPr dirty="0" sz="700" spc="-15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endParaRPr sz="700">
              <a:latin typeface="Trebuchet MS"/>
              <a:cs typeface="Trebuchet MS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158430" y="1049028"/>
            <a:ext cx="1434465" cy="21462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220">
                <a:latin typeface="Lucida Sans Unicode"/>
                <a:cs typeface="Lucida Sans Unicode"/>
              </a:rPr>
              <a:t>⇔</a:t>
            </a:r>
            <a:r>
              <a:rPr dirty="0" sz="1000" spc="-220">
                <a:latin typeface="Lucida Sans Unicode"/>
                <a:cs typeface="Lucida Sans Unicode"/>
              </a:rPr>
              <a:t>  </a:t>
            </a:r>
            <a:r>
              <a:rPr dirty="0" sz="1000" spc="45">
                <a:latin typeface="Lucida Sans Unicode"/>
                <a:cs typeface="Lucida Sans Unicode"/>
              </a:rPr>
              <a:t> </a:t>
            </a:r>
            <a:r>
              <a:rPr dirty="0" sz="1000" spc="-30">
                <a:latin typeface="Tahoma"/>
                <a:cs typeface="Tahoma"/>
              </a:rPr>
              <a:t>lo</a:t>
            </a:r>
            <a:r>
              <a:rPr dirty="0" sz="1000" spc="-30">
                <a:latin typeface="Tahoma"/>
                <a:cs typeface="Tahoma"/>
              </a:rPr>
              <a:t>g</a:t>
            </a:r>
            <a:r>
              <a:rPr dirty="0" baseline="-19841" sz="1050" spc="-120">
                <a:latin typeface="Lucida Sans Unicode"/>
                <a:cs typeface="Lucida Sans Unicode"/>
              </a:rPr>
              <a:t>7</a:t>
            </a:r>
            <a:r>
              <a:rPr dirty="0" baseline="-19841" sz="1050" spc="-15">
                <a:latin typeface="Lucida Sans Unicode"/>
                <a:cs typeface="Lucida Sans Unicode"/>
              </a:rPr>
              <a:t> </a:t>
            </a:r>
            <a:r>
              <a:rPr dirty="0" sz="1000" spc="-50">
                <a:latin typeface="Tahoma"/>
                <a:cs typeface="Tahoma"/>
              </a:rPr>
              <a:t>7</a:t>
            </a:r>
            <a:r>
              <a:rPr dirty="0" baseline="31746" sz="1050" spc="-22" i="1">
                <a:latin typeface="Trebuchet MS"/>
                <a:cs typeface="Trebuchet MS"/>
              </a:rPr>
              <a:t>x</a:t>
            </a:r>
            <a:r>
              <a:rPr dirty="0" baseline="31746" sz="1050" spc="-225" i="1">
                <a:latin typeface="Trebuchet MS"/>
                <a:cs typeface="Trebuchet MS"/>
              </a:rPr>
              <a:t> </a:t>
            </a:r>
            <a:r>
              <a:rPr dirty="0" baseline="31746" sz="1050" spc="-44">
                <a:latin typeface="Lucida Sans Unicode"/>
                <a:cs typeface="Lucida Sans Unicode"/>
              </a:rPr>
              <a:t>+3</a:t>
            </a:r>
            <a:r>
              <a:rPr dirty="0" baseline="31746" sz="1050" spc="157">
                <a:latin typeface="Lucida Sans Unicode"/>
                <a:cs typeface="Lucida Sans Unicode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lo</a:t>
            </a:r>
            <a:r>
              <a:rPr dirty="0" sz="1000" spc="-30">
                <a:latin typeface="Tahoma"/>
                <a:cs typeface="Tahoma"/>
              </a:rPr>
              <a:t>g</a:t>
            </a:r>
            <a:r>
              <a:rPr dirty="0" baseline="-19841" sz="1050" spc="-120">
                <a:latin typeface="Lucida Sans Unicode"/>
                <a:cs typeface="Lucida Sans Unicode"/>
              </a:rPr>
              <a:t>7</a:t>
            </a:r>
            <a:r>
              <a:rPr dirty="0" baseline="-19841" sz="1050" spc="-15">
                <a:latin typeface="Lucida Sans Unicode"/>
                <a:cs typeface="Lucida Sans Unicode"/>
              </a:rPr>
              <a:t> </a:t>
            </a:r>
            <a:r>
              <a:rPr dirty="0" sz="1000" spc="-50">
                <a:latin typeface="Tahoma"/>
                <a:cs typeface="Tahoma"/>
              </a:rPr>
              <a:t>4</a:t>
            </a:r>
            <a:r>
              <a:rPr dirty="0" baseline="31746" sz="1050" spc="-120">
                <a:latin typeface="Lucida Sans Unicode"/>
                <a:cs typeface="Lucida Sans Unicode"/>
              </a:rPr>
              <a:t>1</a:t>
            </a:r>
            <a:r>
              <a:rPr dirty="0" baseline="31746" sz="1050" spc="315" i="1">
                <a:latin typeface="Arial"/>
                <a:cs typeface="Arial"/>
              </a:rPr>
              <a:t>−</a:t>
            </a:r>
            <a:r>
              <a:rPr dirty="0" baseline="31746" sz="1050" spc="-120">
                <a:latin typeface="Lucida Sans Unicode"/>
                <a:cs typeface="Lucida Sans Unicode"/>
              </a:rPr>
              <a:t>2</a:t>
            </a:r>
            <a:r>
              <a:rPr dirty="0" baseline="31746" sz="1050" spc="-22" i="1">
                <a:latin typeface="Trebuchet MS"/>
                <a:cs typeface="Trebuchet MS"/>
              </a:rPr>
              <a:t>x</a:t>
            </a:r>
            <a:endParaRPr baseline="31746" sz="1050">
              <a:latin typeface="Trebuchet MS"/>
              <a:cs typeface="Trebuchet MS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743339" y="1072754"/>
            <a:ext cx="1537335" cy="1911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00355" algn="l"/>
              </a:tabLst>
            </a:pPr>
            <a:r>
              <a:rPr dirty="0" sz="1000" spc="-220">
                <a:latin typeface="Lucida Sans Unicode"/>
                <a:cs typeface="Lucida Sans Unicode"/>
              </a:rPr>
              <a:t>⇔</a:t>
            </a:r>
            <a:r>
              <a:rPr dirty="0" sz="1000" spc="-220">
                <a:latin typeface="Lucida Sans Unicode"/>
                <a:cs typeface="Lucida Sans Unicode"/>
              </a:rPr>
              <a:t>	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10" i="1">
                <a:latin typeface="Trebuchet MS"/>
                <a:cs typeface="Trebuchet MS"/>
              </a:rPr>
              <a:t> </a:t>
            </a:r>
            <a:r>
              <a:rPr dirty="0" sz="1000" spc="40">
                <a:latin typeface="Tahoma"/>
                <a:cs typeface="Tahoma"/>
              </a:rPr>
              <a:t>+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3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(1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50">
                <a:latin typeface="Tahoma"/>
                <a:cs typeface="Tahoma"/>
              </a:rPr>
              <a:t>2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-210" i="1">
                <a:latin typeface="Trebuchet MS"/>
                <a:cs typeface="Trebuchet MS"/>
              </a:rPr>
              <a:t> </a:t>
            </a:r>
            <a:r>
              <a:rPr dirty="0" sz="1000">
                <a:latin typeface="Tahoma"/>
                <a:cs typeface="Tahoma"/>
              </a:rPr>
              <a:t>)</a:t>
            </a:r>
            <a:r>
              <a:rPr dirty="0" sz="1000" spc="-150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lo</a:t>
            </a:r>
            <a:r>
              <a:rPr dirty="0" sz="1000" spc="-30">
                <a:latin typeface="Tahoma"/>
                <a:cs typeface="Tahoma"/>
              </a:rPr>
              <a:t>g</a:t>
            </a:r>
            <a:r>
              <a:rPr dirty="0" baseline="-19841" sz="1050" spc="-120">
                <a:latin typeface="Lucida Sans Unicode"/>
                <a:cs typeface="Lucida Sans Unicode"/>
              </a:rPr>
              <a:t>7</a:t>
            </a:r>
            <a:r>
              <a:rPr dirty="0" baseline="-19841" sz="1050" spc="-15">
                <a:latin typeface="Lucida Sans Unicode"/>
                <a:cs typeface="Lucida Sans Unicode"/>
              </a:rPr>
              <a:t> </a:t>
            </a:r>
            <a:r>
              <a:rPr dirty="0" sz="1000" spc="-50">
                <a:latin typeface="Tahoma"/>
                <a:cs typeface="Tahoma"/>
              </a:rPr>
              <a:t>4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158430" y="1410701"/>
            <a:ext cx="1728470" cy="1911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220">
                <a:latin typeface="Lucida Sans Unicode"/>
                <a:cs typeface="Lucida Sans Unicode"/>
              </a:rPr>
              <a:t>⇔</a:t>
            </a:r>
            <a:r>
              <a:rPr dirty="0" sz="1000" spc="-220">
                <a:latin typeface="Lucida Sans Unicode"/>
                <a:cs typeface="Lucida Sans Unicode"/>
              </a:rPr>
              <a:t>  </a:t>
            </a:r>
            <a:r>
              <a:rPr dirty="0" sz="1000" spc="45">
                <a:latin typeface="Lucida Sans Unicode"/>
                <a:cs typeface="Lucida Sans Unicode"/>
              </a:rPr>
              <a:t> 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-210" i="1">
                <a:latin typeface="Trebuchet MS"/>
                <a:cs typeface="Trebuchet MS"/>
              </a:rPr>
              <a:t> </a:t>
            </a:r>
            <a:r>
              <a:rPr dirty="0" sz="1000" spc="-25">
                <a:latin typeface="Tahoma"/>
                <a:cs typeface="Tahoma"/>
              </a:rPr>
              <a:t>(1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40">
                <a:latin typeface="Tahoma"/>
                <a:cs typeface="Tahoma"/>
              </a:rPr>
              <a:t>+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2</a:t>
            </a:r>
            <a:r>
              <a:rPr dirty="0" sz="1000" spc="-150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lo</a:t>
            </a:r>
            <a:r>
              <a:rPr dirty="0" sz="1000" spc="-30">
                <a:latin typeface="Tahoma"/>
                <a:cs typeface="Tahoma"/>
              </a:rPr>
              <a:t>g</a:t>
            </a:r>
            <a:r>
              <a:rPr dirty="0" baseline="-19841" sz="1050" spc="-120">
                <a:latin typeface="Lucida Sans Unicode"/>
                <a:cs typeface="Lucida Sans Unicode"/>
              </a:rPr>
              <a:t>7</a:t>
            </a:r>
            <a:r>
              <a:rPr dirty="0" baseline="-19841" sz="1050" spc="-15">
                <a:latin typeface="Lucida Sans Unicode"/>
                <a:cs typeface="Lucida Sans Unicode"/>
              </a:rPr>
              <a:t> </a:t>
            </a:r>
            <a:r>
              <a:rPr dirty="0" sz="1000" spc="-25">
                <a:latin typeface="Tahoma"/>
                <a:cs typeface="Tahoma"/>
              </a:rPr>
              <a:t>4)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lo</a:t>
            </a:r>
            <a:r>
              <a:rPr dirty="0" sz="1000" spc="-30">
                <a:latin typeface="Tahoma"/>
                <a:cs typeface="Tahoma"/>
              </a:rPr>
              <a:t>g</a:t>
            </a:r>
            <a:r>
              <a:rPr dirty="0" baseline="-19841" sz="1050" spc="-120">
                <a:latin typeface="Lucida Sans Unicode"/>
                <a:cs typeface="Lucida Sans Unicode"/>
              </a:rPr>
              <a:t>7</a:t>
            </a:r>
            <a:r>
              <a:rPr dirty="0" baseline="-19841" sz="1050" spc="-15">
                <a:latin typeface="Lucida Sans Unicode"/>
                <a:cs typeface="Lucida Sans Unicode"/>
              </a:rPr>
              <a:t> </a:t>
            </a:r>
            <a:r>
              <a:rPr dirty="0" sz="1000" spc="-50">
                <a:latin typeface="Tahoma"/>
                <a:cs typeface="Tahoma"/>
              </a:rPr>
              <a:t>4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50">
                <a:latin typeface="Tahoma"/>
                <a:cs typeface="Tahoma"/>
              </a:rPr>
              <a:t>3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0" y="3364623"/>
            <a:ext cx="1383030" cy="91440"/>
          </a:xfrm>
          <a:custGeom>
            <a:avLst/>
            <a:gdLst/>
            <a:ahLst/>
            <a:cxnLst/>
            <a:rect l="l" t="t" r="r" b="b"/>
            <a:pathLst>
              <a:path w="1383030" h="91439">
                <a:moveTo>
                  <a:pt x="0" y="91376"/>
                </a:moveTo>
                <a:lnTo>
                  <a:pt x="1382420" y="91376"/>
                </a:lnTo>
                <a:lnTo>
                  <a:pt x="1382420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1382420" y="3364623"/>
            <a:ext cx="1935480" cy="91440"/>
          </a:xfrm>
          <a:custGeom>
            <a:avLst/>
            <a:gdLst/>
            <a:ahLst/>
            <a:cxnLst/>
            <a:rect l="l" t="t" r="r" b="b"/>
            <a:pathLst>
              <a:path w="1935479" h="91439">
                <a:moveTo>
                  <a:pt x="0" y="91376"/>
                </a:moveTo>
                <a:lnTo>
                  <a:pt x="1935352" y="91376"/>
                </a:lnTo>
                <a:lnTo>
                  <a:pt x="1935352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3317760" y="3364623"/>
            <a:ext cx="829944" cy="91440"/>
          </a:xfrm>
          <a:custGeom>
            <a:avLst/>
            <a:gdLst/>
            <a:ahLst/>
            <a:cxnLst/>
            <a:rect l="l" t="t" r="r" b="b"/>
            <a:pathLst>
              <a:path w="829945" h="91439">
                <a:moveTo>
                  <a:pt x="0" y="91376"/>
                </a:moveTo>
                <a:lnTo>
                  <a:pt x="829411" y="91376"/>
                </a:lnTo>
                <a:lnTo>
                  <a:pt x="829411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4147172" y="3364623"/>
            <a:ext cx="461009" cy="91440"/>
          </a:xfrm>
          <a:custGeom>
            <a:avLst/>
            <a:gdLst/>
            <a:ahLst/>
            <a:cxnLst/>
            <a:rect l="l" t="t" r="r" b="b"/>
            <a:pathLst>
              <a:path w="461010" h="91439">
                <a:moveTo>
                  <a:pt x="0" y="91376"/>
                </a:moveTo>
                <a:lnTo>
                  <a:pt x="460832" y="91376"/>
                </a:lnTo>
                <a:lnTo>
                  <a:pt x="46083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Agnese</a:t>
            </a:r>
            <a:r>
              <a:rPr dirty="0" spc="15"/>
              <a:t> </a:t>
            </a:r>
            <a:r>
              <a:rPr dirty="0" spc="-10"/>
              <a:t>Di</a:t>
            </a:r>
            <a:r>
              <a:rPr dirty="0" spc="15"/>
              <a:t> </a:t>
            </a:r>
            <a:r>
              <a:rPr dirty="0" spc="-30"/>
              <a:t>Castro</a:t>
            </a:r>
          </a:p>
        </p:txBody>
      </p:sp>
      <p:sp>
        <p:nvSpPr>
          <p:cNvPr id="17" name="object 17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0"/>
              <a:t>Es</a:t>
            </a:r>
            <a:r>
              <a:rPr dirty="0" spc="-5"/>
              <a:t>p</a:t>
            </a:r>
            <a:r>
              <a:rPr dirty="0" spc="-40"/>
              <a:t>onenziale</a:t>
            </a:r>
            <a:r>
              <a:rPr dirty="0" spc="15"/>
              <a:t> </a:t>
            </a:r>
            <a:r>
              <a:rPr dirty="0" spc="50"/>
              <a:t>&amp;</a:t>
            </a:r>
            <a:r>
              <a:rPr dirty="0" spc="15"/>
              <a:t> </a:t>
            </a:r>
            <a:r>
              <a:rPr dirty="0" spc="-25"/>
              <a:t>Log</a:t>
            </a:r>
            <a:r>
              <a:rPr dirty="0" spc="-40"/>
              <a:t>a</a:t>
            </a:r>
            <a:r>
              <a:rPr dirty="0" spc="-25"/>
              <a:t>ritmo:</a:t>
            </a:r>
            <a:r>
              <a:rPr dirty="0" spc="75"/>
              <a:t> </a:t>
            </a:r>
            <a:r>
              <a:rPr dirty="0" spc="-35"/>
              <a:t>p</a:t>
            </a:r>
            <a:r>
              <a:rPr dirty="0" spc="-50"/>
              <a:t>a</a:t>
            </a:r>
            <a:r>
              <a:rPr dirty="0" spc="-25"/>
              <a:t>rte</a:t>
            </a:r>
            <a:r>
              <a:rPr dirty="0" spc="15"/>
              <a:t> </a:t>
            </a:r>
            <a:r>
              <a:rPr dirty="0" spc="-55"/>
              <a:t>3</a:t>
            </a:r>
          </a:p>
        </p:txBody>
      </p:sp>
      <p:sp>
        <p:nvSpPr>
          <p:cNvPr id="18" name="object 18"/>
          <p:cNvSpPr txBox="1"/>
          <p:nvPr/>
        </p:nvSpPr>
        <p:spPr>
          <a:xfrm>
            <a:off x="3458971" y="3367563"/>
            <a:ext cx="54737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25">
                <a:solidFill>
                  <a:srgbClr val="7A0000"/>
                </a:solidFill>
                <a:latin typeface="Lucida Sans Unicode"/>
                <a:cs typeface="Lucida Sans Unicode"/>
              </a:rPr>
              <a:t>Unitelma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Sapienza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4280865" y="3367563"/>
            <a:ext cx="19367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5">
                <a:solidFill>
                  <a:srgbClr val="FFFFFF"/>
                </a:solidFill>
                <a:latin typeface="Lucida Sans Unicode"/>
                <a:cs typeface="Lucida Sans Unicode"/>
              </a:rPr>
              <a:t>10/27</a:t>
            </a:r>
            <a:endParaRPr sz="5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7630" y="24034"/>
            <a:ext cx="48895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Soluzioni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45">
                <a:solidFill>
                  <a:srgbClr val="7A0000"/>
                </a:solidFill>
                <a:latin typeface="Lucida Sans Unicode"/>
                <a:cs typeface="Lucida Sans Unicode"/>
              </a:rPr>
              <a:t>esempi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493522" y="542921"/>
            <a:ext cx="504825" cy="1758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1500" spc="-75">
                <a:solidFill>
                  <a:srgbClr val="0000FF"/>
                </a:solidFill>
                <a:latin typeface="Tahoma"/>
                <a:cs typeface="Tahoma"/>
              </a:rPr>
              <a:t>3</a:t>
            </a:r>
            <a:r>
              <a:rPr dirty="0" sz="700" spc="45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r>
              <a:rPr dirty="0" sz="700" spc="210" i="1">
                <a:solidFill>
                  <a:srgbClr val="0000FF"/>
                </a:solidFill>
                <a:latin typeface="Arial"/>
                <a:cs typeface="Arial"/>
              </a:rPr>
              <a:t>−</a:t>
            </a:r>
            <a:r>
              <a:rPr dirty="0" sz="700" spc="-80">
                <a:solidFill>
                  <a:srgbClr val="0000FF"/>
                </a:solidFill>
                <a:latin typeface="Lucida Sans Unicode"/>
                <a:cs typeface="Lucida Sans Unicode"/>
              </a:rPr>
              <a:t>5</a:t>
            </a:r>
            <a:r>
              <a:rPr dirty="0" sz="700" spc="10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baseline="-22222" sz="1500" spc="60">
                <a:solidFill>
                  <a:srgbClr val="0000FF"/>
                </a:solidFill>
                <a:latin typeface="Tahoma"/>
                <a:cs typeface="Tahoma"/>
              </a:rPr>
              <a:t>=</a:t>
            </a:r>
            <a:r>
              <a:rPr dirty="0" baseline="-22222" sz="1500" spc="-6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baseline="-22222" sz="1500" spc="-75">
                <a:solidFill>
                  <a:srgbClr val="0000FF"/>
                </a:solidFill>
                <a:latin typeface="Tahoma"/>
                <a:cs typeface="Tahoma"/>
              </a:rPr>
              <a:t>1</a:t>
            </a:r>
            <a:endParaRPr baseline="-22222" sz="1500">
              <a:latin typeface="Tahoma"/>
              <a:cs typeface="Tahom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134338" y="542921"/>
            <a:ext cx="1259205" cy="21462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00355" algn="l"/>
              </a:tabLst>
            </a:pPr>
            <a:r>
              <a:rPr dirty="0" sz="1000" spc="-220">
                <a:latin typeface="Lucida Sans Unicode"/>
                <a:cs typeface="Lucida Sans Unicode"/>
              </a:rPr>
              <a:t>⇔</a:t>
            </a:r>
            <a:r>
              <a:rPr dirty="0" sz="1000" spc="-220">
                <a:latin typeface="Lucida Sans Unicode"/>
                <a:cs typeface="Lucida Sans Unicode"/>
              </a:rPr>
              <a:t>	</a:t>
            </a:r>
            <a:r>
              <a:rPr dirty="0" sz="1000" spc="-30">
                <a:latin typeface="Tahoma"/>
                <a:cs typeface="Tahoma"/>
              </a:rPr>
              <a:t>lo</a:t>
            </a:r>
            <a:r>
              <a:rPr dirty="0" sz="1000" spc="-30">
                <a:latin typeface="Tahoma"/>
                <a:cs typeface="Tahoma"/>
              </a:rPr>
              <a:t>g</a:t>
            </a:r>
            <a:r>
              <a:rPr dirty="0" baseline="-19841" sz="1050" spc="-120">
                <a:latin typeface="Lucida Sans Unicode"/>
                <a:cs typeface="Lucida Sans Unicode"/>
              </a:rPr>
              <a:t>3</a:t>
            </a:r>
            <a:r>
              <a:rPr dirty="0" baseline="-19841" sz="1050" spc="-15">
                <a:latin typeface="Lucida Sans Unicode"/>
                <a:cs typeface="Lucida Sans Unicode"/>
              </a:rPr>
              <a:t> </a:t>
            </a:r>
            <a:r>
              <a:rPr dirty="0" sz="1000" spc="-50">
                <a:latin typeface="Tahoma"/>
                <a:cs typeface="Tahoma"/>
              </a:rPr>
              <a:t>3</a:t>
            </a:r>
            <a:r>
              <a:rPr dirty="0" baseline="31746" sz="1050" spc="67" i="1">
                <a:latin typeface="Trebuchet MS"/>
                <a:cs typeface="Trebuchet MS"/>
              </a:rPr>
              <a:t>x</a:t>
            </a:r>
            <a:r>
              <a:rPr dirty="0" baseline="31746" sz="1050" spc="315" i="1">
                <a:latin typeface="Arial"/>
                <a:cs typeface="Arial"/>
              </a:rPr>
              <a:t>−</a:t>
            </a:r>
            <a:r>
              <a:rPr dirty="0" baseline="31746" sz="1050" spc="-120">
                <a:latin typeface="Lucida Sans Unicode"/>
                <a:cs typeface="Lucida Sans Unicode"/>
              </a:rPr>
              <a:t>5</a:t>
            </a:r>
            <a:r>
              <a:rPr dirty="0" baseline="31746" sz="1050" spc="157">
                <a:latin typeface="Lucida Sans Unicode"/>
                <a:cs typeface="Lucida Sans Unicode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lo</a:t>
            </a:r>
            <a:r>
              <a:rPr dirty="0" sz="1000" spc="-30">
                <a:latin typeface="Tahoma"/>
                <a:cs typeface="Tahoma"/>
              </a:rPr>
              <a:t>g</a:t>
            </a:r>
            <a:r>
              <a:rPr dirty="0" baseline="-19841" sz="1050" spc="-120">
                <a:latin typeface="Lucida Sans Unicode"/>
                <a:cs typeface="Lucida Sans Unicode"/>
              </a:rPr>
              <a:t>3</a:t>
            </a:r>
            <a:r>
              <a:rPr dirty="0" baseline="-19841" sz="1050" spc="-15">
                <a:latin typeface="Lucida Sans Unicode"/>
                <a:cs typeface="Lucida Sans Unicode"/>
              </a:rPr>
              <a:t> </a:t>
            </a:r>
            <a:r>
              <a:rPr dirty="0" sz="1000" spc="-50">
                <a:latin typeface="Tahoma"/>
                <a:cs typeface="Tahoma"/>
              </a:rPr>
              <a:t>1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529306" y="566659"/>
            <a:ext cx="833755" cy="1911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00355" algn="l"/>
              </a:tabLst>
            </a:pPr>
            <a:r>
              <a:rPr dirty="0" sz="1000" spc="-220">
                <a:latin typeface="Lucida Sans Unicode"/>
                <a:cs typeface="Lucida Sans Unicode"/>
              </a:rPr>
              <a:t>⇔</a:t>
            </a:r>
            <a:r>
              <a:rPr dirty="0" sz="1000" spc="-220">
                <a:latin typeface="Lucida Sans Unicode"/>
                <a:cs typeface="Lucida Sans Unicode"/>
              </a:rPr>
              <a:t>	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10" i="1">
                <a:latin typeface="Trebuchet MS"/>
                <a:cs typeface="Trebuchet MS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50">
                <a:latin typeface="Tahoma"/>
                <a:cs typeface="Tahoma"/>
              </a:rPr>
              <a:t>5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0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498977" y="566659"/>
            <a:ext cx="615950" cy="1911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00355" algn="l"/>
              </a:tabLst>
            </a:pPr>
            <a:r>
              <a:rPr dirty="0" sz="1000" spc="-220">
                <a:latin typeface="Lucida Sans Unicode"/>
                <a:cs typeface="Lucida Sans Unicode"/>
              </a:rPr>
              <a:t>⇔</a:t>
            </a:r>
            <a:r>
              <a:rPr dirty="0" sz="1000" spc="-220">
                <a:latin typeface="Lucida Sans Unicode"/>
                <a:cs typeface="Lucida Sans Unicode"/>
              </a:rPr>
              <a:t>	</a:t>
            </a:r>
            <a:r>
              <a:rPr dirty="0" sz="1000" spc="-45" i="1">
                <a:solidFill>
                  <a:srgbClr val="FF0000"/>
                </a:solidFill>
                <a:latin typeface="Trebuchet MS"/>
                <a:cs typeface="Trebuchet MS"/>
              </a:rPr>
              <a:t>x</a:t>
            </a:r>
            <a:r>
              <a:rPr dirty="0" sz="1000" spc="65" i="1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dirty="0" sz="1000" spc="40">
                <a:solidFill>
                  <a:srgbClr val="FF0000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5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27672" y="1049028"/>
            <a:ext cx="715645" cy="1758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1500" spc="-75">
                <a:solidFill>
                  <a:srgbClr val="0000FF"/>
                </a:solidFill>
                <a:latin typeface="Tahoma"/>
                <a:cs typeface="Tahoma"/>
              </a:rPr>
              <a:t>7</a:t>
            </a:r>
            <a:r>
              <a:rPr dirty="0" sz="700" spc="-15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r>
              <a:rPr dirty="0" sz="700" spc="-150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sz="700" spc="-30">
                <a:solidFill>
                  <a:srgbClr val="0000FF"/>
                </a:solidFill>
                <a:latin typeface="Lucida Sans Unicode"/>
                <a:cs typeface="Lucida Sans Unicode"/>
              </a:rPr>
              <a:t>+3</a:t>
            </a:r>
            <a:r>
              <a:rPr dirty="0" sz="700" spc="10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baseline="-22222" sz="1500" spc="60">
                <a:solidFill>
                  <a:srgbClr val="0000FF"/>
                </a:solidFill>
                <a:latin typeface="Tahoma"/>
                <a:cs typeface="Tahoma"/>
              </a:rPr>
              <a:t>=</a:t>
            </a:r>
            <a:r>
              <a:rPr dirty="0" baseline="-22222" sz="1500" spc="-6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baseline="-22222" sz="1500" spc="-82">
                <a:solidFill>
                  <a:srgbClr val="0000FF"/>
                </a:solidFill>
                <a:latin typeface="Tahoma"/>
                <a:cs typeface="Tahoma"/>
              </a:rPr>
              <a:t>4</a:t>
            </a:r>
            <a:r>
              <a:rPr dirty="0" sz="700" spc="-80">
                <a:solidFill>
                  <a:srgbClr val="0000FF"/>
                </a:solidFill>
                <a:latin typeface="Lucida Sans Unicode"/>
                <a:cs typeface="Lucida Sans Unicode"/>
              </a:rPr>
              <a:t>1</a:t>
            </a:r>
            <a:r>
              <a:rPr dirty="0" sz="700" spc="210" i="1">
                <a:solidFill>
                  <a:srgbClr val="0000FF"/>
                </a:solidFill>
                <a:latin typeface="Arial"/>
                <a:cs typeface="Arial"/>
              </a:rPr>
              <a:t>−</a:t>
            </a:r>
            <a:r>
              <a:rPr dirty="0" sz="700" spc="-80">
                <a:solidFill>
                  <a:srgbClr val="0000FF"/>
                </a:solidFill>
                <a:latin typeface="Lucida Sans Unicode"/>
                <a:cs typeface="Lucida Sans Unicode"/>
              </a:rPr>
              <a:t>2</a:t>
            </a:r>
            <a:r>
              <a:rPr dirty="0" sz="700" spc="-15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endParaRPr sz="700">
              <a:latin typeface="Trebuchet MS"/>
              <a:cs typeface="Trebuchet MS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158430" y="1049028"/>
            <a:ext cx="1434465" cy="21462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220">
                <a:latin typeface="Lucida Sans Unicode"/>
                <a:cs typeface="Lucida Sans Unicode"/>
              </a:rPr>
              <a:t>⇔</a:t>
            </a:r>
            <a:r>
              <a:rPr dirty="0" sz="1000" spc="-220">
                <a:latin typeface="Lucida Sans Unicode"/>
                <a:cs typeface="Lucida Sans Unicode"/>
              </a:rPr>
              <a:t>  </a:t>
            </a:r>
            <a:r>
              <a:rPr dirty="0" sz="1000" spc="45">
                <a:latin typeface="Lucida Sans Unicode"/>
                <a:cs typeface="Lucida Sans Unicode"/>
              </a:rPr>
              <a:t> </a:t>
            </a:r>
            <a:r>
              <a:rPr dirty="0" sz="1000" spc="-30">
                <a:latin typeface="Tahoma"/>
                <a:cs typeface="Tahoma"/>
              </a:rPr>
              <a:t>lo</a:t>
            </a:r>
            <a:r>
              <a:rPr dirty="0" sz="1000" spc="-30">
                <a:latin typeface="Tahoma"/>
                <a:cs typeface="Tahoma"/>
              </a:rPr>
              <a:t>g</a:t>
            </a:r>
            <a:r>
              <a:rPr dirty="0" baseline="-19841" sz="1050" spc="-120">
                <a:latin typeface="Lucida Sans Unicode"/>
                <a:cs typeface="Lucida Sans Unicode"/>
              </a:rPr>
              <a:t>7</a:t>
            </a:r>
            <a:r>
              <a:rPr dirty="0" baseline="-19841" sz="1050" spc="-15">
                <a:latin typeface="Lucida Sans Unicode"/>
                <a:cs typeface="Lucida Sans Unicode"/>
              </a:rPr>
              <a:t> </a:t>
            </a:r>
            <a:r>
              <a:rPr dirty="0" sz="1000" spc="-50">
                <a:latin typeface="Tahoma"/>
                <a:cs typeface="Tahoma"/>
              </a:rPr>
              <a:t>7</a:t>
            </a:r>
            <a:r>
              <a:rPr dirty="0" baseline="31746" sz="1050" spc="-22" i="1">
                <a:latin typeface="Trebuchet MS"/>
                <a:cs typeface="Trebuchet MS"/>
              </a:rPr>
              <a:t>x</a:t>
            </a:r>
            <a:r>
              <a:rPr dirty="0" baseline="31746" sz="1050" spc="-225" i="1">
                <a:latin typeface="Trebuchet MS"/>
                <a:cs typeface="Trebuchet MS"/>
              </a:rPr>
              <a:t> </a:t>
            </a:r>
            <a:r>
              <a:rPr dirty="0" baseline="31746" sz="1050" spc="-44">
                <a:latin typeface="Lucida Sans Unicode"/>
                <a:cs typeface="Lucida Sans Unicode"/>
              </a:rPr>
              <a:t>+3</a:t>
            </a:r>
            <a:r>
              <a:rPr dirty="0" baseline="31746" sz="1050" spc="157">
                <a:latin typeface="Lucida Sans Unicode"/>
                <a:cs typeface="Lucida Sans Unicode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lo</a:t>
            </a:r>
            <a:r>
              <a:rPr dirty="0" sz="1000" spc="-30">
                <a:latin typeface="Tahoma"/>
                <a:cs typeface="Tahoma"/>
              </a:rPr>
              <a:t>g</a:t>
            </a:r>
            <a:r>
              <a:rPr dirty="0" baseline="-19841" sz="1050" spc="-120">
                <a:latin typeface="Lucida Sans Unicode"/>
                <a:cs typeface="Lucida Sans Unicode"/>
              </a:rPr>
              <a:t>7</a:t>
            </a:r>
            <a:r>
              <a:rPr dirty="0" baseline="-19841" sz="1050" spc="-15">
                <a:latin typeface="Lucida Sans Unicode"/>
                <a:cs typeface="Lucida Sans Unicode"/>
              </a:rPr>
              <a:t> </a:t>
            </a:r>
            <a:r>
              <a:rPr dirty="0" sz="1000" spc="-50">
                <a:latin typeface="Tahoma"/>
                <a:cs typeface="Tahoma"/>
              </a:rPr>
              <a:t>4</a:t>
            </a:r>
            <a:r>
              <a:rPr dirty="0" baseline="31746" sz="1050" spc="-120">
                <a:latin typeface="Lucida Sans Unicode"/>
                <a:cs typeface="Lucida Sans Unicode"/>
              </a:rPr>
              <a:t>1</a:t>
            </a:r>
            <a:r>
              <a:rPr dirty="0" baseline="31746" sz="1050" spc="315" i="1">
                <a:latin typeface="Arial"/>
                <a:cs typeface="Arial"/>
              </a:rPr>
              <a:t>−</a:t>
            </a:r>
            <a:r>
              <a:rPr dirty="0" baseline="31746" sz="1050" spc="-120">
                <a:latin typeface="Lucida Sans Unicode"/>
                <a:cs typeface="Lucida Sans Unicode"/>
              </a:rPr>
              <a:t>2</a:t>
            </a:r>
            <a:r>
              <a:rPr dirty="0" baseline="31746" sz="1050" spc="-22" i="1">
                <a:latin typeface="Trebuchet MS"/>
                <a:cs typeface="Trebuchet MS"/>
              </a:rPr>
              <a:t>x</a:t>
            </a:r>
            <a:endParaRPr baseline="31746" sz="1050">
              <a:latin typeface="Trebuchet MS"/>
              <a:cs typeface="Trebuchet MS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743339" y="1072754"/>
            <a:ext cx="1537335" cy="1911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00355" algn="l"/>
              </a:tabLst>
            </a:pPr>
            <a:r>
              <a:rPr dirty="0" sz="1000" spc="-220">
                <a:latin typeface="Lucida Sans Unicode"/>
                <a:cs typeface="Lucida Sans Unicode"/>
              </a:rPr>
              <a:t>⇔</a:t>
            </a:r>
            <a:r>
              <a:rPr dirty="0" sz="1000" spc="-220">
                <a:latin typeface="Lucida Sans Unicode"/>
                <a:cs typeface="Lucida Sans Unicode"/>
              </a:rPr>
              <a:t>	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10" i="1">
                <a:latin typeface="Trebuchet MS"/>
                <a:cs typeface="Trebuchet MS"/>
              </a:rPr>
              <a:t> </a:t>
            </a:r>
            <a:r>
              <a:rPr dirty="0" sz="1000" spc="40">
                <a:latin typeface="Tahoma"/>
                <a:cs typeface="Tahoma"/>
              </a:rPr>
              <a:t>+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3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(1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50">
                <a:latin typeface="Tahoma"/>
                <a:cs typeface="Tahoma"/>
              </a:rPr>
              <a:t>2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-210" i="1">
                <a:latin typeface="Trebuchet MS"/>
                <a:cs typeface="Trebuchet MS"/>
              </a:rPr>
              <a:t> </a:t>
            </a:r>
            <a:r>
              <a:rPr dirty="0" sz="1000">
                <a:latin typeface="Tahoma"/>
                <a:cs typeface="Tahoma"/>
              </a:rPr>
              <a:t>)</a:t>
            </a:r>
            <a:r>
              <a:rPr dirty="0" sz="1000" spc="-150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lo</a:t>
            </a:r>
            <a:r>
              <a:rPr dirty="0" sz="1000" spc="-30">
                <a:latin typeface="Tahoma"/>
                <a:cs typeface="Tahoma"/>
              </a:rPr>
              <a:t>g</a:t>
            </a:r>
            <a:r>
              <a:rPr dirty="0" baseline="-19841" sz="1050" spc="-120">
                <a:latin typeface="Lucida Sans Unicode"/>
                <a:cs typeface="Lucida Sans Unicode"/>
              </a:rPr>
              <a:t>7</a:t>
            </a:r>
            <a:r>
              <a:rPr dirty="0" baseline="-19841" sz="1050" spc="-15">
                <a:latin typeface="Lucida Sans Unicode"/>
                <a:cs typeface="Lucida Sans Unicode"/>
              </a:rPr>
              <a:t> </a:t>
            </a:r>
            <a:r>
              <a:rPr dirty="0" sz="1000" spc="-50">
                <a:latin typeface="Tahoma"/>
                <a:cs typeface="Tahoma"/>
              </a:rPr>
              <a:t>4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158430" y="1410701"/>
            <a:ext cx="2381885" cy="1911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1877060" algn="l"/>
                <a:tab pos="2164715" algn="l"/>
              </a:tabLst>
            </a:pPr>
            <a:r>
              <a:rPr dirty="0" sz="1000" spc="-220">
                <a:latin typeface="Lucida Sans Unicode"/>
                <a:cs typeface="Lucida Sans Unicode"/>
              </a:rPr>
              <a:t>⇔</a:t>
            </a:r>
            <a:r>
              <a:rPr dirty="0" sz="1000" spc="-220">
                <a:latin typeface="Lucida Sans Unicode"/>
                <a:cs typeface="Lucida Sans Unicode"/>
              </a:rPr>
              <a:t>  </a:t>
            </a:r>
            <a:r>
              <a:rPr dirty="0" sz="1000" spc="45">
                <a:latin typeface="Lucida Sans Unicode"/>
                <a:cs typeface="Lucida Sans Unicode"/>
              </a:rPr>
              <a:t> 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-210" i="1">
                <a:latin typeface="Trebuchet MS"/>
                <a:cs typeface="Trebuchet MS"/>
              </a:rPr>
              <a:t> </a:t>
            </a:r>
            <a:r>
              <a:rPr dirty="0" sz="1000" spc="-25">
                <a:latin typeface="Tahoma"/>
                <a:cs typeface="Tahoma"/>
              </a:rPr>
              <a:t>(1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40">
                <a:latin typeface="Tahoma"/>
                <a:cs typeface="Tahoma"/>
              </a:rPr>
              <a:t>+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2</a:t>
            </a:r>
            <a:r>
              <a:rPr dirty="0" sz="1000" spc="-150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lo</a:t>
            </a:r>
            <a:r>
              <a:rPr dirty="0" sz="1000" spc="-30">
                <a:latin typeface="Tahoma"/>
                <a:cs typeface="Tahoma"/>
              </a:rPr>
              <a:t>g</a:t>
            </a:r>
            <a:r>
              <a:rPr dirty="0" baseline="-19841" sz="1050" spc="-120">
                <a:latin typeface="Lucida Sans Unicode"/>
                <a:cs typeface="Lucida Sans Unicode"/>
              </a:rPr>
              <a:t>7</a:t>
            </a:r>
            <a:r>
              <a:rPr dirty="0" baseline="-19841" sz="1050" spc="-15">
                <a:latin typeface="Lucida Sans Unicode"/>
                <a:cs typeface="Lucida Sans Unicode"/>
              </a:rPr>
              <a:t> </a:t>
            </a:r>
            <a:r>
              <a:rPr dirty="0" sz="1000" spc="-25">
                <a:latin typeface="Tahoma"/>
                <a:cs typeface="Tahoma"/>
              </a:rPr>
              <a:t>4)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lo</a:t>
            </a:r>
            <a:r>
              <a:rPr dirty="0" sz="1000" spc="-30">
                <a:latin typeface="Tahoma"/>
                <a:cs typeface="Tahoma"/>
              </a:rPr>
              <a:t>g</a:t>
            </a:r>
            <a:r>
              <a:rPr dirty="0" baseline="-19841" sz="1050" spc="-120">
                <a:latin typeface="Lucida Sans Unicode"/>
                <a:cs typeface="Lucida Sans Unicode"/>
              </a:rPr>
              <a:t>7</a:t>
            </a:r>
            <a:r>
              <a:rPr dirty="0" baseline="-19841" sz="1050" spc="-15">
                <a:latin typeface="Lucida Sans Unicode"/>
                <a:cs typeface="Lucida Sans Unicode"/>
              </a:rPr>
              <a:t> </a:t>
            </a:r>
            <a:r>
              <a:rPr dirty="0" sz="1000" spc="-50">
                <a:latin typeface="Tahoma"/>
                <a:cs typeface="Tahoma"/>
              </a:rPr>
              <a:t>4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50">
                <a:latin typeface="Tahoma"/>
                <a:cs typeface="Tahoma"/>
              </a:rPr>
              <a:t>3</a:t>
            </a:r>
            <a:r>
              <a:rPr dirty="0" sz="1000">
                <a:latin typeface="Tahoma"/>
                <a:cs typeface="Tahoma"/>
              </a:rPr>
              <a:t>	</a:t>
            </a:r>
            <a:r>
              <a:rPr dirty="0" sz="1000" spc="-220">
                <a:latin typeface="Lucida Sans Unicode"/>
                <a:cs typeface="Lucida Sans Unicode"/>
              </a:rPr>
              <a:t>⇔</a:t>
            </a:r>
            <a:r>
              <a:rPr dirty="0" sz="1000">
                <a:latin typeface="Lucida Sans Unicode"/>
                <a:cs typeface="Lucida Sans Unicode"/>
              </a:rPr>
              <a:t>	</a:t>
            </a:r>
            <a:r>
              <a:rPr dirty="0" sz="1000" spc="-45" i="1">
                <a:solidFill>
                  <a:srgbClr val="FF0000"/>
                </a:solidFill>
                <a:latin typeface="Trebuchet MS"/>
                <a:cs typeface="Trebuchet MS"/>
              </a:rPr>
              <a:t>x</a:t>
            </a:r>
            <a:r>
              <a:rPr dirty="0" sz="1000" spc="65" i="1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dirty="0" sz="1000" spc="40">
                <a:solidFill>
                  <a:srgbClr val="FF0000"/>
                </a:solidFill>
                <a:latin typeface="Tahoma"/>
                <a:cs typeface="Tahoma"/>
              </a:rPr>
              <a:t>=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3564864" y="1325103"/>
            <a:ext cx="624205" cy="1739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1</a:t>
            </a:r>
            <a:r>
              <a:rPr dirty="0" sz="1000" spc="-9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40">
                <a:solidFill>
                  <a:srgbClr val="FF0000"/>
                </a:solidFill>
                <a:latin typeface="Tahoma"/>
                <a:cs typeface="Tahoma"/>
              </a:rPr>
              <a:t>+</a:t>
            </a:r>
            <a:r>
              <a:rPr dirty="0" sz="1000" spc="-9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2</a:t>
            </a:r>
            <a:r>
              <a:rPr dirty="0" sz="1000" spc="-15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30">
                <a:solidFill>
                  <a:srgbClr val="FF0000"/>
                </a:solidFill>
                <a:latin typeface="Tahoma"/>
                <a:cs typeface="Tahoma"/>
              </a:rPr>
              <a:t>lo</a:t>
            </a:r>
            <a:r>
              <a:rPr dirty="0" sz="1000" spc="-30">
                <a:solidFill>
                  <a:srgbClr val="FF0000"/>
                </a:solidFill>
                <a:latin typeface="Tahoma"/>
                <a:cs typeface="Tahoma"/>
              </a:rPr>
              <a:t>g</a:t>
            </a:r>
            <a:r>
              <a:rPr dirty="0" baseline="-19841" sz="1050" spc="-120">
                <a:solidFill>
                  <a:srgbClr val="FF0000"/>
                </a:solidFill>
                <a:latin typeface="Lucida Sans Unicode"/>
                <a:cs typeface="Lucida Sans Unicode"/>
              </a:rPr>
              <a:t>7</a:t>
            </a:r>
            <a:r>
              <a:rPr dirty="0" baseline="-19841" sz="1050" spc="-15">
                <a:solidFill>
                  <a:srgbClr val="FF0000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4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3577564" y="1486954"/>
            <a:ext cx="598805" cy="0"/>
          </a:xfrm>
          <a:custGeom>
            <a:avLst/>
            <a:gdLst/>
            <a:ahLst/>
            <a:cxnLst/>
            <a:rect l="l" t="t" r="r" b="b"/>
            <a:pathLst>
              <a:path w="598804" h="0">
                <a:moveTo>
                  <a:pt x="0" y="0"/>
                </a:moveTo>
                <a:lnTo>
                  <a:pt x="598487" y="0"/>
                </a:lnTo>
              </a:path>
            </a:pathLst>
          </a:custGeom>
          <a:ln w="5054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 txBox="1"/>
          <p:nvPr/>
        </p:nvSpPr>
        <p:spPr>
          <a:xfrm>
            <a:off x="3607041" y="1497493"/>
            <a:ext cx="539750" cy="1911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35">
                <a:solidFill>
                  <a:srgbClr val="FF0000"/>
                </a:solidFill>
                <a:latin typeface="Tahoma"/>
                <a:cs typeface="Tahoma"/>
              </a:rPr>
              <a:t>log</a:t>
            </a:r>
            <a:r>
              <a:rPr dirty="0" sz="1000" spc="-3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3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4</a:t>
            </a:r>
            <a:r>
              <a:rPr dirty="0" sz="1000" spc="-9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25">
                <a:solidFill>
                  <a:srgbClr val="FF0000"/>
                </a:solidFill>
                <a:latin typeface="Lucida Sans Unicode"/>
                <a:cs typeface="Lucida Sans Unicode"/>
              </a:rPr>
              <a:t>−</a:t>
            </a:r>
            <a:r>
              <a:rPr dirty="0" sz="1000" spc="-95">
                <a:solidFill>
                  <a:srgbClr val="FF0000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3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3765550" y="1556927"/>
            <a:ext cx="73025" cy="114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-80">
                <a:solidFill>
                  <a:srgbClr val="FF0000"/>
                </a:solidFill>
                <a:latin typeface="Lucida Sans Unicode"/>
                <a:cs typeface="Lucida Sans Unicode"/>
              </a:rPr>
              <a:t>7</a:t>
            </a:r>
            <a:endParaRPr sz="700">
              <a:latin typeface="Lucida Sans Unicode"/>
              <a:cs typeface="Lucida Sans Unicode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0" y="3364623"/>
            <a:ext cx="1383030" cy="91440"/>
          </a:xfrm>
          <a:custGeom>
            <a:avLst/>
            <a:gdLst/>
            <a:ahLst/>
            <a:cxnLst/>
            <a:rect l="l" t="t" r="r" b="b"/>
            <a:pathLst>
              <a:path w="1383030" h="91439">
                <a:moveTo>
                  <a:pt x="0" y="91376"/>
                </a:moveTo>
                <a:lnTo>
                  <a:pt x="1382420" y="91376"/>
                </a:lnTo>
                <a:lnTo>
                  <a:pt x="1382420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1382420" y="3364623"/>
            <a:ext cx="1935480" cy="91440"/>
          </a:xfrm>
          <a:custGeom>
            <a:avLst/>
            <a:gdLst/>
            <a:ahLst/>
            <a:cxnLst/>
            <a:rect l="l" t="t" r="r" b="b"/>
            <a:pathLst>
              <a:path w="1935479" h="91439">
                <a:moveTo>
                  <a:pt x="0" y="91376"/>
                </a:moveTo>
                <a:lnTo>
                  <a:pt x="1935352" y="91376"/>
                </a:lnTo>
                <a:lnTo>
                  <a:pt x="1935352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3317760" y="3364623"/>
            <a:ext cx="829944" cy="91440"/>
          </a:xfrm>
          <a:custGeom>
            <a:avLst/>
            <a:gdLst/>
            <a:ahLst/>
            <a:cxnLst/>
            <a:rect l="l" t="t" r="r" b="b"/>
            <a:pathLst>
              <a:path w="829945" h="91439">
                <a:moveTo>
                  <a:pt x="0" y="91376"/>
                </a:moveTo>
                <a:lnTo>
                  <a:pt x="829411" y="91376"/>
                </a:lnTo>
                <a:lnTo>
                  <a:pt x="829411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4147172" y="3364623"/>
            <a:ext cx="461009" cy="91440"/>
          </a:xfrm>
          <a:custGeom>
            <a:avLst/>
            <a:gdLst/>
            <a:ahLst/>
            <a:cxnLst/>
            <a:rect l="l" t="t" r="r" b="b"/>
            <a:pathLst>
              <a:path w="461010" h="91439">
                <a:moveTo>
                  <a:pt x="0" y="91376"/>
                </a:moveTo>
                <a:lnTo>
                  <a:pt x="460832" y="91376"/>
                </a:lnTo>
                <a:lnTo>
                  <a:pt x="46083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Agnese</a:t>
            </a:r>
            <a:r>
              <a:rPr dirty="0" spc="15"/>
              <a:t> </a:t>
            </a:r>
            <a:r>
              <a:rPr dirty="0" spc="-10"/>
              <a:t>Di</a:t>
            </a:r>
            <a:r>
              <a:rPr dirty="0" spc="15"/>
              <a:t> </a:t>
            </a:r>
            <a:r>
              <a:rPr dirty="0" spc="-30"/>
              <a:t>Castro</a:t>
            </a:r>
          </a:p>
        </p:txBody>
      </p:sp>
      <p:sp>
        <p:nvSpPr>
          <p:cNvPr id="21" name="object 21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0"/>
              <a:t>Es</a:t>
            </a:r>
            <a:r>
              <a:rPr dirty="0" spc="-5"/>
              <a:t>p</a:t>
            </a:r>
            <a:r>
              <a:rPr dirty="0" spc="-40"/>
              <a:t>onenziale</a:t>
            </a:r>
            <a:r>
              <a:rPr dirty="0" spc="15"/>
              <a:t> </a:t>
            </a:r>
            <a:r>
              <a:rPr dirty="0" spc="50"/>
              <a:t>&amp;</a:t>
            </a:r>
            <a:r>
              <a:rPr dirty="0" spc="15"/>
              <a:t> </a:t>
            </a:r>
            <a:r>
              <a:rPr dirty="0" spc="-25"/>
              <a:t>Log</a:t>
            </a:r>
            <a:r>
              <a:rPr dirty="0" spc="-40"/>
              <a:t>a</a:t>
            </a:r>
            <a:r>
              <a:rPr dirty="0" spc="-25"/>
              <a:t>ritmo:</a:t>
            </a:r>
            <a:r>
              <a:rPr dirty="0" spc="75"/>
              <a:t> </a:t>
            </a:r>
            <a:r>
              <a:rPr dirty="0" spc="-35"/>
              <a:t>p</a:t>
            </a:r>
            <a:r>
              <a:rPr dirty="0" spc="-50"/>
              <a:t>a</a:t>
            </a:r>
            <a:r>
              <a:rPr dirty="0" spc="-25"/>
              <a:t>rte</a:t>
            </a:r>
            <a:r>
              <a:rPr dirty="0" spc="15"/>
              <a:t> </a:t>
            </a:r>
            <a:r>
              <a:rPr dirty="0" spc="-55"/>
              <a:t>3</a:t>
            </a:r>
          </a:p>
        </p:txBody>
      </p:sp>
      <p:sp>
        <p:nvSpPr>
          <p:cNvPr id="22" name="object 22"/>
          <p:cNvSpPr txBox="1"/>
          <p:nvPr/>
        </p:nvSpPr>
        <p:spPr>
          <a:xfrm>
            <a:off x="3458971" y="3367563"/>
            <a:ext cx="54737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25">
                <a:solidFill>
                  <a:srgbClr val="7A0000"/>
                </a:solidFill>
                <a:latin typeface="Lucida Sans Unicode"/>
                <a:cs typeface="Lucida Sans Unicode"/>
              </a:rPr>
              <a:t>Unitelma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Sapienza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4280865" y="3367563"/>
            <a:ext cx="19367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5">
                <a:solidFill>
                  <a:srgbClr val="FFFFFF"/>
                </a:solidFill>
                <a:latin typeface="Lucida Sans Unicode"/>
                <a:cs typeface="Lucida Sans Unicode"/>
              </a:rPr>
              <a:t>10/27</a:t>
            </a:r>
            <a:endParaRPr sz="5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7630" y="24034"/>
            <a:ext cx="48895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Soluzioni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45">
                <a:solidFill>
                  <a:srgbClr val="7A0000"/>
                </a:solidFill>
                <a:latin typeface="Lucida Sans Unicode"/>
                <a:cs typeface="Lucida Sans Unicode"/>
              </a:rPr>
              <a:t>esempi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493522" y="542921"/>
            <a:ext cx="504825" cy="1758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1500" spc="-75">
                <a:solidFill>
                  <a:srgbClr val="0000FF"/>
                </a:solidFill>
                <a:latin typeface="Tahoma"/>
                <a:cs typeface="Tahoma"/>
              </a:rPr>
              <a:t>3</a:t>
            </a:r>
            <a:r>
              <a:rPr dirty="0" sz="700" spc="45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r>
              <a:rPr dirty="0" sz="700" spc="210" i="1">
                <a:solidFill>
                  <a:srgbClr val="0000FF"/>
                </a:solidFill>
                <a:latin typeface="Arial"/>
                <a:cs typeface="Arial"/>
              </a:rPr>
              <a:t>−</a:t>
            </a:r>
            <a:r>
              <a:rPr dirty="0" sz="700" spc="-80">
                <a:solidFill>
                  <a:srgbClr val="0000FF"/>
                </a:solidFill>
                <a:latin typeface="Lucida Sans Unicode"/>
                <a:cs typeface="Lucida Sans Unicode"/>
              </a:rPr>
              <a:t>5</a:t>
            </a:r>
            <a:r>
              <a:rPr dirty="0" sz="700" spc="10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baseline="-22222" sz="1500" spc="60">
                <a:solidFill>
                  <a:srgbClr val="0000FF"/>
                </a:solidFill>
                <a:latin typeface="Tahoma"/>
                <a:cs typeface="Tahoma"/>
              </a:rPr>
              <a:t>=</a:t>
            </a:r>
            <a:r>
              <a:rPr dirty="0" baseline="-22222" sz="1500" spc="-6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baseline="-22222" sz="1500" spc="-75">
                <a:solidFill>
                  <a:srgbClr val="0000FF"/>
                </a:solidFill>
                <a:latin typeface="Tahoma"/>
                <a:cs typeface="Tahoma"/>
              </a:rPr>
              <a:t>1</a:t>
            </a:r>
            <a:endParaRPr baseline="-22222" sz="1500">
              <a:latin typeface="Tahoma"/>
              <a:cs typeface="Tahom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134338" y="542921"/>
            <a:ext cx="2228850" cy="21462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00355" algn="l"/>
                <a:tab pos="1407160" algn="l"/>
                <a:tab pos="1695450" algn="l"/>
              </a:tabLst>
            </a:pPr>
            <a:r>
              <a:rPr dirty="0" sz="1000" spc="-220">
                <a:latin typeface="Lucida Sans Unicode"/>
                <a:cs typeface="Lucida Sans Unicode"/>
              </a:rPr>
              <a:t>⇔</a:t>
            </a:r>
            <a:r>
              <a:rPr dirty="0" sz="1000" spc="-220">
                <a:latin typeface="Lucida Sans Unicode"/>
                <a:cs typeface="Lucida Sans Unicode"/>
              </a:rPr>
              <a:t>	</a:t>
            </a:r>
            <a:r>
              <a:rPr dirty="0" sz="1000" spc="-30">
                <a:latin typeface="Tahoma"/>
                <a:cs typeface="Tahoma"/>
              </a:rPr>
              <a:t>lo</a:t>
            </a:r>
            <a:r>
              <a:rPr dirty="0" sz="1000" spc="-30">
                <a:latin typeface="Tahoma"/>
                <a:cs typeface="Tahoma"/>
              </a:rPr>
              <a:t>g</a:t>
            </a:r>
            <a:r>
              <a:rPr dirty="0" baseline="-19841" sz="1050" spc="-120">
                <a:latin typeface="Lucida Sans Unicode"/>
                <a:cs typeface="Lucida Sans Unicode"/>
              </a:rPr>
              <a:t>3</a:t>
            </a:r>
            <a:r>
              <a:rPr dirty="0" baseline="-19841" sz="1050" spc="-15">
                <a:latin typeface="Lucida Sans Unicode"/>
                <a:cs typeface="Lucida Sans Unicode"/>
              </a:rPr>
              <a:t> </a:t>
            </a:r>
            <a:r>
              <a:rPr dirty="0" sz="1000" spc="-50">
                <a:latin typeface="Tahoma"/>
                <a:cs typeface="Tahoma"/>
              </a:rPr>
              <a:t>3</a:t>
            </a:r>
            <a:r>
              <a:rPr dirty="0" baseline="31746" sz="1050" spc="67" i="1">
                <a:latin typeface="Trebuchet MS"/>
                <a:cs typeface="Trebuchet MS"/>
              </a:rPr>
              <a:t>x</a:t>
            </a:r>
            <a:r>
              <a:rPr dirty="0" baseline="31746" sz="1050" spc="315" i="1">
                <a:latin typeface="Arial"/>
                <a:cs typeface="Arial"/>
              </a:rPr>
              <a:t>−</a:t>
            </a:r>
            <a:r>
              <a:rPr dirty="0" baseline="31746" sz="1050" spc="-120">
                <a:latin typeface="Lucida Sans Unicode"/>
                <a:cs typeface="Lucida Sans Unicode"/>
              </a:rPr>
              <a:t>5</a:t>
            </a:r>
            <a:r>
              <a:rPr dirty="0" baseline="31746" sz="1050" spc="157">
                <a:latin typeface="Lucida Sans Unicode"/>
                <a:cs typeface="Lucida Sans Unicode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lo</a:t>
            </a:r>
            <a:r>
              <a:rPr dirty="0" sz="1000" spc="-30">
                <a:latin typeface="Tahoma"/>
                <a:cs typeface="Tahoma"/>
              </a:rPr>
              <a:t>g</a:t>
            </a:r>
            <a:r>
              <a:rPr dirty="0" baseline="-19841" sz="1050" spc="-120">
                <a:latin typeface="Lucida Sans Unicode"/>
                <a:cs typeface="Lucida Sans Unicode"/>
              </a:rPr>
              <a:t>3</a:t>
            </a:r>
            <a:r>
              <a:rPr dirty="0" baseline="-19841" sz="1050" spc="-15">
                <a:latin typeface="Lucida Sans Unicode"/>
                <a:cs typeface="Lucida Sans Unicode"/>
              </a:rPr>
              <a:t> </a:t>
            </a:r>
            <a:r>
              <a:rPr dirty="0" sz="1000" spc="-50">
                <a:latin typeface="Tahoma"/>
                <a:cs typeface="Tahoma"/>
              </a:rPr>
              <a:t>1</a:t>
            </a:r>
            <a:r>
              <a:rPr dirty="0" sz="1000">
                <a:latin typeface="Tahoma"/>
                <a:cs typeface="Tahoma"/>
              </a:rPr>
              <a:t>	</a:t>
            </a:r>
            <a:r>
              <a:rPr dirty="0" sz="1000" spc="-220">
                <a:latin typeface="Lucida Sans Unicode"/>
                <a:cs typeface="Lucida Sans Unicode"/>
              </a:rPr>
              <a:t>⇔</a:t>
            </a:r>
            <a:r>
              <a:rPr dirty="0" sz="1000">
                <a:latin typeface="Lucida Sans Unicode"/>
                <a:cs typeface="Lucida Sans Unicode"/>
              </a:rPr>
              <a:t>	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10" i="1">
                <a:latin typeface="Trebuchet MS"/>
                <a:cs typeface="Trebuchet MS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50">
                <a:latin typeface="Tahoma"/>
                <a:cs typeface="Tahoma"/>
              </a:rPr>
              <a:t>5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0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498977" y="566659"/>
            <a:ext cx="615950" cy="1911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00355" algn="l"/>
              </a:tabLst>
            </a:pPr>
            <a:r>
              <a:rPr dirty="0" sz="1000" spc="-220">
                <a:latin typeface="Lucida Sans Unicode"/>
                <a:cs typeface="Lucida Sans Unicode"/>
              </a:rPr>
              <a:t>⇔</a:t>
            </a:r>
            <a:r>
              <a:rPr dirty="0" sz="1000" spc="-220">
                <a:latin typeface="Lucida Sans Unicode"/>
                <a:cs typeface="Lucida Sans Unicode"/>
              </a:rPr>
              <a:t>	</a:t>
            </a:r>
            <a:r>
              <a:rPr dirty="0" sz="1000" spc="-45" i="1">
                <a:solidFill>
                  <a:srgbClr val="FF0000"/>
                </a:solidFill>
                <a:latin typeface="Trebuchet MS"/>
                <a:cs typeface="Trebuchet MS"/>
              </a:rPr>
              <a:t>x</a:t>
            </a:r>
            <a:r>
              <a:rPr dirty="0" sz="1000" spc="65" i="1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dirty="0" sz="1000" spc="40">
                <a:solidFill>
                  <a:srgbClr val="FF0000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5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27672" y="1049028"/>
            <a:ext cx="715645" cy="1758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1500" spc="-75">
                <a:solidFill>
                  <a:srgbClr val="0000FF"/>
                </a:solidFill>
                <a:latin typeface="Tahoma"/>
                <a:cs typeface="Tahoma"/>
              </a:rPr>
              <a:t>7</a:t>
            </a:r>
            <a:r>
              <a:rPr dirty="0" sz="700" spc="-15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r>
              <a:rPr dirty="0" sz="700" spc="-150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sz="700" spc="-30">
                <a:solidFill>
                  <a:srgbClr val="0000FF"/>
                </a:solidFill>
                <a:latin typeface="Lucida Sans Unicode"/>
                <a:cs typeface="Lucida Sans Unicode"/>
              </a:rPr>
              <a:t>+3</a:t>
            </a:r>
            <a:r>
              <a:rPr dirty="0" sz="700" spc="10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baseline="-22222" sz="1500" spc="60">
                <a:solidFill>
                  <a:srgbClr val="0000FF"/>
                </a:solidFill>
                <a:latin typeface="Tahoma"/>
                <a:cs typeface="Tahoma"/>
              </a:rPr>
              <a:t>=</a:t>
            </a:r>
            <a:r>
              <a:rPr dirty="0" baseline="-22222" sz="1500" spc="-6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baseline="-22222" sz="1500" spc="-82">
                <a:solidFill>
                  <a:srgbClr val="0000FF"/>
                </a:solidFill>
                <a:latin typeface="Tahoma"/>
                <a:cs typeface="Tahoma"/>
              </a:rPr>
              <a:t>4</a:t>
            </a:r>
            <a:r>
              <a:rPr dirty="0" sz="700" spc="-80">
                <a:solidFill>
                  <a:srgbClr val="0000FF"/>
                </a:solidFill>
                <a:latin typeface="Lucida Sans Unicode"/>
                <a:cs typeface="Lucida Sans Unicode"/>
              </a:rPr>
              <a:t>1</a:t>
            </a:r>
            <a:r>
              <a:rPr dirty="0" sz="700" spc="210" i="1">
                <a:solidFill>
                  <a:srgbClr val="0000FF"/>
                </a:solidFill>
                <a:latin typeface="Arial"/>
                <a:cs typeface="Arial"/>
              </a:rPr>
              <a:t>−</a:t>
            </a:r>
            <a:r>
              <a:rPr dirty="0" sz="700" spc="-80">
                <a:solidFill>
                  <a:srgbClr val="0000FF"/>
                </a:solidFill>
                <a:latin typeface="Lucida Sans Unicode"/>
                <a:cs typeface="Lucida Sans Unicode"/>
              </a:rPr>
              <a:t>2</a:t>
            </a:r>
            <a:r>
              <a:rPr dirty="0" sz="700" spc="-15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endParaRPr sz="700">
              <a:latin typeface="Trebuchet MS"/>
              <a:cs typeface="Trebuchet MS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158430" y="1049028"/>
            <a:ext cx="3122295" cy="21462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1597025" algn="l"/>
                <a:tab pos="1885314" algn="l"/>
              </a:tabLst>
            </a:pPr>
            <a:r>
              <a:rPr dirty="0" sz="1000" spc="-220">
                <a:latin typeface="Lucida Sans Unicode"/>
                <a:cs typeface="Lucida Sans Unicode"/>
              </a:rPr>
              <a:t>⇔</a:t>
            </a:r>
            <a:r>
              <a:rPr dirty="0" sz="1000" spc="-220">
                <a:latin typeface="Lucida Sans Unicode"/>
                <a:cs typeface="Lucida Sans Unicode"/>
              </a:rPr>
              <a:t>  </a:t>
            </a:r>
            <a:r>
              <a:rPr dirty="0" sz="1000" spc="45">
                <a:latin typeface="Lucida Sans Unicode"/>
                <a:cs typeface="Lucida Sans Unicode"/>
              </a:rPr>
              <a:t> </a:t>
            </a:r>
            <a:r>
              <a:rPr dirty="0" sz="1000" spc="-30">
                <a:latin typeface="Tahoma"/>
                <a:cs typeface="Tahoma"/>
              </a:rPr>
              <a:t>lo</a:t>
            </a:r>
            <a:r>
              <a:rPr dirty="0" sz="1000" spc="-30">
                <a:latin typeface="Tahoma"/>
                <a:cs typeface="Tahoma"/>
              </a:rPr>
              <a:t>g</a:t>
            </a:r>
            <a:r>
              <a:rPr dirty="0" baseline="-19841" sz="1050" spc="-120">
                <a:latin typeface="Lucida Sans Unicode"/>
                <a:cs typeface="Lucida Sans Unicode"/>
              </a:rPr>
              <a:t>7</a:t>
            </a:r>
            <a:r>
              <a:rPr dirty="0" baseline="-19841" sz="1050" spc="-15">
                <a:latin typeface="Lucida Sans Unicode"/>
                <a:cs typeface="Lucida Sans Unicode"/>
              </a:rPr>
              <a:t> </a:t>
            </a:r>
            <a:r>
              <a:rPr dirty="0" sz="1000" spc="-50">
                <a:latin typeface="Tahoma"/>
                <a:cs typeface="Tahoma"/>
              </a:rPr>
              <a:t>7</a:t>
            </a:r>
            <a:r>
              <a:rPr dirty="0" baseline="31746" sz="1050" spc="-22" i="1">
                <a:latin typeface="Trebuchet MS"/>
                <a:cs typeface="Trebuchet MS"/>
              </a:rPr>
              <a:t>x</a:t>
            </a:r>
            <a:r>
              <a:rPr dirty="0" baseline="31746" sz="1050" spc="-225" i="1">
                <a:latin typeface="Trebuchet MS"/>
                <a:cs typeface="Trebuchet MS"/>
              </a:rPr>
              <a:t> </a:t>
            </a:r>
            <a:r>
              <a:rPr dirty="0" baseline="31746" sz="1050" spc="-44">
                <a:latin typeface="Lucida Sans Unicode"/>
                <a:cs typeface="Lucida Sans Unicode"/>
              </a:rPr>
              <a:t>+3</a:t>
            </a:r>
            <a:r>
              <a:rPr dirty="0" baseline="31746" sz="1050" spc="157">
                <a:latin typeface="Lucida Sans Unicode"/>
                <a:cs typeface="Lucida Sans Unicode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lo</a:t>
            </a:r>
            <a:r>
              <a:rPr dirty="0" sz="1000" spc="-30">
                <a:latin typeface="Tahoma"/>
                <a:cs typeface="Tahoma"/>
              </a:rPr>
              <a:t>g</a:t>
            </a:r>
            <a:r>
              <a:rPr dirty="0" baseline="-19841" sz="1050" spc="-120">
                <a:latin typeface="Lucida Sans Unicode"/>
                <a:cs typeface="Lucida Sans Unicode"/>
              </a:rPr>
              <a:t>7</a:t>
            </a:r>
            <a:r>
              <a:rPr dirty="0" baseline="-19841" sz="1050" spc="-15">
                <a:latin typeface="Lucida Sans Unicode"/>
                <a:cs typeface="Lucida Sans Unicode"/>
              </a:rPr>
              <a:t> </a:t>
            </a:r>
            <a:r>
              <a:rPr dirty="0" sz="1000" spc="-50">
                <a:latin typeface="Tahoma"/>
                <a:cs typeface="Tahoma"/>
              </a:rPr>
              <a:t>4</a:t>
            </a:r>
            <a:r>
              <a:rPr dirty="0" baseline="31746" sz="1050" spc="-120">
                <a:latin typeface="Lucida Sans Unicode"/>
                <a:cs typeface="Lucida Sans Unicode"/>
              </a:rPr>
              <a:t>1</a:t>
            </a:r>
            <a:r>
              <a:rPr dirty="0" baseline="31746" sz="1050" spc="315" i="1">
                <a:latin typeface="Arial"/>
                <a:cs typeface="Arial"/>
              </a:rPr>
              <a:t>−</a:t>
            </a:r>
            <a:r>
              <a:rPr dirty="0" baseline="31746" sz="1050" spc="-120">
                <a:latin typeface="Lucida Sans Unicode"/>
                <a:cs typeface="Lucida Sans Unicode"/>
              </a:rPr>
              <a:t>2</a:t>
            </a:r>
            <a:r>
              <a:rPr dirty="0" baseline="31746" sz="1050" spc="-22" i="1">
                <a:latin typeface="Trebuchet MS"/>
                <a:cs typeface="Trebuchet MS"/>
              </a:rPr>
              <a:t>x</a:t>
            </a:r>
            <a:r>
              <a:rPr dirty="0" baseline="31746" sz="1050" i="1">
                <a:latin typeface="Trebuchet MS"/>
                <a:cs typeface="Trebuchet MS"/>
              </a:rPr>
              <a:t>	</a:t>
            </a:r>
            <a:r>
              <a:rPr dirty="0" sz="1000" spc="-220">
                <a:latin typeface="Lucida Sans Unicode"/>
                <a:cs typeface="Lucida Sans Unicode"/>
              </a:rPr>
              <a:t>⇔</a:t>
            </a:r>
            <a:r>
              <a:rPr dirty="0" sz="1000">
                <a:latin typeface="Lucida Sans Unicode"/>
                <a:cs typeface="Lucida Sans Unicode"/>
              </a:rPr>
              <a:t>	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10" i="1">
                <a:latin typeface="Trebuchet MS"/>
                <a:cs typeface="Trebuchet MS"/>
              </a:rPr>
              <a:t> </a:t>
            </a:r>
            <a:r>
              <a:rPr dirty="0" sz="1000" spc="40">
                <a:latin typeface="Tahoma"/>
                <a:cs typeface="Tahoma"/>
              </a:rPr>
              <a:t>+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3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(1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50">
                <a:latin typeface="Tahoma"/>
                <a:cs typeface="Tahoma"/>
              </a:rPr>
              <a:t>2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-210" i="1">
                <a:latin typeface="Trebuchet MS"/>
                <a:cs typeface="Trebuchet MS"/>
              </a:rPr>
              <a:t> </a:t>
            </a:r>
            <a:r>
              <a:rPr dirty="0" sz="1000">
                <a:latin typeface="Tahoma"/>
                <a:cs typeface="Tahoma"/>
              </a:rPr>
              <a:t>)</a:t>
            </a:r>
            <a:r>
              <a:rPr dirty="0" sz="1000" spc="-150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lo</a:t>
            </a:r>
            <a:r>
              <a:rPr dirty="0" sz="1000" spc="-30">
                <a:latin typeface="Tahoma"/>
                <a:cs typeface="Tahoma"/>
              </a:rPr>
              <a:t>g</a:t>
            </a:r>
            <a:r>
              <a:rPr dirty="0" baseline="-19841" sz="1050" spc="-120">
                <a:latin typeface="Lucida Sans Unicode"/>
                <a:cs typeface="Lucida Sans Unicode"/>
              </a:rPr>
              <a:t>7</a:t>
            </a:r>
            <a:r>
              <a:rPr dirty="0" baseline="-19841" sz="1050" spc="-15">
                <a:latin typeface="Lucida Sans Unicode"/>
                <a:cs typeface="Lucida Sans Unicode"/>
              </a:rPr>
              <a:t> </a:t>
            </a:r>
            <a:r>
              <a:rPr dirty="0" sz="1000" spc="-50">
                <a:latin typeface="Tahoma"/>
                <a:cs typeface="Tahoma"/>
              </a:rPr>
              <a:t>4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158430" y="1410701"/>
            <a:ext cx="2381885" cy="1911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1877060" algn="l"/>
                <a:tab pos="2164715" algn="l"/>
              </a:tabLst>
            </a:pPr>
            <a:r>
              <a:rPr dirty="0" sz="1000" spc="-220">
                <a:latin typeface="Lucida Sans Unicode"/>
                <a:cs typeface="Lucida Sans Unicode"/>
              </a:rPr>
              <a:t>⇔</a:t>
            </a:r>
            <a:r>
              <a:rPr dirty="0" sz="1000" spc="-220">
                <a:latin typeface="Lucida Sans Unicode"/>
                <a:cs typeface="Lucida Sans Unicode"/>
              </a:rPr>
              <a:t>  </a:t>
            </a:r>
            <a:r>
              <a:rPr dirty="0" sz="1000" spc="45">
                <a:latin typeface="Lucida Sans Unicode"/>
                <a:cs typeface="Lucida Sans Unicode"/>
              </a:rPr>
              <a:t> 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-210" i="1">
                <a:latin typeface="Trebuchet MS"/>
                <a:cs typeface="Trebuchet MS"/>
              </a:rPr>
              <a:t> </a:t>
            </a:r>
            <a:r>
              <a:rPr dirty="0" sz="1000" spc="-25">
                <a:latin typeface="Tahoma"/>
                <a:cs typeface="Tahoma"/>
              </a:rPr>
              <a:t>(1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40">
                <a:latin typeface="Tahoma"/>
                <a:cs typeface="Tahoma"/>
              </a:rPr>
              <a:t>+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2</a:t>
            </a:r>
            <a:r>
              <a:rPr dirty="0" sz="1000" spc="-150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lo</a:t>
            </a:r>
            <a:r>
              <a:rPr dirty="0" sz="1000" spc="-30">
                <a:latin typeface="Tahoma"/>
                <a:cs typeface="Tahoma"/>
              </a:rPr>
              <a:t>g</a:t>
            </a:r>
            <a:r>
              <a:rPr dirty="0" baseline="-19841" sz="1050" spc="-120">
                <a:latin typeface="Lucida Sans Unicode"/>
                <a:cs typeface="Lucida Sans Unicode"/>
              </a:rPr>
              <a:t>7</a:t>
            </a:r>
            <a:r>
              <a:rPr dirty="0" baseline="-19841" sz="1050" spc="-15">
                <a:latin typeface="Lucida Sans Unicode"/>
                <a:cs typeface="Lucida Sans Unicode"/>
              </a:rPr>
              <a:t> </a:t>
            </a:r>
            <a:r>
              <a:rPr dirty="0" sz="1000" spc="-25">
                <a:latin typeface="Tahoma"/>
                <a:cs typeface="Tahoma"/>
              </a:rPr>
              <a:t>4)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lo</a:t>
            </a:r>
            <a:r>
              <a:rPr dirty="0" sz="1000" spc="-30">
                <a:latin typeface="Tahoma"/>
                <a:cs typeface="Tahoma"/>
              </a:rPr>
              <a:t>g</a:t>
            </a:r>
            <a:r>
              <a:rPr dirty="0" baseline="-19841" sz="1050" spc="-120">
                <a:latin typeface="Lucida Sans Unicode"/>
                <a:cs typeface="Lucida Sans Unicode"/>
              </a:rPr>
              <a:t>7</a:t>
            </a:r>
            <a:r>
              <a:rPr dirty="0" baseline="-19841" sz="1050" spc="-15">
                <a:latin typeface="Lucida Sans Unicode"/>
                <a:cs typeface="Lucida Sans Unicode"/>
              </a:rPr>
              <a:t> </a:t>
            </a:r>
            <a:r>
              <a:rPr dirty="0" sz="1000" spc="-50">
                <a:latin typeface="Tahoma"/>
                <a:cs typeface="Tahoma"/>
              </a:rPr>
              <a:t>4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50">
                <a:latin typeface="Tahoma"/>
                <a:cs typeface="Tahoma"/>
              </a:rPr>
              <a:t>3</a:t>
            </a:r>
            <a:r>
              <a:rPr dirty="0" sz="1000">
                <a:latin typeface="Tahoma"/>
                <a:cs typeface="Tahoma"/>
              </a:rPr>
              <a:t>	</a:t>
            </a:r>
            <a:r>
              <a:rPr dirty="0" sz="1000" spc="-220">
                <a:latin typeface="Lucida Sans Unicode"/>
                <a:cs typeface="Lucida Sans Unicode"/>
              </a:rPr>
              <a:t>⇔</a:t>
            </a:r>
            <a:r>
              <a:rPr dirty="0" sz="1000">
                <a:latin typeface="Lucida Sans Unicode"/>
                <a:cs typeface="Lucida Sans Unicode"/>
              </a:rPr>
              <a:t>	</a:t>
            </a:r>
            <a:r>
              <a:rPr dirty="0" sz="1000" spc="-45" i="1">
                <a:solidFill>
                  <a:srgbClr val="FF0000"/>
                </a:solidFill>
                <a:latin typeface="Trebuchet MS"/>
                <a:cs typeface="Trebuchet MS"/>
              </a:rPr>
              <a:t>x</a:t>
            </a:r>
            <a:r>
              <a:rPr dirty="0" sz="1000" spc="65" i="1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dirty="0" sz="1000" spc="40">
                <a:solidFill>
                  <a:srgbClr val="FF0000"/>
                </a:solidFill>
                <a:latin typeface="Tahoma"/>
                <a:cs typeface="Tahoma"/>
              </a:rPr>
              <a:t>=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564864" y="1325103"/>
            <a:ext cx="624205" cy="1739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1</a:t>
            </a:r>
            <a:r>
              <a:rPr dirty="0" sz="1000" spc="-9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40">
                <a:solidFill>
                  <a:srgbClr val="FF0000"/>
                </a:solidFill>
                <a:latin typeface="Tahoma"/>
                <a:cs typeface="Tahoma"/>
              </a:rPr>
              <a:t>+</a:t>
            </a:r>
            <a:r>
              <a:rPr dirty="0" sz="1000" spc="-9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2</a:t>
            </a:r>
            <a:r>
              <a:rPr dirty="0" sz="1000" spc="-15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30">
                <a:solidFill>
                  <a:srgbClr val="FF0000"/>
                </a:solidFill>
                <a:latin typeface="Tahoma"/>
                <a:cs typeface="Tahoma"/>
              </a:rPr>
              <a:t>lo</a:t>
            </a:r>
            <a:r>
              <a:rPr dirty="0" sz="1000" spc="-30">
                <a:solidFill>
                  <a:srgbClr val="FF0000"/>
                </a:solidFill>
                <a:latin typeface="Tahoma"/>
                <a:cs typeface="Tahoma"/>
              </a:rPr>
              <a:t>g</a:t>
            </a:r>
            <a:r>
              <a:rPr dirty="0" baseline="-19841" sz="1050" spc="-120">
                <a:solidFill>
                  <a:srgbClr val="FF0000"/>
                </a:solidFill>
                <a:latin typeface="Lucida Sans Unicode"/>
                <a:cs typeface="Lucida Sans Unicode"/>
              </a:rPr>
              <a:t>7</a:t>
            </a:r>
            <a:r>
              <a:rPr dirty="0" baseline="-19841" sz="1050" spc="-15">
                <a:solidFill>
                  <a:srgbClr val="FF0000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4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3577564" y="1486954"/>
            <a:ext cx="598805" cy="0"/>
          </a:xfrm>
          <a:custGeom>
            <a:avLst/>
            <a:gdLst/>
            <a:ahLst/>
            <a:cxnLst/>
            <a:rect l="l" t="t" r="r" b="b"/>
            <a:pathLst>
              <a:path w="598804" h="0">
                <a:moveTo>
                  <a:pt x="0" y="0"/>
                </a:moveTo>
                <a:lnTo>
                  <a:pt x="598487" y="0"/>
                </a:lnTo>
              </a:path>
            </a:pathLst>
          </a:custGeom>
          <a:ln w="5054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 txBox="1"/>
          <p:nvPr/>
        </p:nvSpPr>
        <p:spPr>
          <a:xfrm>
            <a:off x="3607041" y="1497493"/>
            <a:ext cx="539750" cy="1911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35">
                <a:solidFill>
                  <a:srgbClr val="FF0000"/>
                </a:solidFill>
                <a:latin typeface="Tahoma"/>
                <a:cs typeface="Tahoma"/>
              </a:rPr>
              <a:t>log</a:t>
            </a:r>
            <a:r>
              <a:rPr dirty="0" sz="1000" spc="-3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3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4</a:t>
            </a:r>
            <a:r>
              <a:rPr dirty="0" sz="1000" spc="-9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25">
                <a:solidFill>
                  <a:srgbClr val="FF0000"/>
                </a:solidFill>
                <a:latin typeface="Lucida Sans Unicode"/>
                <a:cs typeface="Lucida Sans Unicode"/>
              </a:rPr>
              <a:t>−</a:t>
            </a:r>
            <a:r>
              <a:rPr dirty="0" sz="1000" spc="-95">
                <a:solidFill>
                  <a:srgbClr val="FF0000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3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3765550" y="1556927"/>
            <a:ext cx="73025" cy="114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-80">
                <a:solidFill>
                  <a:srgbClr val="FF0000"/>
                </a:solidFill>
                <a:latin typeface="Lucida Sans Unicode"/>
                <a:cs typeface="Lucida Sans Unicode"/>
              </a:rPr>
              <a:t>7</a:t>
            </a:r>
            <a:endParaRPr sz="700">
              <a:latin typeface="Lucida Sans Unicode"/>
              <a:cs typeface="Lucida Sans Unicode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575055" y="1899049"/>
            <a:ext cx="628015" cy="1822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1500" spc="-75">
                <a:solidFill>
                  <a:srgbClr val="0000FF"/>
                </a:solidFill>
                <a:latin typeface="Tahoma"/>
                <a:cs typeface="Tahoma"/>
              </a:rPr>
              <a:t>5</a:t>
            </a:r>
            <a:r>
              <a:rPr dirty="0" baseline="-22222" sz="1500" spc="-75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baseline="-22222" sz="1500" spc="37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700" spc="-80">
                <a:solidFill>
                  <a:srgbClr val="0000FF"/>
                </a:solidFill>
                <a:latin typeface="Lucida Sans Unicode"/>
                <a:cs typeface="Lucida Sans Unicode"/>
              </a:rPr>
              <a:t>4</a:t>
            </a:r>
            <a:r>
              <a:rPr dirty="0" sz="700" spc="210" i="1">
                <a:solidFill>
                  <a:srgbClr val="0000FF"/>
                </a:solidFill>
                <a:latin typeface="Arial"/>
                <a:cs typeface="Arial"/>
              </a:rPr>
              <a:t>−</a:t>
            </a:r>
            <a:r>
              <a:rPr dirty="0" sz="700" spc="-15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r>
              <a:rPr dirty="0" sz="700" spc="-150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baseline="22222" sz="750" spc="-82">
                <a:solidFill>
                  <a:srgbClr val="0000FF"/>
                </a:solidFill>
                <a:latin typeface="Lucida Sans Unicode"/>
                <a:cs typeface="Lucida Sans Unicode"/>
              </a:rPr>
              <a:t>2</a:t>
            </a:r>
            <a:r>
              <a:rPr dirty="0" baseline="22222" sz="750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baseline="22222" sz="750" spc="89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baseline="-22222" sz="1500" spc="60">
                <a:solidFill>
                  <a:srgbClr val="0000FF"/>
                </a:solidFill>
                <a:latin typeface="Tahoma"/>
                <a:cs typeface="Tahoma"/>
              </a:rPr>
              <a:t>=</a:t>
            </a:r>
            <a:r>
              <a:rPr dirty="0" baseline="-22222" sz="1500" spc="-6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baseline="-22222" sz="1500" spc="-75">
                <a:solidFill>
                  <a:srgbClr val="0000FF"/>
                </a:solidFill>
                <a:latin typeface="Tahoma"/>
                <a:cs typeface="Tahoma"/>
              </a:rPr>
              <a:t>6</a:t>
            </a:r>
            <a:endParaRPr baseline="-22222" sz="1500">
              <a:latin typeface="Tahoma"/>
              <a:cs typeface="Tahoma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638314" y="1827750"/>
            <a:ext cx="345440" cy="14541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32105" algn="l"/>
              </a:tabLst>
            </a:pPr>
            <a:r>
              <a:rPr dirty="0" sz="700" spc="265" i="1">
                <a:solidFill>
                  <a:srgbClr val="0000FF"/>
                </a:solidFill>
                <a:latin typeface="Arial"/>
                <a:cs typeface="Arial"/>
              </a:rPr>
              <a:t>√</a:t>
            </a:r>
            <a:r>
              <a:rPr dirty="0" sz="700" spc="-5" u="sng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dirty="0" sz="700" spc="-5" u="sng">
                <a:solidFill>
                  <a:srgbClr val="0000FF"/>
                </a:solidFill>
                <a:latin typeface="Times New Roman"/>
                <a:cs typeface="Times New Roman"/>
              </a:rPr>
              <a:t>	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0" y="3364623"/>
            <a:ext cx="1383030" cy="91440"/>
          </a:xfrm>
          <a:custGeom>
            <a:avLst/>
            <a:gdLst/>
            <a:ahLst/>
            <a:cxnLst/>
            <a:rect l="l" t="t" r="r" b="b"/>
            <a:pathLst>
              <a:path w="1383030" h="91439">
                <a:moveTo>
                  <a:pt x="0" y="91376"/>
                </a:moveTo>
                <a:lnTo>
                  <a:pt x="1382420" y="91376"/>
                </a:lnTo>
                <a:lnTo>
                  <a:pt x="1382420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1382420" y="3364623"/>
            <a:ext cx="1935480" cy="91440"/>
          </a:xfrm>
          <a:custGeom>
            <a:avLst/>
            <a:gdLst/>
            <a:ahLst/>
            <a:cxnLst/>
            <a:rect l="l" t="t" r="r" b="b"/>
            <a:pathLst>
              <a:path w="1935479" h="91439">
                <a:moveTo>
                  <a:pt x="0" y="91376"/>
                </a:moveTo>
                <a:lnTo>
                  <a:pt x="1935352" y="91376"/>
                </a:lnTo>
                <a:lnTo>
                  <a:pt x="1935352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3317760" y="3364623"/>
            <a:ext cx="829944" cy="91440"/>
          </a:xfrm>
          <a:custGeom>
            <a:avLst/>
            <a:gdLst/>
            <a:ahLst/>
            <a:cxnLst/>
            <a:rect l="l" t="t" r="r" b="b"/>
            <a:pathLst>
              <a:path w="829945" h="91439">
                <a:moveTo>
                  <a:pt x="0" y="91376"/>
                </a:moveTo>
                <a:lnTo>
                  <a:pt x="829411" y="91376"/>
                </a:lnTo>
                <a:lnTo>
                  <a:pt x="829411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4147172" y="3364623"/>
            <a:ext cx="461009" cy="91440"/>
          </a:xfrm>
          <a:custGeom>
            <a:avLst/>
            <a:gdLst/>
            <a:ahLst/>
            <a:cxnLst/>
            <a:rect l="l" t="t" r="r" b="b"/>
            <a:pathLst>
              <a:path w="461010" h="91439">
                <a:moveTo>
                  <a:pt x="0" y="91376"/>
                </a:moveTo>
                <a:lnTo>
                  <a:pt x="460832" y="91376"/>
                </a:lnTo>
                <a:lnTo>
                  <a:pt x="46083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Agnese</a:t>
            </a:r>
            <a:r>
              <a:rPr dirty="0" spc="15"/>
              <a:t> </a:t>
            </a:r>
            <a:r>
              <a:rPr dirty="0" spc="-10"/>
              <a:t>Di</a:t>
            </a:r>
            <a:r>
              <a:rPr dirty="0" spc="15"/>
              <a:t> </a:t>
            </a:r>
            <a:r>
              <a:rPr dirty="0" spc="-30"/>
              <a:t>Castro</a:t>
            </a:r>
          </a:p>
        </p:txBody>
      </p:sp>
      <p:sp>
        <p:nvSpPr>
          <p:cNvPr id="21" name="object 21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0"/>
              <a:t>Es</a:t>
            </a:r>
            <a:r>
              <a:rPr dirty="0" spc="-5"/>
              <a:t>p</a:t>
            </a:r>
            <a:r>
              <a:rPr dirty="0" spc="-40"/>
              <a:t>onenziale</a:t>
            </a:r>
            <a:r>
              <a:rPr dirty="0" spc="15"/>
              <a:t> </a:t>
            </a:r>
            <a:r>
              <a:rPr dirty="0" spc="50"/>
              <a:t>&amp;</a:t>
            </a:r>
            <a:r>
              <a:rPr dirty="0" spc="15"/>
              <a:t> </a:t>
            </a:r>
            <a:r>
              <a:rPr dirty="0" spc="-25"/>
              <a:t>Log</a:t>
            </a:r>
            <a:r>
              <a:rPr dirty="0" spc="-40"/>
              <a:t>a</a:t>
            </a:r>
            <a:r>
              <a:rPr dirty="0" spc="-25"/>
              <a:t>ritmo:</a:t>
            </a:r>
            <a:r>
              <a:rPr dirty="0" spc="75"/>
              <a:t> </a:t>
            </a:r>
            <a:r>
              <a:rPr dirty="0" spc="-35"/>
              <a:t>p</a:t>
            </a:r>
            <a:r>
              <a:rPr dirty="0" spc="-50"/>
              <a:t>a</a:t>
            </a:r>
            <a:r>
              <a:rPr dirty="0" spc="-25"/>
              <a:t>rte</a:t>
            </a:r>
            <a:r>
              <a:rPr dirty="0" spc="15"/>
              <a:t> </a:t>
            </a:r>
            <a:r>
              <a:rPr dirty="0" spc="-55"/>
              <a:t>3</a:t>
            </a:r>
          </a:p>
        </p:txBody>
      </p:sp>
      <p:sp>
        <p:nvSpPr>
          <p:cNvPr id="22" name="object 22"/>
          <p:cNvSpPr txBox="1"/>
          <p:nvPr/>
        </p:nvSpPr>
        <p:spPr>
          <a:xfrm>
            <a:off x="3458971" y="3367563"/>
            <a:ext cx="54737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25">
                <a:solidFill>
                  <a:srgbClr val="7A0000"/>
                </a:solidFill>
                <a:latin typeface="Lucida Sans Unicode"/>
                <a:cs typeface="Lucida Sans Unicode"/>
              </a:rPr>
              <a:t>Unitelma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Sapienza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4280865" y="3367563"/>
            <a:ext cx="19367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5">
                <a:solidFill>
                  <a:srgbClr val="FFFFFF"/>
                </a:solidFill>
                <a:latin typeface="Lucida Sans Unicode"/>
                <a:cs typeface="Lucida Sans Unicode"/>
              </a:rPr>
              <a:t>10/27</a:t>
            </a:r>
            <a:endParaRPr sz="5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7630" y="24034"/>
            <a:ext cx="48895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Soluzioni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45">
                <a:solidFill>
                  <a:srgbClr val="7A0000"/>
                </a:solidFill>
                <a:latin typeface="Lucida Sans Unicode"/>
                <a:cs typeface="Lucida Sans Unicode"/>
              </a:rPr>
              <a:t>esempi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493522" y="542921"/>
            <a:ext cx="504825" cy="1758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1500" spc="-75">
                <a:solidFill>
                  <a:srgbClr val="0000FF"/>
                </a:solidFill>
                <a:latin typeface="Tahoma"/>
                <a:cs typeface="Tahoma"/>
              </a:rPr>
              <a:t>3</a:t>
            </a:r>
            <a:r>
              <a:rPr dirty="0" sz="700" spc="45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r>
              <a:rPr dirty="0" sz="700" spc="210" i="1">
                <a:solidFill>
                  <a:srgbClr val="0000FF"/>
                </a:solidFill>
                <a:latin typeface="Arial"/>
                <a:cs typeface="Arial"/>
              </a:rPr>
              <a:t>−</a:t>
            </a:r>
            <a:r>
              <a:rPr dirty="0" sz="700" spc="-80">
                <a:solidFill>
                  <a:srgbClr val="0000FF"/>
                </a:solidFill>
                <a:latin typeface="Lucida Sans Unicode"/>
                <a:cs typeface="Lucida Sans Unicode"/>
              </a:rPr>
              <a:t>5</a:t>
            </a:r>
            <a:r>
              <a:rPr dirty="0" sz="700" spc="10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baseline="-22222" sz="1500" spc="60">
                <a:solidFill>
                  <a:srgbClr val="0000FF"/>
                </a:solidFill>
                <a:latin typeface="Tahoma"/>
                <a:cs typeface="Tahoma"/>
              </a:rPr>
              <a:t>=</a:t>
            </a:r>
            <a:r>
              <a:rPr dirty="0" baseline="-22222" sz="1500" spc="-6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baseline="-22222" sz="1500" spc="-75">
                <a:solidFill>
                  <a:srgbClr val="0000FF"/>
                </a:solidFill>
                <a:latin typeface="Tahoma"/>
                <a:cs typeface="Tahoma"/>
              </a:rPr>
              <a:t>1</a:t>
            </a:r>
            <a:endParaRPr baseline="-22222" sz="1500">
              <a:latin typeface="Tahoma"/>
              <a:cs typeface="Tahom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134338" y="542921"/>
            <a:ext cx="2228850" cy="21462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00355" algn="l"/>
                <a:tab pos="1407160" algn="l"/>
                <a:tab pos="1695450" algn="l"/>
              </a:tabLst>
            </a:pPr>
            <a:r>
              <a:rPr dirty="0" sz="1000" spc="-220">
                <a:latin typeface="Lucida Sans Unicode"/>
                <a:cs typeface="Lucida Sans Unicode"/>
              </a:rPr>
              <a:t>⇔</a:t>
            </a:r>
            <a:r>
              <a:rPr dirty="0" sz="1000" spc="-220">
                <a:latin typeface="Lucida Sans Unicode"/>
                <a:cs typeface="Lucida Sans Unicode"/>
              </a:rPr>
              <a:t>	</a:t>
            </a:r>
            <a:r>
              <a:rPr dirty="0" sz="1000" spc="-30">
                <a:latin typeface="Tahoma"/>
                <a:cs typeface="Tahoma"/>
              </a:rPr>
              <a:t>lo</a:t>
            </a:r>
            <a:r>
              <a:rPr dirty="0" sz="1000" spc="-30">
                <a:latin typeface="Tahoma"/>
                <a:cs typeface="Tahoma"/>
              </a:rPr>
              <a:t>g</a:t>
            </a:r>
            <a:r>
              <a:rPr dirty="0" baseline="-19841" sz="1050" spc="-120">
                <a:latin typeface="Lucida Sans Unicode"/>
                <a:cs typeface="Lucida Sans Unicode"/>
              </a:rPr>
              <a:t>3</a:t>
            </a:r>
            <a:r>
              <a:rPr dirty="0" baseline="-19841" sz="1050" spc="-15">
                <a:latin typeface="Lucida Sans Unicode"/>
                <a:cs typeface="Lucida Sans Unicode"/>
              </a:rPr>
              <a:t> </a:t>
            </a:r>
            <a:r>
              <a:rPr dirty="0" sz="1000" spc="-50">
                <a:latin typeface="Tahoma"/>
                <a:cs typeface="Tahoma"/>
              </a:rPr>
              <a:t>3</a:t>
            </a:r>
            <a:r>
              <a:rPr dirty="0" baseline="31746" sz="1050" spc="67" i="1">
                <a:latin typeface="Trebuchet MS"/>
                <a:cs typeface="Trebuchet MS"/>
              </a:rPr>
              <a:t>x</a:t>
            </a:r>
            <a:r>
              <a:rPr dirty="0" baseline="31746" sz="1050" spc="315" i="1">
                <a:latin typeface="Arial"/>
                <a:cs typeface="Arial"/>
              </a:rPr>
              <a:t>−</a:t>
            </a:r>
            <a:r>
              <a:rPr dirty="0" baseline="31746" sz="1050" spc="-120">
                <a:latin typeface="Lucida Sans Unicode"/>
                <a:cs typeface="Lucida Sans Unicode"/>
              </a:rPr>
              <a:t>5</a:t>
            </a:r>
            <a:r>
              <a:rPr dirty="0" baseline="31746" sz="1050" spc="157">
                <a:latin typeface="Lucida Sans Unicode"/>
                <a:cs typeface="Lucida Sans Unicode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lo</a:t>
            </a:r>
            <a:r>
              <a:rPr dirty="0" sz="1000" spc="-30">
                <a:latin typeface="Tahoma"/>
                <a:cs typeface="Tahoma"/>
              </a:rPr>
              <a:t>g</a:t>
            </a:r>
            <a:r>
              <a:rPr dirty="0" baseline="-19841" sz="1050" spc="-120">
                <a:latin typeface="Lucida Sans Unicode"/>
                <a:cs typeface="Lucida Sans Unicode"/>
              </a:rPr>
              <a:t>3</a:t>
            </a:r>
            <a:r>
              <a:rPr dirty="0" baseline="-19841" sz="1050" spc="-15">
                <a:latin typeface="Lucida Sans Unicode"/>
                <a:cs typeface="Lucida Sans Unicode"/>
              </a:rPr>
              <a:t> </a:t>
            </a:r>
            <a:r>
              <a:rPr dirty="0" sz="1000" spc="-50">
                <a:latin typeface="Tahoma"/>
                <a:cs typeface="Tahoma"/>
              </a:rPr>
              <a:t>1</a:t>
            </a:r>
            <a:r>
              <a:rPr dirty="0" sz="1000">
                <a:latin typeface="Tahoma"/>
                <a:cs typeface="Tahoma"/>
              </a:rPr>
              <a:t>	</a:t>
            </a:r>
            <a:r>
              <a:rPr dirty="0" sz="1000" spc="-220">
                <a:latin typeface="Lucida Sans Unicode"/>
                <a:cs typeface="Lucida Sans Unicode"/>
              </a:rPr>
              <a:t>⇔</a:t>
            </a:r>
            <a:r>
              <a:rPr dirty="0" sz="1000">
                <a:latin typeface="Lucida Sans Unicode"/>
                <a:cs typeface="Lucida Sans Unicode"/>
              </a:rPr>
              <a:t>	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10" i="1">
                <a:latin typeface="Trebuchet MS"/>
                <a:cs typeface="Trebuchet MS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50">
                <a:latin typeface="Tahoma"/>
                <a:cs typeface="Tahoma"/>
              </a:rPr>
              <a:t>5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0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498977" y="566659"/>
            <a:ext cx="615950" cy="1911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00355" algn="l"/>
              </a:tabLst>
            </a:pPr>
            <a:r>
              <a:rPr dirty="0" sz="1000" spc="-220">
                <a:latin typeface="Lucida Sans Unicode"/>
                <a:cs typeface="Lucida Sans Unicode"/>
              </a:rPr>
              <a:t>⇔</a:t>
            </a:r>
            <a:r>
              <a:rPr dirty="0" sz="1000" spc="-220">
                <a:latin typeface="Lucida Sans Unicode"/>
                <a:cs typeface="Lucida Sans Unicode"/>
              </a:rPr>
              <a:t>	</a:t>
            </a:r>
            <a:r>
              <a:rPr dirty="0" sz="1000" spc="-45" i="1">
                <a:solidFill>
                  <a:srgbClr val="FF0000"/>
                </a:solidFill>
                <a:latin typeface="Trebuchet MS"/>
                <a:cs typeface="Trebuchet MS"/>
              </a:rPr>
              <a:t>x</a:t>
            </a:r>
            <a:r>
              <a:rPr dirty="0" sz="1000" spc="65" i="1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dirty="0" sz="1000" spc="40">
                <a:solidFill>
                  <a:srgbClr val="FF0000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5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27672" y="1049028"/>
            <a:ext cx="715645" cy="1758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1500" spc="-75">
                <a:solidFill>
                  <a:srgbClr val="0000FF"/>
                </a:solidFill>
                <a:latin typeface="Tahoma"/>
                <a:cs typeface="Tahoma"/>
              </a:rPr>
              <a:t>7</a:t>
            </a:r>
            <a:r>
              <a:rPr dirty="0" sz="700" spc="-15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r>
              <a:rPr dirty="0" sz="700" spc="-150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sz="700" spc="-30">
                <a:solidFill>
                  <a:srgbClr val="0000FF"/>
                </a:solidFill>
                <a:latin typeface="Lucida Sans Unicode"/>
                <a:cs typeface="Lucida Sans Unicode"/>
              </a:rPr>
              <a:t>+3</a:t>
            </a:r>
            <a:r>
              <a:rPr dirty="0" sz="700" spc="10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baseline="-22222" sz="1500" spc="60">
                <a:solidFill>
                  <a:srgbClr val="0000FF"/>
                </a:solidFill>
                <a:latin typeface="Tahoma"/>
                <a:cs typeface="Tahoma"/>
              </a:rPr>
              <a:t>=</a:t>
            </a:r>
            <a:r>
              <a:rPr dirty="0" baseline="-22222" sz="1500" spc="-6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baseline="-22222" sz="1500" spc="-82">
                <a:solidFill>
                  <a:srgbClr val="0000FF"/>
                </a:solidFill>
                <a:latin typeface="Tahoma"/>
                <a:cs typeface="Tahoma"/>
              </a:rPr>
              <a:t>4</a:t>
            </a:r>
            <a:r>
              <a:rPr dirty="0" sz="700" spc="-80">
                <a:solidFill>
                  <a:srgbClr val="0000FF"/>
                </a:solidFill>
                <a:latin typeface="Lucida Sans Unicode"/>
                <a:cs typeface="Lucida Sans Unicode"/>
              </a:rPr>
              <a:t>1</a:t>
            </a:r>
            <a:r>
              <a:rPr dirty="0" sz="700" spc="210" i="1">
                <a:solidFill>
                  <a:srgbClr val="0000FF"/>
                </a:solidFill>
                <a:latin typeface="Arial"/>
                <a:cs typeface="Arial"/>
              </a:rPr>
              <a:t>−</a:t>
            </a:r>
            <a:r>
              <a:rPr dirty="0" sz="700" spc="-80">
                <a:solidFill>
                  <a:srgbClr val="0000FF"/>
                </a:solidFill>
                <a:latin typeface="Lucida Sans Unicode"/>
                <a:cs typeface="Lucida Sans Unicode"/>
              </a:rPr>
              <a:t>2</a:t>
            </a:r>
            <a:r>
              <a:rPr dirty="0" sz="700" spc="-15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endParaRPr sz="700">
              <a:latin typeface="Trebuchet MS"/>
              <a:cs typeface="Trebuchet MS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158430" y="1049028"/>
            <a:ext cx="3122295" cy="21462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1597025" algn="l"/>
                <a:tab pos="1885314" algn="l"/>
              </a:tabLst>
            </a:pPr>
            <a:r>
              <a:rPr dirty="0" sz="1000" spc="-220">
                <a:latin typeface="Lucida Sans Unicode"/>
                <a:cs typeface="Lucida Sans Unicode"/>
              </a:rPr>
              <a:t>⇔</a:t>
            </a:r>
            <a:r>
              <a:rPr dirty="0" sz="1000" spc="-220">
                <a:latin typeface="Lucida Sans Unicode"/>
                <a:cs typeface="Lucida Sans Unicode"/>
              </a:rPr>
              <a:t>  </a:t>
            </a:r>
            <a:r>
              <a:rPr dirty="0" sz="1000" spc="45">
                <a:latin typeface="Lucida Sans Unicode"/>
                <a:cs typeface="Lucida Sans Unicode"/>
              </a:rPr>
              <a:t> </a:t>
            </a:r>
            <a:r>
              <a:rPr dirty="0" sz="1000" spc="-30">
                <a:latin typeface="Tahoma"/>
                <a:cs typeface="Tahoma"/>
              </a:rPr>
              <a:t>lo</a:t>
            </a:r>
            <a:r>
              <a:rPr dirty="0" sz="1000" spc="-30">
                <a:latin typeface="Tahoma"/>
                <a:cs typeface="Tahoma"/>
              </a:rPr>
              <a:t>g</a:t>
            </a:r>
            <a:r>
              <a:rPr dirty="0" baseline="-19841" sz="1050" spc="-120">
                <a:latin typeface="Lucida Sans Unicode"/>
                <a:cs typeface="Lucida Sans Unicode"/>
              </a:rPr>
              <a:t>7</a:t>
            </a:r>
            <a:r>
              <a:rPr dirty="0" baseline="-19841" sz="1050" spc="-15">
                <a:latin typeface="Lucida Sans Unicode"/>
                <a:cs typeface="Lucida Sans Unicode"/>
              </a:rPr>
              <a:t> </a:t>
            </a:r>
            <a:r>
              <a:rPr dirty="0" sz="1000" spc="-50">
                <a:latin typeface="Tahoma"/>
                <a:cs typeface="Tahoma"/>
              </a:rPr>
              <a:t>7</a:t>
            </a:r>
            <a:r>
              <a:rPr dirty="0" baseline="31746" sz="1050" spc="-22" i="1">
                <a:latin typeface="Trebuchet MS"/>
                <a:cs typeface="Trebuchet MS"/>
              </a:rPr>
              <a:t>x</a:t>
            </a:r>
            <a:r>
              <a:rPr dirty="0" baseline="31746" sz="1050" spc="-225" i="1">
                <a:latin typeface="Trebuchet MS"/>
                <a:cs typeface="Trebuchet MS"/>
              </a:rPr>
              <a:t> </a:t>
            </a:r>
            <a:r>
              <a:rPr dirty="0" baseline="31746" sz="1050" spc="-44">
                <a:latin typeface="Lucida Sans Unicode"/>
                <a:cs typeface="Lucida Sans Unicode"/>
              </a:rPr>
              <a:t>+3</a:t>
            </a:r>
            <a:r>
              <a:rPr dirty="0" baseline="31746" sz="1050" spc="157">
                <a:latin typeface="Lucida Sans Unicode"/>
                <a:cs typeface="Lucida Sans Unicode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lo</a:t>
            </a:r>
            <a:r>
              <a:rPr dirty="0" sz="1000" spc="-30">
                <a:latin typeface="Tahoma"/>
                <a:cs typeface="Tahoma"/>
              </a:rPr>
              <a:t>g</a:t>
            </a:r>
            <a:r>
              <a:rPr dirty="0" baseline="-19841" sz="1050" spc="-120">
                <a:latin typeface="Lucida Sans Unicode"/>
                <a:cs typeface="Lucida Sans Unicode"/>
              </a:rPr>
              <a:t>7</a:t>
            </a:r>
            <a:r>
              <a:rPr dirty="0" baseline="-19841" sz="1050" spc="-15">
                <a:latin typeface="Lucida Sans Unicode"/>
                <a:cs typeface="Lucida Sans Unicode"/>
              </a:rPr>
              <a:t> </a:t>
            </a:r>
            <a:r>
              <a:rPr dirty="0" sz="1000" spc="-50">
                <a:latin typeface="Tahoma"/>
                <a:cs typeface="Tahoma"/>
              </a:rPr>
              <a:t>4</a:t>
            </a:r>
            <a:r>
              <a:rPr dirty="0" baseline="31746" sz="1050" spc="-120">
                <a:latin typeface="Lucida Sans Unicode"/>
                <a:cs typeface="Lucida Sans Unicode"/>
              </a:rPr>
              <a:t>1</a:t>
            </a:r>
            <a:r>
              <a:rPr dirty="0" baseline="31746" sz="1050" spc="315" i="1">
                <a:latin typeface="Arial"/>
                <a:cs typeface="Arial"/>
              </a:rPr>
              <a:t>−</a:t>
            </a:r>
            <a:r>
              <a:rPr dirty="0" baseline="31746" sz="1050" spc="-120">
                <a:latin typeface="Lucida Sans Unicode"/>
                <a:cs typeface="Lucida Sans Unicode"/>
              </a:rPr>
              <a:t>2</a:t>
            </a:r>
            <a:r>
              <a:rPr dirty="0" baseline="31746" sz="1050" spc="-22" i="1">
                <a:latin typeface="Trebuchet MS"/>
                <a:cs typeface="Trebuchet MS"/>
              </a:rPr>
              <a:t>x</a:t>
            </a:r>
            <a:r>
              <a:rPr dirty="0" baseline="31746" sz="1050" i="1">
                <a:latin typeface="Trebuchet MS"/>
                <a:cs typeface="Trebuchet MS"/>
              </a:rPr>
              <a:t>	</a:t>
            </a:r>
            <a:r>
              <a:rPr dirty="0" sz="1000" spc="-220">
                <a:latin typeface="Lucida Sans Unicode"/>
                <a:cs typeface="Lucida Sans Unicode"/>
              </a:rPr>
              <a:t>⇔</a:t>
            </a:r>
            <a:r>
              <a:rPr dirty="0" sz="1000">
                <a:latin typeface="Lucida Sans Unicode"/>
                <a:cs typeface="Lucida Sans Unicode"/>
              </a:rPr>
              <a:t>	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10" i="1">
                <a:latin typeface="Trebuchet MS"/>
                <a:cs typeface="Trebuchet MS"/>
              </a:rPr>
              <a:t> </a:t>
            </a:r>
            <a:r>
              <a:rPr dirty="0" sz="1000" spc="40">
                <a:latin typeface="Tahoma"/>
                <a:cs typeface="Tahoma"/>
              </a:rPr>
              <a:t>+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3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(1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50">
                <a:latin typeface="Tahoma"/>
                <a:cs typeface="Tahoma"/>
              </a:rPr>
              <a:t>2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-210" i="1">
                <a:latin typeface="Trebuchet MS"/>
                <a:cs typeface="Trebuchet MS"/>
              </a:rPr>
              <a:t> </a:t>
            </a:r>
            <a:r>
              <a:rPr dirty="0" sz="1000">
                <a:latin typeface="Tahoma"/>
                <a:cs typeface="Tahoma"/>
              </a:rPr>
              <a:t>)</a:t>
            </a:r>
            <a:r>
              <a:rPr dirty="0" sz="1000" spc="-150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lo</a:t>
            </a:r>
            <a:r>
              <a:rPr dirty="0" sz="1000" spc="-30">
                <a:latin typeface="Tahoma"/>
                <a:cs typeface="Tahoma"/>
              </a:rPr>
              <a:t>g</a:t>
            </a:r>
            <a:r>
              <a:rPr dirty="0" baseline="-19841" sz="1050" spc="-120">
                <a:latin typeface="Lucida Sans Unicode"/>
                <a:cs typeface="Lucida Sans Unicode"/>
              </a:rPr>
              <a:t>7</a:t>
            </a:r>
            <a:r>
              <a:rPr dirty="0" baseline="-19841" sz="1050" spc="-15">
                <a:latin typeface="Lucida Sans Unicode"/>
                <a:cs typeface="Lucida Sans Unicode"/>
              </a:rPr>
              <a:t> </a:t>
            </a:r>
            <a:r>
              <a:rPr dirty="0" sz="1000" spc="-50">
                <a:latin typeface="Tahoma"/>
                <a:cs typeface="Tahoma"/>
              </a:rPr>
              <a:t>4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158430" y="1410701"/>
            <a:ext cx="2381885" cy="1911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1877060" algn="l"/>
                <a:tab pos="2164715" algn="l"/>
              </a:tabLst>
            </a:pPr>
            <a:r>
              <a:rPr dirty="0" sz="1000" spc="-220">
                <a:latin typeface="Lucida Sans Unicode"/>
                <a:cs typeface="Lucida Sans Unicode"/>
              </a:rPr>
              <a:t>⇔</a:t>
            </a:r>
            <a:r>
              <a:rPr dirty="0" sz="1000" spc="-220">
                <a:latin typeface="Lucida Sans Unicode"/>
                <a:cs typeface="Lucida Sans Unicode"/>
              </a:rPr>
              <a:t>  </a:t>
            </a:r>
            <a:r>
              <a:rPr dirty="0" sz="1000" spc="45">
                <a:latin typeface="Lucida Sans Unicode"/>
                <a:cs typeface="Lucida Sans Unicode"/>
              </a:rPr>
              <a:t> 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-210" i="1">
                <a:latin typeface="Trebuchet MS"/>
                <a:cs typeface="Trebuchet MS"/>
              </a:rPr>
              <a:t> </a:t>
            </a:r>
            <a:r>
              <a:rPr dirty="0" sz="1000" spc="-25">
                <a:latin typeface="Tahoma"/>
                <a:cs typeface="Tahoma"/>
              </a:rPr>
              <a:t>(1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40">
                <a:latin typeface="Tahoma"/>
                <a:cs typeface="Tahoma"/>
              </a:rPr>
              <a:t>+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2</a:t>
            </a:r>
            <a:r>
              <a:rPr dirty="0" sz="1000" spc="-150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lo</a:t>
            </a:r>
            <a:r>
              <a:rPr dirty="0" sz="1000" spc="-30">
                <a:latin typeface="Tahoma"/>
                <a:cs typeface="Tahoma"/>
              </a:rPr>
              <a:t>g</a:t>
            </a:r>
            <a:r>
              <a:rPr dirty="0" baseline="-19841" sz="1050" spc="-120">
                <a:latin typeface="Lucida Sans Unicode"/>
                <a:cs typeface="Lucida Sans Unicode"/>
              </a:rPr>
              <a:t>7</a:t>
            </a:r>
            <a:r>
              <a:rPr dirty="0" baseline="-19841" sz="1050" spc="-15">
                <a:latin typeface="Lucida Sans Unicode"/>
                <a:cs typeface="Lucida Sans Unicode"/>
              </a:rPr>
              <a:t> </a:t>
            </a:r>
            <a:r>
              <a:rPr dirty="0" sz="1000" spc="-25">
                <a:latin typeface="Tahoma"/>
                <a:cs typeface="Tahoma"/>
              </a:rPr>
              <a:t>4)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lo</a:t>
            </a:r>
            <a:r>
              <a:rPr dirty="0" sz="1000" spc="-30">
                <a:latin typeface="Tahoma"/>
                <a:cs typeface="Tahoma"/>
              </a:rPr>
              <a:t>g</a:t>
            </a:r>
            <a:r>
              <a:rPr dirty="0" baseline="-19841" sz="1050" spc="-120">
                <a:latin typeface="Lucida Sans Unicode"/>
                <a:cs typeface="Lucida Sans Unicode"/>
              </a:rPr>
              <a:t>7</a:t>
            </a:r>
            <a:r>
              <a:rPr dirty="0" baseline="-19841" sz="1050" spc="-15">
                <a:latin typeface="Lucida Sans Unicode"/>
                <a:cs typeface="Lucida Sans Unicode"/>
              </a:rPr>
              <a:t> </a:t>
            </a:r>
            <a:r>
              <a:rPr dirty="0" sz="1000" spc="-50">
                <a:latin typeface="Tahoma"/>
                <a:cs typeface="Tahoma"/>
              </a:rPr>
              <a:t>4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50">
                <a:latin typeface="Tahoma"/>
                <a:cs typeface="Tahoma"/>
              </a:rPr>
              <a:t>3</a:t>
            </a:r>
            <a:r>
              <a:rPr dirty="0" sz="1000">
                <a:latin typeface="Tahoma"/>
                <a:cs typeface="Tahoma"/>
              </a:rPr>
              <a:t>	</a:t>
            </a:r>
            <a:r>
              <a:rPr dirty="0" sz="1000" spc="-220">
                <a:latin typeface="Lucida Sans Unicode"/>
                <a:cs typeface="Lucida Sans Unicode"/>
              </a:rPr>
              <a:t>⇔</a:t>
            </a:r>
            <a:r>
              <a:rPr dirty="0" sz="1000">
                <a:latin typeface="Lucida Sans Unicode"/>
                <a:cs typeface="Lucida Sans Unicode"/>
              </a:rPr>
              <a:t>	</a:t>
            </a:r>
            <a:r>
              <a:rPr dirty="0" sz="1000" spc="-45" i="1">
                <a:solidFill>
                  <a:srgbClr val="FF0000"/>
                </a:solidFill>
                <a:latin typeface="Trebuchet MS"/>
                <a:cs typeface="Trebuchet MS"/>
              </a:rPr>
              <a:t>x</a:t>
            </a:r>
            <a:r>
              <a:rPr dirty="0" sz="1000" spc="65" i="1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dirty="0" sz="1000" spc="40">
                <a:solidFill>
                  <a:srgbClr val="FF0000"/>
                </a:solidFill>
                <a:latin typeface="Tahoma"/>
                <a:cs typeface="Tahoma"/>
              </a:rPr>
              <a:t>=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564864" y="1325103"/>
            <a:ext cx="624205" cy="1739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1</a:t>
            </a:r>
            <a:r>
              <a:rPr dirty="0" sz="1000" spc="-9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40">
                <a:solidFill>
                  <a:srgbClr val="FF0000"/>
                </a:solidFill>
                <a:latin typeface="Tahoma"/>
                <a:cs typeface="Tahoma"/>
              </a:rPr>
              <a:t>+</a:t>
            </a:r>
            <a:r>
              <a:rPr dirty="0" sz="1000" spc="-9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2</a:t>
            </a:r>
            <a:r>
              <a:rPr dirty="0" sz="1000" spc="-15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30">
                <a:solidFill>
                  <a:srgbClr val="FF0000"/>
                </a:solidFill>
                <a:latin typeface="Tahoma"/>
                <a:cs typeface="Tahoma"/>
              </a:rPr>
              <a:t>lo</a:t>
            </a:r>
            <a:r>
              <a:rPr dirty="0" sz="1000" spc="-30">
                <a:solidFill>
                  <a:srgbClr val="FF0000"/>
                </a:solidFill>
                <a:latin typeface="Tahoma"/>
                <a:cs typeface="Tahoma"/>
              </a:rPr>
              <a:t>g</a:t>
            </a:r>
            <a:r>
              <a:rPr dirty="0" baseline="-19841" sz="1050" spc="-120">
                <a:solidFill>
                  <a:srgbClr val="FF0000"/>
                </a:solidFill>
                <a:latin typeface="Lucida Sans Unicode"/>
                <a:cs typeface="Lucida Sans Unicode"/>
              </a:rPr>
              <a:t>7</a:t>
            </a:r>
            <a:r>
              <a:rPr dirty="0" baseline="-19841" sz="1050" spc="-15">
                <a:solidFill>
                  <a:srgbClr val="FF0000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4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3577564" y="1486954"/>
            <a:ext cx="598805" cy="0"/>
          </a:xfrm>
          <a:custGeom>
            <a:avLst/>
            <a:gdLst/>
            <a:ahLst/>
            <a:cxnLst/>
            <a:rect l="l" t="t" r="r" b="b"/>
            <a:pathLst>
              <a:path w="598804" h="0">
                <a:moveTo>
                  <a:pt x="0" y="0"/>
                </a:moveTo>
                <a:lnTo>
                  <a:pt x="598487" y="0"/>
                </a:lnTo>
              </a:path>
            </a:pathLst>
          </a:custGeom>
          <a:ln w="5054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 txBox="1"/>
          <p:nvPr/>
        </p:nvSpPr>
        <p:spPr>
          <a:xfrm>
            <a:off x="3607041" y="1497493"/>
            <a:ext cx="539750" cy="1911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35">
                <a:solidFill>
                  <a:srgbClr val="FF0000"/>
                </a:solidFill>
                <a:latin typeface="Tahoma"/>
                <a:cs typeface="Tahoma"/>
              </a:rPr>
              <a:t>log</a:t>
            </a:r>
            <a:r>
              <a:rPr dirty="0" sz="1000" spc="-3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3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4</a:t>
            </a:r>
            <a:r>
              <a:rPr dirty="0" sz="1000" spc="-9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25">
                <a:solidFill>
                  <a:srgbClr val="FF0000"/>
                </a:solidFill>
                <a:latin typeface="Lucida Sans Unicode"/>
                <a:cs typeface="Lucida Sans Unicode"/>
              </a:rPr>
              <a:t>−</a:t>
            </a:r>
            <a:r>
              <a:rPr dirty="0" sz="1000" spc="-95">
                <a:solidFill>
                  <a:srgbClr val="FF0000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3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3765550" y="1556927"/>
            <a:ext cx="73025" cy="114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-80">
                <a:solidFill>
                  <a:srgbClr val="FF0000"/>
                </a:solidFill>
                <a:latin typeface="Lucida Sans Unicode"/>
                <a:cs typeface="Lucida Sans Unicode"/>
              </a:rPr>
              <a:t>7</a:t>
            </a:r>
            <a:endParaRPr sz="700">
              <a:latin typeface="Lucida Sans Unicode"/>
              <a:cs typeface="Lucida Sans Unicode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575055" y="1899049"/>
            <a:ext cx="628015" cy="1822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1500" spc="-75">
                <a:solidFill>
                  <a:srgbClr val="0000FF"/>
                </a:solidFill>
                <a:latin typeface="Tahoma"/>
                <a:cs typeface="Tahoma"/>
              </a:rPr>
              <a:t>5</a:t>
            </a:r>
            <a:r>
              <a:rPr dirty="0" baseline="-22222" sz="1500" spc="-75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baseline="-22222" sz="1500" spc="37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700" spc="-80">
                <a:solidFill>
                  <a:srgbClr val="0000FF"/>
                </a:solidFill>
                <a:latin typeface="Lucida Sans Unicode"/>
                <a:cs typeface="Lucida Sans Unicode"/>
              </a:rPr>
              <a:t>4</a:t>
            </a:r>
            <a:r>
              <a:rPr dirty="0" sz="700" spc="210" i="1">
                <a:solidFill>
                  <a:srgbClr val="0000FF"/>
                </a:solidFill>
                <a:latin typeface="Arial"/>
                <a:cs typeface="Arial"/>
              </a:rPr>
              <a:t>−</a:t>
            </a:r>
            <a:r>
              <a:rPr dirty="0" sz="700" spc="-15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r>
              <a:rPr dirty="0" sz="700" spc="-150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baseline="22222" sz="750" spc="-82">
                <a:solidFill>
                  <a:srgbClr val="0000FF"/>
                </a:solidFill>
                <a:latin typeface="Lucida Sans Unicode"/>
                <a:cs typeface="Lucida Sans Unicode"/>
              </a:rPr>
              <a:t>2</a:t>
            </a:r>
            <a:r>
              <a:rPr dirty="0" baseline="22222" sz="750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baseline="22222" sz="750" spc="89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baseline="-22222" sz="1500" spc="60">
                <a:solidFill>
                  <a:srgbClr val="0000FF"/>
                </a:solidFill>
                <a:latin typeface="Tahoma"/>
                <a:cs typeface="Tahoma"/>
              </a:rPr>
              <a:t>=</a:t>
            </a:r>
            <a:r>
              <a:rPr dirty="0" baseline="-22222" sz="1500" spc="-6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baseline="-22222" sz="1500" spc="-75">
                <a:solidFill>
                  <a:srgbClr val="0000FF"/>
                </a:solidFill>
                <a:latin typeface="Tahoma"/>
                <a:cs typeface="Tahoma"/>
              </a:rPr>
              <a:t>6</a:t>
            </a:r>
            <a:endParaRPr baseline="-22222" sz="1500">
              <a:latin typeface="Tahoma"/>
              <a:cs typeface="Tahoma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638314" y="1827750"/>
            <a:ext cx="345440" cy="14541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32105" algn="l"/>
              </a:tabLst>
            </a:pPr>
            <a:r>
              <a:rPr dirty="0" sz="700" spc="265" i="1">
                <a:solidFill>
                  <a:srgbClr val="0000FF"/>
                </a:solidFill>
                <a:latin typeface="Arial"/>
                <a:cs typeface="Arial"/>
              </a:rPr>
              <a:t>√</a:t>
            </a:r>
            <a:r>
              <a:rPr dirty="0" sz="700" spc="-5" u="sng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dirty="0" sz="700" spc="-5" u="sng">
                <a:solidFill>
                  <a:srgbClr val="0000FF"/>
                </a:solidFill>
                <a:latin typeface="Times New Roman"/>
                <a:cs typeface="Times New Roman"/>
              </a:rPr>
              <a:t>	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303782" y="1929039"/>
            <a:ext cx="575310" cy="1911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220">
                <a:latin typeface="Lucida Sans Unicode"/>
                <a:cs typeface="Lucida Sans Unicode"/>
              </a:rPr>
              <a:t>⇔</a:t>
            </a:r>
            <a:r>
              <a:rPr dirty="0" sz="1000" spc="-220">
                <a:latin typeface="Lucida Sans Unicode"/>
                <a:cs typeface="Lucida Sans Unicode"/>
              </a:rPr>
              <a:t>  </a:t>
            </a:r>
            <a:r>
              <a:rPr dirty="0" sz="1000" spc="45">
                <a:latin typeface="Lucida Sans Unicode"/>
                <a:cs typeface="Lucida Sans Unicode"/>
              </a:rPr>
              <a:t> </a:t>
            </a:r>
            <a:r>
              <a:rPr dirty="0" sz="1000" spc="-35">
                <a:latin typeface="Tahoma"/>
                <a:cs typeface="Tahoma"/>
              </a:rPr>
              <a:t>log</a:t>
            </a:r>
            <a:r>
              <a:rPr dirty="0" sz="1000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5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1715350" y="1988473"/>
            <a:ext cx="73025" cy="114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-80">
                <a:latin typeface="Lucida Sans Unicode"/>
                <a:cs typeface="Lucida Sans Unicode"/>
              </a:rPr>
              <a:t>5</a:t>
            </a:r>
            <a:endParaRPr sz="700">
              <a:latin typeface="Lucida Sans Unicode"/>
              <a:cs typeface="Lucida Sans Unicode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853069" y="1827750"/>
            <a:ext cx="345440" cy="14541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32105" algn="l"/>
              </a:tabLst>
            </a:pPr>
            <a:r>
              <a:rPr dirty="0" sz="700" spc="265" i="1">
                <a:latin typeface="Arial"/>
                <a:cs typeface="Arial"/>
              </a:rPr>
              <a:t>√</a:t>
            </a:r>
            <a:r>
              <a:rPr dirty="0" sz="700" spc="-5" u="sng">
                <a:latin typeface="Times New Roman"/>
                <a:cs typeface="Times New Roman"/>
              </a:rPr>
              <a:t> </a:t>
            </a:r>
            <a:r>
              <a:rPr dirty="0" sz="700" spc="-5" u="sng">
                <a:latin typeface="Times New Roman"/>
                <a:cs typeface="Times New Roman"/>
              </a:rPr>
              <a:t>	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1936191" y="1905300"/>
            <a:ext cx="194945" cy="1409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-80">
                <a:latin typeface="Lucida Sans Unicode"/>
                <a:cs typeface="Lucida Sans Unicode"/>
              </a:rPr>
              <a:t>4</a:t>
            </a:r>
            <a:r>
              <a:rPr dirty="0" sz="700" spc="210" i="1">
                <a:latin typeface="Arial"/>
                <a:cs typeface="Arial"/>
              </a:rPr>
              <a:t>−</a:t>
            </a:r>
            <a:r>
              <a:rPr dirty="0" sz="700" spc="-15" i="1">
                <a:latin typeface="Trebuchet MS"/>
                <a:cs typeface="Trebuchet MS"/>
              </a:rPr>
              <a:t>x</a:t>
            </a:r>
            <a:endParaRPr sz="700">
              <a:latin typeface="Trebuchet MS"/>
              <a:cs typeface="Trebuchet MS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2113788" y="1899049"/>
            <a:ext cx="5905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55">
                <a:latin typeface="Lucida Sans Unicode"/>
                <a:cs typeface="Lucida Sans Unicode"/>
              </a:rPr>
              <a:t>2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2195195" y="1929039"/>
            <a:ext cx="455295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log</a:t>
            </a:r>
            <a:r>
              <a:rPr dirty="0" sz="1000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6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2487256" y="1988473"/>
            <a:ext cx="73025" cy="114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-80">
                <a:latin typeface="Lucida Sans Unicode"/>
                <a:cs typeface="Lucida Sans Unicode"/>
              </a:rPr>
              <a:t>5</a:t>
            </a:r>
            <a:endParaRPr sz="700">
              <a:latin typeface="Lucida Sans Unicode"/>
              <a:cs typeface="Lucida Sans Unicode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0" y="3364623"/>
            <a:ext cx="1383030" cy="91440"/>
          </a:xfrm>
          <a:custGeom>
            <a:avLst/>
            <a:gdLst/>
            <a:ahLst/>
            <a:cxnLst/>
            <a:rect l="l" t="t" r="r" b="b"/>
            <a:pathLst>
              <a:path w="1383030" h="91439">
                <a:moveTo>
                  <a:pt x="0" y="91376"/>
                </a:moveTo>
                <a:lnTo>
                  <a:pt x="1382420" y="91376"/>
                </a:lnTo>
                <a:lnTo>
                  <a:pt x="1382420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1382420" y="3364623"/>
            <a:ext cx="1935480" cy="91440"/>
          </a:xfrm>
          <a:custGeom>
            <a:avLst/>
            <a:gdLst/>
            <a:ahLst/>
            <a:cxnLst/>
            <a:rect l="l" t="t" r="r" b="b"/>
            <a:pathLst>
              <a:path w="1935479" h="91439">
                <a:moveTo>
                  <a:pt x="0" y="91376"/>
                </a:moveTo>
                <a:lnTo>
                  <a:pt x="1935352" y="91376"/>
                </a:lnTo>
                <a:lnTo>
                  <a:pt x="1935352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3317760" y="3364623"/>
            <a:ext cx="829944" cy="91440"/>
          </a:xfrm>
          <a:custGeom>
            <a:avLst/>
            <a:gdLst/>
            <a:ahLst/>
            <a:cxnLst/>
            <a:rect l="l" t="t" r="r" b="b"/>
            <a:pathLst>
              <a:path w="829945" h="91439">
                <a:moveTo>
                  <a:pt x="0" y="91376"/>
                </a:moveTo>
                <a:lnTo>
                  <a:pt x="829411" y="91376"/>
                </a:lnTo>
                <a:lnTo>
                  <a:pt x="829411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4147172" y="3364623"/>
            <a:ext cx="461009" cy="91440"/>
          </a:xfrm>
          <a:custGeom>
            <a:avLst/>
            <a:gdLst/>
            <a:ahLst/>
            <a:cxnLst/>
            <a:rect l="l" t="t" r="r" b="b"/>
            <a:pathLst>
              <a:path w="461010" h="91439">
                <a:moveTo>
                  <a:pt x="0" y="91376"/>
                </a:moveTo>
                <a:lnTo>
                  <a:pt x="460832" y="91376"/>
                </a:lnTo>
                <a:lnTo>
                  <a:pt x="46083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Agnese</a:t>
            </a:r>
            <a:r>
              <a:rPr dirty="0" spc="15"/>
              <a:t> </a:t>
            </a:r>
            <a:r>
              <a:rPr dirty="0" spc="-10"/>
              <a:t>Di</a:t>
            </a:r>
            <a:r>
              <a:rPr dirty="0" spc="15"/>
              <a:t> </a:t>
            </a:r>
            <a:r>
              <a:rPr dirty="0" spc="-30"/>
              <a:t>Castro</a:t>
            </a:r>
          </a:p>
        </p:txBody>
      </p:sp>
      <p:sp>
        <p:nvSpPr>
          <p:cNvPr id="28" name="object 28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0"/>
              <a:t>Es</a:t>
            </a:r>
            <a:r>
              <a:rPr dirty="0" spc="-5"/>
              <a:t>p</a:t>
            </a:r>
            <a:r>
              <a:rPr dirty="0" spc="-40"/>
              <a:t>onenziale</a:t>
            </a:r>
            <a:r>
              <a:rPr dirty="0" spc="15"/>
              <a:t> </a:t>
            </a:r>
            <a:r>
              <a:rPr dirty="0" spc="50"/>
              <a:t>&amp;</a:t>
            </a:r>
            <a:r>
              <a:rPr dirty="0" spc="15"/>
              <a:t> </a:t>
            </a:r>
            <a:r>
              <a:rPr dirty="0" spc="-25"/>
              <a:t>Log</a:t>
            </a:r>
            <a:r>
              <a:rPr dirty="0" spc="-40"/>
              <a:t>a</a:t>
            </a:r>
            <a:r>
              <a:rPr dirty="0" spc="-25"/>
              <a:t>ritmo:</a:t>
            </a:r>
            <a:r>
              <a:rPr dirty="0" spc="75"/>
              <a:t> </a:t>
            </a:r>
            <a:r>
              <a:rPr dirty="0" spc="-35"/>
              <a:t>p</a:t>
            </a:r>
            <a:r>
              <a:rPr dirty="0" spc="-50"/>
              <a:t>a</a:t>
            </a:r>
            <a:r>
              <a:rPr dirty="0" spc="-25"/>
              <a:t>rte</a:t>
            </a:r>
            <a:r>
              <a:rPr dirty="0" spc="15"/>
              <a:t> </a:t>
            </a:r>
            <a:r>
              <a:rPr dirty="0" spc="-55"/>
              <a:t>3</a:t>
            </a:r>
          </a:p>
        </p:txBody>
      </p:sp>
      <p:sp>
        <p:nvSpPr>
          <p:cNvPr id="29" name="object 29"/>
          <p:cNvSpPr txBox="1"/>
          <p:nvPr/>
        </p:nvSpPr>
        <p:spPr>
          <a:xfrm>
            <a:off x="3458971" y="3367563"/>
            <a:ext cx="54737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25">
                <a:solidFill>
                  <a:srgbClr val="7A0000"/>
                </a:solidFill>
                <a:latin typeface="Lucida Sans Unicode"/>
                <a:cs typeface="Lucida Sans Unicode"/>
              </a:rPr>
              <a:t>Unitelma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Sapienza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4280865" y="3367563"/>
            <a:ext cx="19367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5">
                <a:solidFill>
                  <a:srgbClr val="FFFFFF"/>
                </a:solidFill>
                <a:latin typeface="Lucida Sans Unicode"/>
                <a:cs typeface="Lucida Sans Unicode"/>
              </a:rPr>
              <a:t>10/27</a:t>
            </a:r>
            <a:endParaRPr sz="5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7630" y="24034"/>
            <a:ext cx="48895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Soluzioni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45">
                <a:solidFill>
                  <a:srgbClr val="7A0000"/>
                </a:solidFill>
                <a:latin typeface="Lucida Sans Unicode"/>
                <a:cs typeface="Lucida Sans Unicode"/>
              </a:rPr>
              <a:t>esempi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493522" y="542921"/>
            <a:ext cx="504825" cy="1758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1500" spc="-75">
                <a:solidFill>
                  <a:srgbClr val="0000FF"/>
                </a:solidFill>
                <a:latin typeface="Tahoma"/>
                <a:cs typeface="Tahoma"/>
              </a:rPr>
              <a:t>3</a:t>
            </a:r>
            <a:r>
              <a:rPr dirty="0" sz="700" spc="45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r>
              <a:rPr dirty="0" sz="700" spc="210" i="1">
                <a:solidFill>
                  <a:srgbClr val="0000FF"/>
                </a:solidFill>
                <a:latin typeface="Arial"/>
                <a:cs typeface="Arial"/>
              </a:rPr>
              <a:t>−</a:t>
            </a:r>
            <a:r>
              <a:rPr dirty="0" sz="700" spc="-80">
                <a:solidFill>
                  <a:srgbClr val="0000FF"/>
                </a:solidFill>
                <a:latin typeface="Lucida Sans Unicode"/>
                <a:cs typeface="Lucida Sans Unicode"/>
              </a:rPr>
              <a:t>5</a:t>
            </a:r>
            <a:r>
              <a:rPr dirty="0" sz="700" spc="10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baseline="-22222" sz="1500" spc="60">
                <a:solidFill>
                  <a:srgbClr val="0000FF"/>
                </a:solidFill>
                <a:latin typeface="Tahoma"/>
                <a:cs typeface="Tahoma"/>
              </a:rPr>
              <a:t>=</a:t>
            </a:r>
            <a:r>
              <a:rPr dirty="0" baseline="-22222" sz="1500" spc="-6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baseline="-22222" sz="1500" spc="-75">
                <a:solidFill>
                  <a:srgbClr val="0000FF"/>
                </a:solidFill>
                <a:latin typeface="Tahoma"/>
                <a:cs typeface="Tahoma"/>
              </a:rPr>
              <a:t>1</a:t>
            </a:r>
            <a:endParaRPr baseline="-22222" sz="1500">
              <a:latin typeface="Tahoma"/>
              <a:cs typeface="Tahom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134338" y="542921"/>
            <a:ext cx="2228850" cy="21462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00355" algn="l"/>
                <a:tab pos="1407160" algn="l"/>
                <a:tab pos="1695450" algn="l"/>
              </a:tabLst>
            </a:pPr>
            <a:r>
              <a:rPr dirty="0" sz="1000" spc="-220">
                <a:latin typeface="Lucida Sans Unicode"/>
                <a:cs typeface="Lucida Sans Unicode"/>
              </a:rPr>
              <a:t>⇔</a:t>
            </a:r>
            <a:r>
              <a:rPr dirty="0" sz="1000" spc="-220">
                <a:latin typeface="Lucida Sans Unicode"/>
                <a:cs typeface="Lucida Sans Unicode"/>
              </a:rPr>
              <a:t>	</a:t>
            </a:r>
            <a:r>
              <a:rPr dirty="0" sz="1000" spc="-30">
                <a:latin typeface="Tahoma"/>
                <a:cs typeface="Tahoma"/>
              </a:rPr>
              <a:t>lo</a:t>
            </a:r>
            <a:r>
              <a:rPr dirty="0" sz="1000" spc="-30">
                <a:latin typeface="Tahoma"/>
                <a:cs typeface="Tahoma"/>
              </a:rPr>
              <a:t>g</a:t>
            </a:r>
            <a:r>
              <a:rPr dirty="0" baseline="-19841" sz="1050" spc="-120">
                <a:latin typeface="Lucida Sans Unicode"/>
                <a:cs typeface="Lucida Sans Unicode"/>
              </a:rPr>
              <a:t>3</a:t>
            </a:r>
            <a:r>
              <a:rPr dirty="0" baseline="-19841" sz="1050" spc="-15">
                <a:latin typeface="Lucida Sans Unicode"/>
                <a:cs typeface="Lucida Sans Unicode"/>
              </a:rPr>
              <a:t> </a:t>
            </a:r>
            <a:r>
              <a:rPr dirty="0" sz="1000" spc="-50">
                <a:latin typeface="Tahoma"/>
                <a:cs typeface="Tahoma"/>
              </a:rPr>
              <a:t>3</a:t>
            </a:r>
            <a:r>
              <a:rPr dirty="0" baseline="31746" sz="1050" spc="67" i="1">
                <a:latin typeface="Trebuchet MS"/>
                <a:cs typeface="Trebuchet MS"/>
              </a:rPr>
              <a:t>x</a:t>
            </a:r>
            <a:r>
              <a:rPr dirty="0" baseline="31746" sz="1050" spc="315" i="1">
                <a:latin typeface="Arial"/>
                <a:cs typeface="Arial"/>
              </a:rPr>
              <a:t>−</a:t>
            </a:r>
            <a:r>
              <a:rPr dirty="0" baseline="31746" sz="1050" spc="-120">
                <a:latin typeface="Lucida Sans Unicode"/>
                <a:cs typeface="Lucida Sans Unicode"/>
              </a:rPr>
              <a:t>5</a:t>
            </a:r>
            <a:r>
              <a:rPr dirty="0" baseline="31746" sz="1050" spc="157">
                <a:latin typeface="Lucida Sans Unicode"/>
                <a:cs typeface="Lucida Sans Unicode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lo</a:t>
            </a:r>
            <a:r>
              <a:rPr dirty="0" sz="1000" spc="-30">
                <a:latin typeface="Tahoma"/>
                <a:cs typeface="Tahoma"/>
              </a:rPr>
              <a:t>g</a:t>
            </a:r>
            <a:r>
              <a:rPr dirty="0" baseline="-19841" sz="1050" spc="-120">
                <a:latin typeface="Lucida Sans Unicode"/>
                <a:cs typeface="Lucida Sans Unicode"/>
              </a:rPr>
              <a:t>3</a:t>
            </a:r>
            <a:r>
              <a:rPr dirty="0" baseline="-19841" sz="1050" spc="-15">
                <a:latin typeface="Lucida Sans Unicode"/>
                <a:cs typeface="Lucida Sans Unicode"/>
              </a:rPr>
              <a:t> </a:t>
            </a:r>
            <a:r>
              <a:rPr dirty="0" sz="1000" spc="-50">
                <a:latin typeface="Tahoma"/>
                <a:cs typeface="Tahoma"/>
              </a:rPr>
              <a:t>1</a:t>
            </a:r>
            <a:r>
              <a:rPr dirty="0" sz="1000">
                <a:latin typeface="Tahoma"/>
                <a:cs typeface="Tahoma"/>
              </a:rPr>
              <a:t>	</a:t>
            </a:r>
            <a:r>
              <a:rPr dirty="0" sz="1000" spc="-220">
                <a:latin typeface="Lucida Sans Unicode"/>
                <a:cs typeface="Lucida Sans Unicode"/>
              </a:rPr>
              <a:t>⇔</a:t>
            </a:r>
            <a:r>
              <a:rPr dirty="0" sz="1000">
                <a:latin typeface="Lucida Sans Unicode"/>
                <a:cs typeface="Lucida Sans Unicode"/>
              </a:rPr>
              <a:t>	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10" i="1">
                <a:latin typeface="Trebuchet MS"/>
                <a:cs typeface="Trebuchet MS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50">
                <a:latin typeface="Tahoma"/>
                <a:cs typeface="Tahoma"/>
              </a:rPr>
              <a:t>5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0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498977" y="566659"/>
            <a:ext cx="615950" cy="1911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00355" algn="l"/>
              </a:tabLst>
            </a:pPr>
            <a:r>
              <a:rPr dirty="0" sz="1000" spc="-220">
                <a:latin typeface="Lucida Sans Unicode"/>
                <a:cs typeface="Lucida Sans Unicode"/>
              </a:rPr>
              <a:t>⇔</a:t>
            </a:r>
            <a:r>
              <a:rPr dirty="0" sz="1000" spc="-220">
                <a:latin typeface="Lucida Sans Unicode"/>
                <a:cs typeface="Lucida Sans Unicode"/>
              </a:rPr>
              <a:t>	</a:t>
            </a:r>
            <a:r>
              <a:rPr dirty="0" sz="1000" spc="-45" i="1">
                <a:solidFill>
                  <a:srgbClr val="FF0000"/>
                </a:solidFill>
                <a:latin typeface="Trebuchet MS"/>
                <a:cs typeface="Trebuchet MS"/>
              </a:rPr>
              <a:t>x</a:t>
            </a:r>
            <a:r>
              <a:rPr dirty="0" sz="1000" spc="65" i="1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dirty="0" sz="1000" spc="40">
                <a:solidFill>
                  <a:srgbClr val="FF0000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5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27672" y="1049028"/>
            <a:ext cx="715645" cy="1758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1500" spc="-75">
                <a:solidFill>
                  <a:srgbClr val="0000FF"/>
                </a:solidFill>
                <a:latin typeface="Tahoma"/>
                <a:cs typeface="Tahoma"/>
              </a:rPr>
              <a:t>7</a:t>
            </a:r>
            <a:r>
              <a:rPr dirty="0" sz="700" spc="-15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r>
              <a:rPr dirty="0" sz="700" spc="-150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sz="700" spc="-30">
                <a:solidFill>
                  <a:srgbClr val="0000FF"/>
                </a:solidFill>
                <a:latin typeface="Lucida Sans Unicode"/>
                <a:cs typeface="Lucida Sans Unicode"/>
              </a:rPr>
              <a:t>+3</a:t>
            </a:r>
            <a:r>
              <a:rPr dirty="0" sz="700" spc="10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baseline="-22222" sz="1500" spc="60">
                <a:solidFill>
                  <a:srgbClr val="0000FF"/>
                </a:solidFill>
                <a:latin typeface="Tahoma"/>
                <a:cs typeface="Tahoma"/>
              </a:rPr>
              <a:t>=</a:t>
            </a:r>
            <a:r>
              <a:rPr dirty="0" baseline="-22222" sz="1500" spc="-6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baseline="-22222" sz="1500" spc="-82">
                <a:solidFill>
                  <a:srgbClr val="0000FF"/>
                </a:solidFill>
                <a:latin typeface="Tahoma"/>
                <a:cs typeface="Tahoma"/>
              </a:rPr>
              <a:t>4</a:t>
            </a:r>
            <a:r>
              <a:rPr dirty="0" sz="700" spc="-80">
                <a:solidFill>
                  <a:srgbClr val="0000FF"/>
                </a:solidFill>
                <a:latin typeface="Lucida Sans Unicode"/>
                <a:cs typeface="Lucida Sans Unicode"/>
              </a:rPr>
              <a:t>1</a:t>
            </a:r>
            <a:r>
              <a:rPr dirty="0" sz="700" spc="210" i="1">
                <a:solidFill>
                  <a:srgbClr val="0000FF"/>
                </a:solidFill>
                <a:latin typeface="Arial"/>
                <a:cs typeface="Arial"/>
              </a:rPr>
              <a:t>−</a:t>
            </a:r>
            <a:r>
              <a:rPr dirty="0" sz="700" spc="-80">
                <a:solidFill>
                  <a:srgbClr val="0000FF"/>
                </a:solidFill>
                <a:latin typeface="Lucida Sans Unicode"/>
                <a:cs typeface="Lucida Sans Unicode"/>
              </a:rPr>
              <a:t>2</a:t>
            </a:r>
            <a:r>
              <a:rPr dirty="0" sz="700" spc="-15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endParaRPr sz="700">
              <a:latin typeface="Trebuchet MS"/>
              <a:cs typeface="Trebuchet MS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158430" y="1049028"/>
            <a:ext cx="3122295" cy="21462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1597025" algn="l"/>
                <a:tab pos="1885314" algn="l"/>
              </a:tabLst>
            </a:pPr>
            <a:r>
              <a:rPr dirty="0" sz="1000" spc="-220">
                <a:latin typeface="Lucida Sans Unicode"/>
                <a:cs typeface="Lucida Sans Unicode"/>
              </a:rPr>
              <a:t>⇔</a:t>
            </a:r>
            <a:r>
              <a:rPr dirty="0" sz="1000" spc="-220">
                <a:latin typeface="Lucida Sans Unicode"/>
                <a:cs typeface="Lucida Sans Unicode"/>
              </a:rPr>
              <a:t>  </a:t>
            </a:r>
            <a:r>
              <a:rPr dirty="0" sz="1000" spc="45">
                <a:latin typeface="Lucida Sans Unicode"/>
                <a:cs typeface="Lucida Sans Unicode"/>
              </a:rPr>
              <a:t> </a:t>
            </a:r>
            <a:r>
              <a:rPr dirty="0" sz="1000" spc="-30">
                <a:latin typeface="Tahoma"/>
                <a:cs typeface="Tahoma"/>
              </a:rPr>
              <a:t>lo</a:t>
            </a:r>
            <a:r>
              <a:rPr dirty="0" sz="1000" spc="-30">
                <a:latin typeface="Tahoma"/>
                <a:cs typeface="Tahoma"/>
              </a:rPr>
              <a:t>g</a:t>
            </a:r>
            <a:r>
              <a:rPr dirty="0" baseline="-19841" sz="1050" spc="-120">
                <a:latin typeface="Lucida Sans Unicode"/>
                <a:cs typeface="Lucida Sans Unicode"/>
              </a:rPr>
              <a:t>7</a:t>
            </a:r>
            <a:r>
              <a:rPr dirty="0" baseline="-19841" sz="1050" spc="-15">
                <a:latin typeface="Lucida Sans Unicode"/>
                <a:cs typeface="Lucida Sans Unicode"/>
              </a:rPr>
              <a:t> </a:t>
            </a:r>
            <a:r>
              <a:rPr dirty="0" sz="1000" spc="-50">
                <a:latin typeface="Tahoma"/>
                <a:cs typeface="Tahoma"/>
              </a:rPr>
              <a:t>7</a:t>
            </a:r>
            <a:r>
              <a:rPr dirty="0" baseline="31746" sz="1050" spc="-22" i="1">
                <a:latin typeface="Trebuchet MS"/>
                <a:cs typeface="Trebuchet MS"/>
              </a:rPr>
              <a:t>x</a:t>
            </a:r>
            <a:r>
              <a:rPr dirty="0" baseline="31746" sz="1050" spc="-225" i="1">
                <a:latin typeface="Trebuchet MS"/>
                <a:cs typeface="Trebuchet MS"/>
              </a:rPr>
              <a:t> </a:t>
            </a:r>
            <a:r>
              <a:rPr dirty="0" baseline="31746" sz="1050" spc="-44">
                <a:latin typeface="Lucida Sans Unicode"/>
                <a:cs typeface="Lucida Sans Unicode"/>
              </a:rPr>
              <a:t>+3</a:t>
            </a:r>
            <a:r>
              <a:rPr dirty="0" baseline="31746" sz="1050" spc="157">
                <a:latin typeface="Lucida Sans Unicode"/>
                <a:cs typeface="Lucida Sans Unicode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lo</a:t>
            </a:r>
            <a:r>
              <a:rPr dirty="0" sz="1000" spc="-30">
                <a:latin typeface="Tahoma"/>
                <a:cs typeface="Tahoma"/>
              </a:rPr>
              <a:t>g</a:t>
            </a:r>
            <a:r>
              <a:rPr dirty="0" baseline="-19841" sz="1050" spc="-120">
                <a:latin typeface="Lucida Sans Unicode"/>
                <a:cs typeface="Lucida Sans Unicode"/>
              </a:rPr>
              <a:t>7</a:t>
            </a:r>
            <a:r>
              <a:rPr dirty="0" baseline="-19841" sz="1050" spc="-15">
                <a:latin typeface="Lucida Sans Unicode"/>
                <a:cs typeface="Lucida Sans Unicode"/>
              </a:rPr>
              <a:t> </a:t>
            </a:r>
            <a:r>
              <a:rPr dirty="0" sz="1000" spc="-50">
                <a:latin typeface="Tahoma"/>
                <a:cs typeface="Tahoma"/>
              </a:rPr>
              <a:t>4</a:t>
            </a:r>
            <a:r>
              <a:rPr dirty="0" baseline="31746" sz="1050" spc="-120">
                <a:latin typeface="Lucida Sans Unicode"/>
                <a:cs typeface="Lucida Sans Unicode"/>
              </a:rPr>
              <a:t>1</a:t>
            </a:r>
            <a:r>
              <a:rPr dirty="0" baseline="31746" sz="1050" spc="315" i="1">
                <a:latin typeface="Arial"/>
                <a:cs typeface="Arial"/>
              </a:rPr>
              <a:t>−</a:t>
            </a:r>
            <a:r>
              <a:rPr dirty="0" baseline="31746" sz="1050" spc="-120">
                <a:latin typeface="Lucida Sans Unicode"/>
                <a:cs typeface="Lucida Sans Unicode"/>
              </a:rPr>
              <a:t>2</a:t>
            </a:r>
            <a:r>
              <a:rPr dirty="0" baseline="31746" sz="1050" spc="-22" i="1">
                <a:latin typeface="Trebuchet MS"/>
                <a:cs typeface="Trebuchet MS"/>
              </a:rPr>
              <a:t>x</a:t>
            </a:r>
            <a:r>
              <a:rPr dirty="0" baseline="31746" sz="1050" i="1">
                <a:latin typeface="Trebuchet MS"/>
                <a:cs typeface="Trebuchet MS"/>
              </a:rPr>
              <a:t>	</a:t>
            </a:r>
            <a:r>
              <a:rPr dirty="0" sz="1000" spc="-220">
                <a:latin typeface="Lucida Sans Unicode"/>
                <a:cs typeface="Lucida Sans Unicode"/>
              </a:rPr>
              <a:t>⇔</a:t>
            </a:r>
            <a:r>
              <a:rPr dirty="0" sz="1000">
                <a:latin typeface="Lucida Sans Unicode"/>
                <a:cs typeface="Lucida Sans Unicode"/>
              </a:rPr>
              <a:t>	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10" i="1">
                <a:latin typeface="Trebuchet MS"/>
                <a:cs typeface="Trebuchet MS"/>
              </a:rPr>
              <a:t> </a:t>
            </a:r>
            <a:r>
              <a:rPr dirty="0" sz="1000" spc="40">
                <a:latin typeface="Tahoma"/>
                <a:cs typeface="Tahoma"/>
              </a:rPr>
              <a:t>+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3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(1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50">
                <a:latin typeface="Tahoma"/>
                <a:cs typeface="Tahoma"/>
              </a:rPr>
              <a:t>2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-210" i="1">
                <a:latin typeface="Trebuchet MS"/>
                <a:cs typeface="Trebuchet MS"/>
              </a:rPr>
              <a:t> </a:t>
            </a:r>
            <a:r>
              <a:rPr dirty="0" sz="1000">
                <a:latin typeface="Tahoma"/>
                <a:cs typeface="Tahoma"/>
              </a:rPr>
              <a:t>)</a:t>
            </a:r>
            <a:r>
              <a:rPr dirty="0" sz="1000" spc="-150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lo</a:t>
            </a:r>
            <a:r>
              <a:rPr dirty="0" sz="1000" spc="-30">
                <a:latin typeface="Tahoma"/>
                <a:cs typeface="Tahoma"/>
              </a:rPr>
              <a:t>g</a:t>
            </a:r>
            <a:r>
              <a:rPr dirty="0" baseline="-19841" sz="1050" spc="-120">
                <a:latin typeface="Lucida Sans Unicode"/>
                <a:cs typeface="Lucida Sans Unicode"/>
              </a:rPr>
              <a:t>7</a:t>
            </a:r>
            <a:r>
              <a:rPr dirty="0" baseline="-19841" sz="1050" spc="-15">
                <a:latin typeface="Lucida Sans Unicode"/>
                <a:cs typeface="Lucida Sans Unicode"/>
              </a:rPr>
              <a:t> </a:t>
            </a:r>
            <a:r>
              <a:rPr dirty="0" sz="1000" spc="-50">
                <a:latin typeface="Tahoma"/>
                <a:cs typeface="Tahoma"/>
              </a:rPr>
              <a:t>4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158430" y="1410701"/>
            <a:ext cx="2381885" cy="1911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1877060" algn="l"/>
                <a:tab pos="2164715" algn="l"/>
              </a:tabLst>
            </a:pPr>
            <a:r>
              <a:rPr dirty="0" sz="1000" spc="-220">
                <a:latin typeface="Lucida Sans Unicode"/>
                <a:cs typeface="Lucida Sans Unicode"/>
              </a:rPr>
              <a:t>⇔</a:t>
            </a:r>
            <a:r>
              <a:rPr dirty="0" sz="1000" spc="-220">
                <a:latin typeface="Lucida Sans Unicode"/>
                <a:cs typeface="Lucida Sans Unicode"/>
              </a:rPr>
              <a:t>  </a:t>
            </a:r>
            <a:r>
              <a:rPr dirty="0" sz="1000" spc="45">
                <a:latin typeface="Lucida Sans Unicode"/>
                <a:cs typeface="Lucida Sans Unicode"/>
              </a:rPr>
              <a:t> 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-210" i="1">
                <a:latin typeface="Trebuchet MS"/>
                <a:cs typeface="Trebuchet MS"/>
              </a:rPr>
              <a:t> </a:t>
            </a:r>
            <a:r>
              <a:rPr dirty="0" sz="1000" spc="-25">
                <a:latin typeface="Tahoma"/>
                <a:cs typeface="Tahoma"/>
              </a:rPr>
              <a:t>(1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40">
                <a:latin typeface="Tahoma"/>
                <a:cs typeface="Tahoma"/>
              </a:rPr>
              <a:t>+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2</a:t>
            </a:r>
            <a:r>
              <a:rPr dirty="0" sz="1000" spc="-150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lo</a:t>
            </a:r>
            <a:r>
              <a:rPr dirty="0" sz="1000" spc="-30">
                <a:latin typeface="Tahoma"/>
                <a:cs typeface="Tahoma"/>
              </a:rPr>
              <a:t>g</a:t>
            </a:r>
            <a:r>
              <a:rPr dirty="0" baseline="-19841" sz="1050" spc="-120">
                <a:latin typeface="Lucida Sans Unicode"/>
                <a:cs typeface="Lucida Sans Unicode"/>
              </a:rPr>
              <a:t>7</a:t>
            </a:r>
            <a:r>
              <a:rPr dirty="0" baseline="-19841" sz="1050" spc="-15">
                <a:latin typeface="Lucida Sans Unicode"/>
                <a:cs typeface="Lucida Sans Unicode"/>
              </a:rPr>
              <a:t> </a:t>
            </a:r>
            <a:r>
              <a:rPr dirty="0" sz="1000" spc="-25">
                <a:latin typeface="Tahoma"/>
                <a:cs typeface="Tahoma"/>
              </a:rPr>
              <a:t>4)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lo</a:t>
            </a:r>
            <a:r>
              <a:rPr dirty="0" sz="1000" spc="-30">
                <a:latin typeface="Tahoma"/>
                <a:cs typeface="Tahoma"/>
              </a:rPr>
              <a:t>g</a:t>
            </a:r>
            <a:r>
              <a:rPr dirty="0" baseline="-19841" sz="1050" spc="-120">
                <a:latin typeface="Lucida Sans Unicode"/>
                <a:cs typeface="Lucida Sans Unicode"/>
              </a:rPr>
              <a:t>7</a:t>
            </a:r>
            <a:r>
              <a:rPr dirty="0" baseline="-19841" sz="1050" spc="-15">
                <a:latin typeface="Lucida Sans Unicode"/>
                <a:cs typeface="Lucida Sans Unicode"/>
              </a:rPr>
              <a:t> </a:t>
            </a:r>
            <a:r>
              <a:rPr dirty="0" sz="1000" spc="-50">
                <a:latin typeface="Tahoma"/>
                <a:cs typeface="Tahoma"/>
              </a:rPr>
              <a:t>4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50">
                <a:latin typeface="Tahoma"/>
                <a:cs typeface="Tahoma"/>
              </a:rPr>
              <a:t>3</a:t>
            </a:r>
            <a:r>
              <a:rPr dirty="0" sz="1000">
                <a:latin typeface="Tahoma"/>
                <a:cs typeface="Tahoma"/>
              </a:rPr>
              <a:t>	</a:t>
            </a:r>
            <a:r>
              <a:rPr dirty="0" sz="1000" spc="-220">
                <a:latin typeface="Lucida Sans Unicode"/>
                <a:cs typeface="Lucida Sans Unicode"/>
              </a:rPr>
              <a:t>⇔</a:t>
            </a:r>
            <a:r>
              <a:rPr dirty="0" sz="1000">
                <a:latin typeface="Lucida Sans Unicode"/>
                <a:cs typeface="Lucida Sans Unicode"/>
              </a:rPr>
              <a:t>	</a:t>
            </a:r>
            <a:r>
              <a:rPr dirty="0" sz="1000" spc="-45" i="1">
                <a:solidFill>
                  <a:srgbClr val="FF0000"/>
                </a:solidFill>
                <a:latin typeface="Trebuchet MS"/>
                <a:cs typeface="Trebuchet MS"/>
              </a:rPr>
              <a:t>x</a:t>
            </a:r>
            <a:r>
              <a:rPr dirty="0" sz="1000" spc="65" i="1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dirty="0" sz="1000" spc="40">
                <a:solidFill>
                  <a:srgbClr val="FF0000"/>
                </a:solidFill>
                <a:latin typeface="Tahoma"/>
                <a:cs typeface="Tahoma"/>
              </a:rPr>
              <a:t>=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564864" y="1325103"/>
            <a:ext cx="624205" cy="1739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1</a:t>
            </a:r>
            <a:r>
              <a:rPr dirty="0" sz="1000" spc="-9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40">
                <a:solidFill>
                  <a:srgbClr val="FF0000"/>
                </a:solidFill>
                <a:latin typeface="Tahoma"/>
                <a:cs typeface="Tahoma"/>
              </a:rPr>
              <a:t>+</a:t>
            </a:r>
            <a:r>
              <a:rPr dirty="0" sz="1000" spc="-9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2</a:t>
            </a:r>
            <a:r>
              <a:rPr dirty="0" sz="1000" spc="-15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30">
                <a:solidFill>
                  <a:srgbClr val="FF0000"/>
                </a:solidFill>
                <a:latin typeface="Tahoma"/>
                <a:cs typeface="Tahoma"/>
              </a:rPr>
              <a:t>lo</a:t>
            </a:r>
            <a:r>
              <a:rPr dirty="0" sz="1000" spc="-30">
                <a:solidFill>
                  <a:srgbClr val="FF0000"/>
                </a:solidFill>
                <a:latin typeface="Tahoma"/>
                <a:cs typeface="Tahoma"/>
              </a:rPr>
              <a:t>g</a:t>
            </a:r>
            <a:r>
              <a:rPr dirty="0" baseline="-19841" sz="1050" spc="-120">
                <a:solidFill>
                  <a:srgbClr val="FF0000"/>
                </a:solidFill>
                <a:latin typeface="Lucida Sans Unicode"/>
                <a:cs typeface="Lucida Sans Unicode"/>
              </a:rPr>
              <a:t>7</a:t>
            </a:r>
            <a:r>
              <a:rPr dirty="0" baseline="-19841" sz="1050" spc="-15">
                <a:solidFill>
                  <a:srgbClr val="FF0000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4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3577564" y="1486954"/>
            <a:ext cx="598805" cy="0"/>
          </a:xfrm>
          <a:custGeom>
            <a:avLst/>
            <a:gdLst/>
            <a:ahLst/>
            <a:cxnLst/>
            <a:rect l="l" t="t" r="r" b="b"/>
            <a:pathLst>
              <a:path w="598804" h="0">
                <a:moveTo>
                  <a:pt x="0" y="0"/>
                </a:moveTo>
                <a:lnTo>
                  <a:pt x="598487" y="0"/>
                </a:lnTo>
              </a:path>
            </a:pathLst>
          </a:custGeom>
          <a:ln w="5054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 txBox="1"/>
          <p:nvPr/>
        </p:nvSpPr>
        <p:spPr>
          <a:xfrm>
            <a:off x="3607041" y="1497493"/>
            <a:ext cx="539750" cy="1911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35">
                <a:solidFill>
                  <a:srgbClr val="FF0000"/>
                </a:solidFill>
                <a:latin typeface="Tahoma"/>
                <a:cs typeface="Tahoma"/>
              </a:rPr>
              <a:t>log</a:t>
            </a:r>
            <a:r>
              <a:rPr dirty="0" sz="1000" spc="-3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3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4</a:t>
            </a:r>
            <a:r>
              <a:rPr dirty="0" sz="1000" spc="-9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25">
                <a:solidFill>
                  <a:srgbClr val="FF0000"/>
                </a:solidFill>
                <a:latin typeface="Lucida Sans Unicode"/>
                <a:cs typeface="Lucida Sans Unicode"/>
              </a:rPr>
              <a:t>−</a:t>
            </a:r>
            <a:r>
              <a:rPr dirty="0" sz="1000" spc="-95">
                <a:solidFill>
                  <a:srgbClr val="FF0000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3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3765550" y="1556927"/>
            <a:ext cx="73025" cy="114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-80">
                <a:solidFill>
                  <a:srgbClr val="FF0000"/>
                </a:solidFill>
                <a:latin typeface="Lucida Sans Unicode"/>
                <a:cs typeface="Lucida Sans Unicode"/>
              </a:rPr>
              <a:t>7</a:t>
            </a:r>
            <a:endParaRPr sz="700">
              <a:latin typeface="Lucida Sans Unicode"/>
              <a:cs typeface="Lucida Sans Unicode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575055" y="1899049"/>
            <a:ext cx="628015" cy="1822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1500" spc="-75">
                <a:solidFill>
                  <a:srgbClr val="0000FF"/>
                </a:solidFill>
                <a:latin typeface="Tahoma"/>
                <a:cs typeface="Tahoma"/>
              </a:rPr>
              <a:t>5</a:t>
            </a:r>
            <a:r>
              <a:rPr dirty="0" baseline="-22222" sz="1500" spc="-75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baseline="-22222" sz="1500" spc="37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700" spc="-80">
                <a:solidFill>
                  <a:srgbClr val="0000FF"/>
                </a:solidFill>
                <a:latin typeface="Lucida Sans Unicode"/>
                <a:cs typeface="Lucida Sans Unicode"/>
              </a:rPr>
              <a:t>4</a:t>
            </a:r>
            <a:r>
              <a:rPr dirty="0" sz="700" spc="210" i="1">
                <a:solidFill>
                  <a:srgbClr val="0000FF"/>
                </a:solidFill>
                <a:latin typeface="Arial"/>
                <a:cs typeface="Arial"/>
              </a:rPr>
              <a:t>−</a:t>
            </a:r>
            <a:r>
              <a:rPr dirty="0" sz="700" spc="-15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r>
              <a:rPr dirty="0" sz="700" spc="-150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baseline="22222" sz="750" spc="-82">
                <a:solidFill>
                  <a:srgbClr val="0000FF"/>
                </a:solidFill>
                <a:latin typeface="Lucida Sans Unicode"/>
                <a:cs typeface="Lucida Sans Unicode"/>
              </a:rPr>
              <a:t>2</a:t>
            </a:r>
            <a:r>
              <a:rPr dirty="0" baseline="22222" sz="750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baseline="22222" sz="750" spc="89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baseline="-22222" sz="1500" spc="60">
                <a:solidFill>
                  <a:srgbClr val="0000FF"/>
                </a:solidFill>
                <a:latin typeface="Tahoma"/>
                <a:cs typeface="Tahoma"/>
              </a:rPr>
              <a:t>=</a:t>
            </a:r>
            <a:r>
              <a:rPr dirty="0" baseline="-22222" sz="1500" spc="-6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baseline="-22222" sz="1500" spc="-75">
                <a:solidFill>
                  <a:srgbClr val="0000FF"/>
                </a:solidFill>
                <a:latin typeface="Tahoma"/>
                <a:cs typeface="Tahoma"/>
              </a:rPr>
              <a:t>6</a:t>
            </a:r>
            <a:endParaRPr baseline="-22222" sz="1500">
              <a:latin typeface="Tahoma"/>
              <a:cs typeface="Tahoma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638314" y="1827750"/>
            <a:ext cx="345440" cy="14541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32105" algn="l"/>
              </a:tabLst>
            </a:pPr>
            <a:r>
              <a:rPr dirty="0" sz="700" spc="265" i="1">
                <a:solidFill>
                  <a:srgbClr val="0000FF"/>
                </a:solidFill>
                <a:latin typeface="Arial"/>
                <a:cs typeface="Arial"/>
              </a:rPr>
              <a:t>√</a:t>
            </a:r>
            <a:r>
              <a:rPr dirty="0" sz="700" spc="-5" u="sng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dirty="0" sz="700" spc="-5" u="sng">
                <a:solidFill>
                  <a:srgbClr val="0000FF"/>
                </a:solidFill>
                <a:latin typeface="Times New Roman"/>
                <a:cs typeface="Times New Roman"/>
              </a:rPr>
              <a:t>	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303782" y="1929039"/>
            <a:ext cx="575310" cy="1911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220">
                <a:latin typeface="Lucida Sans Unicode"/>
                <a:cs typeface="Lucida Sans Unicode"/>
              </a:rPr>
              <a:t>⇔</a:t>
            </a:r>
            <a:r>
              <a:rPr dirty="0" sz="1000" spc="-220">
                <a:latin typeface="Lucida Sans Unicode"/>
                <a:cs typeface="Lucida Sans Unicode"/>
              </a:rPr>
              <a:t>  </a:t>
            </a:r>
            <a:r>
              <a:rPr dirty="0" sz="1000" spc="45">
                <a:latin typeface="Lucida Sans Unicode"/>
                <a:cs typeface="Lucida Sans Unicode"/>
              </a:rPr>
              <a:t> </a:t>
            </a:r>
            <a:r>
              <a:rPr dirty="0" sz="1000" spc="-35">
                <a:latin typeface="Tahoma"/>
                <a:cs typeface="Tahoma"/>
              </a:rPr>
              <a:t>log</a:t>
            </a:r>
            <a:r>
              <a:rPr dirty="0" sz="1000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5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1715350" y="1988473"/>
            <a:ext cx="73025" cy="114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-80">
                <a:latin typeface="Lucida Sans Unicode"/>
                <a:cs typeface="Lucida Sans Unicode"/>
              </a:rPr>
              <a:t>5</a:t>
            </a:r>
            <a:endParaRPr sz="700">
              <a:latin typeface="Lucida Sans Unicode"/>
              <a:cs typeface="Lucida Sans Unicode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853069" y="1827750"/>
            <a:ext cx="345440" cy="14541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32105" algn="l"/>
              </a:tabLst>
            </a:pPr>
            <a:r>
              <a:rPr dirty="0" sz="700" spc="265" i="1">
                <a:latin typeface="Arial"/>
                <a:cs typeface="Arial"/>
              </a:rPr>
              <a:t>√</a:t>
            </a:r>
            <a:r>
              <a:rPr dirty="0" sz="700" spc="-5" u="sng">
                <a:latin typeface="Times New Roman"/>
                <a:cs typeface="Times New Roman"/>
              </a:rPr>
              <a:t> </a:t>
            </a:r>
            <a:r>
              <a:rPr dirty="0" sz="700" spc="-5" u="sng">
                <a:latin typeface="Times New Roman"/>
                <a:cs typeface="Times New Roman"/>
              </a:rPr>
              <a:t>	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1936191" y="1905300"/>
            <a:ext cx="194945" cy="1409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-80">
                <a:latin typeface="Lucida Sans Unicode"/>
                <a:cs typeface="Lucida Sans Unicode"/>
              </a:rPr>
              <a:t>4</a:t>
            </a:r>
            <a:r>
              <a:rPr dirty="0" sz="700" spc="210" i="1">
                <a:latin typeface="Arial"/>
                <a:cs typeface="Arial"/>
              </a:rPr>
              <a:t>−</a:t>
            </a:r>
            <a:r>
              <a:rPr dirty="0" sz="700" spc="-15" i="1">
                <a:latin typeface="Trebuchet MS"/>
                <a:cs typeface="Trebuchet MS"/>
              </a:rPr>
              <a:t>x</a:t>
            </a:r>
            <a:endParaRPr sz="700">
              <a:latin typeface="Trebuchet MS"/>
              <a:cs typeface="Trebuchet MS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2113788" y="1899049"/>
            <a:ext cx="5905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55">
                <a:latin typeface="Lucida Sans Unicode"/>
                <a:cs typeface="Lucida Sans Unicode"/>
              </a:rPr>
              <a:t>2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2195195" y="1929039"/>
            <a:ext cx="743585" cy="1911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603885" algn="l"/>
              </a:tabLst>
            </a:pP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log</a:t>
            </a:r>
            <a:r>
              <a:rPr dirty="0" sz="1000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6</a:t>
            </a:r>
            <a:r>
              <a:rPr dirty="0" sz="1000">
                <a:latin typeface="Tahoma"/>
                <a:cs typeface="Tahoma"/>
              </a:rPr>
              <a:t>	</a:t>
            </a:r>
            <a:r>
              <a:rPr dirty="0" sz="1000" spc="-220">
                <a:latin typeface="Lucida Sans Unicode"/>
                <a:cs typeface="Lucida Sans Unicode"/>
              </a:rPr>
              <a:t>⇔</a:t>
            </a:r>
            <a:endParaRPr sz="1000">
              <a:latin typeface="Lucida Sans Unicode"/>
              <a:cs typeface="Lucida Sans Unicode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2487256" y="1988473"/>
            <a:ext cx="73025" cy="114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-80">
                <a:latin typeface="Lucida Sans Unicode"/>
                <a:cs typeface="Lucida Sans Unicode"/>
              </a:rPr>
              <a:t>5</a:t>
            </a:r>
            <a:endParaRPr sz="700">
              <a:latin typeface="Lucida Sans Unicode"/>
              <a:cs typeface="Lucida Sans Unicode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3074860" y="1873251"/>
            <a:ext cx="25400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715">
                <a:latin typeface="Arial"/>
                <a:cs typeface="Arial"/>
              </a:rPr>
              <a:t>/</a:t>
            </a:r>
            <a:r>
              <a:rPr dirty="0" sz="1000" spc="520" u="sng">
                <a:latin typeface="Arial"/>
                <a:cs typeface="Arial"/>
              </a:rPr>
              <a:t> </a:t>
            </a:r>
            <a:endParaRPr sz="1000">
              <a:latin typeface="Arial"/>
              <a:cs typeface="Arial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3201377" y="1920998"/>
            <a:ext cx="831850" cy="1987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0">
                <a:latin typeface="Tahoma"/>
                <a:cs typeface="Tahoma"/>
              </a:rPr>
              <a:t>4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-210" i="1">
                <a:latin typeface="Trebuchet MS"/>
                <a:cs typeface="Trebuchet MS"/>
              </a:rPr>
              <a:t> </a:t>
            </a:r>
            <a:r>
              <a:rPr dirty="0" baseline="23809" sz="1050" spc="-120">
                <a:latin typeface="Lucida Sans Unicode"/>
                <a:cs typeface="Lucida Sans Unicode"/>
              </a:rPr>
              <a:t>2</a:t>
            </a:r>
            <a:r>
              <a:rPr dirty="0" baseline="23809" sz="1050" spc="157">
                <a:latin typeface="Lucida Sans Unicode"/>
                <a:cs typeface="Lucida Sans Unicode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log</a:t>
            </a:r>
            <a:r>
              <a:rPr dirty="0" sz="1000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6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3869816" y="1988473"/>
            <a:ext cx="73025" cy="114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-80">
                <a:latin typeface="Lucida Sans Unicode"/>
                <a:cs typeface="Lucida Sans Unicode"/>
              </a:rPr>
              <a:t>5</a:t>
            </a:r>
            <a:endParaRPr sz="700">
              <a:latin typeface="Lucida Sans Unicode"/>
              <a:cs typeface="Lucida Sans Unicode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0" y="3364623"/>
            <a:ext cx="1383030" cy="91440"/>
          </a:xfrm>
          <a:custGeom>
            <a:avLst/>
            <a:gdLst/>
            <a:ahLst/>
            <a:cxnLst/>
            <a:rect l="l" t="t" r="r" b="b"/>
            <a:pathLst>
              <a:path w="1383030" h="91439">
                <a:moveTo>
                  <a:pt x="0" y="91376"/>
                </a:moveTo>
                <a:lnTo>
                  <a:pt x="1382420" y="91376"/>
                </a:lnTo>
                <a:lnTo>
                  <a:pt x="1382420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1382420" y="3364623"/>
            <a:ext cx="1935480" cy="91440"/>
          </a:xfrm>
          <a:custGeom>
            <a:avLst/>
            <a:gdLst/>
            <a:ahLst/>
            <a:cxnLst/>
            <a:rect l="l" t="t" r="r" b="b"/>
            <a:pathLst>
              <a:path w="1935479" h="91439">
                <a:moveTo>
                  <a:pt x="0" y="91376"/>
                </a:moveTo>
                <a:lnTo>
                  <a:pt x="1935352" y="91376"/>
                </a:lnTo>
                <a:lnTo>
                  <a:pt x="1935352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3317760" y="3364623"/>
            <a:ext cx="829944" cy="91440"/>
          </a:xfrm>
          <a:custGeom>
            <a:avLst/>
            <a:gdLst/>
            <a:ahLst/>
            <a:cxnLst/>
            <a:rect l="l" t="t" r="r" b="b"/>
            <a:pathLst>
              <a:path w="829945" h="91439">
                <a:moveTo>
                  <a:pt x="0" y="91376"/>
                </a:moveTo>
                <a:lnTo>
                  <a:pt x="829411" y="91376"/>
                </a:lnTo>
                <a:lnTo>
                  <a:pt x="829411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4147172" y="3364623"/>
            <a:ext cx="461009" cy="91440"/>
          </a:xfrm>
          <a:custGeom>
            <a:avLst/>
            <a:gdLst/>
            <a:ahLst/>
            <a:cxnLst/>
            <a:rect l="l" t="t" r="r" b="b"/>
            <a:pathLst>
              <a:path w="461010" h="91439">
                <a:moveTo>
                  <a:pt x="0" y="91376"/>
                </a:moveTo>
                <a:lnTo>
                  <a:pt x="460832" y="91376"/>
                </a:lnTo>
                <a:lnTo>
                  <a:pt x="46083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Agnese</a:t>
            </a:r>
            <a:r>
              <a:rPr dirty="0" spc="15"/>
              <a:t> </a:t>
            </a:r>
            <a:r>
              <a:rPr dirty="0" spc="-10"/>
              <a:t>Di</a:t>
            </a:r>
            <a:r>
              <a:rPr dirty="0" spc="15"/>
              <a:t> </a:t>
            </a:r>
            <a:r>
              <a:rPr dirty="0" spc="-30"/>
              <a:t>Castro</a:t>
            </a:r>
          </a:p>
        </p:txBody>
      </p:sp>
      <p:sp>
        <p:nvSpPr>
          <p:cNvPr id="31" name="object 31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0"/>
              <a:t>Es</a:t>
            </a:r>
            <a:r>
              <a:rPr dirty="0" spc="-5"/>
              <a:t>p</a:t>
            </a:r>
            <a:r>
              <a:rPr dirty="0" spc="-40"/>
              <a:t>onenziale</a:t>
            </a:r>
            <a:r>
              <a:rPr dirty="0" spc="15"/>
              <a:t> </a:t>
            </a:r>
            <a:r>
              <a:rPr dirty="0" spc="50"/>
              <a:t>&amp;</a:t>
            </a:r>
            <a:r>
              <a:rPr dirty="0" spc="15"/>
              <a:t> </a:t>
            </a:r>
            <a:r>
              <a:rPr dirty="0" spc="-25"/>
              <a:t>Log</a:t>
            </a:r>
            <a:r>
              <a:rPr dirty="0" spc="-40"/>
              <a:t>a</a:t>
            </a:r>
            <a:r>
              <a:rPr dirty="0" spc="-25"/>
              <a:t>ritmo:</a:t>
            </a:r>
            <a:r>
              <a:rPr dirty="0" spc="75"/>
              <a:t> </a:t>
            </a:r>
            <a:r>
              <a:rPr dirty="0" spc="-35"/>
              <a:t>p</a:t>
            </a:r>
            <a:r>
              <a:rPr dirty="0" spc="-50"/>
              <a:t>a</a:t>
            </a:r>
            <a:r>
              <a:rPr dirty="0" spc="-25"/>
              <a:t>rte</a:t>
            </a:r>
            <a:r>
              <a:rPr dirty="0" spc="15"/>
              <a:t> </a:t>
            </a:r>
            <a:r>
              <a:rPr dirty="0" spc="-55"/>
              <a:t>3</a:t>
            </a:r>
          </a:p>
        </p:txBody>
      </p:sp>
      <p:sp>
        <p:nvSpPr>
          <p:cNvPr id="32" name="object 32"/>
          <p:cNvSpPr txBox="1"/>
          <p:nvPr/>
        </p:nvSpPr>
        <p:spPr>
          <a:xfrm>
            <a:off x="3458971" y="3367563"/>
            <a:ext cx="54737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25">
                <a:solidFill>
                  <a:srgbClr val="7A0000"/>
                </a:solidFill>
                <a:latin typeface="Lucida Sans Unicode"/>
                <a:cs typeface="Lucida Sans Unicode"/>
              </a:rPr>
              <a:t>Unitelma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Sapienza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4280865" y="3367563"/>
            <a:ext cx="19367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5">
                <a:solidFill>
                  <a:srgbClr val="FFFFFF"/>
                </a:solidFill>
                <a:latin typeface="Lucida Sans Unicode"/>
                <a:cs typeface="Lucida Sans Unicode"/>
              </a:rPr>
              <a:t>10/27</a:t>
            </a:r>
            <a:endParaRPr sz="5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7630" y="24034"/>
            <a:ext cx="48895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Soluzioni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45">
                <a:solidFill>
                  <a:srgbClr val="7A0000"/>
                </a:solidFill>
                <a:latin typeface="Lucida Sans Unicode"/>
                <a:cs typeface="Lucida Sans Unicode"/>
              </a:rPr>
              <a:t>esempi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493522" y="542921"/>
            <a:ext cx="504825" cy="1758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1500" spc="-75">
                <a:solidFill>
                  <a:srgbClr val="0000FF"/>
                </a:solidFill>
                <a:latin typeface="Tahoma"/>
                <a:cs typeface="Tahoma"/>
              </a:rPr>
              <a:t>3</a:t>
            </a:r>
            <a:r>
              <a:rPr dirty="0" sz="700" spc="45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r>
              <a:rPr dirty="0" sz="700" spc="210" i="1">
                <a:solidFill>
                  <a:srgbClr val="0000FF"/>
                </a:solidFill>
                <a:latin typeface="Arial"/>
                <a:cs typeface="Arial"/>
              </a:rPr>
              <a:t>−</a:t>
            </a:r>
            <a:r>
              <a:rPr dirty="0" sz="700" spc="-80">
                <a:solidFill>
                  <a:srgbClr val="0000FF"/>
                </a:solidFill>
                <a:latin typeface="Lucida Sans Unicode"/>
                <a:cs typeface="Lucida Sans Unicode"/>
              </a:rPr>
              <a:t>5</a:t>
            </a:r>
            <a:r>
              <a:rPr dirty="0" sz="700" spc="10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baseline="-22222" sz="1500" spc="60">
                <a:solidFill>
                  <a:srgbClr val="0000FF"/>
                </a:solidFill>
                <a:latin typeface="Tahoma"/>
                <a:cs typeface="Tahoma"/>
              </a:rPr>
              <a:t>=</a:t>
            </a:r>
            <a:r>
              <a:rPr dirty="0" baseline="-22222" sz="1500" spc="-6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baseline="-22222" sz="1500" spc="-75">
                <a:solidFill>
                  <a:srgbClr val="0000FF"/>
                </a:solidFill>
                <a:latin typeface="Tahoma"/>
                <a:cs typeface="Tahoma"/>
              </a:rPr>
              <a:t>1</a:t>
            </a:r>
            <a:endParaRPr baseline="-22222" sz="1500">
              <a:latin typeface="Tahoma"/>
              <a:cs typeface="Tahom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134338" y="542921"/>
            <a:ext cx="2228850" cy="21462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00355" algn="l"/>
                <a:tab pos="1407160" algn="l"/>
                <a:tab pos="1695450" algn="l"/>
              </a:tabLst>
            </a:pPr>
            <a:r>
              <a:rPr dirty="0" sz="1000" spc="-220">
                <a:latin typeface="Lucida Sans Unicode"/>
                <a:cs typeface="Lucida Sans Unicode"/>
              </a:rPr>
              <a:t>⇔</a:t>
            </a:r>
            <a:r>
              <a:rPr dirty="0" sz="1000" spc="-220">
                <a:latin typeface="Lucida Sans Unicode"/>
                <a:cs typeface="Lucida Sans Unicode"/>
              </a:rPr>
              <a:t>	</a:t>
            </a:r>
            <a:r>
              <a:rPr dirty="0" sz="1000" spc="-30">
                <a:latin typeface="Tahoma"/>
                <a:cs typeface="Tahoma"/>
              </a:rPr>
              <a:t>lo</a:t>
            </a:r>
            <a:r>
              <a:rPr dirty="0" sz="1000" spc="-30">
                <a:latin typeface="Tahoma"/>
                <a:cs typeface="Tahoma"/>
              </a:rPr>
              <a:t>g</a:t>
            </a:r>
            <a:r>
              <a:rPr dirty="0" baseline="-19841" sz="1050" spc="-120">
                <a:latin typeface="Lucida Sans Unicode"/>
                <a:cs typeface="Lucida Sans Unicode"/>
              </a:rPr>
              <a:t>3</a:t>
            </a:r>
            <a:r>
              <a:rPr dirty="0" baseline="-19841" sz="1050" spc="-15">
                <a:latin typeface="Lucida Sans Unicode"/>
                <a:cs typeface="Lucida Sans Unicode"/>
              </a:rPr>
              <a:t> </a:t>
            </a:r>
            <a:r>
              <a:rPr dirty="0" sz="1000" spc="-50">
                <a:latin typeface="Tahoma"/>
                <a:cs typeface="Tahoma"/>
              </a:rPr>
              <a:t>3</a:t>
            </a:r>
            <a:r>
              <a:rPr dirty="0" baseline="31746" sz="1050" spc="67" i="1">
                <a:latin typeface="Trebuchet MS"/>
                <a:cs typeface="Trebuchet MS"/>
              </a:rPr>
              <a:t>x</a:t>
            </a:r>
            <a:r>
              <a:rPr dirty="0" baseline="31746" sz="1050" spc="315" i="1">
                <a:latin typeface="Arial"/>
                <a:cs typeface="Arial"/>
              </a:rPr>
              <a:t>−</a:t>
            </a:r>
            <a:r>
              <a:rPr dirty="0" baseline="31746" sz="1050" spc="-120">
                <a:latin typeface="Lucida Sans Unicode"/>
                <a:cs typeface="Lucida Sans Unicode"/>
              </a:rPr>
              <a:t>5</a:t>
            </a:r>
            <a:r>
              <a:rPr dirty="0" baseline="31746" sz="1050" spc="157">
                <a:latin typeface="Lucida Sans Unicode"/>
                <a:cs typeface="Lucida Sans Unicode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lo</a:t>
            </a:r>
            <a:r>
              <a:rPr dirty="0" sz="1000" spc="-30">
                <a:latin typeface="Tahoma"/>
                <a:cs typeface="Tahoma"/>
              </a:rPr>
              <a:t>g</a:t>
            </a:r>
            <a:r>
              <a:rPr dirty="0" baseline="-19841" sz="1050" spc="-120">
                <a:latin typeface="Lucida Sans Unicode"/>
                <a:cs typeface="Lucida Sans Unicode"/>
              </a:rPr>
              <a:t>3</a:t>
            </a:r>
            <a:r>
              <a:rPr dirty="0" baseline="-19841" sz="1050" spc="-15">
                <a:latin typeface="Lucida Sans Unicode"/>
                <a:cs typeface="Lucida Sans Unicode"/>
              </a:rPr>
              <a:t> </a:t>
            </a:r>
            <a:r>
              <a:rPr dirty="0" sz="1000" spc="-50">
                <a:latin typeface="Tahoma"/>
                <a:cs typeface="Tahoma"/>
              </a:rPr>
              <a:t>1</a:t>
            </a:r>
            <a:r>
              <a:rPr dirty="0" sz="1000">
                <a:latin typeface="Tahoma"/>
                <a:cs typeface="Tahoma"/>
              </a:rPr>
              <a:t>	</a:t>
            </a:r>
            <a:r>
              <a:rPr dirty="0" sz="1000" spc="-220">
                <a:latin typeface="Lucida Sans Unicode"/>
                <a:cs typeface="Lucida Sans Unicode"/>
              </a:rPr>
              <a:t>⇔</a:t>
            </a:r>
            <a:r>
              <a:rPr dirty="0" sz="1000">
                <a:latin typeface="Lucida Sans Unicode"/>
                <a:cs typeface="Lucida Sans Unicode"/>
              </a:rPr>
              <a:t>	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10" i="1">
                <a:latin typeface="Trebuchet MS"/>
                <a:cs typeface="Trebuchet MS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50">
                <a:latin typeface="Tahoma"/>
                <a:cs typeface="Tahoma"/>
              </a:rPr>
              <a:t>5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0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498977" y="566659"/>
            <a:ext cx="615950" cy="1911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00355" algn="l"/>
              </a:tabLst>
            </a:pPr>
            <a:r>
              <a:rPr dirty="0" sz="1000" spc="-220">
                <a:latin typeface="Lucida Sans Unicode"/>
                <a:cs typeface="Lucida Sans Unicode"/>
              </a:rPr>
              <a:t>⇔</a:t>
            </a:r>
            <a:r>
              <a:rPr dirty="0" sz="1000" spc="-220">
                <a:latin typeface="Lucida Sans Unicode"/>
                <a:cs typeface="Lucida Sans Unicode"/>
              </a:rPr>
              <a:t>	</a:t>
            </a:r>
            <a:r>
              <a:rPr dirty="0" sz="1000" spc="-45" i="1">
                <a:solidFill>
                  <a:srgbClr val="FF0000"/>
                </a:solidFill>
                <a:latin typeface="Trebuchet MS"/>
                <a:cs typeface="Trebuchet MS"/>
              </a:rPr>
              <a:t>x</a:t>
            </a:r>
            <a:r>
              <a:rPr dirty="0" sz="1000" spc="65" i="1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dirty="0" sz="1000" spc="40">
                <a:solidFill>
                  <a:srgbClr val="FF0000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5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27672" y="1049028"/>
            <a:ext cx="715645" cy="1758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1500" spc="-75">
                <a:solidFill>
                  <a:srgbClr val="0000FF"/>
                </a:solidFill>
                <a:latin typeface="Tahoma"/>
                <a:cs typeface="Tahoma"/>
              </a:rPr>
              <a:t>7</a:t>
            </a:r>
            <a:r>
              <a:rPr dirty="0" sz="700" spc="-15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r>
              <a:rPr dirty="0" sz="700" spc="-150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sz="700" spc="-30">
                <a:solidFill>
                  <a:srgbClr val="0000FF"/>
                </a:solidFill>
                <a:latin typeface="Lucida Sans Unicode"/>
                <a:cs typeface="Lucida Sans Unicode"/>
              </a:rPr>
              <a:t>+3</a:t>
            </a:r>
            <a:r>
              <a:rPr dirty="0" sz="700" spc="10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baseline="-22222" sz="1500" spc="60">
                <a:solidFill>
                  <a:srgbClr val="0000FF"/>
                </a:solidFill>
                <a:latin typeface="Tahoma"/>
                <a:cs typeface="Tahoma"/>
              </a:rPr>
              <a:t>=</a:t>
            </a:r>
            <a:r>
              <a:rPr dirty="0" baseline="-22222" sz="1500" spc="-6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baseline="-22222" sz="1500" spc="-82">
                <a:solidFill>
                  <a:srgbClr val="0000FF"/>
                </a:solidFill>
                <a:latin typeface="Tahoma"/>
                <a:cs typeface="Tahoma"/>
              </a:rPr>
              <a:t>4</a:t>
            </a:r>
            <a:r>
              <a:rPr dirty="0" sz="700" spc="-80">
                <a:solidFill>
                  <a:srgbClr val="0000FF"/>
                </a:solidFill>
                <a:latin typeface="Lucida Sans Unicode"/>
                <a:cs typeface="Lucida Sans Unicode"/>
              </a:rPr>
              <a:t>1</a:t>
            </a:r>
            <a:r>
              <a:rPr dirty="0" sz="700" spc="210" i="1">
                <a:solidFill>
                  <a:srgbClr val="0000FF"/>
                </a:solidFill>
                <a:latin typeface="Arial"/>
                <a:cs typeface="Arial"/>
              </a:rPr>
              <a:t>−</a:t>
            </a:r>
            <a:r>
              <a:rPr dirty="0" sz="700" spc="-80">
                <a:solidFill>
                  <a:srgbClr val="0000FF"/>
                </a:solidFill>
                <a:latin typeface="Lucida Sans Unicode"/>
                <a:cs typeface="Lucida Sans Unicode"/>
              </a:rPr>
              <a:t>2</a:t>
            </a:r>
            <a:r>
              <a:rPr dirty="0" sz="700" spc="-15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endParaRPr sz="700">
              <a:latin typeface="Trebuchet MS"/>
              <a:cs typeface="Trebuchet MS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158430" y="1049028"/>
            <a:ext cx="3122295" cy="21462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1597025" algn="l"/>
                <a:tab pos="1885314" algn="l"/>
              </a:tabLst>
            </a:pPr>
            <a:r>
              <a:rPr dirty="0" sz="1000" spc="-220">
                <a:latin typeface="Lucida Sans Unicode"/>
                <a:cs typeface="Lucida Sans Unicode"/>
              </a:rPr>
              <a:t>⇔</a:t>
            </a:r>
            <a:r>
              <a:rPr dirty="0" sz="1000" spc="-220">
                <a:latin typeface="Lucida Sans Unicode"/>
                <a:cs typeface="Lucida Sans Unicode"/>
              </a:rPr>
              <a:t>  </a:t>
            </a:r>
            <a:r>
              <a:rPr dirty="0" sz="1000" spc="45">
                <a:latin typeface="Lucida Sans Unicode"/>
                <a:cs typeface="Lucida Sans Unicode"/>
              </a:rPr>
              <a:t> </a:t>
            </a:r>
            <a:r>
              <a:rPr dirty="0" sz="1000" spc="-30">
                <a:latin typeface="Tahoma"/>
                <a:cs typeface="Tahoma"/>
              </a:rPr>
              <a:t>lo</a:t>
            </a:r>
            <a:r>
              <a:rPr dirty="0" sz="1000" spc="-30">
                <a:latin typeface="Tahoma"/>
                <a:cs typeface="Tahoma"/>
              </a:rPr>
              <a:t>g</a:t>
            </a:r>
            <a:r>
              <a:rPr dirty="0" baseline="-19841" sz="1050" spc="-120">
                <a:latin typeface="Lucida Sans Unicode"/>
                <a:cs typeface="Lucida Sans Unicode"/>
              </a:rPr>
              <a:t>7</a:t>
            </a:r>
            <a:r>
              <a:rPr dirty="0" baseline="-19841" sz="1050" spc="-15">
                <a:latin typeface="Lucida Sans Unicode"/>
                <a:cs typeface="Lucida Sans Unicode"/>
              </a:rPr>
              <a:t> </a:t>
            </a:r>
            <a:r>
              <a:rPr dirty="0" sz="1000" spc="-50">
                <a:latin typeface="Tahoma"/>
                <a:cs typeface="Tahoma"/>
              </a:rPr>
              <a:t>7</a:t>
            </a:r>
            <a:r>
              <a:rPr dirty="0" baseline="31746" sz="1050" spc="-22" i="1">
                <a:latin typeface="Trebuchet MS"/>
                <a:cs typeface="Trebuchet MS"/>
              </a:rPr>
              <a:t>x</a:t>
            </a:r>
            <a:r>
              <a:rPr dirty="0" baseline="31746" sz="1050" spc="-225" i="1">
                <a:latin typeface="Trebuchet MS"/>
                <a:cs typeface="Trebuchet MS"/>
              </a:rPr>
              <a:t> </a:t>
            </a:r>
            <a:r>
              <a:rPr dirty="0" baseline="31746" sz="1050" spc="-44">
                <a:latin typeface="Lucida Sans Unicode"/>
                <a:cs typeface="Lucida Sans Unicode"/>
              </a:rPr>
              <a:t>+3</a:t>
            </a:r>
            <a:r>
              <a:rPr dirty="0" baseline="31746" sz="1050" spc="157">
                <a:latin typeface="Lucida Sans Unicode"/>
                <a:cs typeface="Lucida Sans Unicode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lo</a:t>
            </a:r>
            <a:r>
              <a:rPr dirty="0" sz="1000" spc="-30">
                <a:latin typeface="Tahoma"/>
                <a:cs typeface="Tahoma"/>
              </a:rPr>
              <a:t>g</a:t>
            </a:r>
            <a:r>
              <a:rPr dirty="0" baseline="-19841" sz="1050" spc="-120">
                <a:latin typeface="Lucida Sans Unicode"/>
                <a:cs typeface="Lucida Sans Unicode"/>
              </a:rPr>
              <a:t>7</a:t>
            </a:r>
            <a:r>
              <a:rPr dirty="0" baseline="-19841" sz="1050" spc="-15">
                <a:latin typeface="Lucida Sans Unicode"/>
                <a:cs typeface="Lucida Sans Unicode"/>
              </a:rPr>
              <a:t> </a:t>
            </a:r>
            <a:r>
              <a:rPr dirty="0" sz="1000" spc="-50">
                <a:latin typeface="Tahoma"/>
                <a:cs typeface="Tahoma"/>
              </a:rPr>
              <a:t>4</a:t>
            </a:r>
            <a:r>
              <a:rPr dirty="0" baseline="31746" sz="1050" spc="-120">
                <a:latin typeface="Lucida Sans Unicode"/>
                <a:cs typeface="Lucida Sans Unicode"/>
              </a:rPr>
              <a:t>1</a:t>
            </a:r>
            <a:r>
              <a:rPr dirty="0" baseline="31746" sz="1050" spc="315" i="1">
                <a:latin typeface="Arial"/>
                <a:cs typeface="Arial"/>
              </a:rPr>
              <a:t>−</a:t>
            </a:r>
            <a:r>
              <a:rPr dirty="0" baseline="31746" sz="1050" spc="-120">
                <a:latin typeface="Lucida Sans Unicode"/>
                <a:cs typeface="Lucida Sans Unicode"/>
              </a:rPr>
              <a:t>2</a:t>
            </a:r>
            <a:r>
              <a:rPr dirty="0" baseline="31746" sz="1050" spc="-22" i="1">
                <a:latin typeface="Trebuchet MS"/>
                <a:cs typeface="Trebuchet MS"/>
              </a:rPr>
              <a:t>x</a:t>
            </a:r>
            <a:r>
              <a:rPr dirty="0" baseline="31746" sz="1050" i="1">
                <a:latin typeface="Trebuchet MS"/>
                <a:cs typeface="Trebuchet MS"/>
              </a:rPr>
              <a:t>	</a:t>
            </a:r>
            <a:r>
              <a:rPr dirty="0" sz="1000" spc="-220">
                <a:latin typeface="Lucida Sans Unicode"/>
                <a:cs typeface="Lucida Sans Unicode"/>
              </a:rPr>
              <a:t>⇔</a:t>
            </a:r>
            <a:r>
              <a:rPr dirty="0" sz="1000">
                <a:latin typeface="Lucida Sans Unicode"/>
                <a:cs typeface="Lucida Sans Unicode"/>
              </a:rPr>
              <a:t>	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10" i="1">
                <a:latin typeface="Trebuchet MS"/>
                <a:cs typeface="Trebuchet MS"/>
              </a:rPr>
              <a:t> </a:t>
            </a:r>
            <a:r>
              <a:rPr dirty="0" sz="1000" spc="40">
                <a:latin typeface="Tahoma"/>
                <a:cs typeface="Tahoma"/>
              </a:rPr>
              <a:t>+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3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(1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50">
                <a:latin typeface="Tahoma"/>
                <a:cs typeface="Tahoma"/>
              </a:rPr>
              <a:t>2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-210" i="1">
                <a:latin typeface="Trebuchet MS"/>
                <a:cs typeface="Trebuchet MS"/>
              </a:rPr>
              <a:t> </a:t>
            </a:r>
            <a:r>
              <a:rPr dirty="0" sz="1000">
                <a:latin typeface="Tahoma"/>
                <a:cs typeface="Tahoma"/>
              </a:rPr>
              <a:t>)</a:t>
            </a:r>
            <a:r>
              <a:rPr dirty="0" sz="1000" spc="-150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lo</a:t>
            </a:r>
            <a:r>
              <a:rPr dirty="0" sz="1000" spc="-30">
                <a:latin typeface="Tahoma"/>
                <a:cs typeface="Tahoma"/>
              </a:rPr>
              <a:t>g</a:t>
            </a:r>
            <a:r>
              <a:rPr dirty="0" baseline="-19841" sz="1050" spc="-120">
                <a:latin typeface="Lucida Sans Unicode"/>
                <a:cs typeface="Lucida Sans Unicode"/>
              </a:rPr>
              <a:t>7</a:t>
            </a:r>
            <a:r>
              <a:rPr dirty="0" baseline="-19841" sz="1050" spc="-15">
                <a:latin typeface="Lucida Sans Unicode"/>
                <a:cs typeface="Lucida Sans Unicode"/>
              </a:rPr>
              <a:t> </a:t>
            </a:r>
            <a:r>
              <a:rPr dirty="0" sz="1000" spc="-50">
                <a:latin typeface="Tahoma"/>
                <a:cs typeface="Tahoma"/>
              </a:rPr>
              <a:t>4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158430" y="1410701"/>
            <a:ext cx="2381885" cy="1911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1877060" algn="l"/>
                <a:tab pos="2164715" algn="l"/>
              </a:tabLst>
            </a:pPr>
            <a:r>
              <a:rPr dirty="0" sz="1000" spc="-220">
                <a:latin typeface="Lucida Sans Unicode"/>
                <a:cs typeface="Lucida Sans Unicode"/>
              </a:rPr>
              <a:t>⇔</a:t>
            </a:r>
            <a:r>
              <a:rPr dirty="0" sz="1000" spc="-220">
                <a:latin typeface="Lucida Sans Unicode"/>
                <a:cs typeface="Lucida Sans Unicode"/>
              </a:rPr>
              <a:t>  </a:t>
            </a:r>
            <a:r>
              <a:rPr dirty="0" sz="1000" spc="45">
                <a:latin typeface="Lucida Sans Unicode"/>
                <a:cs typeface="Lucida Sans Unicode"/>
              </a:rPr>
              <a:t> 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-210" i="1">
                <a:latin typeface="Trebuchet MS"/>
                <a:cs typeface="Trebuchet MS"/>
              </a:rPr>
              <a:t> </a:t>
            </a:r>
            <a:r>
              <a:rPr dirty="0" sz="1000" spc="-25">
                <a:latin typeface="Tahoma"/>
                <a:cs typeface="Tahoma"/>
              </a:rPr>
              <a:t>(1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40">
                <a:latin typeface="Tahoma"/>
                <a:cs typeface="Tahoma"/>
              </a:rPr>
              <a:t>+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2</a:t>
            </a:r>
            <a:r>
              <a:rPr dirty="0" sz="1000" spc="-150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lo</a:t>
            </a:r>
            <a:r>
              <a:rPr dirty="0" sz="1000" spc="-30">
                <a:latin typeface="Tahoma"/>
                <a:cs typeface="Tahoma"/>
              </a:rPr>
              <a:t>g</a:t>
            </a:r>
            <a:r>
              <a:rPr dirty="0" baseline="-19841" sz="1050" spc="-120">
                <a:latin typeface="Lucida Sans Unicode"/>
                <a:cs typeface="Lucida Sans Unicode"/>
              </a:rPr>
              <a:t>7</a:t>
            </a:r>
            <a:r>
              <a:rPr dirty="0" baseline="-19841" sz="1050" spc="-15">
                <a:latin typeface="Lucida Sans Unicode"/>
                <a:cs typeface="Lucida Sans Unicode"/>
              </a:rPr>
              <a:t> </a:t>
            </a:r>
            <a:r>
              <a:rPr dirty="0" sz="1000" spc="-25">
                <a:latin typeface="Tahoma"/>
                <a:cs typeface="Tahoma"/>
              </a:rPr>
              <a:t>4)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lo</a:t>
            </a:r>
            <a:r>
              <a:rPr dirty="0" sz="1000" spc="-30">
                <a:latin typeface="Tahoma"/>
                <a:cs typeface="Tahoma"/>
              </a:rPr>
              <a:t>g</a:t>
            </a:r>
            <a:r>
              <a:rPr dirty="0" baseline="-19841" sz="1050" spc="-120">
                <a:latin typeface="Lucida Sans Unicode"/>
                <a:cs typeface="Lucida Sans Unicode"/>
              </a:rPr>
              <a:t>7</a:t>
            </a:r>
            <a:r>
              <a:rPr dirty="0" baseline="-19841" sz="1050" spc="-15">
                <a:latin typeface="Lucida Sans Unicode"/>
                <a:cs typeface="Lucida Sans Unicode"/>
              </a:rPr>
              <a:t> </a:t>
            </a:r>
            <a:r>
              <a:rPr dirty="0" sz="1000" spc="-50">
                <a:latin typeface="Tahoma"/>
                <a:cs typeface="Tahoma"/>
              </a:rPr>
              <a:t>4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50">
                <a:latin typeface="Tahoma"/>
                <a:cs typeface="Tahoma"/>
              </a:rPr>
              <a:t>3</a:t>
            </a:r>
            <a:r>
              <a:rPr dirty="0" sz="1000">
                <a:latin typeface="Tahoma"/>
                <a:cs typeface="Tahoma"/>
              </a:rPr>
              <a:t>	</a:t>
            </a:r>
            <a:r>
              <a:rPr dirty="0" sz="1000" spc="-220">
                <a:latin typeface="Lucida Sans Unicode"/>
                <a:cs typeface="Lucida Sans Unicode"/>
              </a:rPr>
              <a:t>⇔</a:t>
            </a:r>
            <a:r>
              <a:rPr dirty="0" sz="1000">
                <a:latin typeface="Lucida Sans Unicode"/>
                <a:cs typeface="Lucida Sans Unicode"/>
              </a:rPr>
              <a:t>	</a:t>
            </a:r>
            <a:r>
              <a:rPr dirty="0" sz="1000" spc="-45" i="1">
                <a:solidFill>
                  <a:srgbClr val="FF0000"/>
                </a:solidFill>
                <a:latin typeface="Trebuchet MS"/>
                <a:cs typeface="Trebuchet MS"/>
              </a:rPr>
              <a:t>x</a:t>
            </a:r>
            <a:r>
              <a:rPr dirty="0" sz="1000" spc="65" i="1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dirty="0" sz="1000" spc="40">
                <a:solidFill>
                  <a:srgbClr val="FF0000"/>
                </a:solidFill>
                <a:latin typeface="Tahoma"/>
                <a:cs typeface="Tahoma"/>
              </a:rPr>
              <a:t>=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564864" y="1325103"/>
            <a:ext cx="624205" cy="1739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1</a:t>
            </a:r>
            <a:r>
              <a:rPr dirty="0" sz="1000" spc="-9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40">
                <a:solidFill>
                  <a:srgbClr val="FF0000"/>
                </a:solidFill>
                <a:latin typeface="Tahoma"/>
                <a:cs typeface="Tahoma"/>
              </a:rPr>
              <a:t>+</a:t>
            </a:r>
            <a:r>
              <a:rPr dirty="0" sz="1000" spc="-9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2</a:t>
            </a:r>
            <a:r>
              <a:rPr dirty="0" sz="1000" spc="-15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30">
                <a:solidFill>
                  <a:srgbClr val="FF0000"/>
                </a:solidFill>
                <a:latin typeface="Tahoma"/>
                <a:cs typeface="Tahoma"/>
              </a:rPr>
              <a:t>lo</a:t>
            </a:r>
            <a:r>
              <a:rPr dirty="0" sz="1000" spc="-30">
                <a:solidFill>
                  <a:srgbClr val="FF0000"/>
                </a:solidFill>
                <a:latin typeface="Tahoma"/>
                <a:cs typeface="Tahoma"/>
              </a:rPr>
              <a:t>g</a:t>
            </a:r>
            <a:r>
              <a:rPr dirty="0" baseline="-19841" sz="1050" spc="-120">
                <a:solidFill>
                  <a:srgbClr val="FF0000"/>
                </a:solidFill>
                <a:latin typeface="Lucida Sans Unicode"/>
                <a:cs typeface="Lucida Sans Unicode"/>
              </a:rPr>
              <a:t>7</a:t>
            </a:r>
            <a:r>
              <a:rPr dirty="0" baseline="-19841" sz="1050" spc="-15">
                <a:solidFill>
                  <a:srgbClr val="FF0000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4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3577564" y="1486954"/>
            <a:ext cx="598805" cy="0"/>
          </a:xfrm>
          <a:custGeom>
            <a:avLst/>
            <a:gdLst/>
            <a:ahLst/>
            <a:cxnLst/>
            <a:rect l="l" t="t" r="r" b="b"/>
            <a:pathLst>
              <a:path w="598804" h="0">
                <a:moveTo>
                  <a:pt x="0" y="0"/>
                </a:moveTo>
                <a:lnTo>
                  <a:pt x="598487" y="0"/>
                </a:lnTo>
              </a:path>
            </a:pathLst>
          </a:custGeom>
          <a:ln w="5054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 txBox="1"/>
          <p:nvPr/>
        </p:nvSpPr>
        <p:spPr>
          <a:xfrm>
            <a:off x="3607041" y="1497493"/>
            <a:ext cx="539750" cy="1911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35">
                <a:solidFill>
                  <a:srgbClr val="FF0000"/>
                </a:solidFill>
                <a:latin typeface="Tahoma"/>
                <a:cs typeface="Tahoma"/>
              </a:rPr>
              <a:t>log</a:t>
            </a:r>
            <a:r>
              <a:rPr dirty="0" sz="1000" spc="-3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3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4</a:t>
            </a:r>
            <a:r>
              <a:rPr dirty="0" sz="1000" spc="-9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25">
                <a:solidFill>
                  <a:srgbClr val="FF0000"/>
                </a:solidFill>
                <a:latin typeface="Lucida Sans Unicode"/>
                <a:cs typeface="Lucida Sans Unicode"/>
              </a:rPr>
              <a:t>−</a:t>
            </a:r>
            <a:r>
              <a:rPr dirty="0" sz="1000" spc="-95">
                <a:solidFill>
                  <a:srgbClr val="FF0000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3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3765550" y="1556927"/>
            <a:ext cx="73025" cy="114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-80">
                <a:solidFill>
                  <a:srgbClr val="FF0000"/>
                </a:solidFill>
                <a:latin typeface="Lucida Sans Unicode"/>
                <a:cs typeface="Lucida Sans Unicode"/>
              </a:rPr>
              <a:t>7</a:t>
            </a:r>
            <a:endParaRPr sz="700">
              <a:latin typeface="Lucida Sans Unicode"/>
              <a:cs typeface="Lucida Sans Unicode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575055" y="1899049"/>
            <a:ext cx="628015" cy="1822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1500" spc="-75">
                <a:solidFill>
                  <a:srgbClr val="0000FF"/>
                </a:solidFill>
                <a:latin typeface="Tahoma"/>
                <a:cs typeface="Tahoma"/>
              </a:rPr>
              <a:t>5</a:t>
            </a:r>
            <a:r>
              <a:rPr dirty="0" baseline="-22222" sz="1500" spc="-75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baseline="-22222" sz="1500" spc="37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700" spc="-80">
                <a:solidFill>
                  <a:srgbClr val="0000FF"/>
                </a:solidFill>
                <a:latin typeface="Lucida Sans Unicode"/>
                <a:cs typeface="Lucida Sans Unicode"/>
              </a:rPr>
              <a:t>4</a:t>
            </a:r>
            <a:r>
              <a:rPr dirty="0" sz="700" spc="210" i="1">
                <a:solidFill>
                  <a:srgbClr val="0000FF"/>
                </a:solidFill>
                <a:latin typeface="Arial"/>
                <a:cs typeface="Arial"/>
              </a:rPr>
              <a:t>−</a:t>
            </a:r>
            <a:r>
              <a:rPr dirty="0" sz="700" spc="-15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r>
              <a:rPr dirty="0" sz="700" spc="-150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baseline="22222" sz="750" spc="-82">
                <a:solidFill>
                  <a:srgbClr val="0000FF"/>
                </a:solidFill>
                <a:latin typeface="Lucida Sans Unicode"/>
                <a:cs typeface="Lucida Sans Unicode"/>
              </a:rPr>
              <a:t>2</a:t>
            </a:r>
            <a:r>
              <a:rPr dirty="0" baseline="22222" sz="750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baseline="22222" sz="750" spc="89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baseline="-22222" sz="1500" spc="60">
                <a:solidFill>
                  <a:srgbClr val="0000FF"/>
                </a:solidFill>
                <a:latin typeface="Tahoma"/>
                <a:cs typeface="Tahoma"/>
              </a:rPr>
              <a:t>=</a:t>
            </a:r>
            <a:r>
              <a:rPr dirty="0" baseline="-22222" sz="1500" spc="-6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baseline="-22222" sz="1500" spc="-75">
                <a:solidFill>
                  <a:srgbClr val="0000FF"/>
                </a:solidFill>
                <a:latin typeface="Tahoma"/>
                <a:cs typeface="Tahoma"/>
              </a:rPr>
              <a:t>6</a:t>
            </a:r>
            <a:endParaRPr baseline="-22222" sz="1500">
              <a:latin typeface="Tahoma"/>
              <a:cs typeface="Tahoma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638314" y="1827750"/>
            <a:ext cx="345440" cy="14541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32105" algn="l"/>
              </a:tabLst>
            </a:pPr>
            <a:r>
              <a:rPr dirty="0" sz="700" spc="265" i="1">
                <a:solidFill>
                  <a:srgbClr val="0000FF"/>
                </a:solidFill>
                <a:latin typeface="Arial"/>
                <a:cs typeface="Arial"/>
              </a:rPr>
              <a:t>√</a:t>
            </a:r>
            <a:r>
              <a:rPr dirty="0" sz="700" spc="-5" u="sng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dirty="0" sz="700" spc="-5" u="sng">
                <a:solidFill>
                  <a:srgbClr val="0000FF"/>
                </a:solidFill>
                <a:latin typeface="Times New Roman"/>
                <a:cs typeface="Times New Roman"/>
              </a:rPr>
              <a:t>	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303782" y="1929039"/>
            <a:ext cx="575310" cy="1911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220">
                <a:latin typeface="Lucida Sans Unicode"/>
                <a:cs typeface="Lucida Sans Unicode"/>
              </a:rPr>
              <a:t>⇔</a:t>
            </a:r>
            <a:r>
              <a:rPr dirty="0" sz="1000" spc="-220">
                <a:latin typeface="Lucida Sans Unicode"/>
                <a:cs typeface="Lucida Sans Unicode"/>
              </a:rPr>
              <a:t>  </a:t>
            </a:r>
            <a:r>
              <a:rPr dirty="0" sz="1000" spc="45">
                <a:latin typeface="Lucida Sans Unicode"/>
                <a:cs typeface="Lucida Sans Unicode"/>
              </a:rPr>
              <a:t> </a:t>
            </a:r>
            <a:r>
              <a:rPr dirty="0" sz="1000" spc="-35">
                <a:latin typeface="Tahoma"/>
                <a:cs typeface="Tahoma"/>
              </a:rPr>
              <a:t>log</a:t>
            </a:r>
            <a:r>
              <a:rPr dirty="0" sz="1000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5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1715350" y="1988473"/>
            <a:ext cx="73025" cy="114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-80">
                <a:latin typeface="Lucida Sans Unicode"/>
                <a:cs typeface="Lucida Sans Unicode"/>
              </a:rPr>
              <a:t>5</a:t>
            </a:r>
            <a:endParaRPr sz="700">
              <a:latin typeface="Lucida Sans Unicode"/>
              <a:cs typeface="Lucida Sans Unicode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853069" y="1827750"/>
            <a:ext cx="345440" cy="14541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32105" algn="l"/>
              </a:tabLst>
            </a:pPr>
            <a:r>
              <a:rPr dirty="0" sz="700" spc="265" i="1">
                <a:latin typeface="Arial"/>
                <a:cs typeface="Arial"/>
              </a:rPr>
              <a:t>√</a:t>
            </a:r>
            <a:r>
              <a:rPr dirty="0" sz="700" spc="-5" u="sng">
                <a:latin typeface="Times New Roman"/>
                <a:cs typeface="Times New Roman"/>
              </a:rPr>
              <a:t> </a:t>
            </a:r>
            <a:r>
              <a:rPr dirty="0" sz="700" spc="-5" u="sng">
                <a:latin typeface="Times New Roman"/>
                <a:cs typeface="Times New Roman"/>
              </a:rPr>
              <a:t>	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1936191" y="1905300"/>
            <a:ext cx="194945" cy="1409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-80">
                <a:latin typeface="Lucida Sans Unicode"/>
                <a:cs typeface="Lucida Sans Unicode"/>
              </a:rPr>
              <a:t>4</a:t>
            </a:r>
            <a:r>
              <a:rPr dirty="0" sz="700" spc="210" i="1">
                <a:latin typeface="Arial"/>
                <a:cs typeface="Arial"/>
              </a:rPr>
              <a:t>−</a:t>
            </a:r>
            <a:r>
              <a:rPr dirty="0" sz="700" spc="-15" i="1">
                <a:latin typeface="Trebuchet MS"/>
                <a:cs typeface="Trebuchet MS"/>
              </a:rPr>
              <a:t>x</a:t>
            </a:r>
            <a:endParaRPr sz="700">
              <a:latin typeface="Trebuchet MS"/>
              <a:cs typeface="Trebuchet MS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2113788" y="1899049"/>
            <a:ext cx="5905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55">
                <a:latin typeface="Lucida Sans Unicode"/>
                <a:cs typeface="Lucida Sans Unicode"/>
              </a:rPr>
              <a:t>2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2195195" y="1929039"/>
            <a:ext cx="743585" cy="1911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603885" algn="l"/>
              </a:tabLst>
            </a:pP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log</a:t>
            </a:r>
            <a:r>
              <a:rPr dirty="0" sz="1000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6</a:t>
            </a:r>
            <a:r>
              <a:rPr dirty="0" sz="1000">
                <a:latin typeface="Tahoma"/>
                <a:cs typeface="Tahoma"/>
              </a:rPr>
              <a:t>	</a:t>
            </a:r>
            <a:r>
              <a:rPr dirty="0" sz="1000" spc="-220">
                <a:latin typeface="Lucida Sans Unicode"/>
                <a:cs typeface="Lucida Sans Unicode"/>
              </a:rPr>
              <a:t>⇔</a:t>
            </a:r>
            <a:endParaRPr sz="1000">
              <a:latin typeface="Lucida Sans Unicode"/>
              <a:cs typeface="Lucida Sans Unicode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2487256" y="1988473"/>
            <a:ext cx="73025" cy="114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-80">
                <a:latin typeface="Lucida Sans Unicode"/>
                <a:cs typeface="Lucida Sans Unicode"/>
              </a:rPr>
              <a:t>5</a:t>
            </a:r>
            <a:endParaRPr sz="700">
              <a:latin typeface="Lucida Sans Unicode"/>
              <a:cs typeface="Lucida Sans Unicode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3074860" y="1873251"/>
            <a:ext cx="25400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715">
                <a:latin typeface="Arial"/>
                <a:cs typeface="Arial"/>
              </a:rPr>
              <a:t>/</a:t>
            </a:r>
            <a:r>
              <a:rPr dirty="0" sz="1000" spc="520" u="sng">
                <a:latin typeface="Arial"/>
                <a:cs typeface="Arial"/>
              </a:rPr>
              <a:t> </a:t>
            </a:r>
            <a:endParaRPr sz="1000">
              <a:latin typeface="Arial"/>
              <a:cs typeface="Arial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3201377" y="1920998"/>
            <a:ext cx="831850" cy="1987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0">
                <a:latin typeface="Tahoma"/>
                <a:cs typeface="Tahoma"/>
              </a:rPr>
              <a:t>4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-210" i="1">
                <a:latin typeface="Trebuchet MS"/>
                <a:cs typeface="Trebuchet MS"/>
              </a:rPr>
              <a:t> </a:t>
            </a:r>
            <a:r>
              <a:rPr dirty="0" baseline="23809" sz="1050" spc="-120">
                <a:latin typeface="Lucida Sans Unicode"/>
                <a:cs typeface="Lucida Sans Unicode"/>
              </a:rPr>
              <a:t>2</a:t>
            </a:r>
            <a:r>
              <a:rPr dirty="0" baseline="23809" sz="1050" spc="157">
                <a:latin typeface="Lucida Sans Unicode"/>
                <a:cs typeface="Lucida Sans Unicode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log</a:t>
            </a:r>
            <a:r>
              <a:rPr dirty="0" sz="1000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6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3869816" y="1988473"/>
            <a:ext cx="73025" cy="114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-80">
                <a:latin typeface="Lucida Sans Unicode"/>
                <a:cs typeface="Lucida Sans Unicode"/>
              </a:rPr>
              <a:t>5</a:t>
            </a:r>
            <a:endParaRPr sz="700">
              <a:latin typeface="Lucida Sans Unicode"/>
              <a:cs typeface="Lucida Sans Unicode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1303782" y="2266046"/>
            <a:ext cx="1085215" cy="1911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220">
                <a:latin typeface="Lucida Sans Unicode"/>
                <a:cs typeface="Lucida Sans Unicode"/>
              </a:rPr>
              <a:t>⇔</a:t>
            </a:r>
            <a:r>
              <a:rPr dirty="0" sz="1000" spc="-220">
                <a:latin typeface="Lucida Sans Unicode"/>
                <a:cs typeface="Lucida Sans Unicode"/>
              </a:rPr>
              <a:t>  </a:t>
            </a:r>
            <a:r>
              <a:rPr dirty="0" sz="1000" spc="45">
                <a:latin typeface="Lucida Sans Unicode"/>
                <a:cs typeface="Lucida Sans Unicode"/>
              </a:rPr>
              <a:t> </a:t>
            </a:r>
            <a:r>
              <a:rPr dirty="0" sz="1000" spc="-50">
                <a:latin typeface="Tahoma"/>
                <a:cs typeface="Tahoma"/>
              </a:rPr>
              <a:t>4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i="1">
                <a:latin typeface="Trebuchet MS"/>
                <a:cs typeface="Trebuchet MS"/>
              </a:rPr>
              <a:t>  </a:t>
            </a:r>
            <a:r>
              <a:rPr dirty="0" sz="1000" spc="-114" i="1">
                <a:latin typeface="Trebuchet MS"/>
                <a:cs typeface="Trebuchet MS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log</a:t>
            </a:r>
            <a:r>
              <a:rPr dirty="0" sz="1000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6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1844687" y="2237964"/>
            <a:ext cx="453390" cy="1187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93065" algn="l"/>
              </a:tabLst>
            </a:pPr>
            <a:r>
              <a:rPr dirty="0" sz="700" spc="-80">
                <a:latin typeface="Lucida Sans Unicode"/>
                <a:cs typeface="Lucida Sans Unicode"/>
              </a:rPr>
              <a:t>2</a:t>
            </a:r>
            <a:r>
              <a:rPr dirty="0" sz="700" spc="-80">
                <a:latin typeface="Lucida Sans Unicode"/>
                <a:cs typeface="Lucida Sans Unicode"/>
              </a:rPr>
              <a:t>	</a:t>
            </a:r>
            <a:r>
              <a:rPr dirty="0" baseline="3968" sz="1050" spc="-120">
                <a:latin typeface="Lucida Sans Unicode"/>
                <a:cs typeface="Lucida Sans Unicode"/>
              </a:rPr>
              <a:t>2</a:t>
            </a:r>
            <a:endParaRPr baseline="3968" sz="1050">
              <a:latin typeface="Lucida Sans Unicode"/>
              <a:cs typeface="Lucida Sans Unicode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2225268" y="2325835"/>
            <a:ext cx="73025" cy="114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-80">
                <a:latin typeface="Lucida Sans Unicode"/>
                <a:cs typeface="Lucida Sans Unicode"/>
              </a:rPr>
              <a:t>5</a:t>
            </a:r>
            <a:endParaRPr sz="700">
              <a:latin typeface="Lucida Sans Unicode"/>
              <a:cs typeface="Lucida Sans Unicode"/>
            </a:endParaRPr>
          </a:p>
        </p:txBody>
      </p:sp>
      <p:sp>
        <p:nvSpPr>
          <p:cNvPr id="29" name="object 29"/>
          <p:cNvSpPr/>
          <p:nvPr/>
        </p:nvSpPr>
        <p:spPr>
          <a:xfrm>
            <a:off x="0" y="3364623"/>
            <a:ext cx="1383030" cy="91440"/>
          </a:xfrm>
          <a:custGeom>
            <a:avLst/>
            <a:gdLst/>
            <a:ahLst/>
            <a:cxnLst/>
            <a:rect l="l" t="t" r="r" b="b"/>
            <a:pathLst>
              <a:path w="1383030" h="91439">
                <a:moveTo>
                  <a:pt x="0" y="91376"/>
                </a:moveTo>
                <a:lnTo>
                  <a:pt x="1382420" y="91376"/>
                </a:lnTo>
                <a:lnTo>
                  <a:pt x="1382420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1382420" y="3364623"/>
            <a:ext cx="1935480" cy="91440"/>
          </a:xfrm>
          <a:custGeom>
            <a:avLst/>
            <a:gdLst/>
            <a:ahLst/>
            <a:cxnLst/>
            <a:rect l="l" t="t" r="r" b="b"/>
            <a:pathLst>
              <a:path w="1935479" h="91439">
                <a:moveTo>
                  <a:pt x="0" y="91376"/>
                </a:moveTo>
                <a:lnTo>
                  <a:pt x="1935352" y="91376"/>
                </a:lnTo>
                <a:lnTo>
                  <a:pt x="1935352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3317760" y="3364623"/>
            <a:ext cx="829944" cy="91440"/>
          </a:xfrm>
          <a:custGeom>
            <a:avLst/>
            <a:gdLst/>
            <a:ahLst/>
            <a:cxnLst/>
            <a:rect l="l" t="t" r="r" b="b"/>
            <a:pathLst>
              <a:path w="829945" h="91439">
                <a:moveTo>
                  <a:pt x="0" y="91376"/>
                </a:moveTo>
                <a:lnTo>
                  <a:pt x="829411" y="91376"/>
                </a:lnTo>
                <a:lnTo>
                  <a:pt x="829411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4147172" y="3364623"/>
            <a:ext cx="461009" cy="91440"/>
          </a:xfrm>
          <a:custGeom>
            <a:avLst/>
            <a:gdLst/>
            <a:ahLst/>
            <a:cxnLst/>
            <a:rect l="l" t="t" r="r" b="b"/>
            <a:pathLst>
              <a:path w="461010" h="91439">
                <a:moveTo>
                  <a:pt x="0" y="91376"/>
                </a:moveTo>
                <a:lnTo>
                  <a:pt x="460832" y="91376"/>
                </a:lnTo>
                <a:lnTo>
                  <a:pt x="46083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Agnese</a:t>
            </a:r>
            <a:r>
              <a:rPr dirty="0" spc="15"/>
              <a:t> </a:t>
            </a:r>
            <a:r>
              <a:rPr dirty="0" spc="-10"/>
              <a:t>Di</a:t>
            </a:r>
            <a:r>
              <a:rPr dirty="0" spc="15"/>
              <a:t> </a:t>
            </a:r>
            <a:r>
              <a:rPr dirty="0" spc="-30"/>
              <a:t>Castro</a:t>
            </a:r>
          </a:p>
        </p:txBody>
      </p:sp>
      <p:sp>
        <p:nvSpPr>
          <p:cNvPr id="34" name="object 34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0"/>
              <a:t>Es</a:t>
            </a:r>
            <a:r>
              <a:rPr dirty="0" spc="-5"/>
              <a:t>p</a:t>
            </a:r>
            <a:r>
              <a:rPr dirty="0" spc="-40"/>
              <a:t>onenziale</a:t>
            </a:r>
            <a:r>
              <a:rPr dirty="0" spc="15"/>
              <a:t> </a:t>
            </a:r>
            <a:r>
              <a:rPr dirty="0" spc="50"/>
              <a:t>&amp;</a:t>
            </a:r>
            <a:r>
              <a:rPr dirty="0" spc="15"/>
              <a:t> </a:t>
            </a:r>
            <a:r>
              <a:rPr dirty="0" spc="-25"/>
              <a:t>Log</a:t>
            </a:r>
            <a:r>
              <a:rPr dirty="0" spc="-40"/>
              <a:t>a</a:t>
            </a:r>
            <a:r>
              <a:rPr dirty="0" spc="-25"/>
              <a:t>ritmo:</a:t>
            </a:r>
            <a:r>
              <a:rPr dirty="0" spc="75"/>
              <a:t> </a:t>
            </a:r>
            <a:r>
              <a:rPr dirty="0" spc="-35"/>
              <a:t>p</a:t>
            </a:r>
            <a:r>
              <a:rPr dirty="0" spc="-50"/>
              <a:t>a</a:t>
            </a:r>
            <a:r>
              <a:rPr dirty="0" spc="-25"/>
              <a:t>rte</a:t>
            </a:r>
            <a:r>
              <a:rPr dirty="0" spc="15"/>
              <a:t> </a:t>
            </a:r>
            <a:r>
              <a:rPr dirty="0" spc="-55"/>
              <a:t>3</a:t>
            </a:r>
          </a:p>
        </p:txBody>
      </p:sp>
      <p:sp>
        <p:nvSpPr>
          <p:cNvPr id="35" name="object 35"/>
          <p:cNvSpPr txBox="1"/>
          <p:nvPr/>
        </p:nvSpPr>
        <p:spPr>
          <a:xfrm>
            <a:off x="3458971" y="3367563"/>
            <a:ext cx="54737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25">
                <a:solidFill>
                  <a:srgbClr val="7A0000"/>
                </a:solidFill>
                <a:latin typeface="Lucida Sans Unicode"/>
                <a:cs typeface="Lucida Sans Unicode"/>
              </a:rPr>
              <a:t>Unitelma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Sapienza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4280865" y="3367563"/>
            <a:ext cx="19367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5">
                <a:solidFill>
                  <a:srgbClr val="FFFFFF"/>
                </a:solidFill>
                <a:latin typeface="Lucida Sans Unicode"/>
                <a:cs typeface="Lucida Sans Unicode"/>
              </a:rPr>
              <a:t>10/27</a:t>
            </a:r>
            <a:endParaRPr sz="5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7630" y="24034"/>
            <a:ext cx="48895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Soluzioni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45">
                <a:solidFill>
                  <a:srgbClr val="7A0000"/>
                </a:solidFill>
                <a:latin typeface="Lucida Sans Unicode"/>
                <a:cs typeface="Lucida Sans Unicode"/>
              </a:rPr>
              <a:t>esempi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493522" y="542921"/>
            <a:ext cx="504825" cy="1758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1500" spc="-75">
                <a:solidFill>
                  <a:srgbClr val="0000FF"/>
                </a:solidFill>
                <a:latin typeface="Tahoma"/>
                <a:cs typeface="Tahoma"/>
              </a:rPr>
              <a:t>3</a:t>
            </a:r>
            <a:r>
              <a:rPr dirty="0" sz="700" spc="45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r>
              <a:rPr dirty="0" sz="700" spc="210" i="1">
                <a:solidFill>
                  <a:srgbClr val="0000FF"/>
                </a:solidFill>
                <a:latin typeface="Arial"/>
                <a:cs typeface="Arial"/>
              </a:rPr>
              <a:t>−</a:t>
            </a:r>
            <a:r>
              <a:rPr dirty="0" sz="700" spc="-80">
                <a:solidFill>
                  <a:srgbClr val="0000FF"/>
                </a:solidFill>
                <a:latin typeface="Lucida Sans Unicode"/>
                <a:cs typeface="Lucida Sans Unicode"/>
              </a:rPr>
              <a:t>5</a:t>
            </a:r>
            <a:r>
              <a:rPr dirty="0" sz="700" spc="10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baseline="-22222" sz="1500" spc="60">
                <a:solidFill>
                  <a:srgbClr val="0000FF"/>
                </a:solidFill>
                <a:latin typeface="Tahoma"/>
                <a:cs typeface="Tahoma"/>
              </a:rPr>
              <a:t>=</a:t>
            </a:r>
            <a:r>
              <a:rPr dirty="0" baseline="-22222" sz="1500" spc="-6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baseline="-22222" sz="1500" spc="-75">
                <a:solidFill>
                  <a:srgbClr val="0000FF"/>
                </a:solidFill>
                <a:latin typeface="Tahoma"/>
                <a:cs typeface="Tahoma"/>
              </a:rPr>
              <a:t>1</a:t>
            </a:r>
            <a:endParaRPr baseline="-22222" sz="1500">
              <a:latin typeface="Tahoma"/>
              <a:cs typeface="Tahom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134338" y="542921"/>
            <a:ext cx="2228850" cy="21462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00355" algn="l"/>
                <a:tab pos="1407160" algn="l"/>
                <a:tab pos="1695450" algn="l"/>
              </a:tabLst>
            </a:pPr>
            <a:r>
              <a:rPr dirty="0" sz="1000" spc="-220">
                <a:latin typeface="Lucida Sans Unicode"/>
                <a:cs typeface="Lucida Sans Unicode"/>
              </a:rPr>
              <a:t>⇔</a:t>
            </a:r>
            <a:r>
              <a:rPr dirty="0" sz="1000" spc="-220">
                <a:latin typeface="Lucida Sans Unicode"/>
                <a:cs typeface="Lucida Sans Unicode"/>
              </a:rPr>
              <a:t>	</a:t>
            </a:r>
            <a:r>
              <a:rPr dirty="0" sz="1000" spc="-30">
                <a:latin typeface="Tahoma"/>
                <a:cs typeface="Tahoma"/>
              </a:rPr>
              <a:t>lo</a:t>
            </a:r>
            <a:r>
              <a:rPr dirty="0" sz="1000" spc="-30">
                <a:latin typeface="Tahoma"/>
                <a:cs typeface="Tahoma"/>
              </a:rPr>
              <a:t>g</a:t>
            </a:r>
            <a:r>
              <a:rPr dirty="0" baseline="-19841" sz="1050" spc="-120">
                <a:latin typeface="Lucida Sans Unicode"/>
                <a:cs typeface="Lucida Sans Unicode"/>
              </a:rPr>
              <a:t>3</a:t>
            </a:r>
            <a:r>
              <a:rPr dirty="0" baseline="-19841" sz="1050" spc="-15">
                <a:latin typeface="Lucida Sans Unicode"/>
                <a:cs typeface="Lucida Sans Unicode"/>
              </a:rPr>
              <a:t> </a:t>
            </a:r>
            <a:r>
              <a:rPr dirty="0" sz="1000" spc="-50">
                <a:latin typeface="Tahoma"/>
                <a:cs typeface="Tahoma"/>
              </a:rPr>
              <a:t>3</a:t>
            </a:r>
            <a:r>
              <a:rPr dirty="0" baseline="31746" sz="1050" spc="67" i="1">
                <a:latin typeface="Trebuchet MS"/>
                <a:cs typeface="Trebuchet MS"/>
              </a:rPr>
              <a:t>x</a:t>
            </a:r>
            <a:r>
              <a:rPr dirty="0" baseline="31746" sz="1050" spc="315" i="1">
                <a:latin typeface="Arial"/>
                <a:cs typeface="Arial"/>
              </a:rPr>
              <a:t>−</a:t>
            </a:r>
            <a:r>
              <a:rPr dirty="0" baseline="31746" sz="1050" spc="-120">
                <a:latin typeface="Lucida Sans Unicode"/>
                <a:cs typeface="Lucida Sans Unicode"/>
              </a:rPr>
              <a:t>5</a:t>
            </a:r>
            <a:r>
              <a:rPr dirty="0" baseline="31746" sz="1050" spc="157">
                <a:latin typeface="Lucida Sans Unicode"/>
                <a:cs typeface="Lucida Sans Unicode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lo</a:t>
            </a:r>
            <a:r>
              <a:rPr dirty="0" sz="1000" spc="-30">
                <a:latin typeface="Tahoma"/>
                <a:cs typeface="Tahoma"/>
              </a:rPr>
              <a:t>g</a:t>
            </a:r>
            <a:r>
              <a:rPr dirty="0" baseline="-19841" sz="1050" spc="-120">
                <a:latin typeface="Lucida Sans Unicode"/>
                <a:cs typeface="Lucida Sans Unicode"/>
              </a:rPr>
              <a:t>3</a:t>
            </a:r>
            <a:r>
              <a:rPr dirty="0" baseline="-19841" sz="1050" spc="-15">
                <a:latin typeface="Lucida Sans Unicode"/>
                <a:cs typeface="Lucida Sans Unicode"/>
              </a:rPr>
              <a:t> </a:t>
            </a:r>
            <a:r>
              <a:rPr dirty="0" sz="1000" spc="-50">
                <a:latin typeface="Tahoma"/>
                <a:cs typeface="Tahoma"/>
              </a:rPr>
              <a:t>1</a:t>
            </a:r>
            <a:r>
              <a:rPr dirty="0" sz="1000">
                <a:latin typeface="Tahoma"/>
                <a:cs typeface="Tahoma"/>
              </a:rPr>
              <a:t>	</a:t>
            </a:r>
            <a:r>
              <a:rPr dirty="0" sz="1000" spc="-220">
                <a:latin typeface="Lucida Sans Unicode"/>
                <a:cs typeface="Lucida Sans Unicode"/>
              </a:rPr>
              <a:t>⇔</a:t>
            </a:r>
            <a:r>
              <a:rPr dirty="0" sz="1000">
                <a:latin typeface="Lucida Sans Unicode"/>
                <a:cs typeface="Lucida Sans Unicode"/>
              </a:rPr>
              <a:t>	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10" i="1">
                <a:latin typeface="Trebuchet MS"/>
                <a:cs typeface="Trebuchet MS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50">
                <a:latin typeface="Tahoma"/>
                <a:cs typeface="Tahoma"/>
              </a:rPr>
              <a:t>5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0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498977" y="566659"/>
            <a:ext cx="615950" cy="1911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00355" algn="l"/>
              </a:tabLst>
            </a:pPr>
            <a:r>
              <a:rPr dirty="0" sz="1000" spc="-220">
                <a:latin typeface="Lucida Sans Unicode"/>
                <a:cs typeface="Lucida Sans Unicode"/>
              </a:rPr>
              <a:t>⇔</a:t>
            </a:r>
            <a:r>
              <a:rPr dirty="0" sz="1000" spc="-220">
                <a:latin typeface="Lucida Sans Unicode"/>
                <a:cs typeface="Lucida Sans Unicode"/>
              </a:rPr>
              <a:t>	</a:t>
            </a:r>
            <a:r>
              <a:rPr dirty="0" sz="1000" spc="-45" i="1">
                <a:solidFill>
                  <a:srgbClr val="FF0000"/>
                </a:solidFill>
                <a:latin typeface="Trebuchet MS"/>
                <a:cs typeface="Trebuchet MS"/>
              </a:rPr>
              <a:t>x</a:t>
            </a:r>
            <a:r>
              <a:rPr dirty="0" sz="1000" spc="65" i="1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dirty="0" sz="1000" spc="40">
                <a:solidFill>
                  <a:srgbClr val="FF0000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5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27672" y="1049028"/>
            <a:ext cx="715645" cy="1758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1500" spc="-75">
                <a:solidFill>
                  <a:srgbClr val="0000FF"/>
                </a:solidFill>
                <a:latin typeface="Tahoma"/>
                <a:cs typeface="Tahoma"/>
              </a:rPr>
              <a:t>7</a:t>
            </a:r>
            <a:r>
              <a:rPr dirty="0" sz="700" spc="-15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r>
              <a:rPr dirty="0" sz="700" spc="-150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sz="700" spc="-30">
                <a:solidFill>
                  <a:srgbClr val="0000FF"/>
                </a:solidFill>
                <a:latin typeface="Lucida Sans Unicode"/>
                <a:cs typeface="Lucida Sans Unicode"/>
              </a:rPr>
              <a:t>+3</a:t>
            </a:r>
            <a:r>
              <a:rPr dirty="0" sz="700" spc="10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baseline="-22222" sz="1500" spc="60">
                <a:solidFill>
                  <a:srgbClr val="0000FF"/>
                </a:solidFill>
                <a:latin typeface="Tahoma"/>
                <a:cs typeface="Tahoma"/>
              </a:rPr>
              <a:t>=</a:t>
            </a:r>
            <a:r>
              <a:rPr dirty="0" baseline="-22222" sz="1500" spc="-6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baseline="-22222" sz="1500" spc="-82">
                <a:solidFill>
                  <a:srgbClr val="0000FF"/>
                </a:solidFill>
                <a:latin typeface="Tahoma"/>
                <a:cs typeface="Tahoma"/>
              </a:rPr>
              <a:t>4</a:t>
            </a:r>
            <a:r>
              <a:rPr dirty="0" sz="700" spc="-80">
                <a:solidFill>
                  <a:srgbClr val="0000FF"/>
                </a:solidFill>
                <a:latin typeface="Lucida Sans Unicode"/>
                <a:cs typeface="Lucida Sans Unicode"/>
              </a:rPr>
              <a:t>1</a:t>
            </a:r>
            <a:r>
              <a:rPr dirty="0" sz="700" spc="210" i="1">
                <a:solidFill>
                  <a:srgbClr val="0000FF"/>
                </a:solidFill>
                <a:latin typeface="Arial"/>
                <a:cs typeface="Arial"/>
              </a:rPr>
              <a:t>−</a:t>
            </a:r>
            <a:r>
              <a:rPr dirty="0" sz="700" spc="-80">
                <a:solidFill>
                  <a:srgbClr val="0000FF"/>
                </a:solidFill>
                <a:latin typeface="Lucida Sans Unicode"/>
                <a:cs typeface="Lucida Sans Unicode"/>
              </a:rPr>
              <a:t>2</a:t>
            </a:r>
            <a:r>
              <a:rPr dirty="0" sz="700" spc="-15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endParaRPr sz="700">
              <a:latin typeface="Trebuchet MS"/>
              <a:cs typeface="Trebuchet MS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158430" y="1049028"/>
            <a:ext cx="3122295" cy="21462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1597025" algn="l"/>
                <a:tab pos="1885314" algn="l"/>
              </a:tabLst>
            </a:pPr>
            <a:r>
              <a:rPr dirty="0" sz="1000" spc="-220">
                <a:latin typeface="Lucida Sans Unicode"/>
                <a:cs typeface="Lucida Sans Unicode"/>
              </a:rPr>
              <a:t>⇔</a:t>
            </a:r>
            <a:r>
              <a:rPr dirty="0" sz="1000" spc="-220">
                <a:latin typeface="Lucida Sans Unicode"/>
                <a:cs typeface="Lucida Sans Unicode"/>
              </a:rPr>
              <a:t>  </a:t>
            </a:r>
            <a:r>
              <a:rPr dirty="0" sz="1000" spc="45">
                <a:latin typeface="Lucida Sans Unicode"/>
                <a:cs typeface="Lucida Sans Unicode"/>
              </a:rPr>
              <a:t> </a:t>
            </a:r>
            <a:r>
              <a:rPr dirty="0" sz="1000" spc="-30">
                <a:latin typeface="Tahoma"/>
                <a:cs typeface="Tahoma"/>
              </a:rPr>
              <a:t>lo</a:t>
            </a:r>
            <a:r>
              <a:rPr dirty="0" sz="1000" spc="-30">
                <a:latin typeface="Tahoma"/>
                <a:cs typeface="Tahoma"/>
              </a:rPr>
              <a:t>g</a:t>
            </a:r>
            <a:r>
              <a:rPr dirty="0" baseline="-19841" sz="1050" spc="-120">
                <a:latin typeface="Lucida Sans Unicode"/>
                <a:cs typeface="Lucida Sans Unicode"/>
              </a:rPr>
              <a:t>7</a:t>
            </a:r>
            <a:r>
              <a:rPr dirty="0" baseline="-19841" sz="1050" spc="-15">
                <a:latin typeface="Lucida Sans Unicode"/>
                <a:cs typeface="Lucida Sans Unicode"/>
              </a:rPr>
              <a:t> </a:t>
            </a:r>
            <a:r>
              <a:rPr dirty="0" sz="1000" spc="-50">
                <a:latin typeface="Tahoma"/>
                <a:cs typeface="Tahoma"/>
              </a:rPr>
              <a:t>7</a:t>
            </a:r>
            <a:r>
              <a:rPr dirty="0" baseline="31746" sz="1050" spc="-22" i="1">
                <a:latin typeface="Trebuchet MS"/>
                <a:cs typeface="Trebuchet MS"/>
              </a:rPr>
              <a:t>x</a:t>
            </a:r>
            <a:r>
              <a:rPr dirty="0" baseline="31746" sz="1050" spc="-225" i="1">
                <a:latin typeface="Trebuchet MS"/>
                <a:cs typeface="Trebuchet MS"/>
              </a:rPr>
              <a:t> </a:t>
            </a:r>
            <a:r>
              <a:rPr dirty="0" baseline="31746" sz="1050" spc="-44">
                <a:latin typeface="Lucida Sans Unicode"/>
                <a:cs typeface="Lucida Sans Unicode"/>
              </a:rPr>
              <a:t>+3</a:t>
            </a:r>
            <a:r>
              <a:rPr dirty="0" baseline="31746" sz="1050" spc="157">
                <a:latin typeface="Lucida Sans Unicode"/>
                <a:cs typeface="Lucida Sans Unicode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lo</a:t>
            </a:r>
            <a:r>
              <a:rPr dirty="0" sz="1000" spc="-30">
                <a:latin typeface="Tahoma"/>
                <a:cs typeface="Tahoma"/>
              </a:rPr>
              <a:t>g</a:t>
            </a:r>
            <a:r>
              <a:rPr dirty="0" baseline="-19841" sz="1050" spc="-120">
                <a:latin typeface="Lucida Sans Unicode"/>
                <a:cs typeface="Lucida Sans Unicode"/>
              </a:rPr>
              <a:t>7</a:t>
            </a:r>
            <a:r>
              <a:rPr dirty="0" baseline="-19841" sz="1050" spc="-15">
                <a:latin typeface="Lucida Sans Unicode"/>
                <a:cs typeface="Lucida Sans Unicode"/>
              </a:rPr>
              <a:t> </a:t>
            </a:r>
            <a:r>
              <a:rPr dirty="0" sz="1000" spc="-50">
                <a:latin typeface="Tahoma"/>
                <a:cs typeface="Tahoma"/>
              </a:rPr>
              <a:t>4</a:t>
            </a:r>
            <a:r>
              <a:rPr dirty="0" baseline="31746" sz="1050" spc="-120">
                <a:latin typeface="Lucida Sans Unicode"/>
                <a:cs typeface="Lucida Sans Unicode"/>
              </a:rPr>
              <a:t>1</a:t>
            </a:r>
            <a:r>
              <a:rPr dirty="0" baseline="31746" sz="1050" spc="315" i="1">
                <a:latin typeface="Arial"/>
                <a:cs typeface="Arial"/>
              </a:rPr>
              <a:t>−</a:t>
            </a:r>
            <a:r>
              <a:rPr dirty="0" baseline="31746" sz="1050" spc="-120">
                <a:latin typeface="Lucida Sans Unicode"/>
                <a:cs typeface="Lucida Sans Unicode"/>
              </a:rPr>
              <a:t>2</a:t>
            </a:r>
            <a:r>
              <a:rPr dirty="0" baseline="31746" sz="1050" spc="-22" i="1">
                <a:latin typeface="Trebuchet MS"/>
                <a:cs typeface="Trebuchet MS"/>
              </a:rPr>
              <a:t>x</a:t>
            </a:r>
            <a:r>
              <a:rPr dirty="0" baseline="31746" sz="1050" i="1">
                <a:latin typeface="Trebuchet MS"/>
                <a:cs typeface="Trebuchet MS"/>
              </a:rPr>
              <a:t>	</a:t>
            </a:r>
            <a:r>
              <a:rPr dirty="0" sz="1000" spc="-220">
                <a:latin typeface="Lucida Sans Unicode"/>
                <a:cs typeface="Lucida Sans Unicode"/>
              </a:rPr>
              <a:t>⇔</a:t>
            </a:r>
            <a:r>
              <a:rPr dirty="0" sz="1000">
                <a:latin typeface="Lucida Sans Unicode"/>
                <a:cs typeface="Lucida Sans Unicode"/>
              </a:rPr>
              <a:t>	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10" i="1">
                <a:latin typeface="Trebuchet MS"/>
                <a:cs typeface="Trebuchet MS"/>
              </a:rPr>
              <a:t> </a:t>
            </a:r>
            <a:r>
              <a:rPr dirty="0" sz="1000" spc="40">
                <a:latin typeface="Tahoma"/>
                <a:cs typeface="Tahoma"/>
              </a:rPr>
              <a:t>+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3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(1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50">
                <a:latin typeface="Tahoma"/>
                <a:cs typeface="Tahoma"/>
              </a:rPr>
              <a:t>2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-210" i="1">
                <a:latin typeface="Trebuchet MS"/>
                <a:cs typeface="Trebuchet MS"/>
              </a:rPr>
              <a:t> </a:t>
            </a:r>
            <a:r>
              <a:rPr dirty="0" sz="1000">
                <a:latin typeface="Tahoma"/>
                <a:cs typeface="Tahoma"/>
              </a:rPr>
              <a:t>)</a:t>
            </a:r>
            <a:r>
              <a:rPr dirty="0" sz="1000" spc="-150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lo</a:t>
            </a:r>
            <a:r>
              <a:rPr dirty="0" sz="1000" spc="-30">
                <a:latin typeface="Tahoma"/>
                <a:cs typeface="Tahoma"/>
              </a:rPr>
              <a:t>g</a:t>
            </a:r>
            <a:r>
              <a:rPr dirty="0" baseline="-19841" sz="1050" spc="-120">
                <a:latin typeface="Lucida Sans Unicode"/>
                <a:cs typeface="Lucida Sans Unicode"/>
              </a:rPr>
              <a:t>7</a:t>
            </a:r>
            <a:r>
              <a:rPr dirty="0" baseline="-19841" sz="1050" spc="-15">
                <a:latin typeface="Lucida Sans Unicode"/>
                <a:cs typeface="Lucida Sans Unicode"/>
              </a:rPr>
              <a:t> </a:t>
            </a:r>
            <a:r>
              <a:rPr dirty="0" sz="1000" spc="-50">
                <a:latin typeface="Tahoma"/>
                <a:cs typeface="Tahoma"/>
              </a:rPr>
              <a:t>4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158430" y="1410701"/>
            <a:ext cx="2381885" cy="1911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1877060" algn="l"/>
                <a:tab pos="2164715" algn="l"/>
              </a:tabLst>
            </a:pPr>
            <a:r>
              <a:rPr dirty="0" sz="1000" spc="-220">
                <a:latin typeface="Lucida Sans Unicode"/>
                <a:cs typeface="Lucida Sans Unicode"/>
              </a:rPr>
              <a:t>⇔</a:t>
            </a:r>
            <a:r>
              <a:rPr dirty="0" sz="1000" spc="-220">
                <a:latin typeface="Lucida Sans Unicode"/>
                <a:cs typeface="Lucida Sans Unicode"/>
              </a:rPr>
              <a:t>  </a:t>
            </a:r>
            <a:r>
              <a:rPr dirty="0" sz="1000" spc="45">
                <a:latin typeface="Lucida Sans Unicode"/>
                <a:cs typeface="Lucida Sans Unicode"/>
              </a:rPr>
              <a:t> 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-210" i="1">
                <a:latin typeface="Trebuchet MS"/>
                <a:cs typeface="Trebuchet MS"/>
              </a:rPr>
              <a:t> </a:t>
            </a:r>
            <a:r>
              <a:rPr dirty="0" sz="1000" spc="-25">
                <a:latin typeface="Tahoma"/>
                <a:cs typeface="Tahoma"/>
              </a:rPr>
              <a:t>(1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40">
                <a:latin typeface="Tahoma"/>
                <a:cs typeface="Tahoma"/>
              </a:rPr>
              <a:t>+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2</a:t>
            </a:r>
            <a:r>
              <a:rPr dirty="0" sz="1000" spc="-150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lo</a:t>
            </a:r>
            <a:r>
              <a:rPr dirty="0" sz="1000" spc="-30">
                <a:latin typeface="Tahoma"/>
                <a:cs typeface="Tahoma"/>
              </a:rPr>
              <a:t>g</a:t>
            </a:r>
            <a:r>
              <a:rPr dirty="0" baseline="-19841" sz="1050" spc="-120">
                <a:latin typeface="Lucida Sans Unicode"/>
                <a:cs typeface="Lucida Sans Unicode"/>
              </a:rPr>
              <a:t>7</a:t>
            </a:r>
            <a:r>
              <a:rPr dirty="0" baseline="-19841" sz="1050" spc="-15">
                <a:latin typeface="Lucida Sans Unicode"/>
                <a:cs typeface="Lucida Sans Unicode"/>
              </a:rPr>
              <a:t> </a:t>
            </a:r>
            <a:r>
              <a:rPr dirty="0" sz="1000" spc="-25">
                <a:latin typeface="Tahoma"/>
                <a:cs typeface="Tahoma"/>
              </a:rPr>
              <a:t>4)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lo</a:t>
            </a:r>
            <a:r>
              <a:rPr dirty="0" sz="1000" spc="-30">
                <a:latin typeface="Tahoma"/>
                <a:cs typeface="Tahoma"/>
              </a:rPr>
              <a:t>g</a:t>
            </a:r>
            <a:r>
              <a:rPr dirty="0" baseline="-19841" sz="1050" spc="-120">
                <a:latin typeface="Lucida Sans Unicode"/>
                <a:cs typeface="Lucida Sans Unicode"/>
              </a:rPr>
              <a:t>7</a:t>
            </a:r>
            <a:r>
              <a:rPr dirty="0" baseline="-19841" sz="1050" spc="-15">
                <a:latin typeface="Lucida Sans Unicode"/>
                <a:cs typeface="Lucida Sans Unicode"/>
              </a:rPr>
              <a:t> </a:t>
            </a:r>
            <a:r>
              <a:rPr dirty="0" sz="1000" spc="-50">
                <a:latin typeface="Tahoma"/>
                <a:cs typeface="Tahoma"/>
              </a:rPr>
              <a:t>4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50">
                <a:latin typeface="Tahoma"/>
                <a:cs typeface="Tahoma"/>
              </a:rPr>
              <a:t>3</a:t>
            </a:r>
            <a:r>
              <a:rPr dirty="0" sz="1000">
                <a:latin typeface="Tahoma"/>
                <a:cs typeface="Tahoma"/>
              </a:rPr>
              <a:t>	</a:t>
            </a:r>
            <a:r>
              <a:rPr dirty="0" sz="1000" spc="-220">
                <a:latin typeface="Lucida Sans Unicode"/>
                <a:cs typeface="Lucida Sans Unicode"/>
              </a:rPr>
              <a:t>⇔</a:t>
            </a:r>
            <a:r>
              <a:rPr dirty="0" sz="1000">
                <a:latin typeface="Lucida Sans Unicode"/>
                <a:cs typeface="Lucida Sans Unicode"/>
              </a:rPr>
              <a:t>	</a:t>
            </a:r>
            <a:r>
              <a:rPr dirty="0" sz="1000" spc="-45" i="1">
                <a:solidFill>
                  <a:srgbClr val="FF0000"/>
                </a:solidFill>
                <a:latin typeface="Trebuchet MS"/>
                <a:cs typeface="Trebuchet MS"/>
              </a:rPr>
              <a:t>x</a:t>
            </a:r>
            <a:r>
              <a:rPr dirty="0" sz="1000" spc="65" i="1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dirty="0" sz="1000" spc="40">
                <a:solidFill>
                  <a:srgbClr val="FF0000"/>
                </a:solidFill>
                <a:latin typeface="Tahoma"/>
                <a:cs typeface="Tahoma"/>
              </a:rPr>
              <a:t>=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564864" y="1325103"/>
            <a:ext cx="624205" cy="1739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1</a:t>
            </a:r>
            <a:r>
              <a:rPr dirty="0" sz="1000" spc="-9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40">
                <a:solidFill>
                  <a:srgbClr val="FF0000"/>
                </a:solidFill>
                <a:latin typeface="Tahoma"/>
                <a:cs typeface="Tahoma"/>
              </a:rPr>
              <a:t>+</a:t>
            </a:r>
            <a:r>
              <a:rPr dirty="0" sz="1000" spc="-9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2</a:t>
            </a:r>
            <a:r>
              <a:rPr dirty="0" sz="1000" spc="-15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30">
                <a:solidFill>
                  <a:srgbClr val="FF0000"/>
                </a:solidFill>
                <a:latin typeface="Tahoma"/>
                <a:cs typeface="Tahoma"/>
              </a:rPr>
              <a:t>lo</a:t>
            </a:r>
            <a:r>
              <a:rPr dirty="0" sz="1000" spc="-30">
                <a:solidFill>
                  <a:srgbClr val="FF0000"/>
                </a:solidFill>
                <a:latin typeface="Tahoma"/>
                <a:cs typeface="Tahoma"/>
              </a:rPr>
              <a:t>g</a:t>
            </a:r>
            <a:r>
              <a:rPr dirty="0" baseline="-19841" sz="1050" spc="-120">
                <a:solidFill>
                  <a:srgbClr val="FF0000"/>
                </a:solidFill>
                <a:latin typeface="Lucida Sans Unicode"/>
                <a:cs typeface="Lucida Sans Unicode"/>
              </a:rPr>
              <a:t>7</a:t>
            </a:r>
            <a:r>
              <a:rPr dirty="0" baseline="-19841" sz="1050" spc="-15">
                <a:solidFill>
                  <a:srgbClr val="FF0000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4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3577564" y="1486954"/>
            <a:ext cx="598805" cy="0"/>
          </a:xfrm>
          <a:custGeom>
            <a:avLst/>
            <a:gdLst/>
            <a:ahLst/>
            <a:cxnLst/>
            <a:rect l="l" t="t" r="r" b="b"/>
            <a:pathLst>
              <a:path w="598804" h="0">
                <a:moveTo>
                  <a:pt x="0" y="0"/>
                </a:moveTo>
                <a:lnTo>
                  <a:pt x="598487" y="0"/>
                </a:lnTo>
              </a:path>
            </a:pathLst>
          </a:custGeom>
          <a:ln w="5054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 txBox="1"/>
          <p:nvPr/>
        </p:nvSpPr>
        <p:spPr>
          <a:xfrm>
            <a:off x="3607041" y="1497493"/>
            <a:ext cx="539750" cy="1911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35">
                <a:solidFill>
                  <a:srgbClr val="FF0000"/>
                </a:solidFill>
                <a:latin typeface="Tahoma"/>
                <a:cs typeface="Tahoma"/>
              </a:rPr>
              <a:t>log</a:t>
            </a:r>
            <a:r>
              <a:rPr dirty="0" sz="1000" spc="-3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3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4</a:t>
            </a:r>
            <a:r>
              <a:rPr dirty="0" sz="1000" spc="-9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25">
                <a:solidFill>
                  <a:srgbClr val="FF0000"/>
                </a:solidFill>
                <a:latin typeface="Lucida Sans Unicode"/>
                <a:cs typeface="Lucida Sans Unicode"/>
              </a:rPr>
              <a:t>−</a:t>
            </a:r>
            <a:r>
              <a:rPr dirty="0" sz="1000" spc="-95">
                <a:solidFill>
                  <a:srgbClr val="FF0000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3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3765550" y="1556927"/>
            <a:ext cx="73025" cy="114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-80">
                <a:solidFill>
                  <a:srgbClr val="FF0000"/>
                </a:solidFill>
                <a:latin typeface="Lucida Sans Unicode"/>
                <a:cs typeface="Lucida Sans Unicode"/>
              </a:rPr>
              <a:t>7</a:t>
            </a:r>
            <a:endParaRPr sz="700">
              <a:latin typeface="Lucida Sans Unicode"/>
              <a:cs typeface="Lucida Sans Unicode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575055" y="1899049"/>
            <a:ext cx="628015" cy="1822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1500" spc="-75">
                <a:solidFill>
                  <a:srgbClr val="0000FF"/>
                </a:solidFill>
                <a:latin typeface="Tahoma"/>
                <a:cs typeface="Tahoma"/>
              </a:rPr>
              <a:t>5</a:t>
            </a:r>
            <a:r>
              <a:rPr dirty="0" baseline="-22222" sz="1500" spc="-75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baseline="-22222" sz="1500" spc="37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700" spc="-80">
                <a:solidFill>
                  <a:srgbClr val="0000FF"/>
                </a:solidFill>
                <a:latin typeface="Lucida Sans Unicode"/>
                <a:cs typeface="Lucida Sans Unicode"/>
              </a:rPr>
              <a:t>4</a:t>
            </a:r>
            <a:r>
              <a:rPr dirty="0" sz="700" spc="210" i="1">
                <a:solidFill>
                  <a:srgbClr val="0000FF"/>
                </a:solidFill>
                <a:latin typeface="Arial"/>
                <a:cs typeface="Arial"/>
              </a:rPr>
              <a:t>−</a:t>
            </a:r>
            <a:r>
              <a:rPr dirty="0" sz="700" spc="-15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r>
              <a:rPr dirty="0" sz="700" spc="-150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baseline="22222" sz="750" spc="-82">
                <a:solidFill>
                  <a:srgbClr val="0000FF"/>
                </a:solidFill>
                <a:latin typeface="Lucida Sans Unicode"/>
                <a:cs typeface="Lucida Sans Unicode"/>
              </a:rPr>
              <a:t>2</a:t>
            </a:r>
            <a:r>
              <a:rPr dirty="0" baseline="22222" sz="750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baseline="22222" sz="750" spc="89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baseline="-22222" sz="1500" spc="60">
                <a:solidFill>
                  <a:srgbClr val="0000FF"/>
                </a:solidFill>
                <a:latin typeface="Tahoma"/>
                <a:cs typeface="Tahoma"/>
              </a:rPr>
              <a:t>=</a:t>
            </a:r>
            <a:r>
              <a:rPr dirty="0" baseline="-22222" sz="1500" spc="-6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baseline="-22222" sz="1500" spc="-75">
                <a:solidFill>
                  <a:srgbClr val="0000FF"/>
                </a:solidFill>
                <a:latin typeface="Tahoma"/>
                <a:cs typeface="Tahoma"/>
              </a:rPr>
              <a:t>6</a:t>
            </a:r>
            <a:endParaRPr baseline="-22222" sz="1500">
              <a:latin typeface="Tahoma"/>
              <a:cs typeface="Tahoma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638314" y="1827750"/>
            <a:ext cx="345440" cy="14541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32105" algn="l"/>
              </a:tabLst>
            </a:pPr>
            <a:r>
              <a:rPr dirty="0" sz="700" spc="265" i="1">
                <a:solidFill>
                  <a:srgbClr val="0000FF"/>
                </a:solidFill>
                <a:latin typeface="Arial"/>
                <a:cs typeface="Arial"/>
              </a:rPr>
              <a:t>√</a:t>
            </a:r>
            <a:r>
              <a:rPr dirty="0" sz="700" spc="-5" u="sng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dirty="0" sz="700" spc="-5" u="sng">
                <a:solidFill>
                  <a:srgbClr val="0000FF"/>
                </a:solidFill>
                <a:latin typeface="Times New Roman"/>
                <a:cs typeface="Times New Roman"/>
              </a:rPr>
              <a:t>	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303782" y="1929039"/>
            <a:ext cx="575310" cy="1911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220">
                <a:latin typeface="Lucida Sans Unicode"/>
                <a:cs typeface="Lucida Sans Unicode"/>
              </a:rPr>
              <a:t>⇔</a:t>
            </a:r>
            <a:r>
              <a:rPr dirty="0" sz="1000" spc="-220">
                <a:latin typeface="Lucida Sans Unicode"/>
                <a:cs typeface="Lucida Sans Unicode"/>
              </a:rPr>
              <a:t>  </a:t>
            </a:r>
            <a:r>
              <a:rPr dirty="0" sz="1000" spc="45">
                <a:latin typeface="Lucida Sans Unicode"/>
                <a:cs typeface="Lucida Sans Unicode"/>
              </a:rPr>
              <a:t> </a:t>
            </a:r>
            <a:r>
              <a:rPr dirty="0" sz="1000" spc="-35">
                <a:latin typeface="Tahoma"/>
                <a:cs typeface="Tahoma"/>
              </a:rPr>
              <a:t>log</a:t>
            </a:r>
            <a:r>
              <a:rPr dirty="0" sz="1000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5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1715350" y="1988473"/>
            <a:ext cx="73025" cy="114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-80">
                <a:latin typeface="Lucida Sans Unicode"/>
                <a:cs typeface="Lucida Sans Unicode"/>
              </a:rPr>
              <a:t>5</a:t>
            </a:r>
            <a:endParaRPr sz="700">
              <a:latin typeface="Lucida Sans Unicode"/>
              <a:cs typeface="Lucida Sans Unicode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853069" y="1827750"/>
            <a:ext cx="345440" cy="14541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32105" algn="l"/>
              </a:tabLst>
            </a:pPr>
            <a:r>
              <a:rPr dirty="0" sz="700" spc="265" i="1">
                <a:latin typeface="Arial"/>
                <a:cs typeface="Arial"/>
              </a:rPr>
              <a:t>√</a:t>
            </a:r>
            <a:r>
              <a:rPr dirty="0" sz="700" spc="-5" u="sng">
                <a:latin typeface="Times New Roman"/>
                <a:cs typeface="Times New Roman"/>
              </a:rPr>
              <a:t> </a:t>
            </a:r>
            <a:r>
              <a:rPr dirty="0" sz="700" spc="-5" u="sng">
                <a:latin typeface="Times New Roman"/>
                <a:cs typeface="Times New Roman"/>
              </a:rPr>
              <a:t>	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1936191" y="1905300"/>
            <a:ext cx="194945" cy="1409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-80">
                <a:latin typeface="Lucida Sans Unicode"/>
                <a:cs typeface="Lucida Sans Unicode"/>
              </a:rPr>
              <a:t>4</a:t>
            </a:r>
            <a:r>
              <a:rPr dirty="0" sz="700" spc="210" i="1">
                <a:latin typeface="Arial"/>
                <a:cs typeface="Arial"/>
              </a:rPr>
              <a:t>−</a:t>
            </a:r>
            <a:r>
              <a:rPr dirty="0" sz="700" spc="-15" i="1">
                <a:latin typeface="Trebuchet MS"/>
                <a:cs typeface="Trebuchet MS"/>
              </a:rPr>
              <a:t>x</a:t>
            </a:r>
            <a:endParaRPr sz="700">
              <a:latin typeface="Trebuchet MS"/>
              <a:cs typeface="Trebuchet MS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2113788" y="1899049"/>
            <a:ext cx="5905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55">
                <a:latin typeface="Lucida Sans Unicode"/>
                <a:cs typeface="Lucida Sans Unicode"/>
              </a:rPr>
              <a:t>2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2195195" y="1929039"/>
            <a:ext cx="743585" cy="1911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603885" algn="l"/>
              </a:tabLst>
            </a:pP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log</a:t>
            </a:r>
            <a:r>
              <a:rPr dirty="0" sz="1000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6</a:t>
            </a:r>
            <a:r>
              <a:rPr dirty="0" sz="1000">
                <a:latin typeface="Tahoma"/>
                <a:cs typeface="Tahoma"/>
              </a:rPr>
              <a:t>	</a:t>
            </a:r>
            <a:r>
              <a:rPr dirty="0" sz="1000" spc="-220">
                <a:latin typeface="Lucida Sans Unicode"/>
                <a:cs typeface="Lucida Sans Unicode"/>
              </a:rPr>
              <a:t>⇔</a:t>
            </a:r>
            <a:endParaRPr sz="1000">
              <a:latin typeface="Lucida Sans Unicode"/>
              <a:cs typeface="Lucida Sans Unicode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2487256" y="1988473"/>
            <a:ext cx="73025" cy="114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-80">
                <a:latin typeface="Lucida Sans Unicode"/>
                <a:cs typeface="Lucida Sans Unicode"/>
              </a:rPr>
              <a:t>5</a:t>
            </a:r>
            <a:endParaRPr sz="700">
              <a:latin typeface="Lucida Sans Unicode"/>
              <a:cs typeface="Lucida Sans Unicode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3074860" y="1873251"/>
            <a:ext cx="25400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715">
                <a:latin typeface="Arial"/>
                <a:cs typeface="Arial"/>
              </a:rPr>
              <a:t>/</a:t>
            </a:r>
            <a:r>
              <a:rPr dirty="0" sz="1000" spc="520" u="sng">
                <a:latin typeface="Arial"/>
                <a:cs typeface="Arial"/>
              </a:rPr>
              <a:t> </a:t>
            </a:r>
            <a:endParaRPr sz="1000">
              <a:latin typeface="Arial"/>
              <a:cs typeface="Arial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3201377" y="1920998"/>
            <a:ext cx="831850" cy="1987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0">
                <a:latin typeface="Tahoma"/>
                <a:cs typeface="Tahoma"/>
              </a:rPr>
              <a:t>4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-210" i="1">
                <a:latin typeface="Trebuchet MS"/>
                <a:cs typeface="Trebuchet MS"/>
              </a:rPr>
              <a:t> </a:t>
            </a:r>
            <a:r>
              <a:rPr dirty="0" baseline="23809" sz="1050" spc="-120">
                <a:latin typeface="Lucida Sans Unicode"/>
                <a:cs typeface="Lucida Sans Unicode"/>
              </a:rPr>
              <a:t>2</a:t>
            </a:r>
            <a:r>
              <a:rPr dirty="0" baseline="23809" sz="1050" spc="157">
                <a:latin typeface="Lucida Sans Unicode"/>
                <a:cs typeface="Lucida Sans Unicode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log</a:t>
            </a:r>
            <a:r>
              <a:rPr dirty="0" sz="1000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6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3869816" y="1988473"/>
            <a:ext cx="73025" cy="114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-80">
                <a:latin typeface="Lucida Sans Unicode"/>
                <a:cs typeface="Lucida Sans Unicode"/>
              </a:rPr>
              <a:t>5</a:t>
            </a:r>
            <a:endParaRPr sz="700">
              <a:latin typeface="Lucida Sans Unicode"/>
              <a:cs typeface="Lucida Sans Unicode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1303782" y="2266046"/>
            <a:ext cx="1085215" cy="1911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220">
                <a:latin typeface="Lucida Sans Unicode"/>
                <a:cs typeface="Lucida Sans Unicode"/>
              </a:rPr>
              <a:t>⇔</a:t>
            </a:r>
            <a:r>
              <a:rPr dirty="0" sz="1000" spc="-220">
                <a:latin typeface="Lucida Sans Unicode"/>
                <a:cs typeface="Lucida Sans Unicode"/>
              </a:rPr>
              <a:t>  </a:t>
            </a:r>
            <a:r>
              <a:rPr dirty="0" sz="1000" spc="45">
                <a:latin typeface="Lucida Sans Unicode"/>
                <a:cs typeface="Lucida Sans Unicode"/>
              </a:rPr>
              <a:t> </a:t>
            </a:r>
            <a:r>
              <a:rPr dirty="0" sz="1000" spc="-50">
                <a:latin typeface="Tahoma"/>
                <a:cs typeface="Tahoma"/>
              </a:rPr>
              <a:t>4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i="1">
                <a:latin typeface="Trebuchet MS"/>
                <a:cs typeface="Trebuchet MS"/>
              </a:rPr>
              <a:t>  </a:t>
            </a:r>
            <a:r>
              <a:rPr dirty="0" sz="1000" spc="-114" i="1">
                <a:latin typeface="Trebuchet MS"/>
                <a:cs typeface="Trebuchet MS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log</a:t>
            </a:r>
            <a:r>
              <a:rPr dirty="0" sz="1000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6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1844687" y="2237964"/>
            <a:ext cx="453390" cy="1187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93065" algn="l"/>
              </a:tabLst>
            </a:pPr>
            <a:r>
              <a:rPr dirty="0" sz="700" spc="-80">
                <a:latin typeface="Lucida Sans Unicode"/>
                <a:cs typeface="Lucida Sans Unicode"/>
              </a:rPr>
              <a:t>2</a:t>
            </a:r>
            <a:r>
              <a:rPr dirty="0" sz="700" spc="-80">
                <a:latin typeface="Lucida Sans Unicode"/>
                <a:cs typeface="Lucida Sans Unicode"/>
              </a:rPr>
              <a:t>	</a:t>
            </a:r>
            <a:r>
              <a:rPr dirty="0" baseline="3968" sz="1050" spc="-120">
                <a:latin typeface="Lucida Sans Unicode"/>
                <a:cs typeface="Lucida Sans Unicode"/>
              </a:rPr>
              <a:t>2</a:t>
            </a:r>
            <a:endParaRPr baseline="3968" sz="1050">
              <a:latin typeface="Lucida Sans Unicode"/>
              <a:cs typeface="Lucida Sans Unicode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2225268" y="2325835"/>
            <a:ext cx="73025" cy="114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-80">
                <a:latin typeface="Lucida Sans Unicode"/>
                <a:cs typeface="Lucida Sans Unicode"/>
              </a:rPr>
              <a:t>5</a:t>
            </a:r>
            <a:endParaRPr sz="700">
              <a:latin typeface="Lucida Sans Unicode"/>
              <a:cs typeface="Lucida Sans Unicode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2524671" y="2266046"/>
            <a:ext cx="1410335" cy="1911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00355" algn="l"/>
              </a:tabLst>
            </a:pPr>
            <a:r>
              <a:rPr dirty="0" sz="1000" spc="-220">
                <a:latin typeface="Lucida Sans Unicode"/>
                <a:cs typeface="Lucida Sans Unicode"/>
              </a:rPr>
              <a:t>⇔</a:t>
            </a:r>
            <a:r>
              <a:rPr dirty="0" sz="1000" spc="-220">
                <a:latin typeface="Lucida Sans Unicode"/>
                <a:cs typeface="Lucida Sans Unicode"/>
              </a:rPr>
              <a:t>	</a:t>
            </a:r>
            <a:r>
              <a:rPr dirty="0" sz="1000" spc="-45" i="1">
                <a:solidFill>
                  <a:srgbClr val="FF0000"/>
                </a:solidFill>
                <a:latin typeface="Trebuchet MS"/>
                <a:cs typeface="Trebuchet MS"/>
              </a:rPr>
              <a:t>x</a:t>
            </a:r>
            <a:r>
              <a:rPr dirty="0" baseline="-11904" sz="1050" spc="-120">
                <a:solidFill>
                  <a:srgbClr val="FF0000"/>
                </a:solidFill>
                <a:latin typeface="Lucida Sans Unicode"/>
                <a:cs typeface="Lucida Sans Unicode"/>
              </a:rPr>
              <a:t>1</a:t>
            </a:r>
            <a:r>
              <a:rPr dirty="0" baseline="-11904" sz="1050" spc="15" i="1">
                <a:solidFill>
                  <a:srgbClr val="FF0000"/>
                </a:solidFill>
                <a:latin typeface="Lucida Sans"/>
                <a:cs typeface="Lucida Sans"/>
              </a:rPr>
              <a:t>,</a:t>
            </a:r>
            <a:r>
              <a:rPr dirty="0" baseline="-11904" sz="1050" spc="-120">
                <a:solidFill>
                  <a:srgbClr val="FF0000"/>
                </a:solidFill>
                <a:latin typeface="Lucida Sans Unicode"/>
                <a:cs typeface="Lucida Sans Unicode"/>
              </a:rPr>
              <a:t>2</a:t>
            </a:r>
            <a:r>
              <a:rPr dirty="0" baseline="-11904" sz="1050" spc="157">
                <a:solidFill>
                  <a:srgbClr val="FF0000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40">
                <a:solidFill>
                  <a:srgbClr val="FF0000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25">
                <a:solidFill>
                  <a:srgbClr val="FF0000"/>
                </a:solidFill>
                <a:latin typeface="Lucida Sans Unicode"/>
                <a:cs typeface="Lucida Sans Unicode"/>
              </a:rPr>
              <a:t>±</a:t>
            </a:r>
            <a:r>
              <a:rPr dirty="0" sz="1000">
                <a:solidFill>
                  <a:srgbClr val="FF0000"/>
                </a:solidFill>
                <a:latin typeface="Lucida Sans Unicode"/>
                <a:cs typeface="Lucida Sans Unicode"/>
              </a:rPr>
              <a:t>  </a:t>
            </a:r>
            <a:r>
              <a:rPr dirty="0" sz="1000" spc="45">
                <a:solidFill>
                  <a:srgbClr val="FF0000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4</a:t>
            </a:r>
            <a:r>
              <a:rPr dirty="0" sz="1000" spc="-9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25">
                <a:solidFill>
                  <a:srgbClr val="FF0000"/>
                </a:solidFill>
                <a:latin typeface="Lucida Sans Unicode"/>
                <a:cs typeface="Lucida Sans Unicode"/>
              </a:rPr>
              <a:t>−</a:t>
            </a:r>
            <a:r>
              <a:rPr dirty="0" sz="1000" spc="-95">
                <a:solidFill>
                  <a:srgbClr val="FF0000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35">
                <a:solidFill>
                  <a:srgbClr val="FF0000"/>
                </a:solidFill>
                <a:latin typeface="Tahoma"/>
                <a:cs typeface="Tahoma"/>
              </a:rPr>
              <a:t>log</a:t>
            </a:r>
            <a:r>
              <a:rPr dirty="0" sz="100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3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6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3268802" y="2172641"/>
            <a:ext cx="25400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715">
                <a:solidFill>
                  <a:srgbClr val="FF0000"/>
                </a:solidFill>
                <a:latin typeface="Arial"/>
                <a:cs typeface="Arial"/>
              </a:rPr>
              <a:t>I</a:t>
            </a:r>
            <a:r>
              <a:rPr dirty="0" sz="1000" spc="520" u="sng">
                <a:solidFill>
                  <a:srgbClr val="FF0000"/>
                </a:solidFill>
                <a:latin typeface="Arial"/>
                <a:cs typeface="Arial"/>
              </a:rPr>
              <a:t> </a:t>
            </a:r>
            <a:endParaRPr sz="1000">
              <a:latin typeface="Arial"/>
              <a:cs typeface="Arial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3771734" y="2237964"/>
            <a:ext cx="73025" cy="114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-80">
                <a:solidFill>
                  <a:srgbClr val="FF0000"/>
                </a:solidFill>
                <a:latin typeface="Lucida Sans Unicode"/>
                <a:cs typeface="Lucida Sans Unicode"/>
              </a:rPr>
              <a:t>2</a:t>
            </a:r>
            <a:endParaRPr sz="700">
              <a:latin typeface="Lucida Sans Unicode"/>
              <a:cs typeface="Lucida Sans Unicode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3771734" y="2325835"/>
            <a:ext cx="73025" cy="114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-80">
                <a:solidFill>
                  <a:srgbClr val="FF0000"/>
                </a:solidFill>
                <a:latin typeface="Lucida Sans Unicode"/>
                <a:cs typeface="Lucida Sans Unicode"/>
              </a:rPr>
              <a:t>5</a:t>
            </a:r>
            <a:endParaRPr sz="700">
              <a:latin typeface="Lucida Sans Unicode"/>
              <a:cs typeface="Lucida Sans Unicode"/>
            </a:endParaRPr>
          </a:p>
        </p:txBody>
      </p:sp>
      <p:sp>
        <p:nvSpPr>
          <p:cNvPr id="33" name="object 33"/>
          <p:cNvSpPr/>
          <p:nvPr/>
        </p:nvSpPr>
        <p:spPr>
          <a:xfrm>
            <a:off x="0" y="3364623"/>
            <a:ext cx="1383030" cy="91440"/>
          </a:xfrm>
          <a:custGeom>
            <a:avLst/>
            <a:gdLst/>
            <a:ahLst/>
            <a:cxnLst/>
            <a:rect l="l" t="t" r="r" b="b"/>
            <a:pathLst>
              <a:path w="1383030" h="91439">
                <a:moveTo>
                  <a:pt x="0" y="91376"/>
                </a:moveTo>
                <a:lnTo>
                  <a:pt x="1382420" y="91376"/>
                </a:lnTo>
                <a:lnTo>
                  <a:pt x="1382420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1382420" y="3364623"/>
            <a:ext cx="1935480" cy="91440"/>
          </a:xfrm>
          <a:custGeom>
            <a:avLst/>
            <a:gdLst/>
            <a:ahLst/>
            <a:cxnLst/>
            <a:rect l="l" t="t" r="r" b="b"/>
            <a:pathLst>
              <a:path w="1935479" h="91439">
                <a:moveTo>
                  <a:pt x="0" y="91376"/>
                </a:moveTo>
                <a:lnTo>
                  <a:pt x="1935352" y="91376"/>
                </a:lnTo>
                <a:lnTo>
                  <a:pt x="1935352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/>
          <p:nvPr/>
        </p:nvSpPr>
        <p:spPr>
          <a:xfrm>
            <a:off x="3317760" y="3364623"/>
            <a:ext cx="829944" cy="91440"/>
          </a:xfrm>
          <a:custGeom>
            <a:avLst/>
            <a:gdLst/>
            <a:ahLst/>
            <a:cxnLst/>
            <a:rect l="l" t="t" r="r" b="b"/>
            <a:pathLst>
              <a:path w="829945" h="91439">
                <a:moveTo>
                  <a:pt x="0" y="91376"/>
                </a:moveTo>
                <a:lnTo>
                  <a:pt x="829411" y="91376"/>
                </a:lnTo>
                <a:lnTo>
                  <a:pt x="829411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/>
          <p:nvPr/>
        </p:nvSpPr>
        <p:spPr>
          <a:xfrm>
            <a:off x="4147172" y="3364623"/>
            <a:ext cx="461009" cy="91440"/>
          </a:xfrm>
          <a:custGeom>
            <a:avLst/>
            <a:gdLst/>
            <a:ahLst/>
            <a:cxnLst/>
            <a:rect l="l" t="t" r="r" b="b"/>
            <a:pathLst>
              <a:path w="461010" h="91439">
                <a:moveTo>
                  <a:pt x="0" y="91376"/>
                </a:moveTo>
                <a:lnTo>
                  <a:pt x="460832" y="91376"/>
                </a:lnTo>
                <a:lnTo>
                  <a:pt x="46083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Agnese</a:t>
            </a:r>
            <a:r>
              <a:rPr dirty="0" spc="15"/>
              <a:t> </a:t>
            </a:r>
            <a:r>
              <a:rPr dirty="0" spc="-10"/>
              <a:t>Di</a:t>
            </a:r>
            <a:r>
              <a:rPr dirty="0" spc="15"/>
              <a:t> </a:t>
            </a:r>
            <a:r>
              <a:rPr dirty="0" spc="-30"/>
              <a:t>Castro</a:t>
            </a:r>
          </a:p>
        </p:txBody>
      </p:sp>
      <p:sp>
        <p:nvSpPr>
          <p:cNvPr id="38" name="object 38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0"/>
              <a:t>Es</a:t>
            </a:r>
            <a:r>
              <a:rPr dirty="0" spc="-5"/>
              <a:t>p</a:t>
            </a:r>
            <a:r>
              <a:rPr dirty="0" spc="-40"/>
              <a:t>onenziale</a:t>
            </a:r>
            <a:r>
              <a:rPr dirty="0" spc="15"/>
              <a:t> </a:t>
            </a:r>
            <a:r>
              <a:rPr dirty="0" spc="50"/>
              <a:t>&amp;</a:t>
            </a:r>
            <a:r>
              <a:rPr dirty="0" spc="15"/>
              <a:t> </a:t>
            </a:r>
            <a:r>
              <a:rPr dirty="0" spc="-25"/>
              <a:t>Log</a:t>
            </a:r>
            <a:r>
              <a:rPr dirty="0" spc="-40"/>
              <a:t>a</a:t>
            </a:r>
            <a:r>
              <a:rPr dirty="0" spc="-25"/>
              <a:t>ritmo:</a:t>
            </a:r>
            <a:r>
              <a:rPr dirty="0" spc="75"/>
              <a:t> </a:t>
            </a:r>
            <a:r>
              <a:rPr dirty="0" spc="-35"/>
              <a:t>p</a:t>
            </a:r>
            <a:r>
              <a:rPr dirty="0" spc="-50"/>
              <a:t>a</a:t>
            </a:r>
            <a:r>
              <a:rPr dirty="0" spc="-25"/>
              <a:t>rte</a:t>
            </a:r>
            <a:r>
              <a:rPr dirty="0" spc="15"/>
              <a:t> </a:t>
            </a:r>
            <a:r>
              <a:rPr dirty="0" spc="-55"/>
              <a:t>3</a:t>
            </a:r>
          </a:p>
        </p:txBody>
      </p:sp>
      <p:sp>
        <p:nvSpPr>
          <p:cNvPr id="39" name="object 39"/>
          <p:cNvSpPr txBox="1"/>
          <p:nvPr/>
        </p:nvSpPr>
        <p:spPr>
          <a:xfrm>
            <a:off x="3458971" y="3367563"/>
            <a:ext cx="54737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25">
                <a:solidFill>
                  <a:srgbClr val="7A0000"/>
                </a:solidFill>
                <a:latin typeface="Lucida Sans Unicode"/>
                <a:cs typeface="Lucida Sans Unicode"/>
              </a:rPr>
              <a:t>Unitelma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Sapienza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4280865" y="3367563"/>
            <a:ext cx="19367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5">
                <a:solidFill>
                  <a:srgbClr val="FFFFFF"/>
                </a:solidFill>
                <a:latin typeface="Lucida Sans Unicode"/>
                <a:cs typeface="Lucida Sans Unicode"/>
              </a:rPr>
              <a:t>10/27</a:t>
            </a:r>
            <a:endParaRPr sz="5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7630" y="24034"/>
            <a:ext cx="48895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Soluzioni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45">
                <a:solidFill>
                  <a:srgbClr val="7A0000"/>
                </a:solidFill>
                <a:latin typeface="Lucida Sans Unicode"/>
                <a:cs typeface="Lucida Sans Unicode"/>
              </a:rPr>
              <a:t>esempi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493522" y="542921"/>
            <a:ext cx="504825" cy="1758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1500" spc="-75">
                <a:solidFill>
                  <a:srgbClr val="0000FF"/>
                </a:solidFill>
                <a:latin typeface="Tahoma"/>
                <a:cs typeface="Tahoma"/>
              </a:rPr>
              <a:t>3</a:t>
            </a:r>
            <a:r>
              <a:rPr dirty="0" sz="700" spc="45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r>
              <a:rPr dirty="0" sz="700" spc="210" i="1">
                <a:solidFill>
                  <a:srgbClr val="0000FF"/>
                </a:solidFill>
                <a:latin typeface="Arial"/>
                <a:cs typeface="Arial"/>
              </a:rPr>
              <a:t>−</a:t>
            </a:r>
            <a:r>
              <a:rPr dirty="0" sz="700" spc="-80">
                <a:solidFill>
                  <a:srgbClr val="0000FF"/>
                </a:solidFill>
                <a:latin typeface="Lucida Sans Unicode"/>
                <a:cs typeface="Lucida Sans Unicode"/>
              </a:rPr>
              <a:t>5</a:t>
            </a:r>
            <a:r>
              <a:rPr dirty="0" sz="700" spc="10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baseline="-22222" sz="1500" spc="60">
                <a:solidFill>
                  <a:srgbClr val="0000FF"/>
                </a:solidFill>
                <a:latin typeface="Tahoma"/>
                <a:cs typeface="Tahoma"/>
              </a:rPr>
              <a:t>=</a:t>
            </a:r>
            <a:r>
              <a:rPr dirty="0" baseline="-22222" sz="1500" spc="-6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baseline="-22222" sz="1500" spc="-75">
                <a:solidFill>
                  <a:srgbClr val="0000FF"/>
                </a:solidFill>
                <a:latin typeface="Tahoma"/>
                <a:cs typeface="Tahoma"/>
              </a:rPr>
              <a:t>1</a:t>
            </a:r>
            <a:endParaRPr baseline="-22222" sz="1500">
              <a:latin typeface="Tahoma"/>
              <a:cs typeface="Tahom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134338" y="542921"/>
            <a:ext cx="2228850" cy="21462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00355" algn="l"/>
                <a:tab pos="1407160" algn="l"/>
                <a:tab pos="1695450" algn="l"/>
              </a:tabLst>
            </a:pPr>
            <a:r>
              <a:rPr dirty="0" sz="1000" spc="-220">
                <a:latin typeface="Lucida Sans Unicode"/>
                <a:cs typeface="Lucida Sans Unicode"/>
              </a:rPr>
              <a:t>⇔</a:t>
            </a:r>
            <a:r>
              <a:rPr dirty="0" sz="1000" spc="-220">
                <a:latin typeface="Lucida Sans Unicode"/>
                <a:cs typeface="Lucida Sans Unicode"/>
              </a:rPr>
              <a:t>	</a:t>
            </a:r>
            <a:r>
              <a:rPr dirty="0" sz="1000" spc="-30">
                <a:latin typeface="Tahoma"/>
                <a:cs typeface="Tahoma"/>
              </a:rPr>
              <a:t>lo</a:t>
            </a:r>
            <a:r>
              <a:rPr dirty="0" sz="1000" spc="-30">
                <a:latin typeface="Tahoma"/>
                <a:cs typeface="Tahoma"/>
              </a:rPr>
              <a:t>g</a:t>
            </a:r>
            <a:r>
              <a:rPr dirty="0" baseline="-19841" sz="1050" spc="-120">
                <a:latin typeface="Lucida Sans Unicode"/>
                <a:cs typeface="Lucida Sans Unicode"/>
              </a:rPr>
              <a:t>3</a:t>
            </a:r>
            <a:r>
              <a:rPr dirty="0" baseline="-19841" sz="1050" spc="-15">
                <a:latin typeface="Lucida Sans Unicode"/>
                <a:cs typeface="Lucida Sans Unicode"/>
              </a:rPr>
              <a:t> </a:t>
            </a:r>
            <a:r>
              <a:rPr dirty="0" sz="1000" spc="-50">
                <a:latin typeface="Tahoma"/>
                <a:cs typeface="Tahoma"/>
              </a:rPr>
              <a:t>3</a:t>
            </a:r>
            <a:r>
              <a:rPr dirty="0" baseline="31746" sz="1050" spc="67" i="1">
                <a:latin typeface="Trebuchet MS"/>
                <a:cs typeface="Trebuchet MS"/>
              </a:rPr>
              <a:t>x</a:t>
            </a:r>
            <a:r>
              <a:rPr dirty="0" baseline="31746" sz="1050" spc="315" i="1">
                <a:latin typeface="Arial"/>
                <a:cs typeface="Arial"/>
              </a:rPr>
              <a:t>−</a:t>
            </a:r>
            <a:r>
              <a:rPr dirty="0" baseline="31746" sz="1050" spc="-120">
                <a:latin typeface="Lucida Sans Unicode"/>
                <a:cs typeface="Lucida Sans Unicode"/>
              </a:rPr>
              <a:t>5</a:t>
            </a:r>
            <a:r>
              <a:rPr dirty="0" baseline="31746" sz="1050" spc="157">
                <a:latin typeface="Lucida Sans Unicode"/>
                <a:cs typeface="Lucida Sans Unicode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lo</a:t>
            </a:r>
            <a:r>
              <a:rPr dirty="0" sz="1000" spc="-30">
                <a:latin typeface="Tahoma"/>
                <a:cs typeface="Tahoma"/>
              </a:rPr>
              <a:t>g</a:t>
            </a:r>
            <a:r>
              <a:rPr dirty="0" baseline="-19841" sz="1050" spc="-120">
                <a:latin typeface="Lucida Sans Unicode"/>
                <a:cs typeface="Lucida Sans Unicode"/>
              </a:rPr>
              <a:t>3</a:t>
            </a:r>
            <a:r>
              <a:rPr dirty="0" baseline="-19841" sz="1050" spc="-15">
                <a:latin typeface="Lucida Sans Unicode"/>
                <a:cs typeface="Lucida Sans Unicode"/>
              </a:rPr>
              <a:t> </a:t>
            </a:r>
            <a:r>
              <a:rPr dirty="0" sz="1000" spc="-50">
                <a:latin typeface="Tahoma"/>
                <a:cs typeface="Tahoma"/>
              </a:rPr>
              <a:t>1</a:t>
            </a:r>
            <a:r>
              <a:rPr dirty="0" sz="1000">
                <a:latin typeface="Tahoma"/>
                <a:cs typeface="Tahoma"/>
              </a:rPr>
              <a:t>	</a:t>
            </a:r>
            <a:r>
              <a:rPr dirty="0" sz="1000" spc="-220">
                <a:latin typeface="Lucida Sans Unicode"/>
                <a:cs typeface="Lucida Sans Unicode"/>
              </a:rPr>
              <a:t>⇔</a:t>
            </a:r>
            <a:r>
              <a:rPr dirty="0" sz="1000">
                <a:latin typeface="Lucida Sans Unicode"/>
                <a:cs typeface="Lucida Sans Unicode"/>
              </a:rPr>
              <a:t>	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10" i="1">
                <a:latin typeface="Trebuchet MS"/>
                <a:cs typeface="Trebuchet MS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50">
                <a:latin typeface="Tahoma"/>
                <a:cs typeface="Tahoma"/>
              </a:rPr>
              <a:t>5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0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498977" y="566659"/>
            <a:ext cx="615950" cy="1911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00355" algn="l"/>
              </a:tabLst>
            </a:pPr>
            <a:r>
              <a:rPr dirty="0" sz="1000" spc="-220">
                <a:latin typeface="Lucida Sans Unicode"/>
                <a:cs typeface="Lucida Sans Unicode"/>
              </a:rPr>
              <a:t>⇔</a:t>
            </a:r>
            <a:r>
              <a:rPr dirty="0" sz="1000" spc="-220">
                <a:latin typeface="Lucida Sans Unicode"/>
                <a:cs typeface="Lucida Sans Unicode"/>
              </a:rPr>
              <a:t>	</a:t>
            </a:r>
            <a:r>
              <a:rPr dirty="0" sz="1000" spc="-45" i="1">
                <a:solidFill>
                  <a:srgbClr val="FF0000"/>
                </a:solidFill>
                <a:latin typeface="Trebuchet MS"/>
                <a:cs typeface="Trebuchet MS"/>
              </a:rPr>
              <a:t>x</a:t>
            </a:r>
            <a:r>
              <a:rPr dirty="0" sz="1000" spc="65" i="1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dirty="0" sz="1000" spc="40">
                <a:solidFill>
                  <a:srgbClr val="FF0000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5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27672" y="1049028"/>
            <a:ext cx="715645" cy="1758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1500" spc="-75">
                <a:solidFill>
                  <a:srgbClr val="0000FF"/>
                </a:solidFill>
                <a:latin typeface="Tahoma"/>
                <a:cs typeface="Tahoma"/>
              </a:rPr>
              <a:t>7</a:t>
            </a:r>
            <a:r>
              <a:rPr dirty="0" sz="700" spc="-15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r>
              <a:rPr dirty="0" sz="700" spc="-150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sz="700" spc="-30">
                <a:solidFill>
                  <a:srgbClr val="0000FF"/>
                </a:solidFill>
                <a:latin typeface="Lucida Sans Unicode"/>
                <a:cs typeface="Lucida Sans Unicode"/>
              </a:rPr>
              <a:t>+3</a:t>
            </a:r>
            <a:r>
              <a:rPr dirty="0" sz="700" spc="10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baseline="-22222" sz="1500" spc="60">
                <a:solidFill>
                  <a:srgbClr val="0000FF"/>
                </a:solidFill>
                <a:latin typeface="Tahoma"/>
                <a:cs typeface="Tahoma"/>
              </a:rPr>
              <a:t>=</a:t>
            </a:r>
            <a:r>
              <a:rPr dirty="0" baseline="-22222" sz="1500" spc="-6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baseline="-22222" sz="1500" spc="-82">
                <a:solidFill>
                  <a:srgbClr val="0000FF"/>
                </a:solidFill>
                <a:latin typeface="Tahoma"/>
                <a:cs typeface="Tahoma"/>
              </a:rPr>
              <a:t>4</a:t>
            </a:r>
            <a:r>
              <a:rPr dirty="0" sz="700" spc="-80">
                <a:solidFill>
                  <a:srgbClr val="0000FF"/>
                </a:solidFill>
                <a:latin typeface="Lucida Sans Unicode"/>
                <a:cs typeface="Lucida Sans Unicode"/>
              </a:rPr>
              <a:t>1</a:t>
            </a:r>
            <a:r>
              <a:rPr dirty="0" sz="700" spc="210" i="1">
                <a:solidFill>
                  <a:srgbClr val="0000FF"/>
                </a:solidFill>
                <a:latin typeface="Arial"/>
                <a:cs typeface="Arial"/>
              </a:rPr>
              <a:t>−</a:t>
            </a:r>
            <a:r>
              <a:rPr dirty="0" sz="700" spc="-80">
                <a:solidFill>
                  <a:srgbClr val="0000FF"/>
                </a:solidFill>
                <a:latin typeface="Lucida Sans Unicode"/>
                <a:cs typeface="Lucida Sans Unicode"/>
              </a:rPr>
              <a:t>2</a:t>
            </a:r>
            <a:r>
              <a:rPr dirty="0" sz="700" spc="-15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endParaRPr sz="700">
              <a:latin typeface="Trebuchet MS"/>
              <a:cs typeface="Trebuchet MS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158430" y="1049028"/>
            <a:ext cx="3122295" cy="21462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1597025" algn="l"/>
                <a:tab pos="1885314" algn="l"/>
              </a:tabLst>
            </a:pPr>
            <a:r>
              <a:rPr dirty="0" sz="1000" spc="-220">
                <a:latin typeface="Lucida Sans Unicode"/>
                <a:cs typeface="Lucida Sans Unicode"/>
              </a:rPr>
              <a:t>⇔</a:t>
            </a:r>
            <a:r>
              <a:rPr dirty="0" sz="1000" spc="-220">
                <a:latin typeface="Lucida Sans Unicode"/>
                <a:cs typeface="Lucida Sans Unicode"/>
              </a:rPr>
              <a:t>  </a:t>
            </a:r>
            <a:r>
              <a:rPr dirty="0" sz="1000" spc="45">
                <a:latin typeface="Lucida Sans Unicode"/>
                <a:cs typeface="Lucida Sans Unicode"/>
              </a:rPr>
              <a:t> </a:t>
            </a:r>
            <a:r>
              <a:rPr dirty="0" sz="1000" spc="-30">
                <a:latin typeface="Tahoma"/>
                <a:cs typeface="Tahoma"/>
              </a:rPr>
              <a:t>lo</a:t>
            </a:r>
            <a:r>
              <a:rPr dirty="0" sz="1000" spc="-30">
                <a:latin typeface="Tahoma"/>
                <a:cs typeface="Tahoma"/>
              </a:rPr>
              <a:t>g</a:t>
            </a:r>
            <a:r>
              <a:rPr dirty="0" baseline="-19841" sz="1050" spc="-120">
                <a:latin typeface="Lucida Sans Unicode"/>
                <a:cs typeface="Lucida Sans Unicode"/>
              </a:rPr>
              <a:t>7</a:t>
            </a:r>
            <a:r>
              <a:rPr dirty="0" baseline="-19841" sz="1050" spc="-15">
                <a:latin typeface="Lucida Sans Unicode"/>
                <a:cs typeface="Lucida Sans Unicode"/>
              </a:rPr>
              <a:t> </a:t>
            </a:r>
            <a:r>
              <a:rPr dirty="0" sz="1000" spc="-50">
                <a:latin typeface="Tahoma"/>
                <a:cs typeface="Tahoma"/>
              </a:rPr>
              <a:t>7</a:t>
            </a:r>
            <a:r>
              <a:rPr dirty="0" baseline="31746" sz="1050" spc="-22" i="1">
                <a:latin typeface="Trebuchet MS"/>
                <a:cs typeface="Trebuchet MS"/>
              </a:rPr>
              <a:t>x</a:t>
            </a:r>
            <a:r>
              <a:rPr dirty="0" baseline="31746" sz="1050" spc="-225" i="1">
                <a:latin typeface="Trebuchet MS"/>
                <a:cs typeface="Trebuchet MS"/>
              </a:rPr>
              <a:t> </a:t>
            </a:r>
            <a:r>
              <a:rPr dirty="0" baseline="31746" sz="1050" spc="-44">
                <a:latin typeface="Lucida Sans Unicode"/>
                <a:cs typeface="Lucida Sans Unicode"/>
              </a:rPr>
              <a:t>+3</a:t>
            </a:r>
            <a:r>
              <a:rPr dirty="0" baseline="31746" sz="1050" spc="157">
                <a:latin typeface="Lucida Sans Unicode"/>
                <a:cs typeface="Lucida Sans Unicode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lo</a:t>
            </a:r>
            <a:r>
              <a:rPr dirty="0" sz="1000" spc="-30">
                <a:latin typeface="Tahoma"/>
                <a:cs typeface="Tahoma"/>
              </a:rPr>
              <a:t>g</a:t>
            </a:r>
            <a:r>
              <a:rPr dirty="0" baseline="-19841" sz="1050" spc="-120">
                <a:latin typeface="Lucida Sans Unicode"/>
                <a:cs typeface="Lucida Sans Unicode"/>
              </a:rPr>
              <a:t>7</a:t>
            </a:r>
            <a:r>
              <a:rPr dirty="0" baseline="-19841" sz="1050" spc="-15">
                <a:latin typeface="Lucida Sans Unicode"/>
                <a:cs typeface="Lucida Sans Unicode"/>
              </a:rPr>
              <a:t> </a:t>
            </a:r>
            <a:r>
              <a:rPr dirty="0" sz="1000" spc="-50">
                <a:latin typeface="Tahoma"/>
                <a:cs typeface="Tahoma"/>
              </a:rPr>
              <a:t>4</a:t>
            </a:r>
            <a:r>
              <a:rPr dirty="0" baseline="31746" sz="1050" spc="-120">
                <a:latin typeface="Lucida Sans Unicode"/>
                <a:cs typeface="Lucida Sans Unicode"/>
              </a:rPr>
              <a:t>1</a:t>
            </a:r>
            <a:r>
              <a:rPr dirty="0" baseline="31746" sz="1050" spc="315" i="1">
                <a:latin typeface="Arial"/>
                <a:cs typeface="Arial"/>
              </a:rPr>
              <a:t>−</a:t>
            </a:r>
            <a:r>
              <a:rPr dirty="0" baseline="31746" sz="1050" spc="-120">
                <a:latin typeface="Lucida Sans Unicode"/>
                <a:cs typeface="Lucida Sans Unicode"/>
              </a:rPr>
              <a:t>2</a:t>
            </a:r>
            <a:r>
              <a:rPr dirty="0" baseline="31746" sz="1050" spc="-22" i="1">
                <a:latin typeface="Trebuchet MS"/>
                <a:cs typeface="Trebuchet MS"/>
              </a:rPr>
              <a:t>x</a:t>
            </a:r>
            <a:r>
              <a:rPr dirty="0" baseline="31746" sz="1050" i="1">
                <a:latin typeface="Trebuchet MS"/>
                <a:cs typeface="Trebuchet MS"/>
              </a:rPr>
              <a:t>	</a:t>
            </a:r>
            <a:r>
              <a:rPr dirty="0" sz="1000" spc="-220">
                <a:latin typeface="Lucida Sans Unicode"/>
                <a:cs typeface="Lucida Sans Unicode"/>
              </a:rPr>
              <a:t>⇔</a:t>
            </a:r>
            <a:r>
              <a:rPr dirty="0" sz="1000">
                <a:latin typeface="Lucida Sans Unicode"/>
                <a:cs typeface="Lucida Sans Unicode"/>
              </a:rPr>
              <a:t>	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10" i="1">
                <a:latin typeface="Trebuchet MS"/>
                <a:cs typeface="Trebuchet MS"/>
              </a:rPr>
              <a:t> </a:t>
            </a:r>
            <a:r>
              <a:rPr dirty="0" sz="1000" spc="40">
                <a:latin typeface="Tahoma"/>
                <a:cs typeface="Tahoma"/>
              </a:rPr>
              <a:t>+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3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(1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50">
                <a:latin typeface="Tahoma"/>
                <a:cs typeface="Tahoma"/>
              </a:rPr>
              <a:t>2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-210" i="1">
                <a:latin typeface="Trebuchet MS"/>
                <a:cs typeface="Trebuchet MS"/>
              </a:rPr>
              <a:t> </a:t>
            </a:r>
            <a:r>
              <a:rPr dirty="0" sz="1000">
                <a:latin typeface="Tahoma"/>
                <a:cs typeface="Tahoma"/>
              </a:rPr>
              <a:t>)</a:t>
            </a:r>
            <a:r>
              <a:rPr dirty="0" sz="1000" spc="-150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lo</a:t>
            </a:r>
            <a:r>
              <a:rPr dirty="0" sz="1000" spc="-30">
                <a:latin typeface="Tahoma"/>
                <a:cs typeface="Tahoma"/>
              </a:rPr>
              <a:t>g</a:t>
            </a:r>
            <a:r>
              <a:rPr dirty="0" baseline="-19841" sz="1050" spc="-120">
                <a:latin typeface="Lucida Sans Unicode"/>
                <a:cs typeface="Lucida Sans Unicode"/>
              </a:rPr>
              <a:t>7</a:t>
            </a:r>
            <a:r>
              <a:rPr dirty="0" baseline="-19841" sz="1050" spc="-15">
                <a:latin typeface="Lucida Sans Unicode"/>
                <a:cs typeface="Lucida Sans Unicode"/>
              </a:rPr>
              <a:t> </a:t>
            </a:r>
            <a:r>
              <a:rPr dirty="0" sz="1000" spc="-50">
                <a:latin typeface="Tahoma"/>
                <a:cs typeface="Tahoma"/>
              </a:rPr>
              <a:t>4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158430" y="1410701"/>
            <a:ext cx="2381885" cy="1911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1877060" algn="l"/>
                <a:tab pos="2164715" algn="l"/>
              </a:tabLst>
            </a:pPr>
            <a:r>
              <a:rPr dirty="0" sz="1000" spc="-220">
                <a:latin typeface="Lucida Sans Unicode"/>
                <a:cs typeface="Lucida Sans Unicode"/>
              </a:rPr>
              <a:t>⇔</a:t>
            </a:r>
            <a:r>
              <a:rPr dirty="0" sz="1000" spc="-220">
                <a:latin typeface="Lucida Sans Unicode"/>
                <a:cs typeface="Lucida Sans Unicode"/>
              </a:rPr>
              <a:t>  </a:t>
            </a:r>
            <a:r>
              <a:rPr dirty="0" sz="1000" spc="45">
                <a:latin typeface="Lucida Sans Unicode"/>
                <a:cs typeface="Lucida Sans Unicode"/>
              </a:rPr>
              <a:t> 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-210" i="1">
                <a:latin typeface="Trebuchet MS"/>
                <a:cs typeface="Trebuchet MS"/>
              </a:rPr>
              <a:t> </a:t>
            </a:r>
            <a:r>
              <a:rPr dirty="0" sz="1000" spc="-25">
                <a:latin typeface="Tahoma"/>
                <a:cs typeface="Tahoma"/>
              </a:rPr>
              <a:t>(1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40">
                <a:latin typeface="Tahoma"/>
                <a:cs typeface="Tahoma"/>
              </a:rPr>
              <a:t>+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2</a:t>
            </a:r>
            <a:r>
              <a:rPr dirty="0" sz="1000" spc="-150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lo</a:t>
            </a:r>
            <a:r>
              <a:rPr dirty="0" sz="1000" spc="-30">
                <a:latin typeface="Tahoma"/>
                <a:cs typeface="Tahoma"/>
              </a:rPr>
              <a:t>g</a:t>
            </a:r>
            <a:r>
              <a:rPr dirty="0" baseline="-19841" sz="1050" spc="-120">
                <a:latin typeface="Lucida Sans Unicode"/>
                <a:cs typeface="Lucida Sans Unicode"/>
              </a:rPr>
              <a:t>7</a:t>
            </a:r>
            <a:r>
              <a:rPr dirty="0" baseline="-19841" sz="1050" spc="-15">
                <a:latin typeface="Lucida Sans Unicode"/>
                <a:cs typeface="Lucida Sans Unicode"/>
              </a:rPr>
              <a:t> </a:t>
            </a:r>
            <a:r>
              <a:rPr dirty="0" sz="1000" spc="-25">
                <a:latin typeface="Tahoma"/>
                <a:cs typeface="Tahoma"/>
              </a:rPr>
              <a:t>4)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lo</a:t>
            </a:r>
            <a:r>
              <a:rPr dirty="0" sz="1000" spc="-30">
                <a:latin typeface="Tahoma"/>
                <a:cs typeface="Tahoma"/>
              </a:rPr>
              <a:t>g</a:t>
            </a:r>
            <a:r>
              <a:rPr dirty="0" baseline="-19841" sz="1050" spc="-120">
                <a:latin typeface="Lucida Sans Unicode"/>
                <a:cs typeface="Lucida Sans Unicode"/>
              </a:rPr>
              <a:t>7</a:t>
            </a:r>
            <a:r>
              <a:rPr dirty="0" baseline="-19841" sz="1050" spc="-15">
                <a:latin typeface="Lucida Sans Unicode"/>
                <a:cs typeface="Lucida Sans Unicode"/>
              </a:rPr>
              <a:t> </a:t>
            </a:r>
            <a:r>
              <a:rPr dirty="0" sz="1000" spc="-50">
                <a:latin typeface="Tahoma"/>
                <a:cs typeface="Tahoma"/>
              </a:rPr>
              <a:t>4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50">
                <a:latin typeface="Tahoma"/>
                <a:cs typeface="Tahoma"/>
              </a:rPr>
              <a:t>3</a:t>
            </a:r>
            <a:r>
              <a:rPr dirty="0" sz="1000">
                <a:latin typeface="Tahoma"/>
                <a:cs typeface="Tahoma"/>
              </a:rPr>
              <a:t>	</a:t>
            </a:r>
            <a:r>
              <a:rPr dirty="0" sz="1000" spc="-220">
                <a:latin typeface="Lucida Sans Unicode"/>
                <a:cs typeface="Lucida Sans Unicode"/>
              </a:rPr>
              <a:t>⇔</a:t>
            </a:r>
            <a:r>
              <a:rPr dirty="0" sz="1000">
                <a:latin typeface="Lucida Sans Unicode"/>
                <a:cs typeface="Lucida Sans Unicode"/>
              </a:rPr>
              <a:t>	</a:t>
            </a:r>
            <a:r>
              <a:rPr dirty="0" sz="1000" spc="-45" i="1">
                <a:solidFill>
                  <a:srgbClr val="FF0000"/>
                </a:solidFill>
                <a:latin typeface="Trebuchet MS"/>
                <a:cs typeface="Trebuchet MS"/>
              </a:rPr>
              <a:t>x</a:t>
            </a:r>
            <a:r>
              <a:rPr dirty="0" sz="1000" spc="65" i="1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dirty="0" sz="1000" spc="40">
                <a:solidFill>
                  <a:srgbClr val="FF0000"/>
                </a:solidFill>
                <a:latin typeface="Tahoma"/>
                <a:cs typeface="Tahoma"/>
              </a:rPr>
              <a:t>=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564864" y="1325103"/>
            <a:ext cx="624205" cy="1739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1</a:t>
            </a:r>
            <a:r>
              <a:rPr dirty="0" sz="1000" spc="-9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40">
                <a:solidFill>
                  <a:srgbClr val="FF0000"/>
                </a:solidFill>
                <a:latin typeface="Tahoma"/>
                <a:cs typeface="Tahoma"/>
              </a:rPr>
              <a:t>+</a:t>
            </a:r>
            <a:r>
              <a:rPr dirty="0" sz="1000" spc="-9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2</a:t>
            </a:r>
            <a:r>
              <a:rPr dirty="0" sz="1000" spc="-15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30">
                <a:solidFill>
                  <a:srgbClr val="FF0000"/>
                </a:solidFill>
                <a:latin typeface="Tahoma"/>
                <a:cs typeface="Tahoma"/>
              </a:rPr>
              <a:t>lo</a:t>
            </a:r>
            <a:r>
              <a:rPr dirty="0" sz="1000" spc="-30">
                <a:solidFill>
                  <a:srgbClr val="FF0000"/>
                </a:solidFill>
                <a:latin typeface="Tahoma"/>
                <a:cs typeface="Tahoma"/>
              </a:rPr>
              <a:t>g</a:t>
            </a:r>
            <a:r>
              <a:rPr dirty="0" baseline="-19841" sz="1050" spc="-120">
                <a:solidFill>
                  <a:srgbClr val="FF0000"/>
                </a:solidFill>
                <a:latin typeface="Lucida Sans Unicode"/>
                <a:cs typeface="Lucida Sans Unicode"/>
              </a:rPr>
              <a:t>7</a:t>
            </a:r>
            <a:r>
              <a:rPr dirty="0" baseline="-19841" sz="1050" spc="-15">
                <a:solidFill>
                  <a:srgbClr val="FF0000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4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3577564" y="1486954"/>
            <a:ext cx="598805" cy="0"/>
          </a:xfrm>
          <a:custGeom>
            <a:avLst/>
            <a:gdLst/>
            <a:ahLst/>
            <a:cxnLst/>
            <a:rect l="l" t="t" r="r" b="b"/>
            <a:pathLst>
              <a:path w="598804" h="0">
                <a:moveTo>
                  <a:pt x="0" y="0"/>
                </a:moveTo>
                <a:lnTo>
                  <a:pt x="598487" y="0"/>
                </a:lnTo>
              </a:path>
            </a:pathLst>
          </a:custGeom>
          <a:ln w="5054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 txBox="1"/>
          <p:nvPr/>
        </p:nvSpPr>
        <p:spPr>
          <a:xfrm>
            <a:off x="3607041" y="1497493"/>
            <a:ext cx="539750" cy="1911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35">
                <a:solidFill>
                  <a:srgbClr val="FF0000"/>
                </a:solidFill>
                <a:latin typeface="Tahoma"/>
                <a:cs typeface="Tahoma"/>
              </a:rPr>
              <a:t>log</a:t>
            </a:r>
            <a:r>
              <a:rPr dirty="0" sz="1000" spc="-3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3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4</a:t>
            </a:r>
            <a:r>
              <a:rPr dirty="0" sz="1000" spc="-9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25">
                <a:solidFill>
                  <a:srgbClr val="FF0000"/>
                </a:solidFill>
                <a:latin typeface="Lucida Sans Unicode"/>
                <a:cs typeface="Lucida Sans Unicode"/>
              </a:rPr>
              <a:t>−</a:t>
            </a:r>
            <a:r>
              <a:rPr dirty="0" sz="1000" spc="-95">
                <a:solidFill>
                  <a:srgbClr val="FF0000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3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3765550" y="1556927"/>
            <a:ext cx="73025" cy="114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-80">
                <a:solidFill>
                  <a:srgbClr val="FF0000"/>
                </a:solidFill>
                <a:latin typeface="Lucida Sans Unicode"/>
                <a:cs typeface="Lucida Sans Unicode"/>
              </a:rPr>
              <a:t>7</a:t>
            </a:r>
            <a:endParaRPr sz="700">
              <a:latin typeface="Lucida Sans Unicode"/>
              <a:cs typeface="Lucida Sans Unicode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575055" y="1899049"/>
            <a:ext cx="628015" cy="1822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2222" sz="1500" spc="-75">
                <a:solidFill>
                  <a:srgbClr val="0000FF"/>
                </a:solidFill>
                <a:latin typeface="Tahoma"/>
                <a:cs typeface="Tahoma"/>
              </a:rPr>
              <a:t>5</a:t>
            </a:r>
            <a:r>
              <a:rPr dirty="0" baseline="-22222" sz="1500" spc="-75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baseline="-22222" sz="1500" spc="37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700" spc="-80">
                <a:solidFill>
                  <a:srgbClr val="0000FF"/>
                </a:solidFill>
                <a:latin typeface="Lucida Sans Unicode"/>
                <a:cs typeface="Lucida Sans Unicode"/>
              </a:rPr>
              <a:t>4</a:t>
            </a:r>
            <a:r>
              <a:rPr dirty="0" sz="700" spc="210" i="1">
                <a:solidFill>
                  <a:srgbClr val="0000FF"/>
                </a:solidFill>
                <a:latin typeface="Arial"/>
                <a:cs typeface="Arial"/>
              </a:rPr>
              <a:t>−</a:t>
            </a:r>
            <a:r>
              <a:rPr dirty="0" sz="700" spc="-15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r>
              <a:rPr dirty="0" sz="700" spc="-150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baseline="22222" sz="750" spc="-82">
                <a:solidFill>
                  <a:srgbClr val="0000FF"/>
                </a:solidFill>
                <a:latin typeface="Lucida Sans Unicode"/>
                <a:cs typeface="Lucida Sans Unicode"/>
              </a:rPr>
              <a:t>2</a:t>
            </a:r>
            <a:r>
              <a:rPr dirty="0" baseline="22222" sz="750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baseline="22222" sz="750" spc="89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baseline="-22222" sz="1500" spc="60">
                <a:solidFill>
                  <a:srgbClr val="0000FF"/>
                </a:solidFill>
                <a:latin typeface="Tahoma"/>
                <a:cs typeface="Tahoma"/>
              </a:rPr>
              <a:t>=</a:t>
            </a:r>
            <a:r>
              <a:rPr dirty="0" baseline="-22222" sz="1500" spc="-6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baseline="-22222" sz="1500" spc="-75">
                <a:solidFill>
                  <a:srgbClr val="0000FF"/>
                </a:solidFill>
                <a:latin typeface="Tahoma"/>
                <a:cs typeface="Tahoma"/>
              </a:rPr>
              <a:t>6</a:t>
            </a:r>
            <a:endParaRPr baseline="-22222" sz="1500">
              <a:latin typeface="Tahoma"/>
              <a:cs typeface="Tahoma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638314" y="1827750"/>
            <a:ext cx="345440" cy="14541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32105" algn="l"/>
              </a:tabLst>
            </a:pPr>
            <a:r>
              <a:rPr dirty="0" sz="700" spc="265" i="1">
                <a:solidFill>
                  <a:srgbClr val="0000FF"/>
                </a:solidFill>
                <a:latin typeface="Arial"/>
                <a:cs typeface="Arial"/>
              </a:rPr>
              <a:t>√</a:t>
            </a:r>
            <a:r>
              <a:rPr dirty="0" sz="700" spc="-5" u="sng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dirty="0" sz="700" spc="-5" u="sng">
                <a:solidFill>
                  <a:srgbClr val="0000FF"/>
                </a:solidFill>
                <a:latin typeface="Times New Roman"/>
                <a:cs typeface="Times New Roman"/>
              </a:rPr>
              <a:t>	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303782" y="1929039"/>
            <a:ext cx="575310" cy="1911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220">
                <a:latin typeface="Lucida Sans Unicode"/>
                <a:cs typeface="Lucida Sans Unicode"/>
              </a:rPr>
              <a:t>⇔</a:t>
            </a:r>
            <a:r>
              <a:rPr dirty="0" sz="1000" spc="-220">
                <a:latin typeface="Lucida Sans Unicode"/>
                <a:cs typeface="Lucida Sans Unicode"/>
              </a:rPr>
              <a:t>  </a:t>
            </a:r>
            <a:r>
              <a:rPr dirty="0" sz="1000" spc="45">
                <a:latin typeface="Lucida Sans Unicode"/>
                <a:cs typeface="Lucida Sans Unicode"/>
              </a:rPr>
              <a:t> </a:t>
            </a:r>
            <a:r>
              <a:rPr dirty="0" sz="1000" spc="-35">
                <a:latin typeface="Tahoma"/>
                <a:cs typeface="Tahoma"/>
              </a:rPr>
              <a:t>log</a:t>
            </a:r>
            <a:r>
              <a:rPr dirty="0" sz="1000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5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1715350" y="1988473"/>
            <a:ext cx="73025" cy="114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-80">
                <a:latin typeface="Lucida Sans Unicode"/>
                <a:cs typeface="Lucida Sans Unicode"/>
              </a:rPr>
              <a:t>5</a:t>
            </a:r>
            <a:endParaRPr sz="700">
              <a:latin typeface="Lucida Sans Unicode"/>
              <a:cs typeface="Lucida Sans Unicode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853069" y="1827750"/>
            <a:ext cx="345440" cy="14541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32105" algn="l"/>
              </a:tabLst>
            </a:pPr>
            <a:r>
              <a:rPr dirty="0" sz="700" spc="265" i="1">
                <a:latin typeface="Arial"/>
                <a:cs typeface="Arial"/>
              </a:rPr>
              <a:t>√</a:t>
            </a:r>
            <a:r>
              <a:rPr dirty="0" sz="700" spc="-5" u="sng">
                <a:latin typeface="Times New Roman"/>
                <a:cs typeface="Times New Roman"/>
              </a:rPr>
              <a:t> </a:t>
            </a:r>
            <a:r>
              <a:rPr dirty="0" sz="700" spc="-5" u="sng">
                <a:latin typeface="Times New Roman"/>
                <a:cs typeface="Times New Roman"/>
              </a:rPr>
              <a:t>	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1936191" y="1905300"/>
            <a:ext cx="194945" cy="1409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-80">
                <a:latin typeface="Lucida Sans Unicode"/>
                <a:cs typeface="Lucida Sans Unicode"/>
              </a:rPr>
              <a:t>4</a:t>
            </a:r>
            <a:r>
              <a:rPr dirty="0" sz="700" spc="210" i="1">
                <a:latin typeface="Arial"/>
                <a:cs typeface="Arial"/>
              </a:rPr>
              <a:t>−</a:t>
            </a:r>
            <a:r>
              <a:rPr dirty="0" sz="700" spc="-15" i="1">
                <a:latin typeface="Trebuchet MS"/>
                <a:cs typeface="Trebuchet MS"/>
              </a:rPr>
              <a:t>x</a:t>
            </a:r>
            <a:endParaRPr sz="700">
              <a:latin typeface="Trebuchet MS"/>
              <a:cs typeface="Trebuchet MS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2113788" y="1899049"/>
            <a:ext cx="5905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55">
                <a:latin typeface="Lucida Sans Unicode"/>
                <a:cs typeface="Lucida Sans Unicode"/>
              </a:rPr>
              <a:t>2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2195195" y="1929039"/>
            <a:ext cx="743585" cy="1911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603885" algn="l"/>
              </a:tabLst>
            </a:pP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log</a:t>
            </a:r>
            <a:r>
              <a:rPr dirty="0" sz="1000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6</a:t>
            </a:r>
            <a:r>
              <a:rPr dirty="0" sz="1000">
                <a:latin typeface="Tahoma"/>
                <a:cs typeface="Tahoma"/>
              </a:rPr>
              <a:t>	</a:t>
            </a:r>
            <a:r>
              <a:rPr dirty="0" sz="1000" spc="-220">
                <a:latin typeface="Lucida Sans Unicode"/>
                <a:cs typeface="Lucida Sans Unicode"/>
              </a:rPr>
              <a:t>⇔</a:t>
            </a:r>
            <a:endParaRPr sz="1000">
              <a:latin typeface="Lucida Sans Unicode"/>
              <a:cs typeface="Lucida Sans Unicode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2487256" y="1988473"/>
            <a:ext cx="73025" cy="114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-80">
                <a:latin typeface="Lucida Sans Unicode"/>
                <a:cs typeface="Lucida Sans Unicode"/>
              </a:rPr>
              <a:t>5</a:t>
            </a:r>
            <a:endParaRPr sz="700">
              <a:latin typeface="Lucida Sans Unicode"/>
              <a:cs typeface="Lucida Sans Unicode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3074860" y="1873251"/>
            <a:ext cx="25400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715">
                <a:latin typeface="Arial"/>
                <a:cs typeface="Arial"/>
              </a:rPr>
              <a:t>/</a:t>
            </a:r>
            <a:r>
              <a:rPr dirty="0" sz="1000" spc="520" u="sng">
                <a:latin typeface="Arial"/>
                <a:cs typeface="Arial"/>
              </a:rPr>
              <a:t> </a:t>
            </a:r>
            <a:endParaRPr sz="1000">
              <a:latin typeface="Arial"/>
              <a:cs typeface="Arial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3201377" y="1920998"/>
            <a:ext cx="831850" cy="1987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0">
                <a:latin typeface="Tahoma"/>
                <a:cs typeface="Tahoma"/>
              </a:rPr>
              <a:t>4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-210" i="1">
                <a:latin typeface="Trebuchet MS"/>
                <a:cs typeface="Trebuchet MS"/>
              </a:rPr>
              <a:t> </a:t>
            </a:r>
            <a:r>
              <a:rPr dirty="0" baseline="23809" sz="1050" spc="-120">
                <a:latin typeface="Lucida Sans Unicode"/>
                <a:cs typeface="Lucida Sans Unicode"/>
              </a:rPr>
              <a:t>2</a:t>
            </a:r>
            <a:r>
              <a:rPr dirty="0" baseline="23809" sz="1050" spc="157">
                <a:latin typeface="Lucida Sans Unicode"/>
                <a:cs typeface="Lucida Sans Unicode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log</a:t>
            </a:r>
            <a:r>
              <a:rPr dirty="0" sz="1000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6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3869816" y="1988473"/>
            <a:ext cx="73025" cy="114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-80">
                <a:latin typeface="Lucida Sans Unicode"/>
                <a:cs typeface="Lucida Sans Unicode"/>
              </a:rPr>
              <a:t>5</a:t>
            </a:r>
            <a:endParaRPr sz="700">
              <a:latin typeface="Lucida Sans Unicode"/>
              <a:cs typeface="Lucida Sans Unicode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1303782" y="2266046"/>
            <a:ext cx="2631440" cy="1911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1233170" algn="l"/>
                <a:tab pos="1521460" algn="l"/>
              </a:tabLst>
            </a:pPr>
            <a:r>
              <a:rPr dirty="0" sz="1000" spc="-220">
                <a:latin typeface="Lucida Sans Unicode"/>
                <a:cs typeface="Lucida Sans Unicode"/>
              </a:rPr>
              <a:t>⇔</a:t>
            </a:r>
            <a:r>
              <a:rPr dirty="0" sz="1000" spc="-220">
                <a:latin typeface="Lucida Sans Unicode"/>
                <a:cs typeface="Lucida Sans Unicode"/>
              </a:rPr>
              <a:t>  </a:t>
            </a:r>
            <a:r>
              <a:rPr dirty="0" sz="1000" spc="45">
                <a:latin typeface="Lucida Sans Unicode"/>
                <a:cs typeface="Lucida Sans Unicode"/>
              </a:rPr>
              <a:t> </a:t>
            </a:r>
            <a:r>
              <a:rPr dirty="0" sz="1000" spc="-50">
                <a:latin typeface="Tahoma"/>
                <a:cs typeface="Tahoma"/>
              </a:rPr>
              <a:t>4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i="1">
                <a:latin typeface="Trebuchet MS"/>
                <a:cs typeface="Trebuchet MS"/>
              </a:rPr>
              <a:t>  </a:t>
            </a:r>
            <a:r>
              <a:rPr dirty="0" sz="1000" spc="-114" i="1">
                <a:latin typeface="Trebuchet MS"/>
                <a:cs typeface="Trebuchet MS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log</a:t>
            </a:r>
            <a:r>
              <a:rPr dirty="0" sz="1000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6</a:t>
            </a:r>
            <a:r>
              <a:rPr dirty="0" sz="1000">
                <a:latin typeface="Tahoma"/>
                <a:cs typeface="Tahoma"/>
              </a:rPr>
              <a:t>	</a:t>
            </a:r>
            <a:r>
              <a:rPr dirty="0" sz="1000" spc="-220">
                <a:latin typeface="Lucida Sans Unicode"/>
                <a:cs typeface="Lucida Sans Unicode"/>
              </a:rPr>
              <a:t>⇔</a:t>
            </a:r>
            <a:r>
              <a:rPr dirty="0" sz="1000">
                <a:latin typeface="Lucida Sans Unicode"/>
                <a:cs typeface="Lucida Sans Unicode"/>
              </a:rPr>
              <a:t>	</a:t>
            </a:r>
            <a:r>
              <a:rPr dirty="0" sz="1000" spc="-45" i="1">
                <a:solidFill>
                  <a:srgbClr val="FF0000"/>
                </a:solidFill>
                <a:latin typeface="Trebuchet MS"/>
                <a:cs typeface="Trebuchet MS"/>
              </a:rPr>
              <a:t>x</a:t>
            </a:r>
            <a:r>
              <a:rPr dirty="0" baseline="-11904" sz="1050" spc="-120">
                <a:solidFill>
                  <a:srgbClr val="FF0000"/>
                </a:solidFill>
                <a:latin typeface="Lucida Sans Unicode"/>
                <a:cs typeface="Lucida Sans Unicode"/>
              </a:rPr>
              <a:t>1</a:t>
            </a:r>
            <a:r>
              <a:rPr dirty="0" baseline="-11904" sz="1050" spc="15" i="1">
                <a:solidFill>
                  <a:srgbClr val="FF0000"/>
                </a:solidFill>
                <a:latin typeface="Lucida Sans"/>
                <a:cs typeface="Lucida Sans"/>
              </a:rPr>
              <a:t>,</a:t>
            </a:r>
            <a:r>
              <a:rPr dirty="0" baseline="-11904" sz="1050" spc="-120">
                <a:solidFill>
                  <a:srgbClr val="FF0000"/>
                </a:solidFill>
                <a:latin typeface="Lucida Sans Unicode"/>
                <a:cs typeface="Lucida Sans Unicode"/>
              </a:rPr>
              <a:t>2</a:t>
            </a:r>
            <a:r>
              <a:rPr dirty="0" baseline="-11904" sz="1050" spc="157">
                <a:solidFill>
                  <a:srgbClr val="FF0000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40">
                <a:solidFill>
                  <a:srgbClr val="FF0000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25">
                <a:solidFill>
                  <a:srgbClr val="FF0000"/>
                </a:solidFill>
                <a:latin typeface="Lucida Sans Unicode"/>
                <a:cs typeface="Lucida Sans Unicode"/>
              </a:rPr>
              <a:t>±</a:t>
            </a:r>
            <a:r>
              <a:rPr dirty="0" sz="1000">
                <a:solidFill>
                  <a:srgbClr val="FF0000"/>
                </a:solidFill>
                <a:latin typeface="Lucida Sans Unicode"/>
                <a:cs typeface="Lucida Sans Unicode"/>
              </a:rPr>
              <a:t>  </a:t>
            </a:r>
            <a:r>
              <a:rPr dirty="0" sz="1000" spc="45">
                <a:solidFill>
                  <a:srgbClr val="FF0000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4</a:t>
            </a:r>
            <a:r>
              <a:rPr dirty="0" sz="1000" spc="-9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25">
                <a:solidFill>
                  <a:srgbClr val="FF0000"/>
                </a:solidFill>
                <a:latin typeface="Lucida Sans Unicode"/>
                <a:cs typeface="Lucida Sans Unicode"/>
              </a:rPr>
              <a:t>−</a:t>
            </a:r>
            <a:r>
              <a:rPr dirty="0" sz="1000" spc="-95">
                <a:solidFill>
                  <a:srgbClr val="FF0000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35">
                <a:solidFill>
                  <a:srgbClr val="FF0000"/>
                </a:solidFill>
                <a:latin typeface="Tahoma"/>
                <a:cs typeface="Tahoma"/>
              </a:rPr>
              <a:t>log</a:t>
            </a:r>
            <a:r>
              <a:rPr dirty="0" sz="100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3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6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1844687" y="2237964"/>
            <a:ext cx="453390" cy="1187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93065" algn="l"/>
              </a:tabLst>
            </a:pPr>
            <a:r>
              <a:rPr dirty="0" sz="700" spc="-80">
                <a:latin typeface="Lucida Sans Unicode"/>
                <a:cs typeface="Lucida Sans Unicode"/>
              </a:rPr>
              <a:t>2</a:t>
            </a:r>
            <a:r>
              <a:rPr dirty="0" sz="700" spc="-80">
                <a:latin typeface="Lucida Sans Unicode"/>
                <a:cs typeface="Lucida Sans Unicode"/>
              </a:rPr>
              <a:t>	</a:t>
            </a:r>
            <a:r>
              <a:rPr dirty="0" baseline="3968" sz="1050" spc="-120">
                <a:latin typeface="Lucida Sans Unicode"/>
                <a:cs typeface="Lucida Sans Unicode"/>
              </a:rPr>
              <a:t>2</a:t>
            </a:r>
            <a:endParaRPr baseline="3968" sz="1050">
              <a:latin typeface="Lucida Sans Unicode"/>
              <a:cs typeface="Lucida Sans Unicode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2225268" y="2325835"/>
            <a:ext cx="1619250" cy="114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1558925" algn="l"/>
              </a:tabLst>
            </a:pPr>
            <a:r>
              <a:rPr dirty="0" sz="700" spc="-80">
                <a:latin typeface="Lucida Sans Unicode"/>
                <a:cs typeface="Lucida Sans Unicode"/>
              </a:rPr>
              <a:t>5</a:t>
            </a:r>
            <a:r>
              <a:rPr dirty="0" sz="700" spc="-80">
                <a:latin typeface="Lucida Sans Unicode"/>
                <a:cs typeface="Lucida Sans Unicode"/>
              </a:rPr>
              <a:t>	</a:t>
            </a:r>
            <a:r>
              <a:rPr dirty="0" sz="700" spc="-80">
                <a:solidFill>
                  <a:srgbClr val="FF0000"/>
                </a:solidFill>
                <a:latin typeface="Lucida Sans Unicode"/>
                <a:cs typeface="Lucida Sans Unicode"/>
              </a:rPr>
              <a:t>5</a:t>
            </a:r>
            <a:endParaRPr sz="700">
              <a:latin typeface="Lucida Sans Unicode"/>
              <a:cs typeface="Lucida Sans Unicode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3268802" y="2172641"/>
            <a:ext cx="25400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715">
                <a:solidFill>
                  <a:srgbClr val="FF0000"/>
                </a:solidFill>
                <a:latin typeface="Arial"/>
                <a:cs typeface="Arial"/>
              </a:rPr>
              <a:t>I</a:t>
            </a:r>
            <a:r>
              <a:rPr dirty="0" sz="1000" spc="520" u="sng">
                <a:solidFill>
                  <a:srgbClr val="FF0000"/>
                </a:solidFill>
                <a:latin typeface="Arial"/>
                <a:cs typeface="Arial"/>
              </a:rPr>
              <a:t> </a:t>
            </a:r>
            <a:endParaRPr sz="1000">
              <a:latin typeface="Arial"/>
              <a:cs typeface="Arial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3771734" y="2237964"/>
            <a:ext cx="73025" cy="114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-80">
                <a:solidFill>
                  <a:srgbClr val="FF0000"/>
                </a:solidFill>
                <a:latin typeface="Lucida Sans Unicode"/>
                <a:cs typeface="Lucida Sans Unicode"/>
              </a:rPr>
              <a:t>2</a:t>
            </a:r>
            <a:endParaRPr sz="700">
              <a:latin typeface="Lucida Sans Unicode"/>
              <a:cs typeface="Lucida Sans Unicode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113830" y="2552137"/>
            <a:ext cx="3312160" cy="20827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20" b="1">
                <a:latin typeface="Gill Sans MT"/>
                <a:cs typeface="Gill Sans MT"/>
              </a:rPr>
              <a:t>Nota:</a:t>
            </a:r>
            <a:r>
              <a:rPr dirty="0" sz="1000" spc="-20" b="1">
                <a:latin typeface="Gill Sans MT"/>
                <a:cs typeface="Gill Sans MT"/>
              </a:rPr>
              <a:t> </a:t>
            </a:r>
            <a:r>
              <a:rPr dirty="0" sz="1000" spc="-114" b="1">
                <a:latin typeface="Gill Sans MT"/>
                <a:cs typeface="Gill Sans MT"/>
              </a:rPr>
              <a:t> </a:t>
            </a:r>
            <a:r>
              <a:rPr dirty="0" sz="1000" spc="-5">
                <a:latin typeface="Tahoma"/>
                <a:cs typeface="Tahoma"/>
              </a:rPr>
              <a:t>l’ultima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equazione</a:t>
            </a:r>
            <a:r>
              <a:rPr dirty="0" sz="1000" spc="-10">
                <a:latin typeface="Tahoma"/>
                <a:cs typeface="Tahoma"/>
              </a:rPr>
              <a:t> </a:t>
            </a:r>
            <a:r>
              <a:rPr dirty="0" sz="1000" spc="-525">
                <a:latin typeface="Tahoma"/>
                <a:cs typeface="Tahoma"/>
              </a:rPr>
              <a:t>`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 u="sng">
                <a:latin typeface="Tahoma"/>
                <a:cs typeface="Tahoma"/>
              </a:rPr>
              <a:t>v</a:t>
            </a:r>
            <a:r>
              <a:rPr dirty="0" sz="1000" spc="-25">
                <a:latin typeface="Tahoma"/>
                <a:cs typeface="Tahoma"/>
              </a:rPr>
              <a:t>erificata</a:t>
            </a:r>
            <a:r>
              <a:rPr dirty="0" sz="1000" spc="75" u="sng">
                <a:latin typeface="Times New Roman"/>
                <a:cs typeface="Times New Roman"/>
              </a:rPr>
              <a:t> </a:t>
            </a:r>
            <a:r>
              <a:rPr dirty="0" sz="1000" spc="-40" u="sng">
                <a:latin typeface="Tahoma"/>
                <a:cs typeface="Tahoma"/>
              </a:rPr>
              <a:t>solo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quan</a:t>
            </a:r>
            <a:r>
              <a:rPr dirty="0" sz="1000" spc="-50">
                <a:latin typeface="Tahoma"/>
                <a:cs typeface="Tahoma"/>
              </a:rPr>
              <a:t>d</a:t>
            </a:r>
            <a:r>
              <a:rPr dirty="0" sz="1000" spc="-50">
                <a:latin typeface="Tahoma"/>
                <a:cs typeface="Tahoma"/>
              </a:rPr>
              <a:t>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4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-210" i="1">
                <a:latin typeface="Trebuchet MS"/>
                <a:cs typeface="Trebuchet MS"/>
              </a:rPr>
              <a:t> </a:t>
            </a:r>
            <a:r>
              <a:rPr dirty="0" baseline="27777" sz="1050" spc="-120">
                <a:latin typeface="Lucida Sans Unicode"/>
                <a:cs typeface="Lucida Sans Unicode"/>
              </a:rPr>
              <a:t>2</a:t>
            </a:r>
            <a:r>
              <a:rPr dirty="0" baseline="27777" sz="1050" spc="157">
                <a:latin typeface="Lucida Sans Unicode"/>
                <a:cs typeface="Lucida Sans Unicode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≥</a:t>
            </a:r>
            <a:r>
              <a:rPr dirty="0" sz="1000" spc="-40">
                <a:latin typeface="Lucida Sans Unicode"/>
                <a:cs typeface="Lucida Sans Unicode"/>
              </a:rPr>
              <a:t> </a:t>
            </a:r>
            <a:r>
              <a:rPr dirty="0" sz="1000" spc="-40">
                <a:latin typeface="Tahoma"/>
                <a:cs typeface="Tahoma"/>
              </a:rPr>
              <a:t>0,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113830" y="2773144"/>
            <a:ext cx="2516505" cy="1911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ci</a:t>
            </a:r>
            <a:r>
              <a:rPr dirty="0" sz="1000" spc="-60">
                <a:latin typeface="Tahoma"/>
                <a:cs typeface="Tahoma"/>
              </a:rPr>
              <a:t>o</a:t>
            </a:r>
            <a:r>
              <a:rPr dirty="0" sz="1000" spc="-525">
                <a:latin typeface="Tahoma"/>
                <a:cs typeface="Tahoma"/>
              </a:rPr>
              <a:t>`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50">
                <a:latin typeface="Tahoma"/>
                <a:cs typeface="Tahoma"/>
              </a:rPr>
              <a:t>2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≤</a:t>
            </a:r>
            <a:r>
              <a:rPr dirty="0" sz="1000" spc="-40">
                <a:latin typeface="Lucida Sans Unicode"/>
                <a:cs typeface="Lucida Sans Unicode"/>
              </a:rPr>
              <a:t> 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65" i="1">
                <a:latin typeface="Trebuchet MS"/>
                <a:cs typeface="Trebuchet MS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≤</a:t>
            </a:r>
            <a:r>
              <a:rPr dirty="0" sz="1000" spc="-40">
                <a:latin typeface="Lucida Sans Unicode"/>
                <a:cs typeface="Lucida Sans Unicode"/>
              </a:rPr>
              <a:t> </a:t>
            </a:r>
            <a:r>
              <a:rPr dirty="0" sz="1000" spc="-40">
                <a:latin typeface="Tahoma"/>
                <a:cs typeface="Tahoma"/>
              </a:rPr>
              <a:t>2,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50">
                <a:latin typeface="Tahoma"/>
                <a:cs typeface="Tahoma"/>
              </a:rPr>
              <a:t>2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50" i="1">
                <a:latin typeface="Verdana"/>
                <a:cs typeface="Verdana"/>
              </a:rPr>
              <a:t>&lt;</a:t>
            </a:r>
            <a:r>
              <a:rPr dirty="0" sz="1000" spc="-75" i="1">
                <a:latin typeface="Verdana"/>
                <a:cs typeface="Verdana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±</a:t>
            </a:r>
            <a:r>
              <a:rPr dirty="0" sz="1000">
                <a:latin typeface="Lucida Sans Unicode"/>
                <a:cs typeface="Lucida Sans Unicode"/>
              </a:rPr>
              <a:t>  </a:t>
            </a:r>
            <a:r>
              <a:rPr dirty="0" sz="1000" spc="45">
                <a:latin typeface="Lucida Sans Unicode"/>
                <a:cs typeface="Lucida Sans Unicode"/>
              </a:rPr>
              <a:t> </a:t>
            </a:r>
            <a:r>
              <a:rPr dirty="0" sz="1000" spc="-50">
                <a:latin typeface="Tahoma"/>
                <a:cs typeface="Tahoma"/>
              </a:rPr>
              <a:t>4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35">
                <a:latin typeface="Tahoma"/>
                <a:cs typeface="Tahoma"/>
              </a:rPr>
              <a:t>log</a:t>
            </a:r>
            <a:r>
              <a:rPr dirty="0" sz="1000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6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50" i="1">
                <a:latin typeface="Verdana"/>
                <a:cs typeface="Verdana"/>
              </a:rPr>
              <a:t>&lt;</a:t>
            </a:r>
            <a:r>
              <a:rPr dirty="0" sz="1000" spc="-75" i="1">
                <a:latin typeface="Verdana"/>
                <a:cs typeface="Verdana"/>
              </a:rPr>
              <a:t> </a:t>
            </a:r>
            <a:r>
              <a:rPr dirty="0" sz="1000" spc="-40">
                <a:latin typeface="Tahoma"/>
                <a:cs typeface="Tahoma"/>
              </a:rPr>
              <a:t>2.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1697151" y="2685924"/>
            <a:ext cx="15240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715">
                <a:latin typeface="Arial"/>
                <a:cs typeface="Arial"/>
              </a:rPr>
              <a:t>I</a:t>
            </a:r>
            <a:endParaRPr sz="1000">
              <a:latin typeface="Arial"/>
              <a:cs typeface="Arial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2200097" y="2745062"/>
            <a:ext cx="73025" cy="114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-80">
                <a:latin typeface="Lucida Sans Unicode"/>
                <a:cs typeface="Lucida Sans Unicode"/>
              </a:rPr>
              <a:t>2</a:t>
            </a:r>
            <a:endParaRPr sz="700">
              <a:latin typeface="Lucida Sans Unicode"/>
              <a:cs typeface="Lucida Sans Unicode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2200097" y="2832934"/>
            <a:ext cx="73025" cy="114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-80">
                <a:latin typeface="Lucida Sans Unicode"/>
                <a:cs typeface="Lucida Sans Unicode"/>
              </a:rPr>
              <a:t>5</a:t>
            </a:r>
            <a:endParaRPr sz="700">
              <a:latin typeface="Lucida Sans Unicode"/>
              <a:cs typeface="Lucida Sans Unicode"/>
            </a:endParaRPr>
          </a:p>
        </p:txBody>
      </p:sp>
      <p:sp>
        <p:nvSpPr>
          <p:cNvPr id="36" name="object 36"/>
          <p:cNvSpPr/>
          <p:nvPr/>
        </p:nvSpPr>
        <p:spPr>
          <a:xfrm>
            <a:off x="0" y="3364623"/>
            <a:ext cx="1383030" cy="91440"/>
          </a:xfrm>
          <a:custGeom>
            <a:avLst/>
            <a:gdLst/>
            <a:ahLst/>
            <a:cxnLst/>
            <a:rect l="l" t="t" r="r" b="b"/>
            <a:pathLst>
              <a:path w="1383030" h="91439">
                <a:moveTo>
                  <a:pt x="0" y="91376"/>
                </a:moveTo>
                <a:lnTo>
                  <a:pt x="1382420" y="91376"/>
                </a:lnTo>
                <a:lnTo>
                  <a:pt x="1382420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/>
          <p:nvPr/>
        </p:nvSpPr>
        <p:spPr>
          <a:xfrm>
            <a:off x="1382420" y="3364623"/>
            <a:ext cx="1935480" cy="91440"/>
          </a:xfrm>
          <a:custGeom>
            <a:avLst/>
            <a:gdLst/>
            <a:ahLst/>
            <a:cxnLst/>
            <a:rect l="l" t="t" r="r" b="b"/>
            <a:pathLst>
              <a:path w="1935479" h="91439">
                <a:moveTo>
                  <a:pt x="0" y="91376"/>
                </a:moveTo>
                <a:lnTo>
                  <a:pt x="1935352" y="91376"/>
                </a:lnTo>
                <a:lnTo>
                  <a:pt x="1935352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/>
          <p:nvPr/>
        </p:nvSpPr>
        <p:spPr>
          <a:xfrm>
            <a:off x="3317760" y="3364623"/>
            <a:ext cx="829944" cy="91440"/>
          </a:xfrm>
          <a:custGeom>
            <a:avLst/>
            <a:gdLst/>
            <a:ahLst/>
            <a:cxnLst/>
            <a:rect l="l" t="t" r="r" b="b"/>
            <a:pathLst>
              <a:path w="829945" h="91439">
                <a:moveTo>
                  <a:pt x="0" y="91376"/>
                </a:moveTo>
                <a:lnTo>
                  <a:pt x="829411" y="91376"/>
                </a:lnTo>
                <a:lnTo>
                  <a:pt x="829411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/>
          <p:nvPr/>
        </p:nvSpPr>
        <p:spPr>
          <a:xfrm>
            <a:off x="4147172" y="3364623"/>
            <a:ext cx="461009" cy="91440"/>
          </a:xfrm>
          <a:custGeom>
            <a:avLst/>
            <a:gdLst/>
            <a:ahLst/>
            <a:cxnLst/>
            <a:rect l="l" t="t" r="r" b="b"/>
            <a:pathLst>
              <a:path w="461010" h="91439">
                <a:moveTo>
                  <a:pt x="0" y="91376"/>
                </a:moveTo>
                <a:lnTo>
                  <a:pt x="460832" y="91376"/>
                </a:lnTo>
                <a:lnTo>
                  <a:pt x="46083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0" name="object 40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Agnese</a:t>
            </a:r>
            <a:r>
              <a:rPr dirty="0" spc="15"/>
              <a:t> </a:t>
            </a:r>
            <a:r>
              <a:rPr dirty="0" spc="-10"/>
              <a:t>Di</a:t>
            </a:r>
            <a:r>
              <a:rPr dirty="0" spc="15"/>
              <a:t> </a:t>
            </a:r>
            <a:r>
              <a:rPr dirty="0" spc="-30"/>
              <a:t>Castro</a:t>
            </a:r>
          </a:p>
        </p:txBody>
      </p:sp>
      <p:sp>
        <p:nvSpPr>
          <p:cNvPr id="41" name="object 41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0"/>
              <a:t>Es</a:t>
            </a:r>
            <a:r>
              <a:rPr dirty="0" spc="-5"/>
              <a:t>p</a:t>
            </a:r>
            <a:r>
              <a:rPr dirty="0" spc="-40"/>
              <a:t>onenziale</a:t>
            </a:r>
            <a:r>
              <a:rPr dirty="0" spc="15"/>
              <a:t> </a:t>
            </a:r>
            <a:r>
              <a:rPr dirty="0" spc="50"/>
              <a:t>&amp;</a:t>
            </a:r>
            <a:r>
              <a:rPr dirty="0" spc="15"/>
              <a:t> </a:t>
            </a:r>
            <a:r>
              <a:rPr dirty="0" spc="-25"/>
              <a:t>Log</a:t>
            </a:r>
            <a:r>
              <a:rPr dirty="0" spc="-40"/>
              <a:t>a</a:t>
            </a:r>
            <a:r>
              <a:rPr dirty="0" spc="-25"/>
              <a:t>ritmo:</a:t>
            </a:r>
            <a:r>
              <a:rPr dirty="0" spc="75"/>
              <a:t> </a:t>
            </a:r>
            <a:r>
              <a:rPr dirty="0" spc="-35"/>
              <a:t>p</a:t>
            </a:r>
            <a:r>
              <a:rPr dirty="0" spc="-50"/>
              <a:t>a</a:t>
            </a:r>
            <a:r>
              <a:rPr dirty="0" spc="-25"/>
              <a:t>rte</a:t>
            </a:r>
            <a:r>
              <a:rPr dirty="0" spc="15"/>
              <a:t> </a:t>
            </a:r>
            <a:r>
              <a:rPr dirty="0" spc="-55"/>
              <a:t>3</a:t>
            </a:r>
          </a:p>
        </p:txBody>
      </p:sp>
      <p:sp>
        <p:nvSpPr>
          <p:cNvPr id="42" name="object 42"/>
          <p:cNvSpPr txBox="1"/>
          <p:nvPr/>
        </p:nvSpPr>
        <p:spPr>
          <a:xfrm>
            <a:off x="3458971" y="3367563"/>
            <a:ext cx="54737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25">
                <a:solidFill>
                  <a:srgbClr val="7A0000"/>
                </a:solidFill>
                <a:latin typeface="Lucida Sans Unicode"/>
                <a:cs typeface="Lucida Sans Unicode"/>
              </a:rPr>
              <a:t>Unitelma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Sapienza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4280865" y="3367563"/>
            <a:ext cx="19367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5">
                <a:solidFill>
                  <a:srgbClr val="FFFFFF"/>
                </a:solidFill>
                <a:latin typeface="Lucida Sans Unicode"/>
                <a:cs typeface="Lucida Sans Unicode"/>
              </a:rPr>
              <a:t>10/27</a:t>
            </a:r>
            <a:endParaRPr sz="5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24928" y="24034"/>
            <a:ext cx="65405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Equazioni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50">
                <a:solidFill>
                  <a:srgbClr val="7A0000"/>
                </a:solidFill>
                <a:latin typeface="Lucida Sans Unicode"/>
                <a:cs typeface="Lucida Sans Unicode"/>
              </a:rPr>
              <a:t>es</a:t>
            </a:r>
            <a:r>
              <a:rPr dirty="0" sz="500" spc="-40">
                <a:solidFill>
                  <a:srgbClr val="7A0000"/>
                </a:solidFill>
                <a:latin typeface="Lucida Sans Unicode"/>
                <a:cs typeface="Lucida Sans Unicode"/>
              </a:rPr>
              <a:t>p</a:t>
            </a:r>
            <a:r>
              <a:rPr dirty="0" sz="500" spc="-35">
                <a:solidFill>
                  <a:srgbClr val="7A0000"/>
                </a:solidFill>
                <a:latin typeface="Lucida Sans Unicode"/>
                <a:cs typeface="Lucida Sans Unicode"/>
              </a:rPr>
              <a:t>onenziali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126517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/>
              <a:t>Equazione</a:t>
            </a:r>
            <a:r>
              <a:rPr dirty="0" spc="130"/>
              <a:t> </a:t>
            </a:r>
            <a:r>
              <a:rPr dirty="0" spc="-25"/>
              <a:t>es</a:t>
            </a:r>
            <a:r>
              <a:rPr dirty="0" spc="15"/>
              <a:t>p</a:t>
            </a:r>
            <a:r>
              <a:rPr dirty="0" spc="-30"/>
              <a:t>onenziale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1533969" y="674370"/>
            <a:ext cx="1540510" cy="193675"/>
          </a:xfrm>
          <a:prstGeom prst="rect">
            <a:avLst/>
          </a:prstGeom>
          <a:ln w="5054">
            <a:solidFill>
              <a:srgbClr val="0000FF"/>
            </a:solidFill>
          </a:ln>
        </p:spPr>
        <p:txBody>
          <a:bodyPr wrap="square" lIns="0" tIns="0" rIns="0" bIns="0" rtlCol="0" vert="horz">
            <a:spAutoFit/>
          </a:bodyPr>
          <a:lstStyle/>
          <a:p>
            <a:pPr marL="37465">
              <a:lnSpc>
                <a:spcPct val="100000"/>
              </a:lnSpc>
              <a:tabLst>
                <a:tab pos="704850" algn="l"/>
                <a:tab pos="1181735" algn="l"/>
              </a:tabLst>
            </a:pPr>
            <a:r>
              <a:rPr dirty="0" sz="1000" spc="-40" i="1">
                <a:solidFill>
                  <a:srgbClr val="0000FF"/>
                </a:solidFill>
                <a:latin typeface="Trebuchet MS"/>
                <a:cs typeface="Trebuchet MS"/>
              </a:rPr>
              <a:t>a</a:t>
            </a:r>
            <a:r>
              <a:rPr dirty="0" baseline="27777" sz="1050" spc="-22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r>
              <a:rPr dirty="0" baseline="27777" sz="1050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baseline="27777" sz="1050" spc="-52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15" i="1">
                <a:solidFill>
                  <a:srgbClr val="0000FF"/>
                </a:solidFill>
                <a:latin typeface="Trebuchet MS"/>
                <a:cs typeface="Trebuchet MS"/>
              </a:rPr>
              <a:t>b</a:t>
            </a:r>
            <a:r>
              <a:rPr dirty="0" sz="1000" spc="-95" i="1">
                <a:solidFill>
                  <a:srgbClr val="0000FF"/>
                </a:solidFill>
                <a:latin typeface="Verdana"/>
                <a:cs typeface="Verdana"/>
              </a:rPr>
              <a:t>,</a:t>
            </a:r>
            <a:r>
              <a:rPr dirty="0" sz="1000" i="1">
                <a:solidFill>
                  <a:srgbClr val="0000FF"/>
                </a:solidFill>
                <a:latin typeface="Verdana"/>
                <a:cs typeface="Verdana"/>
              </a:rPr>
              <a:t>	</a:t>
            </a:r>
            <a:r>
              <a:rPr dirty="0" sz="1000" spc="-50" i="1">
                <a:solidFill>
                  <a:srgbClr val="0000FF"/>
                </a:solidFill>
                <a:latin typeface="Trebuchet MS"/>
                <a:cs typeface="Trebuchet MS"/>
              </a:rPr>
              <a:t>a</a:t>
            </a:r>
            <a:r>
              <a:rPr dirty="0" sz="1000" spc="-15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sz="1000" spc="-50" i="1">
                <a:solidFill>
                  <a:srgbClr val="0000FF"/>
                </a:solidFill>
                <a:latin typeface="Verdana"/>
                <a:cs typeface="Verdana"/>
              </a:rPr>
              <a:t>&gt;</a:t>
            </a:r>
            <a:r>
              <a:rPr dirty="0" sz="1000" spc="-75" i="1">
                <a:solidFill>
                  <a:srgbClr val="0000FF"/>
                </a:solidFill>
                <a:latin typeface="Verdana"/>
                <a:cs typeface="Verdana"/>
              </a:rPr>
              <a:t> 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0</a:t>
            </a:r>
            <a:r>
              <a:rPr dirty="0" sz="1000" spc="-95" i="1">
                <a:solidFill>
                  <a:srgbClr val="0000FF"/>
                </a:solidFill>
                <a:latin typeface="Verdana"/>
                <a:cs typeface="Verdana"/>
              </a:rPr>
              <a:t>,</a:t>
            </a:r>
            <a:r>
              <a:rPr dirty="0" sz="1000" i="1">
                <a:solidFill>
                  <a:srgbClr val="0000FF"/>
                </a:solidFill>
                <a:latin typeface="Verdana"/>
                <a:cs typeface="Verdana"/>
              </a:rPr>
              <a:t>	</a:t>
            </a:r>
            <a:r>
              <a:rPr dirty="0" sz="1000" spc="-45" i="1">
                <a:solidFill>
                  <a:srgbClr val="0000FF"/>
                </a:solidFill>
                <a:latin typeface="Trebuchet MS"/>
                <a:cs typeface="Trebuchet MS"/>
              </a:rPr>
              <a:t>b</a:t>
            </a:r>
            <a:r>
              <a:rPr dirty="0" sz="1000" spc="5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sz="1000" spc="-140">
                <a:solidFill>
                  <a:srgbClr val="0000FF"/>
                </a:solidFill>
                <a:latin typeface="Lucida Sans Unicode"/>
                <a:cs typeface="Lucida Sans Unicode"/>
              </a:rPr>
              <a:t>∈</a:t>
            </a:r>
            <a:r>
              <a:rPr dirty="0" sz="1000" spc="-40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10">
                <a:solidFill>
                  <a:srgbClr val="0000FF"/>
                </a:solidFill>
                <a:latin typeface="Arial"/>
                <a:cs typeface="Arial"/>
              </a:rPr>
              <a:t>R</a:t>
            </a:r>
            <a:endParaRPr sz="1000">
              <a:latin typeface="Arial"/>
              <a:cs typeface="Arial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75729" y="1295068"/>
            <a:ext cx="4456607" cy="10160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0" y="0"/>
            <a:ext cx="4608004" cy="34560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4468835" y="2227478"/>
            <a:ext cx="114301" cy="11430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177330" y="2278278"/>
            <a:ext cx="4304204" cy="635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4532336" y="1201658"/>
            <a:ext cx="50800" cy="103852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4532336" y="1265158"/>
            <a:ext cx="50800" cy="975019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75729" y="1377627"/>
            <a:ext cx="4457065" cy="913765"/>
          </a:xfrm>
          <a:custGeom>
            <a:avLst/>
            <a:gdLst/>
            <a:ahLst/>
            <a:cxnLst/>
            <a:rect l="l" t="t" r="r" b="b"/>
            <a:pathLst>
              <a:path w="4457065" h="913764">
                <a:moveTo>
                  <a:pt x="4456606" y="0"/>
                </a:moveTo>
                <a:lnTo>
                  <a:pt x="0" y="0"/>
                </a:lnTo>
                <a:lnTo>
                  <a:pt x="0" y="862551"/>
                </a:lnTo>
                <a:lnTo>
                  <a:pt x="16636" y="900065"/>
                </a:lnTo>
                <a:lnTo>
                  <a:pt x="4405806" y="913351"/>
                </a:lnTo>
                <a:lnTo>
                  <a:pt x="4420049" y="911306"/>
                </a:lnTo>
                <a:lnTo>
                  <a:pt x="4451170" y="885347"/>
                </a:lnTo>
                <a:lnTo>
                  <a:pt x="445660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4532336" y="1252458"/>
            <a:ext cx="0" cy="1007110"/>
          </a:xfrm>
          <a:custGeom>
            <a:avLst/>
            <a:gdLst/>
            <a:ahLst/>
            <a:cxnLst/>
            <a:rect l="l" t="t" r="r" b="b"/>
            <a:pathLst>
              <a:path w="0" h="1007110">
                <a:moveTo>
                  <a:pt x="0" y="1006769"/>
                </a:moveTo>
                <a:lnTo>
                  <a:pt x="0" y="0"/>
                </a:lnTo>
              </a:path>
            </a:pathLst>
          </a:custGeom>
          <a:ln w="3175">
            <a:solidFill>
              <a:srgbClr val="7F7F7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4532336" y="1239758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AFAFA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4532336" y="1227058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CECEC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4532336" y="1214358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EFEFE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4532336" y="1195308"/>
            <a:ext cx="0" cy="19050"/>
          </a:xfrm>
          <a:custGeom>
            <a:avLst/>
            <a:gdLst/>
            <a:ahLst/>
            <a:cxnLst/>
            <a:rect l="l" t="t" r="r" b="b"/>
            <a:pathLst>
              <a:path w="0" h="19050">
                <a:moveTo>
                  <a:pt x="0" y="19050"/>
                </a:moveTo>
                <a:lnTo>
                  <a:pt x="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 txBox="1"/>
          <p:nvPr/>
        </p:nvSpPr>
        <p:spPr>
          <a:xfrm>
            <a:off x="113830" y="1187583"/>
            <a:ext cx="968375" cy="7950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30" b="1">
                <a:solidFill>
                  <a:srgbClr val="007F00"/>
                </a:solidFill>
                <a:latin typeface="Gill Sans MT"/>
                <a:cs typeface="Gill Sans MT"/>
              </a:rPr>
              <a:t>Esempi:</a:t>
            </a:r>
            <a:endParaRPr sz="1000">
              <a:latin typeface="Gill Sans MT"/>
              <a:cs typeface="Gill Sans MT"/>
            </a:endParaRPr>
          </a:p>
          <a:p>
            <a:pPr>
              <a:lnSpc>
                <a:spcPct val="100000"/>
              </a:lnSpc>
              <a:spcBef>
                <a:spcPts val="49"/>
              </a:spcBef>
            </a:pPr>
            <a:endParaRPr sz="850">
              <a:latin typeface="Times New Roman"/>
              <a:cs typeface="Times New Roman"/>
            </a:endParaRPr>
          </a:p>
          <a:p>
            <a:pPr marL="143510">
              <a:lnSpc>
                <a:spcPct val="100000"/>
              </a:lnSpc>
            </a:pPr>
            <a:r>
              <a:rPr dirty="0" baseline="3086" sz="1350" spc="209" i="1">
                <a:solidFill>
                  <a:srgbClr val="007F00"/>
                </a:solidFill>
                <a:latin typeface="Arial"/>
                <a:cs typeface="Arial"/>
              </a:rPr>
              <a:t>•</a:t>
            </a:r>
            <a:r>
              <a:rPr dirty="0" baseline="3086" sz="1350" spc="209" i="1">
                <a:solidFill>
                  <a:srgbClr val="007F00"/>
                </a:solidFill>
                <a:latin typeface="Arial"/>
                <a:cs typeface="Arial"/>
              </a:rPr>
              <a:t> </a:t>
            </a:r>
            <a:r>
              <a:rPr dirty="0" baseline="3086" sz="1350" spc="-7" i="1">
                <a:solidFill>
                  <a:srgbClr val="007F00"/>
                </a:solidFill>
                <a:latin typeface="Arial"/>
                <a:cs typeface="Arial"/>
              </a:rPr>
              <a:t> </a:t>
            </a:r>
            <a:r>
              <a:rPr dirty="0" sz="1000" spc="-50">
                <a:latin typeface="Tahoma"/>
                <a:cs typeface="Tahoma"/>
              </a:rPr>
              <a:t>3</a:t>
            </a:r>
            <a:r>
              <a:rPr dirty="0" baseline="27777" sz="1050" spc="67" i="1">
                <a:latin typeface="Trebuchet MS"/>
                <a:cs typeface="Trebuchet MS"/>
              </a:rPr>
              <a:t>x</a:t>
            </a:r>
            <a:r>
              <a:rPr dirty="0" baseline="27777" sz="1050" spc="315" i="1">
                <a:latin typeface="Arial"/>
                <a:cs typeface="Arial"/>
              </a:rPr>
              <a:t>−</a:t>
            </a:r>
            <a:r>
              <a:rPr dirty="0" baseline="27777" sz="1050" spc="-120">
                <a:latin typeface="Lucida Sans Unicode"/>
                <a:cs typeface="Lucida Sans Unicode"/>
              </a:rPr>
              <a:t>5</a:t>
            </a:r>
            <a:r>
              <a:rPr dirty="0" baseline="27777" sz="1050" spc="157">
                <a:latin typeface="Lucida Sans Unicode"/>
                <a:cs typeface="Lucida Sans Unicode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1</a:t>
            </a:r>
            <a:endParaRPr sz="1000">
              <a:latin typeface="Tahoma"/>
              <a:cs typeface="Tahoma"/>
            </a:endParaRPr>
          </a:p>
          <a:p>
            <a:pPr marL="143510">
              <a:lnSpc>
                <a:spcPct val="100000"/>
              </a:lnSpc>
              <a:spcBef>
                <a:spcPts val="1065"/>
              </a:spcBef>
            </a:pPr>
            <a:r>
              <a:rPr dirty="0" baseline="-18518" sz="1350" spc="209" i="1">
                <a:solidFill>
                  <a:srgbClr val="007F00"/>
                </a:solidFill>
                <a:latin typeface="Arial"/>
                <a:cs typeface="Arial"/>
              </a:rPr>
              <a:t>•</a:t>
            </a:r>
            <a:r>
              <a:rPr dirty="0" baseline="-18518" sz="1350" spc="209" i="1">
                <a:solidFill>
                  <a:srgbClr val="007F00"/>
                </a:solidFill>
                <a:latin typeface="Arial"/>
                <a:cs typeface="Arial"/>
              </a:rPr>
              <a:t> </a:t>
            </a:r>
            <a:r>
              <a:rPr dirty="0" baseline="-18518" sz="1350" spc="-7" i="1">
                <a:solidFill>
                  <a:srgbClr val="007F00"/>
                </a:solidFill>
                <a:latin typeface="Arial"/>
                <a:cs typeface="Arial"/>
              </a:rPr>
              <a:t> </a:t>
            </a:r>
            <a:r>
              <a:rPr dirty="0" baseline="-19444" sz="1500" spc="-75">
                <a:latin typeface="Tahoma"/>
                <a:cs typeface="Tahoma"/>
              </a:rPr>
              <a:t>7</a:t>
            </a:r>
            <a:r>
              <a:rPr dirty="0" sz="700" spc="-15" i="1">
                <a:latin typeface="Trebuchet MS"/>
                <a:cs typeface="Trebuchet MS"/>
              </a:rPr>
              <a:t>x</a:t>
            </a:r>
            <a:r>
              <a:rPr dirty="0" sz="700" spc="-150" i="1">
                <a:latin typeface="Trebuchet MS"/>
                <a:cs typeface="Trebuchet MS"/>
              </a:rPr>
              <a:t> </a:t>
            </a:r>
            <a:r>
              <a:rPr dirty="0" sz="700" spc="-30">
                <a:latin typeface="Lucida Sans Unicode"/>
                <a:cs typeface="Lucida Sans Unicode"/>
              </a:rPr>
              <a:t>+3</a:t>
            </a:r>
            <a:r>
              <a:rPr dirty="0" sz="700" spc="105">
                <a:latin typeface="Lucida Sans Unicode"/>
                <a:cs typeface="Lucida Sans Unicode"/>
              </a:rPr>
              <a:t> </a:t>
            </a:r>
            <a:r>
              <a:rPr dirty="0" baseline="-19444" sz="1500" spc="60">
                <a:latin typeface="Tahoma"/>
                <a:cs typeface="Tahoma"/>
              </a:rPr>
              <a:t>=</a:t>
            </a:r>
            <a:r>
              <a:rPr dirty="0" baseline="-19444" sz="1500" spc="-60">
                <a:latin typeface="Tahoma"/>
                <a:cs typeface="Tahoma"/>
              </a:rPr>
              <a:t> </a:t>
            </a:r>
            <a:r>
              <a:rPr dirty="0" baseline="-19444" sz="1500" spc="-82">
                <a:latin typeface="Tahoma"/>
                <a:cs typeface="Tahoma"/>
              </a:rPr>
              <a:t>4</a:t>
            </a:r>
            <a:r>
              <a:rPr dirty="0" sz="700" spc="-80">
                <a:latin typeface="Lucida Sans Unicode"/>
                <a:cs typeface="Lucida Sans Unicode"/>
              </a:rPr>
              <a:t>1</a:t>
            </a:r>
            <a:r>
              <a:rPr dirty="0" sz="700" spc="210" i="1">
                <a:latin typeface="Arial"/>
                <a:cs typeface="Arial"/>
              </a:rPr>
              <a:t>−</a:t>
            </a:r>
            <a:r>
              <a:rPr dirty="0" sz="700" spc="-80">
                <a:latin typeface="Lucida Sans Unicode"/>
                <a:cs typeface="Lucida Sans Unicode"/>
              </a:rPr>
              <a:t>2</a:t>
            </a:r>
            <a:r>
              <a:rPr dirty="0" sz="700" spc="-15" i="1">
                <a:latin typeface="Trebuchet MS"/>
                <a:cs typeface="Trebuchet MS"/>
              </a:rPr>
              <a:t>x</a:t>
            </a:r>
            <a:endParaRPr sz="700">
              <a:latin typeface="Trebuchet MS"/>
              <a:cs typeface="Trebuchet MS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0" y="3364623"/>
            <a:ext cx="1383030" cy="91440"/>
          </a:xfrm>
          <a:custGeom>
            <a:avLst/>
            <a:gdLst/>
            <a:ahLst/>
            <a:cxnLst/>
            <a:rect l="l" t="t" r="r" b="b"/>
            <a:pathLst>
              <a:path w="1383030" h="91439">
                <a:moveTo>
                  <a:pt x="0" y="91376"/>
                </a:moveTo>
                <a:lnTo>
                  <a:pt x="1382420" y="91376"/>
                </a:lnTo>
                <a:lnTo>
                  <a:pt x="1382420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1382420" y="3364623"/>
            <a:ext cx="1935480" cy="91440"/>
          </a:xfrm>
          <a:custGeom>
            <a:avLst/>
            <a:gdLst/>
            <a:ahLst/>
            <a:cxnLst/>
            <a:rect l="l" t="t" r="r" b="b"/>
            <a:pathLst>
              <a:path w="1935479" h="91439">
                <a:moveTo>
                  <a:pt x="0" y="91376"/>
                </a:moveTo>
                <a:lnTo>
                  <a:pt x="1935352" y="91376"/>
                </a:lnTo>
                <a:lnTo>
                  <a:pt x="193535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3317760" y="3364623"/>
            <a:ext cx="829944" cy="91440"/>
          </a:xfrm>
          <a:custGeom>
            <a:avLst/>
            <a:gdLst/>
            <a:ahLst/>
            <a:cxnLst/>
            <a:rect l="l" t="t" r="r" b="b"/>
            <a:pathLst>
              <a:path w="829945" h="91439">
                <a:moveTo>
                  <a:pt x="0" y="91376"/>
                </a:moveTo>
                <a:lnTo>
                  <a:pt x="829411" y="91376"/>
                </a:lnTo>
                <a:lnTo>
                  <a:pt x="829411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4147172" y="3364623"/>
            <a:ext cx="461009" cy="91440"/>
          </a:xfrm>
          <a:custGeom>
            <a:avLst/>
            <a:gdLst/>
            <a:ahLst/>
            <a:cxnLst/>
            <a:rect l="l" t="t" r="r" b="b"/>
            <a:pathLst>
              <a:path w="461010" h="91439">
                <a:moveTo>
                  <a:pt x="0" y="91376"/>
                </a:moveTo>
                <a:lnTo>
                  <a:pt x="460832" y="91376"/>
                </a:lnTo>
                <a:lnTo>
                  <a:pt x="46083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Agnese</a:t>
            </a:r>
            <a:r>
              <a:rPr dirty="0" spc="15"/>
              <a:t> </a:t>
            </a:r>
            <a:r>
              <a:rPr dirty="0" spc="-10"/>
              <a:t>Di</a:t>
            </a:r>
            <a:r>
              <a:rPr dirty="0" spc="15"/>
              <a:t> </a:t>
            </a:r>
            <a:r>
              <a:rPr dirty="0" spc="-30"/>
              <a:t>Castro</a:t>
            </a:r>
          </a:p>
        </p:txBody>
      </p:sp>
      <p:sp>
        <p:nvSpPr>
          <p:cNvPr id="25" name="object 25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0"/>
              <a:t>Es</a:t>
            </a:r>
            <a:r>
              <a:rPr dirty="0" spc="-5"/>
              <a:t>p</a:t>
            </a:r>
            <a:r>
              <a:rPr dirty="0" spc="-40"/>
              <a:t>onenziale</a:t>
            </a:r>
            <a:r>
              <a:rPr dirty="0" spc="15"/>
              <a:t> </a:t>
            </a:r>
            <a:r>
              <a:rPr dirty="0" spc="50"/>
              <a:t>&amp;</a:t>
            </a:r>
            <a:r>
              <a:rPr dirty="0" spc="15"/>
              <a:t> </a:t>
            </a:r>
            <a:r>
              <a:rPr dirty="0" spc="-25"/>
              <a:t>Log</a:t>
            </a:r>
            <a:r>
              <a:rPr dirty="0" spc="-40"/>
              <a:t>a</a:t>
            </a:r>
            <a:r>
              <a:rPr dirty="0" spc="-25"/>
              <a:t>ritmo:</a:t>
            </a:r>
            <a:r>
              <a:rPr dirty="0" spc="75"/>
              <a:t> </a:t>
            </a:r>
            <a:r>
              <a:rPr dirty="0" spc="-45"/>
              <a:t>p</a:t>
            </a:r>
            <a:r>
              <a:rPr dirty="0" spc="-40"/>
              <a:t>a</a:t>
            </a:r>
            <a:r>
              <a:rPr dirty="0" spc="-25"/>
              <a:t>rte</a:t>
            </a:r>
            <a:r>
              <a:rPr dirty="0" spc="15"/>
              <a:t> </a:t>
            </a:r>
            <a:r>
              <a:rPr dirty="0" spc="-55"/>
              <a:t>3</a:t>
            </a:r>
          </a:p>
        </p:txBody>
      </p:sp>
      <p:sp>
        <p:nvSpPr>
          <p:cNvPr id="26" name="object 26"/>
          <p:cNvSpPr txBox="1"/>
          <p:nvPr/>
        </p:nvSpPr>
        <p:spPr>
          <a:xfrm>
            <a:off x="3458971" y="3367563"/>
            <a:ext cx="54737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25">
                <a:solidFill>
                  <a:srgbClr val="7A0000"/>
                </a:solidFill>
                <a:latin typeface="Lucida Sans Unicode"/>
                <a:cs typeface="Lucida Sans Unicode"/>
              </a:rPr>
              <a:t>Unitelma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Sapienza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4297667" y="3367563"/>
            <a:ext cx="16002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0">
                <a:solidFill>
                  <a:srgbClr val="FFFFFF"/>
                </a:solidFill>
                <a:latin typeface="Lucida Sans Unicode"/>
                <a:cs typeface="Lucida Sans Unicode"/>
              </a:rPr>
              <a:t>2/27</a:t>
            </a:r>
            <a:endParaRPr sz="5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7630" y="24034"/>
            <a:ext cx="48895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Soluzioni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45">
                <a:solidFill>
                  <a:srgbClr val="7A0000"/>
                </a:solidFill>
                <a:latin typeface="Lucida Sans Unicode"/>
                <a:cs typeface="Lucida Sans Unicode"/>
              </a:rPr>
              <a:t>esempi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1844611" y="494116"/>
            <a:ext cx="918844" cy="1911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lo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g</a:t>
            </a:r>
            <a:r>
              <a:rPr dirty="0" baseline="-19841" sz="1050" spc="-44">
                <a:solidFill>
                  <a:srgbClr val="0000FF"/>
                </a:solidFill>
                <a:latin typeface="Lucida Sans Unicode"/>
                <a:cs typeface="Lucida Sans Unicode"/>
              </a:rPr>
              <a:t>7</a:t>
            </a:r>
            <a:r>
              <a:rPr dirty="0" sz="1000" spc="-25">
                <a:solidFill>
                  <a:srgbClr val="0000FF"/>
                </a:solidFill>
                <a:latin typeface="Tahoma"/>
                <a:cs typeface="Tahoma"/>
              </a:rPr>
              <a:t>(3</a:t>
            </a:r>
            <a:r>
              <a:rPr dirty="0" sz="1000" spc="-95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25">
                <a:solidFill>
                  <a:srgbClr val="0000FF"/>
                </a:solidFill>
                <a:latin typeface="Lucida Sans Unicode"/>
                <a:cs typeface="Lucida Sans Unicode"/>
              </a:rPr>
              <a:t>−</a:t>
            </a:r>
            <a:r>
              <a:rPr dirty="0" sz="1000" spc="-9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2</a:t>
            </a:r>
            <a:r>
              <a:rPr dirty="0" sz="1000" spc="-45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r>
              <a:rPr dirty="0" sz="1000" spc="-210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sz="1000">
                <a:solidFill>
                  <a:srgbClr val="0000FF"/>
                </a:solidFill>
                <a:latin typeface="Tahoma"/>
                <a:cs typeface="Tahoma"/>
              </a:rPr>
              <a:t>)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5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0" y="3364623"/>
            <a:ext cx="1383030" cy="91440"/>
          </a:xfrm>
          <a:custGeom>
            <a:avLst/>
            <a:gdLst/>
            <a:ahLst/>
            <a:cxnLst/>
            <a:rect l="l" t="t" r="r" b="b"/>
            <a:pathLst>
              <a:path w="1383030" h="91439">
                <a:moveTo>
                  <a:pt x="0" y="91376"/>
                </a:moveTo>
                <a:lnTo>
                  <a:pt x="1382420" y="91376"/>
                </a:lnTo>
                <a:lnTo>
                  <a:pt x="1382420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1382420" y="3364623"/>
            <a:ext cx="1935480" cy="91440"/>
          </a:xfrm>
          <a:custGeom>
            <a:avLst/>
            <a:gdLst/>
            <a:ahLst/>
            <a:cxnLst/>
            <a:rect l="l" t="t" r="r" b="b"/>
            <a:pathLst>
              <a:path w="1935479" h="91439">
                <a:moveTo>
                  <a:pt x="0" y="91376"/>
                </a:moveTo>
                <a:lnTo>
                  <a:pt x="1935352" y="91376"/>
                </a:lnTo>
                <a:lnTo>
                  <a:pt x="1935352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3317760" y="3364623"/>
            <a:ext cx="829944" cy="91440"/>
          </a:xfrm>
          <a:custGeom>
            <a:avLst/>
            <a:gdLst/>
            <a:ahLst/>
            <a:cxnLst/>
            <a:rect l="l" t="t" r="r" b="b"/>
            <a:pathLst>
              <a:path w="829945" h="91439">
                <a:moveTo>
                  <a:pt x="0" y="91376"/>
                </a:moveTo>
                <a:lnTo>
                  <a:pt x="829411" y="91376"/>
                </a:lnTo>
                <a:lnTo>
                  <a:pt x="829411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4147172" y="3364623"/>
            <a:ext cx="461009" cy="91440"/>
          </a:xfrm>
          <a:custGeom>
            <a:avLst/>
            <a:gdLst/>
            <a:ahLst/>
            <a:cxnLst/>
            <a:rect l="l" t="t" r="r" b="b"/>
            <a:pathLst>
              <a:path w="461010" h="91439">
                <a:moveTo>
                  <a:pt x="0" y="91376"/>
                </a:moveTo>
                <a:lnTo>
                  <a:pt x="460832" y="91376"/>
                </a:lnTo>
                <a:lnTo>
                  <a:pt x="46083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Agnese</a:t>
            </a:r>
            <a:r>
              <a:rPr dirty="0" spc="15"/>
              <a:t> </a:t>
            </a:r>
            <a:r>
              <a:rPr dirty="0" spc="-10"/>
              <a:t>Di</a:t>
            </a:r>
            <a:r>
              <a:rPr dirty="0" spc="15"/>
              <a:t> </a:t>
            </a:r>
            <a:r>
              <a:rPr dirty="0" spc="-30"/>
              <a:t>Castro</a:t>
            </a:r>
          </a:p>
        </p:txBody>
      </p:sp>
      <p:sp>
        <p:nvSpPr>
          <p:cNvPr id="10" name="object 10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0"/>
              <a:t>Es</a:t>
            </a:r>
            <a:r>
              <a:rPr dirty="0" spc="-5"/>
              <a:t>p</a:t>
            </a:r>
            <a:r>
              <a:rPr dirty="0" spc="-40"/>
              <a:t>onenziale</a:t>
            </a:r>
            <a:r>
              <a:rPr dirty="0" spc="15"/>
              <a:t> </a:t>
            </a:r>
            <a:r>
              <a:rPr dirty="0" spc="50"/>
              <a:t>&amp;</a:t>
            </a:r>
            <a:r>
              <a:rPr dirty="0" spc="15"/>
              <a:t> </a:t>
            </a:r>
            <a:r>
              <a:rPr dirty="0" spc="-25"/>
              <a:t>Log</a:t>
            </a:r>
            <a:r>
              <a:rPr dirty="0" spc="-40"/>
              <a:t>a</a:t>
            </a:r>
            <a:r>
              <a:rPr dirty="0" spc="-25"/>
              <a:t>ritmo:</a:t>
            </a:r>
            <a:r>
              <a:rPr dirty="0" spc="75"/>
              <a:t> </a:t>
            </a:r>
            <a:r>
              <a:rPr dirty="0" spc="-35"/>
              <a:t>p</a:t>
            </a:r>
            <a:r>
              <a:rPr dirty="0" spc="-50"/>
              <a:t>a</a:t>
            </a:r>
            <a:r>
              <a:rPr dirty="0" spc="-25"/>
              <a:t>rte</a:t>
            </a:r>
            <a:r>
              <a:rPr dirty="0" spc="15"/>
              <a:t> </a:t>
            </a:r>
            <a:r>
              <a:rPr dirty="0" spc="-55"/>
              <a:t>3</a:t>
            </a:r>
          </a:p>
        </p:txBody>
      </p:sp>
      <p:sp>
        <p:nvSpPr>
          <p:cNvPr id="11" name="object 11"/>
          <p:cNvSpPr txBox="1"/>
          <p:nvPr/>
        </p:nvSpPr>
        <p:spPr>
          <a:xfrm>
            <a:off x="3458971" y="3367563"/>
            <a:ext cx="54737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25">
                <a:solidFill>
                  <a:srgbClr val="7A0000"/>
                </a:solidFill>
                <a:latin typeface="Lucida Sans Unicode"/>
                <a:cs typeface="Lucida Sans Unicode"/>
              </a:rPr>
              <a:t>Unitelma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Sapienza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4280865" y="3367563"/>
            <a:ext cx="19367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5">
                <a:solidFill>
                  <a:srgbClr val="FFFFFF"/>
                </a:solidFill>
                <a:latin typeface="Lucida Sans Unicode"/>
                <a:cs typeface="Lucida Sans Unicode"/>
              </a:rPr>
              <a:t>11/27</a:t>
            </a:r>
            <a:endParaRPr sz="5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7630" y="24034"/>
            <a:ext cx="48895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Soluzioni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45">
                <a:solidFill>
                  <a:srgbClr val="7A0000"/>
                </a:solidFill>
                <a:latin typeface="Lucida Sans Unicode"/>
                <a:cs typeface="Lucida Sans Unicode"/>
              </a:rPr>
              <a:t>esempi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1844611" y="494116"/>
            <a:ext cx="918844" cy="1911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lo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g</a:t>
            </a:r>
            <a:r>
              <a:rPr dirty="0" baseline="-19841" sz="1050" spc="-44">
                <a:solidFill>
                  <a:srgbClr val="0000FF"/>
                </a:solidFill>
                <a:latin typeface="Lucida Sans Unicode"/>
                <a:cs typeface="Lucida Sans Unicode"/>
              </a:rPr>
              <a:t>7</a:t>
            </a:r>
            <a:r>
              <a:rPr dirty="0" sz="1000" spc="-25">
                <a:solidFill>
                  <a:srgbClr val="0000FF"/>
                </a:solidFill>
                <a:latin typeface="Tahoma"/>
                <a:cs typeface="Tahoma"/>
              </a:rPr>
              <a:t>(3</a:t>
            </a:r>
            <a:r>
              <a:rPr dirty="0" sz="1000" spc="-95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25">
                <a:solidFill>
                  <a:srgbClr val="0000FF"/>
                </a:solidFill>
                <a:latin typeface="Lucida Sans Unicode"/>
                <a:cs typeface="Lucida Sans Unicode"/>
              </a:rPr>
              <a:t>−</a:t>
            </a:r>
            <a:r>
              <a:rPr dirty="0" sz="1000" spc="-9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2</a:t>
            </a:r>
            <a:r>
              <a:rPr dirty="0" sz="1000" spc="-45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r>
              <a:rPr dirty="0" sz="1000" spc="-210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sz="1000">
                <a:solidFill>
                  <a:srgbClr val="0000FF"/>
                </a:solidFill>
                <a:latin typeface="Tahoma"/>
                <a:cs typeface="Tahoma"/>
              </a:rPr>
              <a:t>)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5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04087" y="873694"/>
            <a:ext cx="1922145" cy="1911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30">
                <a:latin typeface="Tahoma"/>
                <a:cs typeface="Tahoma"/>
              </a:rPr>
              <a:t>Condizione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di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esistenza:</a:t>
            </a:r>
            <a:r>
              <a:rPr dirty="0" sz="1000" spc="13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3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50">
                <a:latin typeface="Tahoma"/>
                <a:cs typeface="Tahoma"/>
              </a:rPr>
              <a:t>2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65" i="1">
                <a:latin typeface="Trebuchet MS"/>
                <a:cs typeface="Trebuchet MS"/>
              </a:rPr>
              <a:t> </a:t>
            </a:r>
            <a:r>
              <a:rPr dirty="0" sz="1000" spc="-50" i="1">
                <a:latin typeface="Verdana"/>
                <a:cs typeface="Verdana"/>
              </a:rPr>
              <a:t>&gt;</a:t>
            </a:r>
            <a:r>
              <a:rPr dirty="0" sz="1000" spc="-75" i="1">
                <a:latin typeface="Verdana"/>
                <a:cs typeface="Verdana"/>
              </a:rPr>
              <a:t> </a:t>
            </a:r>
            <a:r>
              <a:rPr dirty="0" sz="1000" spc="-50">
                <a:latin typeface="Tahoma"/>
                <a:cs typeface="Tahoma"/>
              </a:rPr>
              <a:t>0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961881" y="873694"/>
            <a:ext cx="742315" cy="1911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00355" algn="l"/>
              </a:tabLst>
            </a:pPr>
            <a:r>
              <a:rPr dirty="0" sz="1000" spc="-220">
                <a:latin typeface="Lucida Sans Unicode"/>
                <a:cs typeface="Lucida Sans Unicode"/>
              </a:rPr>
              <a:t>⇔</a:t>
            </a:r>
            <a:r>
              <a:rPr dirty="0" sz="1000" spc="-220">
                <a:latin typeface="Lucida Sans Unicode"/>
                <a:cs typeface="Lucida Sans Unicode"/>
              </a:rPr>
              <a:t>	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65" i="1">
                <a:latin typeface="Trebuchet MS"/>
                <a:cs typeface="Trebuchet MS"/>
              </a:rPr>
              <a:t> </a:t>
            </a:r>
            <a:r>
              <a:rPr dirty="0" sz="1000" spc="-50" i="1">
                <a:latin typeface="Verdana"/>
                <a:cs typeface="Verdana"/>
              </a:rPr>
              <a:t>&lt;</a:t>
            </a:r>
            <a:r>
              <a:rPr dirty="0" sz="1000" spc="-75" i="1">
                <a:latin typeface="Verdana"/>
                <a:cs typeface="Verdana"/>
              </a:rPr>
              <a:t> </a:t>
            </a:r>
            <a:r>
              <a:rPr dirty="0" sz="1000" spc="-50">
                <a:latin typeface="Tahoma"/>
                <a:cs typeface="Tahoma"/>
              </a:rPr>
              <a:t>3</a:t>
            </a:r>
            <a:r>
              <a:rPr dirty="0" sz="1000" spc="40" i="1">
                <a:latin typeface="Verdana"/>
                <a:cs typeface="Verdana"/>
              </a:rPr>
              <a:t>/</a:t>
            </a:r>
            <a:r>
              <a:rPr dirty="0" sz="1000" spc="-50">
                <a:latin typeface="Tahoma"/>
                <a:cs typeface="Tahoma"/>
              </a:rPr>
              <a:t>2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0" y="3364623"/>
            <a:ext cx="1383030" cy="91440"/>
          </a:xfrm>
          <a:custGeom>
            <a:avLst/>
            <a:gdLst/>
            <a:ahLst/>
            <a:cxnLst/>
            <a:rect l="l" t="t" r="r" b="b"/>
            <a:pathLst>
              <a:path w="1383030" h="91439">
                <a:moveTo>
                  <a:pt x="0" y="91376"/>
                </a:moveTo>
                <a:lnTo>
                  <a:pt x="1382420" y="91376"/>
                </a:lnTo>
                <a:lnTo>
                  <a:pt x="1382420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382420" y="3364623"/>
            <a:ext cx="1935480" cy="91440"/>
          </a:xfrm>
          <a:custGeom>
            <a:avLst/>
            <a:gdLst/>
            <a:ahLst/>
            <a:cxnLst/>
            <a:rect l="l" t="t" r="r" b="b"/>
            <a:pathLst>
              <a:path w="1935479" h="91439">
                <a:moveTo>
                  <a:pt x="0" y="91376"/>
                </a:moveTo>
                <a:lnTo>
                  <a:pt x="1935352" y="91376"/>
                </a:lnTo>
                <a:lnTo>
                  <a:pt x="1935352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3317760" y="3364623"/>
            <a:ext cx="829944" cy="91440"/>
          </a:xfrm>
          <a:custGeom>
            <a:avLst/>
            <a:gdLst/>
            <a:ahLst/>
            <a:cxnLst/>
            <a:rect l="l" t="t" r="r" b="b"/>
            <a:pathLst>
              <a:path w="829945" h="91439">
                <a:moveTo>
                  <a:pt x="0" y="91376"/>
                </a:moveTo>
                <a:lnTo>
                  <a:pt x="829411" y="91376"/>
                </a:lnTo>
                <a:lnTo>
                  <a:pt x="829411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147172" y="3364623"/>
            <a:ext cx="461009" cy="91440"/>
          </a:xfrm>
          <a:custGeom>
            <a:avLst/>
            <a:gdLst/>
            <a:ahLst/>
            <a:cxnLst/>
            <a:rect l="l" t="t" r="r" b="b"/>
            <a:pathLst>
              <a:path w="461010" h="91439">
                <a:moveTo>
                  <a:pt x="0" y="91376"/>
                </a:moveTo>
                <a:lnTo>
                  <a:pt x="460832" y="91376"/>
                </a:lnTo>
                <a:lnTo>
                  <a:pt x="46083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Agnese</a:t>
            </a:r>
            <a:r>
              <a:rPr dirty="0" spc="15"/>
              <a:t> </a:t>
            </a:r>
            <a:r>
              <a:rPr dirty="0" spc="-10"/>
              <a:t>Di</a:t>
            </a:r>
            <a:r>
              <a:rPr dirty="0" spc="15"/>
              <a:t> </a:t>
            </a:r>
            <a:r>
              <a:rPr dirty="0" spc="-30"/>
              <a:t>Castro</a:t>
            </a:r>
          </a:p>
        </p:txBody>
      </p:sp>
      <p:sp>
        <p:nvSpPr>
          <p:cNvPr id="12" name="object 12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0"/>
              <a:t>Es</a:t>
            </a:r>
            <a:r>
              <a:rPr dirty="0" spc="-5"/>
              <a:t>p</a:t>
            </a:r>
            <a:r>
              <a:rPr dirty="0" spc="-40"/>
              <a:t>onenziale</a:t>
            </a:r>
            <a:r>
              <a:rPr dirty="0" spc="15"/>
              <a:t> </a:t>
            </a:r>
            <a:r>
              <a:rPr dirty="0" spc="50"/>
              <a:t>&amp;</a:t>
            </a:r>
            <a:r>
              <a:rPr dirty="0" spc="15"/>
              <a:t> </a:t>
            </a:r>
            <a:r>
              <a:rPr dirty="0" spc="-25"/>
              <a:t>Log</a:t>
            </a:r>
            <a:r>
              <a:rPr dirty="0" spc="-40"/>
              <a:t>a</a:t>
            </a:r>
            <a:r>
              <a:rPr dirty="0" spc="-25"/>
              <a:t>ritmo:</a:t>
            </a:r>
            <a:r>
              <a:rPr dirty="0" spc="75"/>
              <a:t> </a:t>
            </a:r>
            <a:r>
              <a:rPr dirty="0" spc="-35"/>
              <a:t>p</a:t>
            </a:r>
            <a:r>
              <a:rPr dirty="0" spc="-50"/>
              <a:t>a</a:t>
            </a:r>
            <a:r>
              <a:rPr dirty="0" spc="-25"/>
              <a:t>rte</a:t>
            </a:r>
            <a:r>
              <a:rPr dirty="0" spc="15"/>
              <a:t> </a:t>
            </a:r>
            <a:r>
              <a:rPr dirty="0" spc="-55"/>
              <a:t>3</a:t>
            </a:r>
          </a:p>
        </p:txBody>
      </p:sp>
      <p:sp>
        <p:nvSpPr>
          <p:cNvPr id="13" name="object 13"/>
          <p:cNvSpPr txBox="1"/>
          <p:nvPr/>
        </p:nvSpPr>
        <p:spPr>
          <a:xfrm>
            <a:off x="3458971" y="3367563"/>
            <a:ext cx="54737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25">
                <a:solidFill>
                  <a:srgbClr val="7A0000"/>
                </a:solidFill>
                <a:latin typeface="Lucida Sans Unicode"/>
                <a:cs typeface="Lucida Sans Unicode"/>
              </a:rPr>
              <a:t>Unitelma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Sapienza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4280865" y="3367563"/>
            <a:ext cx="19367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5">
                <a:solidFill>
                  <a:srgbClr val="FFFFFF"/>
                </a:solidFill>
                <a:latin typeface="Lucida Sans Unicode"/>
                <a:cs typeface="Lucida Sans Unicode"/>
              </a:rPr>
              <a:t>11/27</a:t>
            </a:r>
            <a:endParaRPr sz="5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7630" y="24034"/>
            <a:ext cx="48895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Soluzioni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45">
                <a:solidFill>
                  <a:srgbClr val="7A0000"/>
                </a:solidFill>
                <a:latin typeface="Lucida Sans Unicode"/>
                <a:cs typeface="Lucida Sans Unicode"/>
              </a:rPr>
              <a:t>esempi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1844611" y="494116"/>
            <a:ext cx="918844" cy="1911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lo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g</a:t>
            </a:r>
            <a:r>
              <a:rPr dirty="0" baseline="-19841" sz="1050" spc="-44">
                <a:solidFill>
                  <a:srgbClr val="0000FF"/>
                </a:solidFill>
                <a:latin typeface="Lucida Sans Unicode"/>
                <a:cs typeface="Lucida Sans Unicode"/>
              </a:rPr>
              <a:t>7</a:t>
            </a:r>
            <a:r>
              <a:rPr dirty="0" sz="1000" spc="-25">
                <a:solidFill>
                  <a:srgbClr val="0000FF"/>
                </a:solidFill>
                <a:latin typeface="Tahoma"/>
                <a:cs typeface="Tahoma"/>
              </a:rPr>
              <a:t>(3</a:t>
            </a:r>
            <a:r>
              <a:rPr dirty="0" sz="1000" spc="-95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25">
                <a:solidFill>
                  <a:srgbClr val="0000FF"/>
                </a:solidFill>
                <a:latin typeface="Lucida Sans Unicode"/>
                <a:cs typeface="Lucida Sans Unicode"/>
              </a:rPr>
              <a:t>−</a:t>
            </a:r>
            <a:r>
              <a:rPr dirty="0" sz="1000" spc="-9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2</a:t>
            </a:r>
            <a:r>
              <a:rPr dirty="0" sz="1000" spc="-45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r>
              <a:rPr dirty="0" sz="1000" spc="-210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sz="1000">
                <a:solidFill>
                  <a:srgbClr val="0000FF"/>
                </a:solidFill>
                <a:latin typeface="Tahoma"/>
                <a:cs typeface="Tahoma"/>
              </a:rPr>
              <a:t>)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5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04087" y="873694"/>
            <a:ext cx="1922145" cy="1911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30">
                <a:latin typeface="Tahoma"/>
                <a:cs typeface="Tahoma"/>
              </a:rPr>
              <a:t>Condizione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di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esistenza:</a:t>
            </a:r>
            <a:r>
              <a:rPr dirty="0" sz="1000" spc="13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3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50">
                <a:latin typeface="Tahoma"/>
                <a:cs typeface="Tahoma"/>
              </a:rPr>
              <a:t>2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65" i="1">
                <a:latin typeface="Trebuchet MS"/>
                <a:cs typeface="Trebuchet MS"/>
              </a:rPr>
              <a:t> </a:t>
            </a:r>
            <a:r>
              <a:rPr dirty="0" sz="1000" spc="-50" i="1">
                <a:latin typeface="Verdana"/>
                <a:cs typeface="Verdana"/>
              </a:rPr>
              <a:t>&gt;</a:t>
            </a:r>
            <a:r>
              <a:rPr dirty="0" sz="1000" spc="-75" i="1">
                <a:latin typeface="Verdana"/>
                <a:cs typeface="Verdana"/>
              </a:rPr>
              <a:t> </a:t>
            </a:r>
            <a:r>
              <a:rPr dirty="0" sz="1000" spc="-50">
                <a:latin typeface="Tahoma"/>
                <a:cs typeface="Tahoma"/>
              </a:rPr>
              <a:t>0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961881" y="873694"/>
            <a:ext cx="742315" cy="1911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00355" algn="l"/>
              </a:tabLst>
            </a:pPr>
            <a:r>
              <a:rPr dirty="0" sz="1000" spc="-220">
                <a:latin typeface="Lucida Sans Unicode"/>
                <a:cs typeface="Lucida Sans Unicode"/>
              </a:rPr>
              <a:t>⇔</a:t>
            </a:r>
            <a:r>
              <a:rPr dirty="0" sz="1000" spc="-220">
                <a:latin typeface="Lucida Sans Unicode"/>
                <a:cs typeface="Lucida Sans Unicode"/>
              </a:rPr>
              <a:t>	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65" i="1">
                <a:latin typeface="Trebuchet MS"/>
                <a:cs typeface="Trebuchet MS"/>
              </a:rPr>
              <a:t> </a:t>
            </a:r>
            <a:r>
              <a:rPr dirty="0" sz="1000" spc="-50" i="1">
                <a:latin typeface="Verdana"/>
                <a:cs typeface="Verdana"/>
              </a:rPr>
              <a:t>&lt;</a:t>
            </a:r>
            <a:r>
              <a:rPr dirty="0" sz="1000" spc="-75" i="1">
                <a:latin typeface="Verdana"/>
                <a:cs typeface="Verdana"/>
              </a:rPr>
              <a:t> </a:t>
            </a:r>
            <a:r>
              <a:rPr dirty="0" sz="1000" spc="-50">
                <a:latin typeface="Tahoma"/>
                <a:cs typeface="Tahoma"/>
              </a:rPr>
              <a:t>3</a:t>
            </a:r>
            <a:r>
              <a:rPr dirty="0" sz="1000" spc="40" i="1">
                <a:latin typeface="Verdana"/>
                <a:cs typeface="Verdana"/>
              </a:rPr>
              <a:t>/</a:t>
            </a:r>
            <a:r>
              <a:rPr dirty="0" sz="1000" spc="-50">
                <a:latin typeface="Tahoma"/>
                <a:cs typeface="Tahoma"/>
              </a:rPr>
              <a:t>2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803986" y="1227960"/>
            <a:ext cx="918844" cy="1911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30">
                <a:latin typeface="Tahoma"/>
                <a:cs typeface="Tahoma"/>
              </a:rPr>
              <a:t>lo</a:t>
            </a:r>
            <a:r>
              <a:rPr dirty="0" sz="1000" spc="-30">
                <a:latin typeface="Tahoma"/>
                <a:cs typeface="Tahoma"/>
              </a:rPr>
              <a:t>g</a:t>
            </a:r>
            <a:r>
              <a:rPr dirty="0" baseline="-19841" sz="1050" spc="-44">
                <a:latin typeface="Lucida Sans Unicode"/>
                <a:cs typeface="Lucida Sans Unicode"/>
              </a:rPr>
              <a:t>7</a:t>
            </a:r>
            <a:r>
              <a:rPr dirty="0" sz="1000" spc="-25">
                <a:latin typeface="Tahoma"/>
                <a:cs typeface="Tahoma"/>
              </a:rPr>
              <a:t>(3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50">
                <a:latin typeface="Tahoma"/>
                <a:cs typeface="Tahoma"/>
              </a:rPr>
              <a:t>2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-210" i="1">
                <a:latin typeface="Trebuchet MS"/>
                <a:cs typeface="Trebuchet MS"/>
              </a:rPr>
              <a:t> </a:t>
            </a:r>
            <a:r>
              <a:rPr dirty="0" sz="1000">
                <a:latin typeface="Tahoma"/>
                <a:cs typeface="Tahoma"/>
              </a:rPr>
              <a:t>)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5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0" y="3364623"/>
            <a:ext cx="1383030" cy="91440"/>
          </a:xfrm>
          <a:custGeom>
            <a:avLst/>
            <a:gdLst/>
            <a:ahLst/>
            <a:cxnLst/>
            <a:rect l="l" t="t" r="r" b="b"/>
            <a:pathLst>
              <a:path w="1383030" h="91439">
                <a:moveTo>
                  <a:pt x="0" y="91376"/>
                </a:moveTo>
                <a:lnTo>
                  <a:pt x="1382420" y="91376"/>
                </a:lnTo>
                <a:lnTo>
                  <a:pt x="1382420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1382420" y="3364623"/>
            <a:ext cx="1935480" cy="91440"/>
          </a:xfrm>
          <a:custGeom>
            <a:avLst/>
            <a:gdLst/>
            <a:ahLst/>
            <a:cxnLst/>
            <a:rect l="l" t="t" r="r" b="b"/>
            <a:pathLst>
              <a:path w="1935479" h="91439">
                <a:moveTo>
                  <a:pt x="0" y="91376"/>
                </a:moveTo>
                <a:lnTo>
                  <a:pt x="1935352" y="91376"/>
                </a:lnTo>
                <a:lnTo>
                  <a:pt x="1935352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3317760" y="3364623"/>
            <a:ext cx="829944" cy="91440"/>
          </a:xfrm>
          <a:custGeom>
            <a:avLst/>
            <a:gdLst/>
            <a:ahLst/>
            <a:cxnLst/>
            <a:rect l="l" t="t" r="r" b="b"/>
            <a:pathLst>
              <a:path w="829945" h="91439">
                <a:moveTo>
                  <a:pt x="0" y="91376"/>
                </a:moveTo>
                <a:lnTo>
                  <a:pt x="829411" y="91376"/>
                </a:lnTo>
                <a:lnTo>
                  <a:pt x="829411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4147172" y="3364623"/>
            <a:ext cx="461009" cy="91440"/>
          </a:xfrm>
          <a:custGeom>
            <a:avLst/>
            <a:gdLst/>
            <a:ahLst/>
            <a:cxnLst/>
            <a:rect l="l" t="t" r="r" b="b"/>
            <a:pathLst>
              <a:path w="461010" h="91439">
                <a:moveTo>
                  <a:pt x="0" y="91376"/>
                </a:moveTo>
                <a:lnTo>
                  <a:pt x="460832" y="91376"/>
                </a:lnTo>
                <a:lnTo>
                  <a:pt x="46083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Agnese</a:t>
            </a:r>
            <a:r>
              <a:rPr dirty="0" spc="15"/>
              <a:t> </a:t>
            </a:r>
            <a:r>
              <a:rPr dirty="0" spc="-10"/>
              <a:t>Di</a:t>
            </a:r>
            <a:r>
              <a:rPr dirty="0" spc="15"/>
              <a:t> </a:t>
            </a:r>
            <a:r>
              <a:rPr dirty="0" spc="-30"/>
              <a:t>Castro</a:t>
            </a:r>
          </a:p>
        </p:txBody>
      </p:sp>
      <p:sp>
        <p:nvSpPr>
          <p:cNvPr id="13" name="object 13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0"/>
              <a:t>Es</a:t>
            </a:r>
            <a:r>
              <a:rPr dirty="0" spc="-5"/>
              <a:t>p</a:t>
            </a:r>
            <a:r>
              <a:rPr dirty="0" spc="-40"/>
              <a:t>onenziale</a:t>
            </a:r>
            <a:r>
              <a:rPr dirty="0" spc="15"/>
              <a:t> </a:t>
            </a:r>
            <a:r>
              <a:rPr dirty="0" spc="50"/>
              <a:t>&amp;</a:t>
            </a:r>
            <a:r>
              <a:rPr dirty="0" spc="15"/>
              <a:t> </a:t>
            </a:r>
            <a:r>
              <a:rPr dirty="0" spc="-25"/>
              <a:t>Log</a:t>
            </a:r>
            <a:r>
              <a:rPr dirty="0" spc="-40"/>
              <a:t>a</a:t>
            </a:r>
            <a:r>
              <a:rPr dirty="0" spc="-25"/>
              <a:t>ritmo:</a:t>
            </a:r>
            <a:r>
              <a:rPr dirty="0" spc="75"/>
              <a:t> </a:t>
            </a:r>
            <a:r>
              <a:rPr dirty="0" spc="-35"/>
              <a:t>p</a:t>
            </a:r>
            <a:r>
              <a:rPr dirty="0" spc="-50"/>
              <a:t>a</a:t>
            </a:r>
            <a:r>
              <a:rPr dirty="0" spc="-25"/>
              <a:t>rte</a:t>
            </a:r>
            <a:r>
              <a:rPr dirty="0" spc="15"/>
              <a:t> </a:t>
            </a:r>
            <a:r>
              <a:rPr dirty="0" spc="-55"/>
              <a:t>3</a:t>
            </a:r>
          </a:p>
        </p:txBody>
      </p:sp>
      <p:sp>
        <p:nvSpPr>
          <p:cNvPr id="14" name="object 14"/>
          <p:cNvSpPr txBox="1"/>
          <p:nvPr/>
        </p:nvSpPr>
        <p:spPr>
          <a:xfrm>
            <a:off x="3458971" y="3367563"/>
            <a:ext cx="54737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25">
                <a:solidFill>
                  <a:srgbClr val="7A0000"/>
                </a:solidFill>
                <a:latin typeface="Lucida Sans Unicode"/>
                <a:cs typeface="Lucida Sans Unicode"/>
              </a:rPr>
              <a:t>Unitelma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Sapienza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4280865" y="3367563"/>
            <a:ext cx="19367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5">
                <a:solidFill>
                  <a:srgbClr val="FFFFFF"/>
                </a:solidFill>
                <a:latin typeface="Lucida Sans Unicode"/>
                <a:cs typeface="Lucida Sans Unicode"/>
              </a:rPr>
              <a:t>11/27</a:t>
            </a:r>
            <a:endParaRPr sz="5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7630" y="24034"/>
            <a:ext cx="48895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Soluzioni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45">
                <a:solidFill>
                  <a:srgbClr val="7A0000"/>
                </a:solidFill>
                <a:latin typeface="Lucida Sans Unicode"/>
                <a:cs typeface="Lucida Sans Unicode"/>
              </a:rPr>
              <a:t>esempi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1844611" y="494116"/>
            <a:ext cx="918844" cy="1911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lo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g</a:t>
            </a:r>
            <a:r>
              <a:rPr dirty="0" baseline="-19841" sz="1050" spc="-44">
                <a:solidFill>
                  <a:srgbClr val="0000FF"/>
                </a:solidFill>
                <a:latin typeface="Lucida Sans Unicode"/>
                <a:cs typeface="Lucida Sans Unicode"/>
              </a:rPr>
              <a:t>7</a:t>
            </a:r>
            <a:r>
              <a:rPr dirty="0" sz="1000" spc="-25">
                <a:solidFill>
                  <a:srgbClr val="0000FF"/>
                </a:solidFill>
                <a:latin typeface="Tahoma"/>
                <a:cs typeface="Tahoma"/>
              </a:rPr>
              <a:t>(3</a:t>
            </a:r>
            <a:r>
              <a:rPr dirty="0" sz="1000" spc="-95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25">
                <a:solidFill>
                  <a:srgbClr val="0000FF"/>
                </a:solidFill>
                <a:latin typeface="Lucida Sans Unicode"/>
                <a:cs typeface="Lucida Sans Unicode"/>
              </a:rPr>
              <a:t>−</a:t>
            </a:r>
            <a:r>
              <a:rPr dirty="0" sz="1000" spc="-9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2</a:t>
            </a:r>
            <a:r>
              <a:rPr dirty="0" sz="1000" spc="-45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r>
              <a:rPr dirty="0" sz="1000" spc="-210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sz="1000">
                <a:solidFill>
                  <a:srgbClr val="0000FF"/>
                </a:solidFill>
                <a:latin typeface="Tahoma"/>
                <a:cs typeface="Tahoma"/>
              </a:rPr>
              <a:t>)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5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03986" y="873694"/>
            <a:ext cx="2021839" cy="5454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indent="99695">
              <a:lnSpc>
                <a:spcPct val="100000"/>
              </a:lnSpc>
            </a:pPr>
            <a:r>
              <a:rPr dirty="0" sz="1000" spc="-30">
                <a:latin typeface="Tahoma"/>
                <a:cs typeface="Tahoma"/>
              </a:rPr>
              <a:t>Condizione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di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esistenza:</a:t>
            </a:r>
            <a:r>
              <a:rPr dirty="0" sz="1000" spc="13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3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50">
                <a:latin typeface="Tahoma"/>
                <a:cs typeface="Tahoma"/>
              </a:rPr>
              <a:t>2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65" i="1">
                <a:latin typeface="Trebuchet MS"/>
                <a:cs typeface="Trebuchet MS"/>
              </a:rPr>
              <a:t> </a:t>
            </a:r>
            <a:r>
              <a:rPr dirty="0" sz="1000" spc="-50" i="1">
                <a:latin typeface="Verdana"/>
                <a:cs typeface="Verdana"/>
              </a:rPr>
              <a:t>&gt;</a:t>
            </a:r>
            <a:r>
              <a:rPr dirty="0" sz="1000" spc="-75" i="1">
                <a:latin typeface="Verdana"/>
                <a:cs typeface="Verdana"/>
              </a:rPr>
              <a:t> </a:t>
            </a:r>
            <a:r>
              <a:rPr dirty="0" sz="1000" spc="-50">
                <a:latin typeface="Tahoma"/>
                <a:cs typeface="Tahoma"/>
              </a:rPr>
              <a:t>0</a:t>
            </a:r>
            <a:endParaRPr sz="10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37"/>
              </a:spcBef>
            </a:pPr>
            <a:endParaRPr sz="13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000" spc="-30">
                <a:latin typeface="Tahoma"/>
                <a:cs typeface="Tahoma"/>
              </a:rPr>
              <a:t>lo</a:t>
            </a:r>
            <a:r>
              <a:rPr dirty="0" sz="1000" spc="-30">
                <a:latin typeface="Tahoma"/>
                <a:cs typeface="Tahoma"/>
              </a:rPr>
              <a:t>g</a:t>
            </a:r>
            <a:r>
              <a:rPr dirty="0" baseline="-19841" sz="1050" spc="-44">
                <a:latin typeface="Lucida Sans Unicode"/>
                <a:cs typeface="Lucida Sans Unicode"/>
              </a:rPr>
              <a:t>7</a:t>
            </a:r>
            <a:r>
              <a:rPr dirty="0" sz="1000" spc="-25">
                <a:latin typeface="Tahoma"/>
                <a:cs typeface="Tahoma"/>
              </a:rPr>
              <a:t>(3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50">
                <a:latin typeface="Tahoma"/>
                <a:cs typeface="Tahoma"/>
              </a:rPr>
              <a:t>2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-210" i="1">
                <a:latin typeface="Trebuchet MS"/>
                <a:cs typeface="Trebuchet MS"/>
              </a:rPr>
              <a:t> </a:t>
            </a:r>
            <a:r>
              <a:rPr dirty="0" sz="1000">
                <a:latin typeface="Tahoma"/>
                <a:cs typeface="Tahoma"/>
              </a:rPr>
              <a:t>)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5</a:t>
            </a:r>
            <a:r>
              <a:rPr dirty="0" sz="1000">
                <a:latin typeface="Tahoma"/>
                <a:cs typeface="Tahoma"/>
              </a:rPr>
              <a:t>  </a:t>
            </a:r>
            <a:r>
              <a:rPr dirty="0" sz="1000" spc="55">
                <a:latin typeface="Tahoma"/>
                <a:cs typeface="Tahoma"/>
              </a:rPr>
              <a:t> </a:t>
            </a:r>
            <a:r>
              <a:rPr dirty="0" sz="1000" spc="-220">
                <a:latin typeface="Lucida Sans Unicode"/>
                <a:cs typeface="Lucida Sans Unicode"/>
              </a:rPr>
              <a:t>⇔</a:t>
            </a:r>
            <a:r>
              <a:rPr dirty="0" sz="1000">
                <a:latin typeface="Lucida Sans Unicode"/>
                <a:cs typeface="Lucida Sans Unicode"/>
              </a:rPr>
              <a:t>  </a:t>
            </a:r>
            <a:r>
              <a:rPr dirty="0" sz="1000" spc="45">
                <a:latin typeface="Lucida Sans Unicode"/>
                <a:cs typeface="Lucida Sans Unicode"/>
              </a:rPr>
              <a:t> </a:t>
            </a:r>
            <a:r>
              <a:rPr dirty="0" sz="1000" spc="-50">
                <a:latin typeface="Tahoma"/>
                <a:cs typeface="Tahoma"/>
              </a:rPr>
              <a:t>3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50">
                <a:latin typeface="Tahoma"/>
                <a:cs typeface="Tahoma"/>
              </a:rPr>
              <a:t>2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65" i="1">
                <a:latin typeface="Trebuchet MS"/>
                <a:cs typeface="Trebuchet MS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7</a:t>
            </a:r>
            <a:r>
              <a:rPr dirty="0" baseline="31746" sz="1050" spc="-120">
                <a:latin typeface="Lucida Sans Unicode"/>
                <a:cs typeface="Lucida Sans Unicode"/>
              </a:rPr>
              <a:t>5</a:t>
            </a:r>
            <a:endParaRPr baseline="31746" sz="1050">
              <a:latin typeface="Lucida Sans Unicode"/>
              <a:cs typeface="Lucida Sans Unicode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961881" y="873694"/>
            <a:ext cx="742315" cy="1911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00355" algn="l"/>
              </a:tabLst>
            </a:pPr>
            <a:r>
              <a:rPr dirty="0" sz="1000" spc="-220">
                <a:latin typeface="Lucida Sans Unicode"/>
                <a:cs typeface="Lucida Sans Unicode"/>
              </a:rPr>
              <a:t>⇔</a:t>
            </a:r>
            <a:r>
              <a:rPr dirty="0" sz="1000" spc="-220">
                <a:latin typeface="Lucida Sans Unicode"/>
                <a:cs typeface="Lucida Sans Unicode"/>
              </a:rPr>
              <a:t>	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65" i="1">
                <a:latin typeface="Trebuchet MS"/>
                <a:cs typeface="Trebuchet MS"/>
              </a:rPr>
              <a:t> </a:t>
            </a:r>
            <a:r>
              <a:rPr dirty="0" sz="1000" spc="-50" i="1">
                <a:latin typeface="Verdana"/>
                <a:cs typeface="Verdana"/>
              </a:rPr>
              <a:t>&lt;</a:t>
            </a:r>
            <a:r>
              <a:rPr dirty="0" sz="1000" spc="-75" i="1">
                <a:latin typeface="Verdana"/>
                <a:cs typeface="Verdana"/>
              </a:rPr>
              <a:t> </a:t>
            </a:r>
            <a:r>
              <a:rPr dirty="0" sz="1000" spc="-50">
                <a:latin typeface="Tahoma"/>
                <a:cs typeface="Tahoma"/>
              </a:rPr>
              <a:t>3</a:t>
            </a:r>
            <a:r>
              <a:rPr dirty="0" sz="1000" spc="40" i="1">
                <a:latin typeface="Verdana"/>
                <a:cs typeface="Verdana"/>
              </a:rPr>
              <a:t>/</a:t>
            </a:r>
            <a:r>
              <a:rPr dirty="0" sz="1000" spc="-50">
                <a:latin typeface="Tahoma"/>
                <a:cs typeface="Tahoma"/>
              </a:rPr>
              <a:t>2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0" y="3364623"/>
            <a:ext cx="1383030" cy="91440"/>
          </a:xfrm>
          <a:custGeom>
            <a:avLst/>
            <a:gdLst/>
            <a:ahLst/>
            <a:cxnLst/>
            <a:rect l="l" t="t" r="r" b="b"/>
            <a:pathLst>
              <a:path w="1383030" h="91439">
                <a:moveTo>
                  <a:pt x="0" y="91376"/>
                </a:moveTo>
                <a:lnTo>
                  <a:pt x="1382420" y="91376"/>
                </a:lnTo>
                <a:lnTo>
                  <a:pt x="1382420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382420" y="3364623"/>
            <a:ext cx="1935480" cy="91440"/>
          </a:xfrm>
          <a:custGeom>
            <a:avLst/>
            <a:gdLst/>
            <a:ahLst/>
            <a:cxnLst/>
            <a:rect l="l" t="t" r="r" b="b"/>
            <a:pathLst>
              <a:path w="1935479" h="91439">
                <a:moveTo>
                  <a:pt x="0" y="91376"/>
                </a:moveTo>
                <a:lnTo>
                  <a:pt x="1935352" y="91376"/>
                </a:lnTo>
                <a:lnTo>
                  <a:pt x="1935352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3317760" y="3364623"/>
            <a:ext cx="829944" cy="91440"/>
          </a:xfrm>
          <a:custGeom>
            <a:avLst/>
            <a:gdLst/>
            <a:ahLst/>
            <a:cxnLst/>
            <a:rect l="l" t="t" r="r" b="b"/>
            <a:pathLst>
              <a:path w="829945" h="91439">
                <a:moveTo>
                  <a:pt x="0" y="91376"/>
                </a:moveTo>
                <a:lnTo>
                  <a:pt x="829411" y="91376"/>
                </a:lnTo>
                <a:lnTo>
                  <a:pt x="829411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147172" y="3364623"/>
            <a:ext cx="461009" cy="91440"/>
          </a:xfrm>
          <a:custGeom>
            <a:avLst/>
            <a:gdLst/>
            <a:ahLst/>
            <a:cxnLst/>
            <a:rect l="l" t="t" r="r" b="b"/>
            <a:pathLst>
              <a:path w="461010" h="91439">
                <a:moveTo>
                  <a:pt x="0" y="91376"/>
                </a:moveTo>
                <a:lnTo>
                  <a:pt x="460832" y="91376"/>
                </a:lnTo>
                <a:lnTo>
                  <a:pt x="46083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Agnese</a:t>
            </a:r>
            <a:r>
              <a:rPr dirty="0" spc="15"/>
              <a:t> </a:t>
            </a:r>
            <a:r>
              <a:rPr dirty="0" spc="-10"/>
              <a:t>Di</a:t>
            </a:r>
            <a:r>
              <a:rPr dirty="0" spc="15"/>
              <a:t> </a:t>
            </a:r>
            <a:r>
              <a:rPr dirty="0" spc="-30"/>
              <a:t>Castro</a:t>
            </a:r>
          </a:p>
        </p:txBody>
      </p:sp>
      <p:sp>
        <p:nvSpPr>
          <p:cNvPr id="12" name="object 12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0"/>
              <a:t>Es</a:t>
            </a:r>
            <a:r>
              <a:rPr dirty="0" spc="-5"/>
              <a:t>p</a:t>
            </a:r>
            <a:r>
              <a:rPr dirty="0" spc="-40"/>
              <a:t>onenziale</a:t>
            </a:r>
            <a:r>
              <a:rPr dirty="0" spc="15"/>
              <a:t> </a:t>
            </a:r>
            <a:r>
              <a:rPr dirty="0" spc="50"/>
              <a:t>&amp;</a:t>
            </a:r>
            <a:r>
              <a:rPr dirty="0" spc="15"/>
              <a:t> </a:t>
            </a:r>
            <a:r>
              <a:rPr dirty="0" spc="-25"/>
              <a:t>Log</a:t>
            </a:r>
            <a:r>
              <a:rPr dirty="0" spc="-40"/>
              <a:t>a</a:t>
            </a:r>
            <a:r>
              <a:rPr dirty="0" spc="-25"/>
              <a:t>ritmo:</a:t>
            </a:r>
            <a:r>
              <a:rPr dirty="0" spc="75"/>
              <a:t> </a:t>
            </a:r>
            <a:r>
              <a:rPr dirty="0" spc="-35"/>
              <a:t>p</a:t>
            </a:r>
            <a:r>
              <a:rPr dirty="0" spc="-50"/>
              <a:t>a</a:t>
            </a:r>
            <a:r>
              <a:rPr dirty="0" spc="-25"/>
              <a:t>rte</a:t>
            </a:r>
            <a:r>
              <a:rPr dirty="0" spc="15"/>
              <a:t> </a:t>
            </a:r>
            <a:r>
              <a:rPr dirty="0" spc="-55"/>
              <a:t>3</a:t>
            </a:r>
          </a:p>
        </p:txBody>
      </p:sp>
      <p:sp>
        <p:nvSpPr>
          <p:cNvPr id="13" name="object 13"/>
          <p:cNvSpPr txBox="1"/>
          <p:nvPr/>
        </p:nvSpPr>
        <p:spPr>
          <a:xfrm>
            <a:off x="3458971" y="3367563"/>
            <a:ext cx="54737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25">
                <a:solidFill>
                  <a:srgbClr val="7A0000"/>
                </a:solidFill>
                <a:latin typeface="Lucida Sans Unicode"/>
                <a:cs typeface="Lucida Sans Unicode"/>
              </a:rPr>
              <a:t>Unitelma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Sapienza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4280865" y="3367563"/>
            <a:ext cx="19367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5">
                <a:solidFill>
                  <a:srgbClr val="FFFFFF"/>
                </a:solidFill>
                <a:latin typeface="Lucida Sans Unicode"/>
                <a:cs typeface="Lucida Sans Unicode"/>
              </a:rPr>
              <a:t>11/27</a:t>
            </a:r>
            <a:endParaRPr sz="5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7630" y="24034"/>
            <a:ext cx="48895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Soluzioni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45">
                <a:solidFill>
                  <a:srgbClr val="7A0000"/>
                </a:solidFill>
                <a:latin typeface="Lucida Sans Unicode"/>
                <a:cs typeface="Lucida Sans Unicode"/>
              </a:rPr>
              <a:t>esempi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1844611" y="494116"/>
            <a:ext cx="918844" cy="1911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lo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g</a:t>
            </a:r>
            <a:r>
              <a:rPr dirty="0" baseline="-19841" sz="1050" spc="-44">
                <a:solidFill>
                  <a:srgbClr val="0000FF"/>
                </a:solidFill>
                <a:latin typeface="Lucida Sans Unicode"/>
                <a:cs typeface="Lucida Sans Unicode"/>
              </a:rPr>
              <a:t>7</a:t>
            </a:r>
            <a:r>
              <a:rPr dirty="0" sz="1000" spc="-25">
                <a:solidFill>
                  <a:srgbClr val="0000FF"/>
                </a:solidFill>
                <a:latin typeface="Tahoma"/>
                <a:cs typeface="Tahoma"/>
              </a:rPr>
              <a:t>(3</a:t>
            </a:r>
            <a:r>
              <a:rPr dirty="0" sz="1000" spc="-95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25">
                <a:solidFill>
                  <a:srgbClr val="0000FF"/>
                </a:solidFill>
                <a:latin typeface="Lucida Sans Unicode"/>
                <a:cs typeface="Lucida Sans Unicode"/>
              </a:rPr>
              <a:t>−</a:t>
            </a:r>
            <a:r>
              <a:rPr dirty="0" sz="1000" spc="-9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2</a:t>
            </a:r>
            <a:r>
              <a:rPr dirty="0" sz="1000" spc="-45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r>
              <a:rPr dirty="0" sz="1000" spc="-210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sz="1000">
                <a:solidFill>
                  <a:srgbClr val="0000FF"/>
                </a:solidFill>
                <a:latin typeface="Tahoma"/>
                <a:cs typeface="Tahoma"/>
              </a:rPr>
              <a:t>)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5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03986" y="873694"/>
            <a:ext cx="2021839" cy="5454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indent="99695">
              <a:lnSpc>
                <a:spcPct val="100000"/>
              </a:lnSpc>
            </a:pPr>
            <a:r>
              <a:rPr dirty="0" sz="1000" spc="-30">
                <a:latin typeface="Tahoma"/>
                <a:cs typeface="Tahoma"/>
              </a:rPr>
              <a:t>Condizione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di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esistenza:</a:t>
            </a:r>
            <a:r>
              <a:rPr dirty="0" sz="1000" spc="13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3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50">
                <a:latin typeface="Tahoma"/>
                <a:cs typeface="Tahoma"/>
              </a:rPr>
              <a:t>2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65" i="1">
                <a:latin typeface="Trebuchet MS"/>
                <a:cs typeface="Trebuchet MS"/>
              </a:rPr>
              <a:t> </a:t>
            </a:r>
            <a:r>
              <a:rPr dirty="0" sz="1000" spc="-50" i="1">
                <a:latin typeface="Verdana"/>
                <a:cs typeface="Verdana"/>
              </a:rPr>
              <a:t>&gt;</a:t>
            </a:r>
            <a:r>
              <a:rPr dirty="0" sz="1000" spc="-75" i="1">
                <a:latin typeface="Verdana"/>
                <a:cs typeface="Verdana"/>
              </a:rPr>
              <a:t> </a:t>
            </a:r>
            <a:r>
              <a:rPr dirty="0" sz="1000" spc="-50">
                <a:latin typeface="Tahoma"/>
                <a:cs typeface="Tahoma"/>
              </a:rPr>
              <a:t>0</a:t>
            </a:r>
            <a:endParaRPr sz="10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37"/>
              </a:spcBef>
            </a:pPr>
            <a:endParaRPr sz="13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000" spc="-30">
                <a:latin typeface="Tahoma"/>
                <a:cs typeface="Tahoma"/>
              </a:rPr>
              <a:t>lo</a:t>
            </a:r>
            <a:r>
              <a:rPr dirty="0" sz="1000" spc="-30">
                <a:latin typeface="Tahoma"/>
                <a:cs typeface="Tahoma"/>
              </a:rPr>
              <a:t>g</a:t>
            </a:r>
            <a:r>
              <a:rPr dirty="0" baseline="-19841" sz="1050" spc="-44">
                <a:latin typeface="Lucida Sans Unicode"/>
                <a:cs typeface="Lucida Sans Unicode"/>
              </a:rPr>
              <a:t>7</a:t>
            </a:r>
            <a:r>
              <a:rPr dirty="0" sz="1000" spc="-25">
                <a:latin typeface="Tahoma"/>
                <a:cs typeface="Tahoma"/>
              </a:rPr>
              <a:t>(3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50">
                <a:latin typeface="Tahoma"/>
                <a:cs typeface="Tahoma"/>
              </a:rPr>
              <a:t>2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-210" i="1">
                <a:latin typeface="Trebuchet MS"/>
                <a:cs typeface="Trebuchet MS"/>
              </a:rPr>
              <a:t> </a:t>
            </a:r>
            <a:r>
              <a:rPr dirty="0" sz="1000">
                <a:latin typeface="Tahoma"/>
                <a:cs typeface="Tahoma"/>
              </a:rPr>
              <a:t>)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5</a:t>
            </a:r>
            <a:r>
              <a:rPr dirty="0" sz="1000">
                <a:latin typeface="Tahoma"/>
                <a:cs typeface="Tahoma"/>
              </a:rPr>
              <a:t>  </a:t>
            </a:r>
            <a:r>
              <a:rPr dirty="0" sz="1000" spc="55">
                <a:latin typeface="Tahoma"/>
                <a:cs typeface="Tahoma"/>
              </a:rPr>
              <a:t> </a:t>
            </a:r>
            <a:r>
              <a:rPr dirty="0" sz="1000" spc="-220">
                <a:latin typeface="Lucida Sans Unicode"/>
                <a:cs typeface="Lucida Sans Unicode"/>
              </a:rPr>
              <a:t>⇔</a:t>
            </a:r>
            <a:r>
              <a:rPr dirty="0" sz="1000">
                <a:latin typeface="Lucida Sans Unicode"/>
                <a:cs typeface="Lucida Sans Unicode"/>
              </a:rPr>
              <a:t>  </a:t>
            </a:r>
            <a:r>
              <a:rPr dirty="0" sz="1000" spc="45">
                <a:latin typeface="Lucida Sans Unicode"/>
                <a:cs typeface="Lucida Sans Unicode"/>
              </a:rPr>
              <a:t> </a:t>
            </a:r>
            <a:r>
              <a:rPr dirty="0" sz="1000" spc="-50">
                <a:latin typeface="Tahoma"/>
                <a:cs typeface="Tahoma"/>
              </a:rPr>
              <a:t>3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50">
                <a:latin typeface="Tahoma"/>
                <a:cs typeface="Tahoma"/>
              </a:rPr>
              <a:t>2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65" i="1">
                <a:latin typeface="Trebuchet MS"/>
                <a:cs typeface="Trebuchet MS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7</a:t>
            </a:r>
            <a:r>
              <a:rPr dirty="0" baseline="31746" sz="1050" spc="-120">
                <a:latin typeface="Lucida Sans Unicode"/>
                <a:cs typeface="Lucida Sans Unicode"/>
              </a:rPr>
              <a:t>5</a:t>
            </a:r>
            <a:endParaRPr baseline="31746" sz="1050">
              <a:latin typeface="Lucida Sans Unicode"/>
              <a:cs typeface="Lucida Sans Unicode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875051" y="873694"/>
            <a:ext cx="944244" cy="5454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 marR="20320">
              <a:lnSpc>
                <a:spcPct val="100000"/>
              </a:lnSpc>
              <a:tabLst>
                <a:tab pos="287655" algn="l"/>
              </a:tabLst>
            </a:pPr>
            <a:r>
              <a:rPr dirty="0" sz="1000" spc="-220">
                <a:latin typeface="Lucida Sans Unicode"/>
                <a:cs typeface="Lucida Sans Unicode"/>
              </a:rPr>
              <a:t>⇔</a:t>
            </a:r>
            <a:r>
              <a:rPr dirty="0" sz="1000" spc="-220">
                <a:latin typeface="Lucida Sans Unicode"/>
                <a:cs typeface="Lucida Sans Unicode"/>
              </a:rPr>
              <a:t>	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65" i="1">
                <a:latin typeface="Trebuchet MS"/>
                <a:cs typeface="Trebuchet MS"/>
              </a:rPr>
              <a:t> </a:t>
            </a:r>
            <a:r>
              <a:rPr dirty="0" sz="1000" spc="-50" i="1">
                <a:latin typeface="Verdana"/>
                <a:cs typeface="Verdana"/>
              </a:rPr>
              <a:t>&lt;</a:t>
            </a:r>
            <a:r>
              <a:rPr dirty="0" sz="1000" spc="-75" i="1">
                <a:latin typeface="Verdana"/>
                <a:cs typeface="Verdana"/>
              </a:rPr>
              <a:t> </a:t>
            </a:r>
            <a:r>
              <a:rPr dirty="0" sz="1000" spc="-50">
                <a:latin typeface="Tahoma"/>
                <a:cs typeface="Tahoma"/>
              </a:rPr>
              <a:t>3</a:t>
            </a:r>
            <a:r>
              <a:rPr dirty="0" sz="1000" spc="40" i="1">
                <a:latin typeface="Verdana"/>
                <a:cs typeface="Verdana"/>
              </a:rPr>
              <a:t>/</a:t>
            </a:r>
            <a:r>
              <a:rPr dirty="0" sz="1000" spc="-50">
                <a:latin typeface="Tahoma"/>
                <a:cs typeface="Tahoma"/>
              </a:rPr>
              <a:t>2</a:t>
            </a:r>
            <a:endParaRPr sz="10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37"/>
              </a:spcBef>
            </a:pPr>
            <a:endParaRPr sz="135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  <a:tabLst>
                <a:tab pos="287655" algn="l"/>
              </a:tabLst>
            </a:pPr>
            <a:r>
              <a:rPr dirty="0" sz="1000" spc="-220">
                <a:latin typeface="Lucida Sans Unicode"/>
                <a:cs typeface="Lucida Sans Unicode"/>
              </a:rPr>
              <a:t>⇔</a:t>
            </a:r>
            <a:r>
              <a:rPr dirty="0" sz="1000" spc="-220">
                <a:latin typeface="Lucida Sans Unicode"/>
                <a:cs typeface="Lucida Sans Unicode"/>
              </a:rPr>
              <a:t>	</a:t>
            </a:r>
            <a:r>
              <a:rPr dirty="0" sz="1000" spc="-50">
                <a:latin typeface="Tahoma"/>
                <a:cs typeface="Tahoma"/>
              </a:rPr>
              <a:t>2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65" i="1">
                <a:latin typeface="Trebuchet MS"/>
                <a:cs typeface="Trebuchet MS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3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50">
                <a:latin typeface="Tahoma"/>
                <a:cs typeface="Tahoma"/>
              </a:rPr>
              <a:t>7</a:t>
            </a:r>
            <a:r>
              <a:rPr dirty="0" baseline="31746" sz="1050" spc="-120">
                <a:latin typeface="Lucida Sans Unicode"/>
                <a:cs typeface="Lucida Sans Unicode"/>
              </a:rPr>
              <a:t>5</a:t>
            </a:r>
            <a:endParaRPr baseline="31746" sz="1050">
              <a:latin typeface="Lucida Sans Unicode"/>
              <a:cs typeface="Lucida Sans Unicode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0" y="3364623"/>
            <a:ext cx="1383030" cy="91440"/>
          </a:xfrm>
          <a:custGeom>
            <a:avLst/>
            <a:gdLst/>
            <a:ahLst/>
            <a:cxnLst/>
            <a:rect l="l" t="t" r="r" b="b"/>
            <a:pathLst>
              <a:path w="1383030" h="91439">
                <a:moveTo>
                  <a:pt x="0" y="91376"/>
                </a:moveTo>
                <a:lnTo>
                  <a:pt x="1382420" y="91376"/>
                </a:lnTo>
                <a:lnTo>
                  <a:pt x="1382420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382420" y="3364623"/>
            <a:ext cx="1935480" cy="91440"/>
          </a:xfrm>
          <a:custGeom>
            <a:avLst/>
            <a:gdLst/>
            <a:ahLst/>
            <a:cxnLst/>
            <a:rect l="l" t="t" r="r" b="b"/>
            <a:pathLst>
              <a:path w="1935479" h="91439">
                <a:moveTo>
                  <a:pt x="0" y="91376"/>
                </a:moveTo>
                <a:lnTo>
                  <a:pt x="1935352" y="91376"/>
                </a:lnTo>
                <a:lnTo>
                  <a:pt x="193535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3317760" y="3364623"/>
            <a:ext cx="829944" cy="91440"/>
          </a:xfrm>
          <a:custGeom>
            <a:avLst/>
            <a:gdLst/>
            <a:ahLst/>
            <a:cxnLst/>
            <a:rect l="l" t="t" r="r" b="b"/>
            <a:pathLst>
              <a:path w="829945" h="91439">
                <a:moveTo>
                  <a:pt x="0" y="91376"/>
                </a:moveTo>
                <a:lnTo>
                  <a:pt x="829411" y="91376"/>
                </a:lnTo>
                <a:lnTo>
                  <a:pt x="829411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147172" y="3364623"/>
            <a:ext cx="461009" cy="91440"/>
          </a:xfrm>
          <a:custGeom>
            <a:avLst/>
            <a:gdLst/>
            <a:ahLst/>
            <a:cxnLst/>
            <a:rect l="l" t="t" r="r" b="b"/>
            <a:pathLst>
              <a:path w="461010" h="91439">
                <a:moveTo>
                  <a:pt x="0" y="91376"/>
                </a:moveTo>
                <a:lnTo>
                  <a:pt x="460832" y="91376"/>
                </a:lnTo>
                <a:lnTo>
                  <a:pt x="46083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Agnese</a:t>
            </a:r>
            <a:r>
              <a:rPr dirty="0" spc="15"/>
              <a:t> </a:t>
            </a:r>
            <a:r>
              <a:rPr dirty="0" spc="-10"/>
              <a:t>Di</a:t>
            </a:r>
            <a:r>
              <a:rPr dirty="0" spc="15"/>
              <a:t> </a:t>
            </a:r>
            <a:r>
              <a:rPr dirty="0" spc="-30"/>
              <a:t>Castro</a:t>
            </a:r>
          </a:p>
        </p:txBody>
      </p:sp>
      <p:sp>
        <p:nvSpPr>
          <p:cNvPr id="12" name="object 12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0"/>
              <a:t>Es</a:t>
            </a:r>
            <a:r>
              <a:rPr dirty="0" spc="-5"/>
              <a:t>p</a:t>
            </a:r>
            <a:r>
              <a:rPr dirty="0" spc="-40"/>
              <a:t>onenziale</a:t>
            </a:r>
            <a:r>
              <a:rPr dirty="0" spc="15"/>
              <a:t> </a:t>
            </a:r>
            <a:r>
              <a:rPr dirty="0" spc="50"/>
              <a:t>&amp;</a:t>
            </a:r>
            <a:r>
              <a:rPr dirty="0" spc="15"/>
              <a:t> </a:t>
            </a:r>
            <a:r>
              <a:rPr dirty="0" spc="-25"/>
              <a:t>Log</a:t>
            </a:r>
            <a:r>
              <a:rPr dirty="0" spc="-40"/>
              <a:t>a</a:t>
            </a:r>
            <a:r>
              <a:rPr dirty="0" spc="-25"/>
              <a:t>ritmo:</a:t>
            </a:r>
            <a:r>
              <a:rPr dirty="0" spc="75"/>
              <a:t> </a:t>
            </a:r>
            <a:r>
              <a:rPr dirty="0" spc="-35"/>
              <a:t>p</a:t>
            </a:r>
            <a:r>
              <a:rPr dirty="0" spc="-50"/>
              <a:t>a</a:t>
            </a:r>
            <a:r>
              <a:rPr dirty="0" spc="-25"/>
              <a:t>rte</a:t>
            </a:r>
            <a:r>
              <a:rPr dirty="0" spc="15"/>
              <a:t> </a:t>
            </a:r>
            <a:r>
              <a:rPr dirty="0" spc="-55"/>
              <a:t>3</a:t>
            </a:r>
          </a:p>
        </p:txBody>
      </p:sp>
      <p:sp>
        <p:nvSpPr>
          <p:cNvPr id="13" name="object 13"/>
          <p:cNvSpPr txBox="1"/>
          <p:nvPr/>
        </p:nvSpPr>
        <p:spPr>
          <a:xfrm>
            <a:off x="3458971" y="3367563"/>
            <a:ext cx="54737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25">
                <a:solidFill>
                  <a:srgbClr val="7A0000"/>
                </a:solidFill>
                <a:latin typeface="Lucida Sans Unicode"/>
                <a:cs typeface="Lucida Sans Unicode"/>
              </a:rPr>
              <a:t>Unitelma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Sapienza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4280865" y="3367563"/>
            <a:ext cx="19367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5">
                <a:solidFill>
                  <a:srgbClr val="FFFFFF"/>
                </a:solidFill>
                <a:latin typeface="Lucida Sans Unicode"/>
                <a:cs typeface="Lucida Sans Unicode"/>
              </a:rPr>
              <a:t>11/27</a:t>
            </a:r>
            <a:endParaRPr sz="5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7630" y="24034"/>
            <a:ext cx="48895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Soluzioni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45">
                <a:solidFill>
                  <a:srgbClr val="7A0000"/>
                </a:solidFill>
                <a:latin typeface="Lucida Sans Unicode"/>
                <a:cs typeface="Lucida Sans Unicode"/>
              </a:rPr>
              <a:t>esempi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1844611" y="494116"/>
            <a:ext cx="918844" cy="1911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lo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g</a:t>
            </a:r>
            <a:r>
              <a:rPr dirty="0" baseline="-19841" sz="1050" spc="-44">
                <a:solidFill>
                  <a:srgbClr val="0000FF"/>
                </a:solidFill>
                <a:latin typeface="Lucida Sans Unicode"/>
                <a:cs typeface="Lucida Sans Unicode"/>
              </a:rPr>
              <a:t>7</a:t>
            </a:r>
            <a:r>
              <a:rPr dirty="0" sz="1000" spc="-25">
                <a:solidFill>
                  <a:srgbClr val="0000FF"/>
                </a:solidFill>
                <a:latin typeface="Tahoma"/>
                <a:cs typeface="Tahoma"/>
              </a:rPr>
              <a:t>(3</a:t>
            </a:r>
            <a:r>
              <a:rPr dirty="0" sz="1000" spc="-95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25">
                <a:solidFill>
                  <a:srgbClr val="0000FF"/>
                </a:solidFill>
                <a:latin typeface="Lucida Sans Unicode"/>
                <a:cs typeface="Lucida Sans Unicode"/>
              </a:rPr>
              <a:t>−</a:t>
            </a:r>
            <a:r>
              <a:rPr dirty="0" sz="1000" spc="-9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2</a:t>
            </a:r>
            <a:r>
              <a:rPr dirty="0" sz="1000" spc="-45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r>
              <a:rPr dirty="0" sz="1000" spc="-210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sz="1000">
                <a:solidFill>
                  <a:srgbClr val="0000FF"/>
                </a:solidFill>
                <a:latin typeface="Tahoma"/>
                <a:cs typeface="Tahoma"/>
              </a:rPr>
              <a:t>)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5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03986" y="873694"/>
            <a:ext cx="2021839" cy="5454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indent="99695">
              <a:lnSpc>
                <a:spcPct val="100000"/>
              </a:lnSpc>
            </a:pPr>
            <a:r>
              <a:rPr dirty="0" sz="1000" spc="-30">
                <a:latin typeface="Tahoma"/>
                <a:cs typeface="Tahoma"/>
              </a:rPr>
              <a:t>Condizione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di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esistenza:</a:t>
            </a:r>
            <a:r>
              <a:rPr dirty="0" sz="1000" spc="13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3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50">
                <a:latin typeface="Tahoma"/>
                <a:cs typeface="Tahoma"/>
              </a:rPr>
              <a:t>2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65" i="1">
                <a:latin typeface="Trebuchet MS"/>
                <a:cs typeface="Trebuchet MS"/>
              </a:rPr>
              <a:t> </a:t>
            </a:r>
            <a:r>
              <a:rPr dirty="0" sz="1000" spc="-50" i="1">
                <a:latin typeface="Verdana"/>
                <a:cs typeface="Verdana"/>
              </a:rPr>
              <a:t>&gt;</a:t>
            </a:r>
            <a:r>
              <a:rPr dirty="0" sz="1000" spc="-75" i="1">
                <a:latin typeface="Verdana"/>
                <a:cs typeface="Verdana"/>
              </a:rPr>
              <a:t> </a:t>
            </a:r>
            <a:r>
              <a:rPr dirty="0" sz="1000" spc="-50">
                <a:latin typeface="Tahoma"/>
                <a:cs typeface="Tahoma"/>
              </a:rPr>
              <a:t>0</a:t>
            </a:r>
            <a:endParaRPr sz="10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37"/>
              </a:spcBef>
            </a:pPr>
            <a:endParaRPr sz="13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000" spc="-30">
                <a:latin typeface="Tahoma"/>
                <a:cs typeface="Tahoma"/>
              </a:rPr>
              <a:t>lo</a:t>
            </a:r>
            <a:r>
              <a:rPr dirty="0" sz="1000" spc="-30">
                <a:latin typeface="Tahoma"/>
                <a:cs typeface="Tahoma"/>
              </a:rPr>
              <a:t>g</a:t>
            </a:r>
            <a:r>
              <a:rPr dirty="0" baseline="-19841" sz="1050" spc="-44">
                <a:latin typeface="Lucida Sans Unicode"/>
                <a:cs typeface="Lucida Sans Unicode"/>
              </a:rPr>
              <a:t>7</a:t>
            </a:r>
            <a:r>
              <a:rPr dirty="0" sz="1000" spc="-25">
                <a:latin typeface="Tahoma"/>
                <a:cs typeface="Tahoma"/>
              </a:rPr>
              <a:t>(3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50">
                <a:latin typeface="Tahoma"/>
                <a:cs typeface="Tahoma"/>
              </a:rPr>
              <a:t>2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-210" i="1">
                <a:latin typeface="Trebuchet MS"/>
                <a:cs typeface="Trebuchet MS"/>
              </a:rPr>
              <a:t> </a:t>
            </a:r>
            <a:r>
              <a:rPr dirty="0" sz="1000">
                <a:latin typeface="Tahoma"/>
                <a:cs typeface="Tahoma"/>
              </a:rPr>
              <a:t>)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5</a:t>
            </a:r>
            <a:r>
              <a:rPr dirty="0" sz="1000">
                <a:latin typeface="Tahoma"/>
                <a:cs typeface="Tahoma"/>
              </a:rPr>
              <a:t>  </a:t>
            </a:r>
            <a:r>
              <a:rPr dirty="0" sz="1000" spc="55">
                <a:latin typeface="Tahoma"/>
                <a:cs typeface="Tahoma"/>
              </a:rPr>
              <a:t> </a:t>
            </a:r>
            <a:r>
              <a:rPr dirty="0" sz="1000" spc="-220">
                <a:latin typeface="Lucida Sans Unicode"/>
                <a:cs typeface="Lucida Sans Unicode"/>
              </a:rPr>
              <a:t>⇔</a:t>
            </a:r>
            <a:r>
              <a:rPr dirty="0" sz="1000">
                <a:latin typeface="Lucida Sans Unicode"/>
                <a:cs typeface="Lucida Sans Unicode"/>
              </a:rPr>
              <a:t>  </a:t>
            </a:r>
            <a:r>
              <a:rPr dirty="0" sz="1000" spc="45">
                <a:latin typeface="Lucida Sans Unicode"/>
                <a:cs typeface="Lucida Sans Unicode"/>
              </a:rPr>
              <a:t> </a:t>
            </a:r>
            <a:r>
              <a:rPr dirty="0" sz="1000" spc="-50">
                <a:latin typeface="Tahoma"/>
                <a:cs typeface="Tahoma"/>
              </a:rPr>
              <a:t>3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50">
                <a:latin typeface="Tahoma"/>
                <a:cs typeface="Tahoma"/>
              </a:rPr>
              <a:t>2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65" i="1">
                <a:latin typeface="Trebuchet MS"/>
                <a:cs typeface="Trebuchet MS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7</a:t>
            </a:r>
            <a:r>
              <a:rPr dirty="0" baseline="31746" sz="1050" spc="-120">
                <a:latin typeface="Lucida Sans Unicode"/>
                <a:cs typeface="Lucida Sans Unicode"/>
              </a:rPr>
              <a:t>5</a:t>
            </a:r>
            <a:endParaRPr baseline="31746" sz="1050">
              <a:latin typeface="Lucida Sans Unicode"/>
              <a:cs typeface="Lucida Sans Unicode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875051" y="873694"/>
            <a:ext cx="944244" cy="5454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 marR="20320">
              <a:lnSpc>
                <a:spcPct val="100000"/>
              </a:lnSpc>
              <a:tabLst>
                <a:tab pos="287655" algn="l"/>
              </a:tabLst>
            </a:pPr>
            <a:r>
              <a:rPr dirty="0" sz="1000" spc="-220">
                <a:latin typeface="Lucida Sans Unicode"/>
                <a:cs typeface="Lucida Sans Unicode"/>
              </a:rPr>
              <a:t>⇔</a:t>
            </a:r>
            <a:r>
              <a:rPr dirty="0" sz="1000" spc="-220">
                <a:latin typeface="Lucida Sans Unicode"/>
                <a:cs typeface="Lucida Sans Unicode"/>
              </a:rPr>
              <a:t>	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65" i="1">
                <a:latin typeface="Trebuchet MS"/>
                <a:cs typeface="Trebuchet MS"/>
              </a:rPr>
              <a:t> </a:t>
            </a:r>
            <a:r>
              <a:rPr dirty="0" sz="1000" spc="-50" i="1">
                <a:latin typeface="Verdana"/>
                <a:cs typeface="Verdana"/>
              </a:rPr>
              <a:t>&lt;</a:t>
            </a:r>
            <a:r>
              <a:rPr dirty="0" sz="1000" spc="-75" i="1">
                <a:latin typeface="Verdana"/>
                <a:cs typeface="Verdana"/>
              </a:rPr>
              <a:t> </a:t>
            </a:r>
            <a:r>
              <a:rPr dirty="0" sz="1000" spc="-50">
                <a:latin typeface="Tahoma"/>
                <a:cs typeface="Tahoma"/>
              </a:rPr>
              <a:t>3</a:t>
            </a:r>
            <a:r>
              <a:rPr dirty="0" sz="1000" spc="40" i="1">
                <a:latin typeface="Verdana"/>
                <a:cs typeface="Verdana"/>
              </a:rPr>
              <a:t>/</a:t>
            </a:r>
            <a:r>
              <a:rPr dirty="0" sz="1000" spc="-50">
                <a:latin typeface="Tahoma"/>
                <a:cs typeface="Tahoma"/>
              </a:rPr>
              <a:t>2</a:t>
            </a:r>
            <a:endParaRPr sz="10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37"/>
              </a:spcBef>
            </a:pPr>
            <a:endParaRPr sz="135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  <a:tabLst>
                <a:tab pos="287655" algn="l"/>
              </a:tabLst>
            </a:pPr>
            <a:r>
              <a:rPr dirty="0" sz="1000" spc="-220">
                <a:latin typeface="Lucida Sans Unicode"/>
                <a:cs typeface="Lucida Sans Unicode"/>
              </a:rPr>
              <a:t>⇔</a:t>
            </a:r>
            <a:r>
              <a:rPr dirty="0" sz="1000" spc="-220">
                <a:latin typeface="Lucida Sans Unicode"/>
                <a:cs typeface="Lucida Sans Unicode"/>
              </a:rPr>
              <a:t>	</a:t>
            </a:r>
            <a:r>
              <a:rPr dirty="0" sz="1000" spc="-50">
                <a:latin typeface="Tahoma"/>
                <a:cs typeface="Tahoma"/>
              </a:rPr>
              <a:t>2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65" i="1">
                <a:latin typeface="Trebuchet MS"/>
                <a:cs typeface="Trebuchet MS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3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50">
                <a:latin typeface="Tahoma"/>
                <a:cs typeface="Tahoma"/>
              </a:rPr>
              <a:t>7</a:t>
            </a:r>
            <a:r>
              <a:rPr dirty="0" baseline="31746" sz="1050" spc="-120">
                <a:latin typeface="Lucida Sans Unicode"/>
                <a:cs typeface="Lucida Sans Unicode"/>
              </a:rPr>
              <a:t>5</a:t>
            </a:r>
            <a:endParaRPr baseline="31746" sz="1050">
              <a:latin typeface="Lucida Sans Unicode"/>
              <a:cs typeface="Lucida Sans Unicode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823885" y="1417749"/>
            <a:ext cx="1213485" cy="1911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220">
                <a:latin typeface="Lucida Sans Unicode"/>
                <a:cs typeface="Lucida Sans Unicode"/>
              </a:rPr>
              <a:t>⇔</a:t>
            </a:r>
            <a:r>
              <a:rPr dirty="0" sz="1000" spc="-220">
                <a:latin typeface="Lucida Sans Unicode"/>
                <a:cs typeface="Lucida Sans Unicode"/>
              </a:rPr>
              <a:t>  </a:t>
            </a:r>
            <a:r>
              <a:rPr dirty="0" sz="1000" spc="45">
                <a:latin typeface="Lucida Sans Unicode"/>
                <a:cs typeface="Lucida Sans Unicode"/>
              </a:rPr>
              <a:t> </a:t>
            </a:r>
            <a:r>
              <a:rPr dirty="0" sz="1000" spc="-45" i="1">
                <a:solidFill>
                  <a:srgbClr val="FF0000"/>
                </a:solidFill>
                <a:latin typeface="Trebuchet MS"/>
                <a:cs typeface="Trebuchet MS"/>
              </a:rPr>
              <a:t>x</a:t>
            </a:r>
            <a:r>
              <a:rPr dirty="0" sz="1000" spc="65" i="1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dirty="0" sz="1000" spc="40">
                <a:solidFill>
                  <a:srgbClr val="FF0000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25">
                <a:solidFill>
                  <a:srgbClr val="FF0000"/>
                </a:solidFill>
                <a:latin typeface="Lucida Sans Unicode"/>
                <a:cs typeface="Lucida Sans Unicode"/>
              </a:rPr>
              <a:t>−</a:t>
            </a: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8402</a:t>
            </a:r>
            <a:r>
              <a:rPr dirty="0" sz="1000" spc="-15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50" i="1">
                <a:latin typeface="Verdana"/>
                <a:cs typeface="Verdana"/>
              </a:rPr>
              <a:t>&lt;</a:t>
            </a:r>
            <a:r>
              <a:rPr dirty="0" sz="1000" spc="-75" i="1">
                <a:latin typeface="Verdana"/>
                <a:cs typeface="Verdana"/>
              </a:rPr>
              <a:t> </a:t>
            </a:r>
            <a:r>
              <a:rPr dirty="0" sz="1000" spc="-50">
                <a:latin typeface="Tahoma"/>
                <a:cs typeface="Tahoma"/>
              </a:rPr>
              <a:t>3</a:t>
            </a:r>
            <a:r>
              <a:rPr dirty="0" sz="1000" spc="40" i="1">
                <a:latin typeface="Verdana"/>
                <a:cs typeface="Verdana"/>
              </a:rPr>
              <a:t>/</a:t>
            </a:r>
            <a:r>
              <a:rPr dirty="0" sz="1000" spc="-50">
                <a:latin typeface="Tahoma"/>
                <a:cs typeface="Tahoma"/>
              </a:rPr>
              <a:t>2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0" y="3364623"/>
            <a:ext cx="1383030" cy="91440"/>
          </a:xfrm>
          <a:custGeom>
            <a:avLst/>
            <a:gdLst/>
            <a:ahLst/>
            <a:cxnLst/>
            <a:rect l="l" t="t" r="r" b="b"/>
            <a:pathLst>
              <a:path w="1383030" h="91439">
                <a:moveTo>
                  <a:pt x="0" y="91376"/>
                </a:moveTo>
                <a:lnTo>
                  <a:pt x="1382420" y="91376"/>
                </a:lnTo>
                <a:lnTo>
                  <a:pt x="1382420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1382420" y="3364623"/>
            <a:ext cx="1935480" cy="91440"/>
          </a:xfrm>
          <a:custGeom>
            <a:avLst/>
            <a:gdLst/>
            <a:ahLst/>
            <a:cxnLst/>
            <a:rect l="l" t="t" r="r" b="b"/>
            <a:pathLst>
              <a:path w="1935479" h="91439">
                <a:moveTo>
                  <a:pt x="0" y="91376"/>
                </a:moveTo>
                <a:lnTo>
                  <a:pt x="1935352" y="91376"/>
                </a:lnTo>
                <a:lnTo>
                  <a:pt x="193535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3317760" y="3364623"/>
            <a:ext cx="829944" cy="91440"/>
          </a:xfrm>
          <a:custGeom>
            <a:avLst/>
            <a:gdLst/>
            <a:ahLst/>
            <a:cxnLst/>
            <a:rect l="l" t="t" r="r" b="b"/>
            <a:pathLst>
              <a:path w="829945" h="91439">
                <a:moveTo>
                  <a:pt x="0" y="91376"/>
                </a:moveTo>
                <a:lnTo>
                  <a:pt x="829411" y="91376"/>
                </a:lnTo>
                <a:lnTo>
                  <a:pt x="829411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4147172" y="3364623"/>
            <a:ext cx="461009" cy="91440"/>
          </a:xfrm>
          <a:custGeom>
            <a:avLst/>
            <a:gdLst/>
            <a:ahLst/>
            <a:cxnLst/>
            <a:rect l="l" t="t" r="r" b="b"/>
            <a:pathLst>
              <a:path w="461010" h="91439">
                <a:moveTo>
                  <a:pt x="0" y="91376"/>
                </a:moveTo>
                <a:lnTo>
                  <a:pt x="460832" y="91376"/>
                </a:lnTo>
                <a:lnTo>
                  <a:pt x="46083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Agnese</a:t>
            </a:r>
            <a:r>
              <a:rPr dirty="0" spc="15"/>
              <a:t> </a:t>
            </a:r>
            <a:r>
              <a:rPr dirty="0" spc="-10"/>
              <a:t>Di</a:t>
            </a:r>
            <a:r>
              <a:rPr dirty="0" spc="15"/>
              <a:t> </a:t>
            </a:r>
            <a:r>
              <a:rPr dirty="0" spc="-30"/>
              <a:t>Castro</a:t>
            </a:r>
          </a:p>
        </p:txBody>
      </p:sp>
      <p:sp>
        <p:nvSpPr>
          <p:cNvPr id="13" name="object 13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0"/>
              <a:t>Es</a:t>
            </a:r>
            <a:r>
              <a:rPr dirty="0" spc="-5"/>
              <a:t>p</a:t>
            </a:r>
            <a:r>
              <a:rPr dirty="0" spc="-40"/>
              <a:t>onenziale</a:t>
            </a:r>
            <a:r>
              <a:rPr dirty="0" spc="15"/>
              <a:t> </a:t>
            </a:r>
            <a:r>
              <a:rPr dirty="0" spc="50"/>
              <a:t>&amp;</a:t>
            </a:r>
            <a:r>
              <a:rPr dirty="0" spc="15"/>
              <a:t> </a:t>
            </a:r>
            <a:r>
              <a:rPr dirty="0" spc="-25"/>
              <a:t>Log</a:t>
            </a:r>
            <a:r>
              <a:rPr dirty="0" spc="-40"/>
              <a:t>a</a:t>
            </a:r>
            <a:r>
              <a:rPr dirty="0" spc="-25"/>
              <a:t>ritmo:</a:t>
            </a:r>
            <a:r>
              <a:rPr dirty="0" spc="75"/>
              <a:t> </a:t>
            </a:r>
            <a:r>
              <a:rPr dirty="0" spc="-35"/>
              <a:t>p</a:t>
            </a:r>
            <a:r>
              <a:rPr dirty="0" spc="-50"/>
              <a:t>a</a:t>
            </a:r>
            <a:r>
              <a:rPr dirty="0" spc="-25"/>
              <a:t>rte</a:t>
            </a:r>
            <a:r>
              <a:rPr dirty="0" spc="15"/>
              <a:t> </a:t>
            </a:r>
            <a:r>
              <a:rPr dirty="0" spc="-55"/>
              <a:t>3</a:t>
            </a:r>
          </a:p>
        </p:txBody>
      </p:sp>
      <p:sp>
        <p:nvSpPr>
          <p:cNvPr id="14" name="object 14"/>
          <p:cNvSpPr txBox="1"/>
          <p:nvPr/>
        </p:nvSpPr>
        <p:spPr>
          <a:xfrm>
            <a:off x="3458971" y="3367563"/>
            <a:ext cx="54737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25">
                <a:solidFill>
                  <a:srgbClr val="7A0000"/>
                </a:solidFill>
                <a:latin typeface="Lucida Sans Unicode"/>
                <a:cs typeface="Lucida Sans Unicode"/>
              </a:rPr>
              <a:t>Unitelma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Sapienza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4280865" y="3367563"/>
            <a:ext cx="19367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5">
                <a:solidFill>
                  <a:srgbClr val="FFFFFF"/>
                </a:solidFill>
                <a:latin typeface="Lucida Sans Unicode"/>
                <a:cs typeface="Lucida Sans Unicode"/>
              </a:rPr>
              <a:t>11/27</a:t>
            </a:r>
            <a:endParaRPr sz="5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7630" y="24034"/>
            <a:ext cx="48895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Soluzioni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45">
                <a:solidFill>
                  <a:srgbClr val="7A0000"/>
                </a:solidFill>
                <a:latin typeface="Lucida Sans Unicode"/>
                <a:cs typeface="Lucida Sans Unicode"/>
              </a:rPr>
              <a:t>esempi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1844611" y="494116"/>
            <a:ext cx="918844" cy="1911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lo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g</a:t>
            </a:r>
            <a:r>
              <a:rPr dirty="0" baseline="-19841" sz="1050" spc="-44">
                <a:solidFill>
                  <a:srgbClr val="0000FF"/>
                </a:solidFill>
                <a:latin typeface="Lucida Sans Unicode"/>
                <a:cs typeface="Lucida Sans Unicode"/>
              </a:rPr>
              <a:t>7</a:t>
            </a:r>
            <a:r>
              <a:rPr dirty="0" sz="1000" spc="-25">
                <a:solidFill>
                  <a:srgbClr val="0000FF"/>
                </a:solidFill>
                <a:latin typeface="Tahoma"/>
                <a:cs typeface="Tahoma"/>
              </a:rPr>
              <a:t>(3</a:t>
            </a:r>
            <a:r>
              <a:rPr dirty="0" sz="1000" spc="-95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25">
                <a:solidFill>
                  <a:srgbClr val="0000FF"/>
                </a:solidFill>
                <a:latin typeface="Lucida Sans Unicode"/>
                <a:cs typeface="Lucida Sans Unicode"/>
              </a:rPr>
              <a:t>−</a:t>
            </a:r>
            <a:r>
              <a:rPr dirty="0" sz="1000" spc="-9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2</a:t>
            </a:r>
            <a:r>
              <a:rPr dirty="0" sz="1000" spc="-45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r>
              <a:rPr dirty="0" sz="1000" spc="-210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sz="1000">
                <a:solidFill>
                  <a:srgbClr val="0000FF"/>
                </a:solidFill>
                <a:latin typeface="Tahoma"/>
                <a:cs typeface="Tahoma"/>
              </a:rPr>
              <a:t>)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5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03986" y="873694"/>
            <a:ext cx="2021839" cy="5454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indent="99695">
              <a:lnSpc>
                <a:spcPct val="100000"/>
              </a:lnSpc>
            </a:pPr>
            <a:r>
              <a:rPr dirty="0" sz="1000" spc="-30">
                <a:latin typeface="Tahoma"/>
                <a:cs typeface="Tahoma"/>
              </a:rPr>
              <a:t>Condizione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di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esistenza:</a:t>
            </a:r>
            <a:r>
              <a:rPr dirty="0" sz="1000" spc="13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3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50">
                <a:latin typeface="Tahoma"/>
                <a:cs typeface="Tahoma"/>
              </a:rPr>
              <a:t>2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65" i="1">
                <a:latin typeface="Trebuchet MS"/>
                <a:cs typeface="Trebuchet MS"/>
              </a:rPr>
              <a:t> </a:t>
            </a:r>
            <a:r>
              <a:rPr dirty="0" sz="1000" spc="-50" i="1">
                <a:latin typeface="Verdana"/>
                <a:cs typeface="Verdana"/>
              </a:rPr>
              <a:t>&gt;</a:t>
            </a:r>
            <a:r>
              <a:rPr dirty="0" sz="1000" spc="-75" i="1">
                <a:latin typeface="Verdana"/>
                <a:cs typeface="Verdana"/>
              </a:rPr>
              <a:t> </a:t>
            </a:r>
            <a:r>
              <a:rPr dirty="0" sz="1000" spc="-50">
                <a:latin typeface="Tahoma"/>
                <a:cs typeface="Tahoma"/>
              </a:rPr>
              <a:t>0</a:t>
            </a:r>
            <a:endParaRPr sz="10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37"/>
              </a:spcBef>
            </a:pPr>
            <a:endParaRPr sz="13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000" spc="-30">
                <a:latin typeface="Tahoma"/>
                <a:cs typeface="Tahoma"/>
              </a:rPr>
              <a:t>lo</a:t>
            </a:r>
            <a:r>
              <a:rPr dirty="0" sz="1000" spc="-30">
                <a:latin typeface="Tahoma"/>
                <a:cs typeface="Tahoma"/>
              </a:rPr>
              <a:t>g</a:t>
            </a:r>
            <a:r>
              <a:rPr dirty="0" baseline="-19841" sz="1050" spc="-44">
                <a:latin typeface="Lucida Sans Unicode"/>
                <a:cs typeface="Lucida Sans Unicode"/>
              </a:rPr>
              <a:t>7</a:t>
            </a:r>
            <a:r>
              <a:rPr dirty="0" sz="1000" spc="-25">
                <a:latin typeface="Tahoma"/>
                <a:cs typeface="Tahoma"/>
              </a:rPr>
              <a:t>(3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50">
                <a:latin typeface="Tahoma"/>
                <a:cs typeface="Tahoma"/>
              </a:rPr>
              <a:t>2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-210" i="1">
                <a:latin typeface="Trebuchet MS"/>
                <a:cs typeface="Trebuchet MS"/>
              </a:rPr>
              <a:t> </a:t>
            </a:r>
            <a:r>
              <a:rPr dirty="0" sz="1000">
                <a:latin typeface="Tahoma"/>
                <a:cs typeface="Tahoma"/>
              </a:rPr>
              <a:t>)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5</a:t>
            </a:r>
            <a:r>
              <a:rPr dirty="0" sz="1000">
                <a:latin typeface="Tahoma"/>
                <a:cs typeface="Tahoma"/>
              </a:rPr>
              <a:t>  </a:t>
            </a:r>
            <a:r>
              <a:rPr dirty="0" sz="1000" spc="55">
                <a:latin typeface="Tahoma"/>
                <a:cs typeface="Tahoma"/>
              </a:rPr>
              <a:t> </a:t>
            </a:r>
            <a:r>
              <a:rPr dirty="0" sz="1000" spc="-220">
                <a:latin typeface="Lucida Sans Unicode"/>
                <a:cs typeface="Lucida Sans Unicode"/>
              </a:rPr>
              <a:t>⇔</a:t>
            </a:r>
            <a:r>
              <a:rPr dirty="0" sz="1000">
                <a:latin typeface="Lucida Sans Unicode"/>
                <a:cs typeface="Lucida Sans Unicode"/>
              </a:rPr>
              <a:t>  </a:t>
            </a:r>
            <a:r>
              <a:rPr dirty="0" sz="1000" spc="45">
                <a:latin typeface="Lucida Sans Unicode"/>
                <a:cs typeface="Lucida Sans Unicode"/>
              </a:rPr>
              <a:t> </a:t>
            </a:r>
            <a:r>
              <a:rPr dirty="0" sz="1000" spc="-50">
                <a:latin typeface="Tahoma"/>
                <a:cs typeface="Tahoma"/>
              </a:rPr>
              <a:t>3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50">
                <a:latin typeface="Tahoma"/>
                <a:cs typeface="Tahoma"/>
              </a:rPr>
              <a:t>2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65" i="1">
                <a:latin typeface="Trebuchet MS"/>
                <a:cs typeface="Trebuchet MS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7</a:t>
            </a:r>
            <a:r>
              <a:rPr dirty="0" baseline="31746" sz="1050" spc="-120">
                <a:latin typeface="Lucida Sans Unicode"/>
                <a:cs typeface="Lucida Sans Unicode"/>
              </a:rPr>
              <a:t>5</a:t>
            </a:r>
            <a:endParaRPr baseline="31746" sz="1050">
              <a:latin typeface="Lucida Sans Unicode"/>
              <a:cs typeface="Lucida Sans Unicode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875051" y="873694"/>
            <a:ext cx="944244" cy="5454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 marR="20320">
              <a:lnSpc>
                <a:spcPct val="100000"/>
              </a:lnSpc>
              <a:tabLst>
                <a:tab pos="287655" algn="l"/>
              </a:tabLst>
            </a:pPr>
            <a:r>
              <a:rPr dirty="0" sz="1000" spc="-220">
                <a:latin typeface="Lucida Sans Unicode"/>
                <a:cs typeface="Lucida Sans Unicode"/>
              </a:rPr>
              <a:t>⇔</a:t>
            </a:r>
            <a:r>
              <a:rPr dirty="0" sz="1000" spc="-220">
                <a:latin typeface="Lucida Sans Unicode"/>
                <a:cs typeface="Lucida Sans Unicode"/>
              </a:rPr>
              <a:t>	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65" i="1">
                <a:latin typeface="Trebuchet MS"/>
                <a:cs typeface="Trebuchet MS"/>
              </a:rPr>
              <a:t> </a:t>
            </a:r>
            <a:r>
              <a:rPr dirty="0" sz="1000" spc="-50" i="1">
                <a:latin typeface="Verdana"/>
                <a:cs typeface="Verdana"/>
              </a:rPr>
              <a:t>&lt;</a:t>
            </a:r>
            <a:r>
              <a:rPr dirty="0" sz="1000" spc="-75" i="1">
                <a:latin typeface="Verdana"/>
                <a:cs typeface="Verdana"/>
              </a:rPr>
              <a:t> </a:t>
            </a:r>
            <a:r>
              <a:rPr dirty="0" sz="1000" spc="-50">
                <a:latin typeface="Tahoma"/>
                <a:cs typeface="Tahoma"/>
              </a:rPr>
              <a:t>3</a:t>
            </a:r>
            <a:r>
              <a:rPr dirty="0" sz="1000" spc="40" i="1">
                <a:latin typeface="Verdana"/>
                <a:cs typeface="Verdana"/>
              </a:rPr>
              <a:t>/</a:t>
            </a:r>
            <a:r>
              <a:rPr dirty="0" sz="1000" spc="-50">
                <a:latin typeface="Tahoma"/>
                <a:cs typeface="Tahoma"/>
              </a:rPr>
              <a:t>2</a:t>
            </a:r>
            <a:endParaRPr sz="10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37"/>
              </a:spcBef>
            </a:pPr>
            <a:endParaRPr sz="135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  <a:tabLst>
                <a:tab pos="287655" algn="l"/>
              </a:tabLst>
            </a:pPr>
            <a:r>
              <a:rPr dirty="0" sz="1000" spc="-220">
                <a:latin typeface="Lucida Sans Unicode"/>
                <a:cs typeface="Lucida Sans Unicode"/>
              </a:rPr>
              <a:t>⇔</a:t>
            </a:r>
            <a:r>
              <a:rPr dirty="0" sz="1000" spc="-220">
                <a:latin typeface="Lucida Sans Unicode"/>
                <a:cs typeface="Lucida Sans Unicode"/>
              </a:rPr>
              <a:t>	</a:t>
            </a:r>
            <a:r>
              <a:rPr dirty="0" sz="1000" spc="-50">
                <a:latin typeface="Tahoma"/>
                <a:cs typeface="Tahoma"/>
              </a:rPr>
              <a:t>2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65" i="1">
                <a:latin typeface="Trebuchet MS"/>
                <a:cs typeface="Trebuchet MS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3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50">
                <a:latin typeface="Tahoma"/>
                <a:cs typeface="Tahoma"/>
              </a:rPr>
              <a:t>7</a:t>
            </a:r>
            <a:r>
              <a:rPr dirty="0" baseline="31746" sz="1050" spc="-120">
                <a:latin typeface="Lucida Sans Unicode"/>
                <a:cs typeface="Lucida Sans Unicode"/>
              </a:rPr>
              <a:t>5</a:t>
            </a:r>
            <a:endParaRPr baseline="31746" sz="1050">
              <a:latin typeface="Lucida Sans Unicode"/>
              <a:cs typeface="Lucida Sans Unicode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823885" y="1417749"/>
            <a:ext cx="1213485" cy="62103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220">
                <a:latin typeface="Lucida Sans Unicode"/>
                <a:cs typeface="Lucida Sans Unicode"/>
              </a:rPr>
              <a:t>⇔</a:t>
            </a:r>
            <a:r>
              <a:rPr dirty="0" sz="1000" spc="-220">
                <a:latin typeface="Lucida Sans Unicode"/>
                <a:cs typeface="Lucida Sans Unicode"/>
              </a:rPr>
              <a:t>  </a:t>
            </a:r>
            <a:r>
              <a:rPr dirty="0" sz="1000" spc="45">
                <a:latin typeface="Lucida Sans Unicode"/>
                <a:cs typeface="Lucida Sans Unicode"/>
              </a:rPr>
              <a:t> </a:t>
            </a:r>
            <a:r>
              <a:rPr dirty="0" sz="1000" spc="-45" i="1">
                <a:solidFill>
                  <a:srgbClr val="FF0000"/>
                </a:solidFill>
                <a:latin typeface="Trebuchet MS"/>
                <a:cs typeface="Trebuchet MS"/>
              </a:rPr>
              <a:t>x</a:t>
            </a:r>
            <a:r>
              <a:rPr dirty="0" sz="1000" spc="65" i="1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dirty="0" sz="1000" spc="40">
                <a:solidFill>
                  <a:srgbClr val="FF0000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25">
                <a:solidFill>
                  <a:srgbClr val="FF0000"/>
                </a:solidFill>
                <a:latin typeface="Lucida Sans Unicode"/>
                <a:cs typeface="Lucida Sans Unicode"/>
              </a:rPr>
              <a:t>−</a:t>
            </a: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8402</a:t>
            </a:r>
            <a:r>
              <a:rPr dirty="0" sz="1000" spc="-15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50" i="1">
                <a:latin typeface="Verdana"/>
                <a:cs typeface="Verdana"/>
              </a:rPr>
              <a:t>&lt;</a:t>
            </a:r>
            <a:r>
              <a:rPr dirty="0" sz="1000" spc="-75" i="1">
                <a:latin typeface="Verdana"/>
                <a:cs typeface="Verdana"/>
              </a:rPr>
              <a:t> </a:t>
            </a:r>
            <a:r>
              <a:rPr dirty="0" sz="1000" spc="-50">
                <a:latin typeface="Tahoma"/>
                <a:cs typeface="Tahoma"/>
              </a:rPr>
              <a:t>3</a:t>
            </a:r>
            <a:r>
              <a:rPr dirty="0" sz="1000" spc="40" i="1">
                <a:latin typeface="Verdana"/>
                <a:cs typeface="Verdana"/>
              </a:rPr>
              <a:t>/</a:t>
            </a:r>
            <a:r>
              <a:rPr dirty="0" sz="1000" spc="-50">
                <a:latin typeface="Tahoma"/>
                <a:cs typeface="Tahoma"/>
              </a:rPr>
              <a:t>2</a:t>
            </a:r>
            <a:endParaRPr sz="10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2"/>
              </a:spcBef>
            </a:pPr>
            <a:endParaRPr sz="1900">
              <a:latin typeface="Times New Roman"/>
              <a:cs typeface="Times New Roman"/>
            </a:endParaRPr>
          </a:p>
          <a:p>
            <a:pPr marL="38100">
              <a:lnSpc>
                <a:spcPct val="100000"/>
              </a:lnSpc>
            </a:pP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lo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g</a:t>
            </a:r>
            <a:r>
              <a:rPr dirty="0" baseline="-19841" sz="1050" spc="-44">
                <a:solidFill>
                  <a:srgbClr val="0000FF"/>
                </a:solidFill>
                <a:latin typeface="Lucida Sans Unicode"/>
                <a:cs typeface="Lucida Sans Unicode"/>
              </a:rPr>
              <a:t>2</a:t>
            </a:r>
            <a:r>
              <a:rPr dirty="0" sz="1000">
                <a:solidFill>
                  <a:srgbClr val="0000FF"/>
                </a:solidFill>
                <a:latin typeface="Tahoma"/>
                <a:cs typeface="Tahoma"/>
              </a:rPr>
              <a:t>(</a:t>
            </a:r>
            <a:r>
              <a:rPr dirty="0" sz="1000" spc="-45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r>
              <a:rPr dirty="0" sz="1000" spc="-210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baseline="31746" sz="1050" spc="-120">
                <a:solidFill>
                  <a:srgbClr val="0000FF"/>
                </a:solidFill>
                <a:latin typeface="Lucida Sans Unicode"/>
                <a:cs typeface="Lucida Sans Unicode"/>
              </a:rPr>
              <a:t>2</a:t>
            </a:r>
            <a:r>
              <a:rPr dirty="0" baseline="31746" sz="1050" spc="7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25">
                <a:solidFill>
                  <a:srgbClr val="0000FF"/>
                </a:solidFill>
                <a:latin typeface="Lucida Sans Unicode"/>
                <a:cs typeface="Lucida Sans Unicode"/>
              </a:rPr>
              <a:t>−</a:t>
            </a:r>
            <a:r>
              <a:rPr dirty="0" sz="1000" spc="-9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25">
                <a:solidFill>
                  <a:srgbClr val="0000FF"/>
                </a:solidFill>
                <a:latin typeface="Tahoma"/>
                <a:cs typeface="Tahoma"/>
              </a:rPr>
              <a:t>1)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9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0" y="3364623"/>
            <a:ext cx="1383030" cy="91440"/>
          </a:xfrm>
          <a:custGeom>
            <a:avLst/>
            <a:gdLst/>
            <a:ahLst/>
            <a:cxnLst/>
            <a:rect l="l" t="t" r="r" b="b"/>
            <a:pathLst>
              <a:path w="1383030" h="91439">
                <a:moveTo>
                  <a:pt x="0" y="91376"/>
                </a:moveTo>
                <a:lnTo>
                  <a:pt x="1382420" y="91376"/>
                </a:lnTo>
                <a:lnTo>
                  <a:pt x="1382420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1382420" y="3364623"/>
            <a:ext cx="1935480" cy="91440"/>
          </a:xfrm>
          <a:custGeom>
            <a:avLst/>
            <a:gdLst/>
            <a:ahLst/>
            <a:cxnLst/>
            <a:rect l="l" t="t" r="r" b="b"/>
            <a:pathLst>
              <a:path w="1935479" h="91439">
                <a:moveTo>
                  <a:pt x="0" y="91376"/>
                </a:moveTo>
                <a:lnTo>
                  <a:pt x="1935352" y="91376"/>
                </a:lnTo>
                <a:lnTo>
                  <a:pt x="193535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3317760" y="3364623"/>
            <a:ext cx="829944" cy="91440"/>
          </a:xfrm>
          <a:custGeom>
            <a:avLst/>
            <a:gdLst/>
            <a:ahLst/>
            <a:cxnLst/>
            <a:rect l="l" t="t" r="r" b="b"/>
            <a:pathLst>
              <a:path w="829945" h="91439">
                <a:moveTo>
                  <a:pt x="0" y="91376"/>
                </a:moveTo>
                <a:lnTo>
                  <a:pt x="829411" y="91376"/>
                </a:lnTo>
                <a:lnTo>
                  <a:pt x="829411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4147172" y="3364623"/>
            <a:ext cx="461009" cy="91440"/>
          </a:xfrm>
          <a:custGeom>
            <a:avLst/>
            <a:gdLst/>
            <a:ahLst/>
            <a:cxnLst/>
            <a:rect l="l" t="t" r="r" b="b"/>
            <a:pathLst>
              <a:path w="461010" h="91439">
                <a:moveTo>
                  <a:pt x="0" y="91376"/>
                </a:moveTo>
                <a:lnTo>
                  <a:pt x="460832" y="91376"/>
                </a:lnTo>
                <a:lnTo>
                  <a:pt x="46083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Agnese</a:t>
            </a:r>
            <a:r>
              <a:rPr dirty="0" spc="15"/>
              <a:t> </a:t>
            </a:r>
            <a:r>
              <a:rPr dirty="0" spc="-10"/>
              <a:t>Di</a:t>
            </a:r>
            <a:r>
              <a:rPr dirty="0" spc="15"/>
              <a:t> </a:t>
            </a:r>
            <a:r>
              <a:rPr dirty="0" spc="-30"/>
              <a:t>Castro</a:t>
            </a:r>
          </a:p>
        </p:txBody>
      </p:sp>
      <p:sp>
        <p:nvSpPr>
          <p:cNvPr id="13" name="object 13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0"/>
              <a:t>Es</a:t>
            </a:r>
            <a:r>
              <a:rPr dirty="0" spc="-5"/>
              <a:t>p</a:t>
            </a:r>
            <a:r>
              <a:rPr dirty="0" spc="-40"/>
              <a:t>onenziale</a:t>
            </a:r>
            <a:r>
              <a:rPr dirty="0" spc="15"/>
              <a:t> </a:t>
            </a:r>
            <a:r>
              <a:rPr dirty="0" spc="50"/>
              <a:t>&amp;</a:t>
            </a:r>
            <a:r>
              <a:rPr dirty="0" spc="15"/>
              <a:t> </a:t>
            </a:r>
            <a:r>
              <a:rPr dirty="0" spc="-25"/>
              <a:t>Log</a:t>
            </a:r>
            <a:r>
              <a:rPr dirty="0" spc="-40"/>
              <a:t>a</a:t>
            </a:r>
            <a:r>
              <a:rPr dirty="0" spc="-25"/>
              <a:t>ritmo:</a:t>
            </a:r>
            <a:r>
              <a:rPr dirty="0" spc="75"/>
              <a:t> </a:t>
            </a:r>
            <a:r>
              <a:rPr dirty="0" spc="-35"/>
              <a:t>p</a:t>
            </a:r>
            <a:r>
              <a:rPr dirty="0" spc="-50"/>
              <a:t>a</a:t>
            </a:r>
            <a:r>
              <a:rPr dirty="0" spc="-25"/>
              <a:t>rte</a:t>
            </a:r>
            <a:r>
              <a:rPr dirty="0" spc="15"/>
              <a:t> </a:t>
            </a:r>
            <a:r>
              <a:rPr dirty="0" spc="-55"/>
              <a:t>3</a:t>
            </a:r>
          </a:p>
        </p:txBody>
      </p:sp>
      <p:sp>
        <p:nvSpPr>
          <p:cNvPr id="14" name="object 14"/>
          <p:cNvSpPr txBox="1"/>
          <p:nvPr/>
        </p:nvSpPr>
        <p:spPr>
          <a:xfrm>
            <a:off x="3458971" y="3367563"/>
            <a:ext cx="54737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25">
                <a:solidFill>
                  <a:srgbClr val="7A0000"/>
                </a:solidFill>
                <a:latin typeface="Lucida Sans Unicode"/>
                <a:cs typeface="Lucida Sans Unicode"/>
              </a:rPr>
              <a:t>Unitelma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Sapienza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4280865" y="3367563"/>
            <a:ext cx="19367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5">
                <a:solidFill>
                  <a:srgbClr val="FFFFFF"/>
                </a:solidFill>
                <a:latin typeface="Lucida Sans Unicode"/>
                <a:cs typeface="Lucida Sans Unicode"/>
              </a:rPr>
              <a:t>11/27</a:t>
            </a:r>
            <a:endParaRPr sz="5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7630" y="24034"/>
            <a:ext cx="48895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Soluzioni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45">
                <a:solidFill>
                  <a:srgbClr val="7A0000"/>
                </a:solidFill>
                <a:latin typeface="Lucida Sans Unicode"/>
                <a:cs typeface="Lucida Sans Unicode"/>
              </a:rPr>
              <a:t>esempi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1844611" y="494116"/>
            <a:ext cx="918844" cy="1911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lo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g</a:t>
            </a:r>
            <a:r>
              <a:rPr dirty="0" baseline="-19841" sz="1050" spc="-44">
                <a:solidFill>
                  <a:srgbClr val="0000FF"/>
                </a:solidFill>
                <a:latin typeface="Lucida Sans Unicode"/>
                <a:cs typeface="Lucida Sans Unicode"/>
              </a:rPr>
              <a:t>7</a:t>
            </a:r>
            <a:r>
              <a:rPr dirty="0" sz="1000" spc="-25">
                <a:solidFill>
                  <a:srgbClr val="0000FF"/>
                </a:solidFill>
                <a:latin typeface="Tahoma"/>
                <a:cs typeface="Tahoma"/>
              </a:rPr>
              <a:t>(3</a:t>
            </a:r>
            <a:r>
              <a:rPr dirty="0" sz="1000" spc="-95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25">
                <a:solidFill>
                  <a:srgbClr val="0000FF"/>
                </a:solidFill>
                <a:latin typeface="Lucida Sans Unicode"/>
                <a:cs typeface="Lucida Sans Unicode"/>
              </a:rPr>
              <a:t>−</a:t>
            </a:r>
            <a:r>
              <a:rPr dirty="0" sz="1000" spc="-9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2</a:t>
            </a:r>
            <a:r>
              <a:rPr dirty="0" sz="1000" spc="-45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r>
              <a:rPr dirty="0" sz="1000" spc="-210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sz="1000">
                <a:solidFill>
                  <a:srgbClr val="0000FF"/>
                </a:solidFill>
                <a:latin typeface="Tahoma"/>
                <a:cs typeface="Tahoma"/>
              </a:rPr>
              <a:t>)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5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03986" y="873694"/>
            <a:ext cx="2021839" cy="5454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indent="99695">
              <a:lnSpc>
                <a:spcPct val="100000"/>
              </a:lnSpc>
            </a:pPr>
            <a:r>
              <a:rPr dirty="0" sz="1000" spc="-30">
                <a:latin typeface="Tahoma"/>
                <a:cs typeface="Tahoma"/>
              </a:rPr>
              <a:t>Condizione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di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esistenza:</a:t>
            </a:r>
            <a:r>
              <a:rPr dirty="0" sz="1000" spc="13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3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50">
                <a:latin typeface="Tahoma"/>
                <a:cs typeface="Tahoma"/>
              </a:rPr>
              <a:t>2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65" i="1">
                <a:latin typeface="Trebuchet MS"/>
                <a:cs typeface="Trebuchet MS"/>
              </a:rPr>
              <a:t> </a:t>
            </a:r>
            <a:r>
              <a:rPr dirty="0" sz="1000" spc="-50" i="1">
                <a:latin typeface="Verdana"/>
                <a:cs typeface="Verdana"/>
              </a:rPr>
              <a:t>&gt;</a:t>
            </a:r>
            <a:r>
              <a:rPr dirty="0" sz="1000" spc="-75" i="1">
                <a:latin typeface="Verdana"/>
                <a:cs typeface="Verdana"/>
              </a:rPr>
              <a:t> </a:t>
            </a:r>
            <a:r>
              <a:rPr dirty="0" sz="1000" spc="-50">
                <a:latin typeface="Tahoma"/>
                <a:cs typeface="Tahoma"/>
              </a:rPr>
              <a:t>0</a:t>
            </a:r>
            <a:endParaRPr sz="10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37"/>
              </a:spcBef>
            </a:pPr>
            <a:endParaRPr sz="13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000" spc="-30">
                <a:latin typeface="Tahoma"/>
                <a:cs typeface="Tahoma"/>
              </a:rPr>
              <a:t>lo</a:t>
            </a:r>
            <a:r>
              <a:rPr dirty="0" sz="1000" spc="-30">
                <a:latin typeface="Tahoma"/>
                <a:cs typeface="Tahoma"/>
              </a:rPr>
              <a:t>g</a:t>
            </a:r>
            <a:r>
              <a:rPr dirty="0" baseline="-19841" sz="1050" spc="-44">
                <a:latin typeface="Lucida Sans Unicode"/>
                <a:cs typeface="Lucida Sans Unicode"/>
              </a:rPr>
              <a:t>7</a:t>
            </a:r>
            <a:r>
              <a:rPr dirty="0" sz="1000" spc="-25">
                <a:latin typeface="Tahoma"/>
                <a:cs typeface="Tahoma"/>
              </a:rPr>
              <a:t>(3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50">
                <a:latin typeface="Tahoma"/>
                <a:cs typeface="Tahoma"/>
              </a:rPr>
              <a:t>2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-210" i="1">
                <a:latin typeface="Trebuchet MS"/>
                <a:cs typeface="Trebuchet MS"/>
              </a:rPr>
              <a:t> </a:t>
            </a:r>
            <a:r>
              <a:rPr dirty="0" sz="1000">
                <a:latin typeface="Tahoma"/>
                <a:cs typeface="Tahoma"/>
              </a:rPr>
              <a:t>)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5</a:t>
            </a:r>
            <a:r>
              <a:rPr dirty="0" sz="1000">
                <a:latin typeface="Tahoma"/>
                <a:cs typeface="Tahoma"/>
              </a:rPr>
              <a:t>  </a:t>
            </a:r>
            <a:r>
              <a:rPr dirty="0" sz="1000" spc="55">
                <a:latin typeface="Tahoma"/>
                <a:cs typeface="Tahoma"/>
              </a:rPr>
              <a:t> </a:t>
            </a:r>
            <a:r>
              <a:rPr dirty="0" sz="1000" spc="-220">
                <a:latin typeface="Lucida Sans Unicode"/>
                <a:cs typeface="Lucida Sans Unicode"/>
              </a:rPr>
              <a:t>⇔</a:t>
            </a:r>
            <a:r>
              <a:rPr dirty="0" sz="1000">
                <a:latin typeface="Lucida Sans Unicode"/>
                <a:cs typeface="Lucida Sans Unicode"/>
              </a:rPr>
              <a:t>  </a:t>
            </a:r>
            <a:r>
              <a:rPr dirty="0" sz="1000" spc="45">
                <a:latin typeface="Lucida Sans Unicode"/>
                <a:cs typeface="Lucida Sans Unicode"/>
              </a:rPr>
              <a:t> </a:t>
            </a:r>
            <a:r>
              <a:rPr dirty="0" sz="1000" spc="-50">
                <a:latin typeface="Tahoma"/>
                <a:cs typeface="Tahoma"/>
              </a:rPr>
              <a:t>3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50">
                <a:latin typeface="Tahoma"/>
                <a:cs typeface="Tahoma"/>
              </a:rPr>
              <a:t>2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65" i="1">
                <a:latin typeface="Trebuchet MS"/>
                <a:cs typeface="Trebuchet MS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7</a:t>
            </a:r>
            <a:r>
              <a:rPr dirty="0" baseline="31746" sz="1050" spc="-120">
                <a:latin typeface="Lucida Sans Unicode"/>
                <a:cs typeface="Lucida Sans Unicode"/>
              </a:rPr>
              <a:t>5</a:t>
            </a:r>
            <a:endParaRPr baseline="31746" sz="1050">
              <a:latin typeface="Lucida Sans Unicode"/>
              <a:cs typeface="Lucida Sans Unicode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961881" y="873694"/>
            <a:ext cx="742315" cy="1911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00355" algn="l"/>
              </a:tabLst>
            </a:pPr>
            <a:r>
              <a:rPr dirty="0" sz="1000" spc="-220">
                <a:latin typeface="Lucida Sans Unicode"/>
                <a:cs typeface="Lucida Sans Unicode"/>
              </a:rPr>
              <a:t>⇔</a:t>
            </a:r>
            <a:r>
              <a:rPr dirty="0" sz="1000" spc="-220">
                <a:latin typeface="Lucida Sans Unicode"/>
                <a:cs typeface="Lucida Sans Unicode"/>
              </a:rPr>
              <a:t>	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65" i="1">
                <a:latin typeface="Trebuchet MS"/>
                <a:cs typeface="Trebuchet MS"/>
              </a:rPr>
              <a:t> </a:t>
            </a:r>
            <a:r>
              <a:rPr dirty="0" sz="1000" spc="-50" i="1">
                <a:latin typeface="Verdana"/>
                <a:cs typeface="Verdana"/>
              </a:rPr>
              <a:t>&lt;</a:t>
            </a:r>
            <a:r>
              <a:rPr dirty="0" sz="1000" spc="-75" i="1">
                <a:latin typeface="Verdana"/>
                <a:cs typeface="Verdana"/>
              </a:rPr>
              <a:t> </a:t>
            </a:r>
            <a:r>
              <a:rPr dirty="0" sz="1000" spc="-50">
                <a:latin typeface="Tahoma"/>
                <a:cs typeface="Tahoma"/>
              </a:rPr>
              <a:t>3</a:t>
            </a:r>
            <a:r>
              <a:rPr dirty="0" sz="1000" spc="40" i="1">
                <a:latin typeface="Verdana"/>
                <a:cs typeface="Verdana"/>
              </a:rPr>
              <a:t>/</a:t>
            </a:r>
            <a:r>
              <a:rPr dirty="0" sz="1000" spc="-50">
                <a:latin typeface="Tahoma"/>
                <a:cs typeface="Tahoma"/>
              </a:rPr>
              <a:t>2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875051" y="1204235"/>
            <a:ext cx="944244" cy="21462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00355" algn="l"/>
              </a:tabLst>
            </a:pPr>
            <a:r>
              <a:rPr dirty="0" sz="1000" spc="-220">
                <a:latin typeface="Lucida Sans Unicode"/>
                <a:cs typeface="Lucida Sans Unicode"/>
              </a:rPr>
              <a:t>⇔</a:t>
            </a:r>
            <a:r>
              <a:rPr dirty="0" sz="1000" spc="-220">
                <a:latin typeface="Lucida Sans Unicode"/>
                <a:cs typeface="Lucida Sans Unicode"/>
              </a:rPr>
              <a:t>	</a:t>
            </a:r>
            <a:r>
              <a:rPr dirty="0" sz="1000" spc="-50">
                <a:latin typeface="Tahoma"/>
                <a:cs typeface="Tahoma"/>
              </a:rPr>
              <a:t>2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65" i="1">
                <a:latin typeface="Trebuchet MS"/>
                <a:cs typeface="Trebuchet MS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3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50">
                <a:latin typeface="Tahoma"/>
                <a:cs typeface="Tahoma"/>
              </a:rPr>
              <a:t>7</a:t>
            </a:r>
            <a:r>
              <a:rPr dirty="0" baseline="31746" sz="1050" spc="-120">
                <a:latin typeface="Lucida Sans Unicode"/>
                <a:cs typeface="Lucida Sans Unicode"/>
              </a:rPr>
              <a:t>5</a:t>
            </a:r>
            <a:endParaRPr baseline="31746" sz="1050">
              <a:latin typeface="Lucida Sans Unicode"/>
              <a:cs typeface="Lucida Sans Unicode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823885" y="1417749"/>
            <a:ext cx="1213485" cy="62103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220">
                <a:latin typeface="Lucida Sans Unicode"/>
                <a:cs typeface="Lucida Sans Unicode"/>
              </a:rPr>
              <a:t>⇔</a:t>
            </a:r>
            <a:r>
              <a:rPr dirty="0" sz="1000" spc="-220">
                <a:latin typeface="Lucida Sans Unicode"/>
                <a:cs typeface="Lucida Sans Unicode"/>
              </a:rPr>
              <a:t>  </a:t>
            </a:r>
            <a:r>
              <a:rPr dirty="0" sz="1000" spc="45">
                <a:latin typeface="Lucida Sans Unicode"/>
                <a:cs typeface="Lucida Sans Unicode"/>
              </a:rPr>
              <a:t> </a:t>
            </a:r>
            <a:r>
              <a:rPr dirty="0" sz="1000" spc="-45" i="1">
                <a:solidFill>
                  <a:srgbClr val="FF0000"/>
                </a:solidFill>
                <a:latin typeface="Trebuchet MS"/>
                <a:cs typeface="Trebuchet MS"/>
              </a:rPr>
              <a:t>x</a:t>
            </a:r>
            <a:r>
              <a:rPr dirty="0" sz="1000" spc="65" i="1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dirty="0" sz="1000" spc="40">
                <a:solidFill>
                  <a:srgbClr val="FF0000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25">
                <a:solidFill>
                  <a:srgbClr val="FF0000"/>
                </a:solidFill>
                <a:latin typeface="Lucida Sans Unicode"/>
                <a:cs typeface="Lucida Sans Unicode"/>
              </a:rPr>
              <a:t>−</a:t>
            </a: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8402</a:t>
            </a:r>
            <a:r>
              <a:rPr dirty="0" sz="1000" spc="-15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50" i="1">
                <a:latin typeface="Verdana"/>
                <a:cs typeface="Verdana"/>
              </a:rPr>
              <a:t>&lt;</a:t>
            </a:r>
            <a:r>
              <a:rPr dirty="0" sz="1000" spc="-75" i="1">
                <a:latin typeface="Verdana"/>
                <a:cs typeface="Verdana"/>
              </a:rPr>
              <a:t> </a:t>
            </a:r>
            <a:r>
              <a:rPr dirty="0" sz="1000" spc="-50">
                <a:latin typeface="Tahoma"/>
                <a:cs typeface="Tahoma"/>
              </a:rPr>
              <a:t>3</a:t>
            </a:r>
            <a:r>
              <a:rPr dirty="0" sz="1000" spc="40" i="1">
                <a:latin typeface="Verdana"/>
                <a:cs typeface="Verdana"/>
              </a:rPr>
              <a:t>/</a:t>
            </a:r>
            <a:r>
              <a:rPr dirty="0" sz="1000" spc="-50">
                <a:latin typeface="Tahoma"/>
                <a:cs typeface="Tahoma"/>
              </a:rPr>
              <a:t>2</a:t>
            </a:r>
            <a:endParaRPr sz="10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2"/>
              </a:spcBef>
            </a:pPr>
            <a:endParaRPr sz="1900">
              <a:latin typeface="Times New Roman"/>
              <a:cs typeface="Times New Roman"/>
            </a:endParaRPr>
          </a:p>
          <a:p>
            <a:pPr marL="38100">
              <a:lnSpc>
                <a:spcPct val="100000"/>
              </a:lnSpc>
            </a:pP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lo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g</a:t>
            </a:r>
            <a:r>
              <a:rPr dirty="0" baseline="-19841" sz="1050" spc="-44">
                <a:solidFill>
                  <a:srgbClr val="0000FF"/>
                </a:solidFill>
                <a:latin typeface="Lucida Sans Unicode"/>
                <a:cs typeface="Lucida Sans Unicode"/>
              </a:rPr>
              <a:t>2</a:t>
            </a:r>
            <a:r>
              <a:rPr dirty="0" sz="1000">
                <a:solidFill>
                  <a:srgbClr val="0000FF"/>
                </a:solidFill>
                <a:latin typeface="Tahoma"/>
                <a:cs typeface="Tahoma"/>
              </a:rPr>
              <a:t>(</a:t>
            </a:r>
            <a:r>
              <a:rPr dirty="0" sz="1000" spc="-45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r>
              <a:rPr dirty="0" sz="1000" spc="-210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baseline="31746" sz="1050" spc="-120">
                <a:solidFill>
                  <a:srgbClr val="0000FF"/>
                </a:solidFill>
                <a:latin typeface="Lucida Sans Unicode"/>
                <a:cs typeface="Lucida Sans Unicode"/>
              </a:rPr>
              <a:t>2</a:t>
            </a:r>
            <a:r>
              <a:rPr dirty="0" baseline="31746" sz="1050" spc="7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25">
                <a:solidFill>
                  <a:srgbClr val="0000FF"/>
                </a:solidFill>
                <a:latin typeface="Lucida Sans Unicode"/>
                <a:cs typeface="Lucida Sans Unicode"/>
              </a:rPr>
              <a:t>−</a:t>
            </a:r>
            <a:r>
              <a:rPr dirty="0" sz="1000" spc="-9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25">
                <a:solidFill>
                  <a:srgbClr val="0000FF"/>
                </a:solidFill>
                <a:latin typeface="Tahoma"/>
                <a:cs typeface="Tahoma"/>
              </a:rPr>
              <a:t>1)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9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698322" y="2203788"/>
            <a:ext cx="1911985" cy="21462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30">
                <a:latin typeface="Tahoma"/>
                <a:cs typeface="Tahoma"/>
              </a:rPr>
              <a:t>Condizione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di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esistenza:</a:t>
            </a:r>
            <a:r>
              <a:rPr dirty="0" sz="1000" spc="130">
                <a:latin typeface="Tahoma"/>
                <a:cs typeface="Tahoma"/>
              </a:rPr>
              <a:t> 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-210" i="1">
                <a:latin typeface="Trebuchet MS"/>
                <a:cs typeface="Trebuchet MS"/>
              </a:rPr>
              <a:t> </a:t>
            </a:r>
            <a:r>
              <a:rPr dirty="0" baseline="31746" sz="1050" spc="-120">
                <a:latin typeface="Lucida Sans Unicode"/>
                <a:cs typeface="Lucida Sans Unicode"/>
              </a:rPr>
              <a:t>2</a:t>
            </a:r>
            <a:r>
              <a:rPr dirty="0" baseline="31746" sz="1050" spc="75">
                <a:latin typeface="Lucida Sans Unicode"/>
                <a:cs typeface="Lucida Sans Unicode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50">
                <a:latin typeface="Tahoma"/>
                <a:cs typeface="Tahoma"/>
              </a:rPr>
              <a:t>1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50" i="1">
                <a:latin typeface="Verdana"/>
                <a:cs typeface="Verdana"/>
              </a:rPr>
              <a:t>&gt;</a:t>
            </a:r>
            <a:r>
              <a:rPr dirty="0" sz="1000" spc="-75" i="1">
                <a:latin typeface="Verdana"/>
                <a:cs typeface="Verdana"/>
              </a:rPr>
              <a:t> </a:t>
            </a:r>
            <a:r>
              <a:rPr dirty="0" sz="1000" spc="-50">
                <a:latin typeface="Tahoma"/>
                <a:cs typeface="Tahoma"/>
              </a:rPr>
              <a:t>0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746248" y="2227514"/>
            <a:ext cx="1163955" cy="1911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00355" algn="l"/>
              </a:tabLst>
            </a:pPr>
            <a:r>
              <a:rPr dirty="0" sz="1000" spc="-220">
                <a:latin typeface="Lucida Sans Unicode"/>
                <a:cs typeface="Lucida Sans Unicode"/>
              </a:rPr>
              <a:t>⇔</a:t>
            </a:r>
            <a:r>
              <a:rPr dirty="0" sz="1000" spc="-220">
                <a:latin typeface="Lucida Sans Unicode"/>
                <a:cs typeface="Lucida Sans Unicode"/>
              </a:rPr>
              <a:t>	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65" i="1">
                <a:latin typeface="Trebuchet MS"/>
                <a:cs typeface="Trebuchet MS"/>
              </a:rPr>
              <a:t> </a:t>
            </a:r>
            <a:r>
              <a:rPr dirty="0" sz="1000" spc="-50" i="1">
                <a:latin typeface="Verdana"/>
                <a:cs typeface="Verdana"/>
              </a:rPr>
              <a:t>&lt;</a:t>
            </a:r>
            <a:r>
              <a:rPr dirty="0" sz="1000" spc="-75" i="1">
                <a:latin typeface="Verdana"/>
                <a:cs typeface="Verdana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50">
                <a:latin typeface="Tahoma"/>
                <a:cs typeface="Tahoma"/>
              </a:rPr>
              <a:t>1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65" i="1">
                <a:latin typeface="Trebuchet MS"/>
                <a:cs typeface="Trebuchet MS"/>
              </a:rPr>
              <a:t> </a:t>
            </a:r>
            <a:r>
              <a:rPr dirty="0" sz="1000" spc="-50" i="1">
                <a:latin typeface="Verdana"/>
                <a:cs typeface="Verdana"/>
              </a:rPr>
              <a:t>&gt;</a:t>
            </a:r>
            <a:r>
              <a:rPr dirty="0" sz="1000" spc="-75" i="1">
                <a:latin typeface="Verdana"/>
                <a:cs typeface="Verdana"/>
              </a:rPr>
              <a:t> </a:t>
            </a:r>
            <a:r>
              <a:rPr dirty="0" sz="1000" spc="-50">
                <a:latin typeface="Tahoma"/>
                <a:cs typeface="Tahoma"/>
              </a:rPr>
              <a:t>1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0" y="3364623"/>
            <a:ext cx="1383030" cy="91440"/>
          </a:xfrm>
          <a:custGeom>
            <a:avLst/>
            <a:gdLst/>
            <a:ahLst/>
            <a:cxnLst/>
            <a:rect l="l" t="t" r="r" b="b"/>
            <a:pathLst>
              <a:path w="1383030" h="91439">
                <a:moveTo>
                  <a:pt x="0" y="91376"/>
                </a:moveTo>
                <a:lnTo>
                  <a:pt x="1382420" y="91376"/>
                </a:lnTo>
                <a:lnTo>
                  <a:pt x="1382420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1382420" y="3364623"/>
            <a:ext cx="1935480" cy="91440"/>
          </a:xfrm>
          <a:custGeom>
            <a:avLst/>
            <a:gdLst/>
            <a:ahLst/>
            <a:cxnLst/>
            <a:rect l="l" t="t" r="r" b="b"/>
            <a:pathLst>
              <a:path w="1935479" h="91439">
                <a:moveTo>
                  <a:pt x="0" y="91376"/>
                </a:moveTo>
                <a:lnTo>
                  <a:pt x="1935352" y="91376"/>
                </a:lnTo>
                <a:lnTo>
                  <a:pt x="193535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3317760" y="3364623"/>
            <a:ext cx="829944" cy="91440"/>
          </a:xfrm>
          <a:custGeom>
            <a:avLst/>
            <a:gdLst/>
            <a:ahLst/>
            <a:cxnLst/>
            <a:rect l="l" t="t" r="r" b="b"/>
            <a:pathLst>
              <a:path w="829945" h="91439">
                <a:moveTo>
                  <a:pt x="0" y="91376"/>
                </a:moveTo>
                <a:lnTo>
                  <a:pt x="829411" y="91376"/>
                </a:lnTo>
                <a:lnTo>
                  <a:pt x="829411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4147172" y="3364623"/>
            <a:ext cx="461009" cy="91440"/>
          </a:xfrm>
          <a:custGeom>
            <a:avLst/>
            <a:gdLst/>
            <a:ahLst/>
            <a:cxnLst/>
            <a:rect l="l" t="t" r="r" b="b"/>
            <a:pathLst>
              <a:path w="461010" h="91439">
                <a:moveTo>
                  <a:pt x="0" y="91376"/>
                </a:moveTo>
                <a:lnTo>
                  <a:pt x="460832" y="91376"/>
                </a:lnTo>
                <a:lnTo>
                  <a:pt x="46083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Agnese</a:t>
            </a:r>
            <a:r>
              <a:rPr dirty="0" spc="15"/>
              <a:t> </a:t>
            </a:r>
            <a:r>
              <a:rPr dirty="0" spc="-10"/>
              <a:t>Di</a:t>
            </a:r>
            <a:r>
              <a:rPr dirty="0" spc="15"/>
              <a:t> </a:t>
            </a:r>
            <a:r>
              <a:rPr dirty="0" spc="-30"/>
              <a:t>Castro</a:t>
            </a:r>
          </a:p>
        </p:txBody>
      </p:sp>
      <p:sp>
        <p:nvSpPr>
          <p:cNvPr id="16" name="object 16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0"/>
              <a:t>Es</a:t>
            </a:r>
            <a:r>
              <a:rPr dirty="0" spc="-5"/>
              <a:t>p</a:t>
            </a:r>
            <a:r>
              <a:rPr dirty="0" spc="-40"/>
              <a:t>onenziale</a:t>
            </a:r>
            <a:r>
              <a:rPr dirty="0" spc="15"/>
              <a:t> </a:t>
            </a:r>
            <a:r>
              <a:rPr dirty="0" spc="50"/>
              <a:t>&amp;</a:t>
            </a:r>
            <a:r>
              <a:rPr dirty="0" spc="15"/>
              <a:t> </a:t>
            </a:r>
            <a:r>
              <a:rPr dirty="0" spc="-25"/>
              <a:t>Log</a:t>
            </a:r>
            <a:r>
              <a:rPr dirty="0" spc="-40"/>
              <a:t>a</a:t>
            </a:r>
            <a:r>
              <a:rPr dirty="0" spc="-25"/>
              <a:t>ritmo:</a:t>
            </a:r>
            <a:r>
              <a:rPr dirty="0" spc="75"/>
              <a:t> </a:t>
            </a:r>
            <a:r>
              <a:rPr dirty="0" spc="-35"/>
              <a:t>p</a:t>
            </a:r>
            <a:r>
              <a:rPr dirty="0" spc="-50"/>
              <a:t>a</a:t>
            </a:r>
            <a:r>
              <a:rPr dirty="0" spc="-25"/>
              <a:t>rte</a:t>
            </a:r>
            <a:r>
              <a:rPr dirty="0" spc="15"/>
              <a:t> </a:t>
            </a:r>
            <a:r>
              <a:rPr dirty="0" spc="-55"/>
              <a:t>3</a:t>
            </a:r>
          </a:p>
        </p:txBody>
      </p:sp>
      <p:sp>
        <p:nvSpPr>
          <p:cNvPr id="17" name="object 17"/>
          <p:cNvSpPr txBox="1"/>
          <p:nvPr/>
        </p:nvSpPr>
        <p:spPr>
          <a:xfrm>
            <a:off x="3458971" y="3367563"/>
            <a:ext cx="54737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25">
                <a:solidFill>
                  <a:srgbClr val="7A0000"/>
                </a:solidFill>
                <a:latin typeface="Lucida Sans Unicode"/>
                <a:cs typeface="Lucida Sans Unicode"/>
              </a:rPr>
              <a:t>Unitelma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Sapienza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4280865" y="3367563"/>
            <a:ext cx="19367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5">
                <a:solidFill>
                  <a:srgbClr val="FFFFFF"/>
                </a:solidFill>
                <a:latin typeface="Lucida Sans Unicode"/>
                <a:cs typeface="Lucida Sans Unicode"/>
              </a:rPr>
              <a:t>11/27</a:t>
            </a:r>
            <a:endParaRPr sz="5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7630" y="24034"/>
            <a:ext cx="48895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Soluzioni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45">
                <a:solidFill>
                  <a:srgbClr val="7A0000"/>
                </a:solidFill>
                <a:latin typeface="Lucida Sans Unicode"/>
                <a:cs typeface="Lucida Sans Unicode"/>
              </a:rPr>
              <a:t>esempi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1844611" y="494116"/>
            <a:ext cx="918844" cy="1911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lo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g</a:t>
            </a:r>
            <a:r>
              <a:rPr dirty="0" baseline="-19841" sz="1050" spc="-44">
                <a:solidFill>
                  <a:srgbClr val="0000FF"/>
                </a:solidFill>
                <a:latin typeface="Lucida Sans Unicode"/>
                <a:cs typeface="Lucida Sans Unicode"/>
              </a:rPr>
              <a:t>7</a:t>
            </a:r>
            <a:r>
              <a:rPr dirty="0" sz="1000" spc="-25">
                <a:solidFill>
                  <a:srgbClr val="0000FF"/>
                </a:solidFill>
                <a:latin typeface="Tahoma"/>
                <a:cs typeface="Tahoma"/>
              </a:rPr>
              <a:t>(3</a:t>
            </a:r>
            <a:r>
              <a:rPr dirty="0" sz="1000" spc="-95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25">
                <a:solidFill>
                  <a:srgbClr val="0000FF"/>
                </a:solidFill>
                <a:latin typeface="Lucida Sans Unicode"/>
                <a:cs typeface="Lucida Sans Unicode"/>
              </a:rPr>
              <a:t>−</a:t>
            </a:r>
            <a:r>
              <a:rPr dirty="0" sz="1000" spc="-9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2</a:t>
            </a:r>
            <a:r>
              <a:rPr dirty="0" sz="1000" spc="-45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r>
              <a:rPr dirty="0" sz="1000" spc="-210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sz="1000">
                <a:solidFill>
                  <a:srgbClr val="0000FF"/>
                </a:solidFill>
                <a:latin typeface="Tahoma"/>
                <a:cs typeface="Tahoma"/>
              </a:rPr>
              <a:t>)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5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03986" y="873694"/>
            <a:ext cx="2021839" cy="5454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indent="99695">
              <a:lnSpc>
                <a:spcPct val="100000"/>
              </a:lnSpc>
            </a:pPr>
            <a:r>
              <a:rPr dirty="0" sz="1000" spc="-30">
                <a:latin typeface="Tahoma"/>
                <a:cs typeface="Tahoma"/>
              </a:rPr>
              <a:t>Condizione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di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esistenza:</a:t>
            </a:r>
            <a:r>
              <a:rPr dirty="0" sz="1000" spc="13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3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50">
                <a:latin typeface="Tahoma"/>
                <a:cs typeface="Tahoma"/>
              </a:rPr>
              <a:t>2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65" i="1">
                <a:latin typeface="Trebuchet MS"/>
                <a:cs typeface="Trebuchet MS"/>
              </a:rPr>
              <a:t> </a:t>
            </a:r>
            <a:r>
              <a:rPr dirty="0" sz="1000" spc="-50" i="1">
                <a:latin typeface="Verdana"/>
                <a:cs typeface="Verdana"/>
              </a:rPr>
              <a:t>&gt;</a:t>
            </a:r>
            <a:r>
              <a:rPr dirty="0" sz="1000" spc="-75" i="1">
                <a:latin typeface="Verdana"/>
                <a:cs typeface="Verdana"/>
              </a:rPr>
              <a:t> </a:t>
            </a:r>
            <a:r>
              <a:rPr dirty="0" sz="1000" spc="-50">
                <a:latin typeface="Tahoma"/>
                <a:cs typeface="Tahoma"/>
              </a:rPr>
              <a:t>0</a:t>
            </a:r>
            <a:endParaRPr sz="10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37"/>
              </a:spcBef>
            </a:pPr>
            <a:endParaRPr sz="13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000" spc="-30">
                <a:latin typeface="Tahoma"/>
                <a:cs typeface="Tahoma"/>
              </a:rPr>
              <a:t>lo</a:t>
            </a:r>
            <a:r>
              <a:rPr dirty="0" sz="1000" spc="-30">
                <a:latin typeface="Tahoma"/>
                <a:cs typeface="Tahoma"/>
              </a:rPr>
              <a:t>g</a:t>
            </a:r>
            <a:r>
              <a:rPr dirty="0" baseline="-19841" sz="1050" spc="-44">
                <a:latin typeface="Lucida Sans Unicode"/>
                <a:cs typeface="Lucida Sans Unicode"/>
              </a:rPr>
              <a:t>7</a:t>
            </a:r>
            <a:r>
              <a:rPr dirty="0" sz="1000" spc="-25">
                <a:latin typeface="Tahoma"/>
                <a:cs typeface="Tahoma"/>
              </a:rPr>
              <a:t>(3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50">
                <a:latin typeface="Tahoma"/>
                <a:cs typeface="Tahoma"/>
              </a:rPr>
              <a:t>2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-210" i="1">
                <a:latin typeface="Trebuchet MS"/>
                <a:cs typeface="Trebuchet MS"/>
              </a:rPr>
              <a:t> </a:t>
            </a:r>
            <a:r>
              <a:rPr dirty="0" sz="1000">
                <a:latin typeface="Tahoma"/>
                <a:cs typeface="Tahoma"/>
              </a:rPr>
              <a:t>)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5</a:t>
            </a:r>
            <a:r>
              <a:rPr dirty="0" sz="1000">
                <a:latin typeface="Tahoma"/>
                <a:cs typeface="Tahoma"/>
              </a:rPr>
              <a:t>  </a:t>
            </a:r>
            <a:r>
              <a:rPr dirty="0" sz="1000" spc="55">
                <a:latin typeface="Tahoma"/>
                <a:cs typeface="Tahoma"/>
              </a:rPr>
              <a:t> </a:t>
            </a:r>
            <a:r>
              <a:rPr dirty="0" sz="1000" spc="-220">
                <a:latin typeface="Lucida Sans Unicode"/>
                <a:cs typeface="Lucida Sans Unicode"/>
              </a:rPr>
              <a:t>⇔</a:t>
            </a:r>
            <a:r>
              <a:rPr dirty="0" sz="1000">
                <a:latin typeface="Lucida Sans Unicode"/>
                <a:cs typeface="Lucida Sans Unicode"/>
              </a:rPr>
              <a:t>  </a:t>
            </a:r>
            <a:r>
              <a:rPr dirty="0" sz="1000" spc="45">
                <a:latin typeface="Lucida Sans Unicode"/>
                <a:cs typeface="Lucida Sans Unicode"/>
              </a:rPr>
              <a:t> </a:t>
            </a:r>
            <a:r>
              <a:rPr dirty="0" sz="1000" spc="-50">
                <a:latin typeface="Tahoma"/>
                <a:cs typeface="Tahoma"/>
              </a:rPr>
              <a:t>3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50">
                <a:latin typeface="Tahoma"/>
                <a:cs typeface="Tahoma"/>
              </a:rPr>
              <a:t>2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65" i="1">
                <a:latin typeface="Trebuchet MS"/>
                <a:cs typeface="Trebuchet MS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7</a:t>
            </a:r>
            <a:r>
              <a:rPr dirty="0" baseline="31746" sz="1050" spc="-120">
                <a:latin typeface="Lucida Sans Unicode"/>
                <a:cs typeface="Lucida Sans Unicode"/>
              </a:rPr>
              <a:t>5</a:t>
            </a:r>
            <a:endParaRPr baseline="31746" sz="1050">
              <a:latin typeface="Lucida Sans Unicode"/>
              <a:cs typeface="Lucida Sans Unicode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961881" y="873694"/>
            <a:ext cx="742315" cy="1911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00355" algn="l"/>
              </a:tabLst>
            </a:pPr>
            <a:r>
              <a:rPr dirty="0" sz="1000" spc="-220">
                <a:latin typeface="Lucida Sans Unicode"/>
                <a:cs typeface="Lucida Sans Unicode"/>
              </a:rPr>
              <a:t>⇔</a:t>
            </a:r>
            <a:r>
              <a:rPr dirty="0" sz="1000" spc="-220">
                <a:latin typeface="Lucida Sans Unicode"/>
                <a:cs typeface="Lucida Sans Unicode"/>
              </a:rPr>
              <a:t>	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65" i="1">
                <a:latin typeface="Trebuchet MS"/>
                <a:cs typeface="Trebuchet MS"/>
              </a:rPr>
              <a:t> </a:t>
            </a:r>
            <a:r>
              <a:rPr dirty="0" sz="1000" spc="-50" i="1">
                <a:latin typeface="Verdana"/>
                <a:cs typeface="Verdana"/>
              </a:rPr>
              <a:t>&lt;</a:t>
            </a:r>
            <a:r>
              <a:rPr dirty="0" sz="1000" spc="-75" i="1">
                <a:latin typeface="Verdana"/>
                <a:cs typeface="Verdana"/>
              </a:rPr>
              <a:t> </a:t>
            </a:r>
            <a:r>
              <a:rPr dirty="0" sz="1000" spc="-50">
                <a:latin typeface="Tahoma"/>
                <a:cs typeface="Tahoma"/>
              </a:rPr>
              <a:t>3</a:t>
            </a:r>
            <a:r>
              <a:rPr dirty="0" sz="1000" spc="40" i="1">
                <a:latin typeface="Verdana"/>
                <a:cs typeface="Verdana"/>
              </a:rPr>
              <a:t>/</a:t>
            </a:r>
            <a:r>
              <a:rPr dirty="0" sz="1000" spc="-50">
                <a:latin typeface="Tahoma"/>
                <a:cs typeface="Tahoma"/>
              </a:rPr>
              <a:t>2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875051" y="1204235"/>
            <a:ext cx="944244" cy="21462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00355" algn="l"/>
              </a:tabLst>
            </a:pPr>
            <a:r>
              <a:rPr dirty="0" sz="1000" spc="-220">
                <a:latin typeface="Lucida Sans Unicode"/>
                <a:cs typeface="Lucida Sans Unicode"/>
              </a:rPr>
              <a:t>⇔</a:t>
            </a:r>
            <a:r>
              <a:rPr dirty="0" sz="1000" spc="-220">
                <a:latin typeface="Lucida Sans Unicode"/>
                <a:cs typeface="Lucida Sans Unicode"/>
              </a:rPr>
              <a:t>	</a:t>
            </a:r>
            <a:r>
              <a:rPr dirty="0" sz="1000" spc="-50">
                <a:latin typeface="Tahoma"/>
                <a:cs typeface="Tahoma"/>
              </a:rPr>
              <a:t>2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65" i="1">
                <a:latin typeface="Trebuchet MS"/>
                <a:cs typeface="Trebuchet MS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3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50">
                <a:latin typeface="Tahoma"/>
                <a:cs typeface="Tahoma"/>
              </a:rPr>
              <a:t>7</a:t>
            </a:r>
            <a:r>
              <a:rPr dirty="0" baseline="31746" sz="1050" spc="-120">
                <a:latin typeface="Lucida Sans Unicode"/>
                <a:cs typeface="Lucida Sans Unicode"/>
              </a:rPr>
              <a:t>5</a:t>
            </a:r>
            <a:endParaRPr baseline="31746" sz="1050">
              <a:latin typeface="Lucida Sans Unicode"/>
              <a:cs typeface="Lucida Sans Unicode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823885" y="1417749"/>
            <a:ext cx="1213485" cy="62103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220">
                <a:latin typeface="Lucida Sans Unicode"/>
                <a:cs typeface="Lucida Sans Unicode"/>
              </a:rPr>
              <a:t>⇔</a:t>
            </a:r>
            <a:r>
              <a:rPr dirty="0" sz="1000" spc="-220">
                <a:latin typeface="Lucida Sans Unicode"/>
                <a:cs typeface="Lucida Sans Unicode"/>
              </a:rPr>
              <a:t>  </a:t>
            </a:r>
            <a:r>
              <a:rPr dirty="0" sz="1000" spc="45">
                <a:latin typeface="Lucida Sans Unicode"/>
                <a:cs typeface="Lucida Sans Unicode"/>
              </a:rPr>
              <a:t> </a:t>
            </a:r>
            <a:r>
              <a:rPr dirty="0" sz="1000" spc="-45" i="1">
                <a:solidFill>
                  <a:srgbClr val="FF0000"/>
                </a:solidFill>
                <a:latin typeface="Trebuchet MS"/>
                <a:cs typeface="Trebuchet MS"/>
              </a:rPr>
              <a:t>x</a:t>
            </a:r>
            <a:r>
              <a:rPr dirty="0" sz="1000" spc="65" i="1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dirty="0" sz="1000" spc="40">
                <a:solidFill>
                  <a:srgbClr val="FF0000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25">
                <a:solidFill>
                  <a:srgbClr val="FF0000"/>
                </a:solidFill>
                <a:latin typeface="Lucida Sans Unicode"/>
                <a:cs typeface="Lucida Sans Unicode"/>
              </a:rPr>
              <a:t>−</a:t>
            </a: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8402</a:t>
            </a:r>
            <a:r>
              <a:rPr dirty="0" sz="1000" spc="-15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50" i="1">
                <a:latin typeface="Verdana"/>
                <a:cs typeface="Verdana"/>
              </a:rPr>
              <a:t>&lt;</a:t>
            </a:r>
            <a:r>
              <a:rPr dirty="0" sz="1000" spc="-75" i="1">
                <a:latin typeface="Verdana"/>
                <a:cs typeface="Verdana"/>
              </a:rPr>
              <a:t> </a:t>
            </a:r>
            <a:r>
              <a:rPr dirty="0" sz="1000" spc="-50">
                <a:latin typeface="Tahoma"/>
                <a:cs typeface="Tahoma"/>
              </a:rPr>
              <a:t>3</a:t>
            </a:r>
            <a:r>
              <a:rPr dirty="0" sz="1000" spc="40" i="1">
                <a:latin typeface="Verdana"/>
                <a:cs typeface="Verdana"/>
              </a:rPr>
              <a:t>/</a:t>
            </a:r>
            <a:r>
              <a:rPr dirty="0" sz="1000" spc="-50">
                <a:latin typeface="Tahoma"/>
                <a:cs typeface="Tahoma"/>
              </a:rPr>
              <a:t>2</a:t>
            </a:r>
            <a:endParaRPr sz="10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2"/>
              </a:spcBef>
            </a:pPr>
            <a:endParaRPr sz="1900">
              <a:latin typeface="Times New Roman"/>
              <a:cs typeface="Times New Roman"/>
            </a:endParaRPr>
          </a:p>
          <a:p>
            <a:pPr marL="38100">
              <a:lnSpc>
                <a:spcPct val="100000"/>
              </a:lnSpc>
            </a:pP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lo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g</a:t>
            </a:r>
            <a:r>
              <a:rPr dirty="0" baseline="-19841" sz="1050" spc="-44">
                <a:solidFill>
                  <a:srgbClr val="0000FF"/>
                </a:solidFill>
                <a:latin typeface="Lucida Sans Unicode"/>
                <a:cs typeface="Lucida Sans Unicode"/>
              </a:rPr>
              <a:t>2</a:t>
            </a:r>
            <a:r>
              <a:rPr dirty="0" sz="1000">
                <a:solidFill>
                  <a:srgbClr val="0000FF"/>
                </a:solidFill>
                <a:latin typeface="Tahoma"/>
                <a:cs typeface="Tahoma"/>
              </a:rPr>
              <a:t>(</a:t>
            </a:r>
            <a:r>
              <a:rPr dirty="0" sz="1000" spc="-45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r>
              <a:rPr dirty="0" sz="1000" spc="-210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baseline="31746" sz="1050" spc="-120">
                <a:solidFill>
                  <a:srgbClr val="0000FF"/>
                </a:solidFill>
                <a:latin typeface="Lucida Sans Unicode"/>
                <a:cs typeface="Lucida Sans Unicode"/>
              </a:rPr>
              <a:t>2</a:t>
            </a:r>
            <a:r>
              <a:rPr dirty="0" baseline="31746" sz="1050" spc="7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25">
                <a:solidFill>
                  <a:srgbClr val="0000FF"/>
                </a:solidFill>
                <a:latin typeface="Lucida Sans Unicode"/>
                <a:cs typeface="Lucida Sans Unicode"/>
              </a:rPr>
              <a:t>−</a:t>
            </a:r>
            <a:r>
              <a:rPr dirty="0" sz="1000" spc="-9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25">
                <a:solidFill>
                  <a:srgbClr val="0000FF"/>
                </a:solidFill>
                <a:latin typeface="Tahoma"/>
                <a:cs typeface="Tahoma"/>
              </a:rPr>
              <a:t>1)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9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698322" y="2203788"/>
            <a:ext cx="1911985" cy="5689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30">
                <a:latin typeface="Tahoma"/>
                <a:cs typeface="Tahoma"/>
              </a:rPr>
              <a:t>Condizione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di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esistenza:</a:t>
            </a:r>
            <a:r>
              <a:rPr dirty="0" sz="1000" spc="130">
                <a:latin typeface="Tahoma"/>
                <a:cs typeface="Tahoma"/>
              </a:rPr>
              <a:t> 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-210" i="1">
                <a:latin typeface="Trebuchet MS"/>
                <a:cs typeface="Trebuchet MS"/>
              </a:rPr>
              <a:t> </a:t>
            </a:r>
            <a:r>
              <a:rPr dirty="0" baseline="31746" sz="1050" spc="-120">
                <a:latin typeface="Lucida Sans Unicode"/>
                <a:cs typeface="Lucida Sans Unicode"/>
              </a:rPr>
              <a:t>2</a:t>
            </a:r>
            <a:r>
              <a:rPr dirty="0" baseline="31746" sz="1050" spc="75">
                <a:latin typeface="Lucida Sans Unicode"/>
                <a:cs typeface="Lucida Sans Unicode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50">
                <a:latin typeface="Tahoma"/>
                <a:cs typeface="Tahoma"/>
              </a:rPr>
              <a:t>1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50" i="1">
                <a:latin typeface="Verdana"/>
                <a:cs typeface="Verdana"/>
              </a:rPr>
              <a:t>&gt;</a:t>
            </a:r>
            <a:r>
              <a:rPr dirty="0" sz="1000" spc="-75" i="1">
                <a:latin typeface="Verdana"/>
                <a:cs typeface="Verdana"/>
              </a:rPr>
              <a:t> </a:t>
            </a:r>
            <a:r>
              <a:rPr dirty="0" sz="1000" spc="-50">
                <a:latin typeface="Tahoma"/>
                <a:cs typeface="Tahoma"/>
              </a:rPr>
              <a:t>0</a:t>
            </a:r>
            <a:endParaRPr sz="10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37"/>
              </a:spcBef>
            </a:pPr>
            <a:endParaRPr sz="1350">
              <a:latin typeface="Times New Roman"/>
              <a:cs typeface="Times New Roman"/>
            </a:endParaRPr>
          </a:p>
          <a:p>
            <a:pPr marL="205104">
              <a:lnSpc>
                <a:spcPct val="100000"/>
              </a:lnSpc>
            </a:pPr>
            <a:r>
              <a:rPr dirty="0" sz="1000" spc="-30">
                <a:latin typeface="Tahoma"/>
                <a:cs typeface="Tahoma"/>
              </a:rPr>
              <a:t>lo</a:t>
            </a:r>
            <a:r>
              <a:rPr dirty="0" sz="1000" spc="-30">
                <a:latin typeface="Tahoma"/>
                <a:cs typeface="Tahoma"/>
              </a:rPr>
              <a:t>g</a:t>
            </a:r>
            <a:r>
              <a:rPr dirty="0" baseline="-19841" sz="1050" spc="-44">
                <a:latin typeface="Lucida Sans Unicode"/>
                <a:cs typeface="Lucida Sans Unicode"/>
              </a:rPr>
              <a:t>2</a:t>
            </a:r>
            <a:r>
              <a:rPr dirty="0" sz="1000">
                <a:latin typeface="Tahoma"/>
                <a:cs typeface="Tahoma"/>
              </a:rPr>
              <a:t>(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-210" i="1">
                <a:latin typeface="Trebuchet MS"/>
                <a:cs typeface="Trebuchet MS"/>
              </a:rPr>
              <a:t> </a:t>
            </a:r>
            <a:r>
              <a:rPr dirty="0" baseline="31746" sz="1050" spc="-120">
                <a:latin typeface="Lucida Sans Unicode"/>
                <a:cs typeface="Lucida Sans Unicode"/>
              </a:rPr>
              <a:t>2</a:t>
            </a:r>
            <a:r>
              <a:rPr dirty="0" baseline="31746" sz="1050" spc="75">
                <a:latin typeface="Lucida Sans Unicode"/>
                <a:cs typeface="Lucida Sans Unicode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25">
                <a:latin typeface="Tahoma"/>
                <a:cs typeface="Tahoma"/>
              </a:rPr>
              <a:t>1)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9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746248" y="2227514"/>
            <a:ext cx="1163955" cy="1911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00355" algn="l"/>
              </a:tabLst>
            </a:pPr>
            <a:r>
              <a:rPr dirty="0" sz="1000" spc="-220">
                <a:latin typeface="Lucida Sans Unicode"/>
                <a:cs typeface="Lucida Sans Unicode"/>
              </a:rPr>
              <a:t>⇔</a:t>
            </a:r>
            <a:r>
              <a:rPr dirty="0" sz="1000" spc="-220">
                <a:latin typeface="Lucida Sans Unicode"/>
                <a:cs typeface="Lucida Sans Unicode"/>
              </a:rPr>
              <a:t>	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65" i="1">
                <a:latin typeface="Trebuchet MS"/>
                <a:cs typeface="Trebuchet MS"/>
              </a:rPr>
              <a:t> </a:t>
            </a:r>
            <a:r>
              <a:rPr dirty="0" sz="1000" spc="-50" i="1">
                <a:latin typeface="Verdana"/>
                <a:cs typeface="Verdana"/>
              </a:rPr>
              <a:t>&lt;</a:t>
            </a:r>
            <a:r>
              <a:rPr dirty="0" sz="1000" spc="-75" i="1">
                <a:latin typeface="Verdana"/>
                <a:cs typeface="Verdana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50">
                <a:latin typeface="Tahoma"/>
                <a:cs typeface="Tahoma"/>
              </a:rPr>
              <a:t>1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65" i="1">
                <a:latin typeface="Trebuchet MS"/>
                <a:cs typeface="Trebuchet MS"/>
              </a:rPr>
              <a:t> </a:t>
            </a:r>
            <a:r>
              <a:rPr dirty="0" sz="1000" spc="-50" i="1">
                <a:latin typeface="Verdana"/>
                <a:cs typeface="Verdana"/>
              </a:rPr>
              <a:t>&gt;</a:t>
            </a:r>
            <a:r>
              <a:rPr dirty="0" sz="1000" spc="-75" i="1">
                <a:latin typeface="Verdana"/>
                <a:cs typeface="Verdana"/>
              </a:rPr>
              <a:t> </a:t>
            </a:r>
            <a:r>
              <a:rPr dirty="0" sz="1000" spc="-50">
                <a:latin typeface="Tahoma"/>
                <a:cs typeface="Tahoma"/>
              </a:rPr>
              <a:t>1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0" y="3364623"/>
            <a:ext cx="1383030" cy="91440"/>
          </a:xfrm>
          <a:custGeom>
            <a:avLst/>
            <a:gdLst/>
            <a:ahLst/>
            <a:cxnLst/>
            <a:rect l="l" t="t" r="r" b="b"/>
            <a:pathLst>
              <a:path w="1383030" h="91439">
                <a:moveTo>
                  <a:pt x="0" y="91376"/>
                </a:moveTo>
                <a:lnTo>
                  <a:pt x="1382420" y="91376"/>
                </a:lnTo>
                <a:lnTo>
                  <a:pt x="1382420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1382420" y="3364623"/>
            <a:ext cx="1935480" cy="91440"/>
          </a:xfrm>
          <a:custGeom>
            <a:avLst/>
            <a:gdLst/>
            <a:ahLst/>
            <a:cxnLst/>
            <a:rect l="l" t="t" r="r" b="b"/>
            <a:pathLst>
              <a:path w="1935479" h="91439">
                <a:moveTo>
                  <a:pt x="0" y="91376"/>
                </a:moveTo>
                <a:lnTo>
                  <a:pt x="1935352" y="91376"/>
                </a:lnTo>
                <a:lnTo>
                  <a:pt x="193535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3317760" y="3364623"/>
            <a:ext cx="829944" cy="91440"/>
          </a:xfrm>
          <a:custGeom>
            <a:avLst/>
            <a:gdLst/>
            <a:ahLst/>
            <a:cxnLst/>
            <a:rect l="l" t="t" r="r" b="b"/>
            <a:pathLst>
              <a:path w="829945" h="91439">
                <a:moveTo>
                  <a:pt x="0" y="91376"/>
                </a:moveTo>
                <a:lnTo>
                  <a:pt x="829411" y="91376"/>
                </a:lnTo>
                <a:lnTo>
                  <a:pt x="829411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4147172" y="3364623"/>
            <a:ext cx="461009" cy="91440"/>
          </a:xfrm>
          <a:custGeom>
            <a:avLst/>
            <a:gdLst/>
            <a:ahLst/>
            <a:cxnLst/>
            <a:rect l="l" t="t" r="r" b="b"/>
            <a:pathLst>
              <a:path w="461010" h="91439">
                <a:moveTo>
                  <a:pt x="0" y="91376"/>
                </a:moveTo>
                <a:lnTo>
                  <a:pt x="460832" y="91376"/>
                </a:lnTo>
                <a:lnTo>
                  <a:pt x="46083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Agnese</a:t>
            </a:r>
            <a:r>
              <a:rPr dirty="0" spc="15"/>
              <a:t> </a:t>
            </a:r>
            <a:r>
              <a:rPr dirty="0" spc="-10"/>
              <a:t>Di</a:t>
            </a:r>
            <a:r>
              <a:rPr dirty="0" spc="15"/>
              <a:t> </a:t>
            </a:r>
            <a:r>
              <a:rPr dirty="0" spc="-30"/>
              <a:t>Castro</a:t>
            </a:r>
          </a:p>
        </p:txBody>
      </p:sp>
      <p:sp>
        <p:nvSpPr>
          <p:cNvPr id="16" name="object 16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0"/>
              <a:t>Es</a:t>
            </a:r>
            <a:r>
              <a:rPr dirty="0" spc="-5"/>
              <a:t>p</a:t>
            </a:r>
            <a:r>
              <a:rPr dirty="0" spc="-40"/>
              <a:t>onenziale</a:t>
            </a:r>
            <a:r>
              <a:rPr dirty="0" spc="15"/>
              <a:t> </a:t>
            </a:r>
            <a:r>
              <a:rPr dirty="0" spc="50"/>
              <a:t>&amp;</a:t>
            </a:r>
            <a:r>
              <a:rPr dirty="0" spc="15"/>
              <a:t> </a:t>
            </a:r>
            <a:r>
              <a:rPr dirty="0" spc="-25"/>
              <a:t>Log</a:t>
            </a:r>
            <a:r>
              <a:rPr dirty="0" spc="-40"/>
              <a:t>a</a:t>
            </a:r>
            <a:r>
              <a:rPr dirty="0" spc="-25"/>
              <a:t>ritmo:</a:t>
            </a:r>
            <a:r>
              <a:rPr dirty="0" spc="75"/>
              <a:t> </a:t>
            </a:r>
            <a:r>
              <a:rPr dirty="0" spc="-35"/>
              <a:t>p</a:t>
            </a:r>
            <a:r>
              <a:rPr dirty="0" spc="-50"/>
              <a:t>a</a:t>
            </a:r>
            <a:r>
              <a:rPr dirty="0" spc="-25"/>
              <a:t>rte</a:t>
            </a:r>
            <a:r>
              <a:rPr dirty="0" spc="15"/>
              <a:t> </a:t>
            </a:r>
            <a:r>
              <a:rPr dirty="0" spc="-55"/>
              <a:t>3</a:t>
            </a:r>
          </a:p>
        </p:txBody>
      </p:sp>
      <p:sp>
        <p:nvSpPr>
          <p:cNvPr id="17" name="object 17"/>
          <p:cNvSpPr txBox="1"/>
          <p:nvPr/>
        </p:nvSpPr>
        <p:spPr>
          <a:xfrm>
            <a:off x="3458971" y="3367563"/>
            <a:ext cx="54737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25">
                <a:solidFill>
                  <a:srgbClr val="7A0000"/>
                </a:solidFill>
                <a:latin typeface="Lucida Sans Unicode"/>
                <a:cs typeface="Lucida Sans Unicode"/>
              </a:rPr>
              <a:t>Unitelma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Sapienza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4280865" y="3367563"/>
            <a:ext cx="19367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5">
                <a:solidFill>
                  <a:srgbClr val="FFFFFF"/>
                </a:solidFill>
                <a:latin typeface="Lucida Sans Unicode"/>
                <a:cs typeface="Lucida Sans Unicode"/>
              </a:rPr>
              <a:t>11/27</a:t>
            </a:r>
            <a:endParaRPr sz="5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7630" y="24034"/>
            <a:ext cx="48895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Soluzioni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45">
                <a:solidFill>
                  <a:srgbClr val="7A0000"/>
                </a:solidFill>
                <a:latin typeface="Lucida Sans Unicode"/>
                <a:cs typeface="Lucida Sans Unicode"/>
              </a:rPr>
              <a:t>esempi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1844611" y="494116"/>
            <a:ext cx="918844" cy="1911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lo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g</a:t>
            </a:r>
            <a:r>
              <a:rPr dirty="0" baseline="-19841" sz="1050" spc="-44">
                <a:solidFill>
                  <a:srgbClr val="0000FF"/>
                </a:solidFill>
                <a:latin typeface="Lucida Sans Unicode"/>
                <a:cs typeface="Lucida Sans Unicode"/>
              </a:rPr>
              <a:t>7</a:t>
            </a:r>
            <a:r>
              <a:rPr dirty="0" sz="1000" spc="-25">
                <a:solidFill>
                  <a:srgbClr val="0000FF"/>
                </a:solidFill>
                <a:latin typeface="Tahoma"/>
                <a:cs typeface="Tahoma"/>
              </a:rPr>
              <a:t>(3</a:t>
            </a:r>
            <a:r>
              <a:rPr dirty="0" sz="1000" spc="-95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25">
                <a:solidFill>
                  <a:srgbClr val="0000FF"/>
                </a:solidFill>
                <a:latin typeface="Lucida Sans Unicode"/>
                <a:cs typeface="Lucida Sans Unicode"/>
              </a:rPr>
              <a:t>−</a:t>
            </a:r>
            <a:r>
              <a:rPr dirty="0" sz="1000" spc="-9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2</a:t>
            </a:r>
            <a:r>
              <a:rPr dirty="0" sz="1000" spc="-45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r>
              <a:rPr dirty="0" sz="1000" spc="-210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sz="1000">
                <a:solidFill>
                  <a:srgbClr val="0000FF"/>
                </a:solidFill>
                <a:latin typeface="Tahoma"/>
                <a:cs typeface="Tahoma"/>
              </a:rPr>
              <a:t>)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5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03986" y="873694"/>
            <a:ext cx="2021839" cy="5454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indent="99695">
              <a:lnSpc>
                <a:spcPct val="100000"/>
              </a:lnSpc>
            </a:pPr>
            <a:r>
              <a:rPr dirty="0" sz="1000" spc="-30">
                <a:latin typeface="Tahoma"/>
                <a:cs typeface="Tahoma"/>
              </a:rPr>
              <a:t>Condizione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di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esistenza:</a:t>
            </a:r>
            <a:r>
              <a:rPr dirty="0" sz="1000" spc="13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3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50">
                <a:latin typeface="Tahoma"/>
                <a:cs typeface="Tahoma"/>
              </a:rPr>
              <a:t>2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65" i="1">
                <a:latin typeface="Trebuchet MS"/>
                <a:cs typeface="Trebuchet MS"/>
              </a:rPr>
              <a:t> </a:t>
            </a:r>
            <a:r>
              <a:rPr dirty="0" sz="1000" spc="-50" i="1">
                <a:latin typeface="Verdana"/>
                <a:cs typeface="Verdana"/>
              </a:rPr>
              <a:t>&gt;</a:t>
            </a:r>
            <a:r>
              <a:rPr dirty="0" sz="1000" spc="-75" i="1">
                <a:latin typeface="Verdana"/>
                <a:cs typeface="Verdana"/>
              </a:rPr>
              <a:t> </a:t>
            </a:r>
            <a:r>
              <a:rPr dirty="0" sz="1000" spc="-50">
                <a:latin typeface="Tahoma"/>
                <a:cs typeface="Tahoma"/>
              </a:rPr>
              <a:t>0</a:t>
            </a:r>
            <a:endParaRPr sz="10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37"/>
              </a:spcBef>
            </a:pPr>
            <a:endParaRPr sz="13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000" spc="-30">
                <a:latin typeface="Tahoma"/>
                <a:cs typeface="Tahoma"/>
              </a:rPr>
              <a:t>lo</a:t>
            </a:r>
            <a:r>
              <a:rPr dirty="0" sz="1000" spc="-30">
                <a:latin typeface="Tahoma"/>
                <a:cs typeface="Tahoma"/>
              </a:rPr>
              <a:t>g</a:t>
            </a:r>
            <a:r>
              <a:rPr dirty="0" baseline="-19841" sz="1050" spc="-44">
                <a:latin typeface="Lucida Sans Unicode"/>
                <a:cs typeface="Lucida Sans Unicode"/>
              </a:rPr>
              <a:t>7</a:t>
            </a:r>
            <a:r>
              <a:rPr dirty="0" sz="1000" spc="-25">
                <a:latin typeface="Tahoma"/>
                <a:cs typeface="Tahoma"/>
              </a:rPr>
              <a:t>(3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50">
                <a:latin typeface="Tahoma"/>
                <a:cs typeface="Tahoma"/>
              </a:rPr>
              <a:t>2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-210" i="1">
                <a:latin typeface="Trebuchet MS"/>
                <a:cs typeface="Trebuchet MS"/>
              </a:rPr>
              <a:t> </a:t>
            </a:r>
            <a:r>
              <a:rPr dirty="0" sz="1000">
                <a:latin typeface="Tahoma"/>
                <a:cs typeface="Tahoma"/>
              </a:rPr>
              <a:t>)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5</a:t>
            </a:r>
            <a:r>
              <a:rPr dirty="0" sz="1000">
                <a:latin typeface="Tahoma"/>
                <a:cs typeface="Tahoma"/>
              </a:rPr>
              <a:t>  </a:t>
            </a:r>
            <a:r>
              <a:rPr dirty="0" sz="1000" spc="55">
                <a:latin typeface="Tahoma"/>
                <a:cs typeface="Tahoma"/>
              </a:rPr>
              <a:t> </a:t>
            </a:r>
            <a:r>
              <a:rPr dirty="0" sz="1000" spc="-220">
                <a:latin typeface="Lucida Sans Unicode"/>
                <a:cs typeface="Lucida Sans Unicode"/>
              </a:rPr>
              <a:t>⇔</a:t>
            </a:r>
            <a:r>
              <a:rPr dirty="0" sz="1000">
                <a:latin typeface="Lucida Sans Unicode"/>
                <a:cs typeface="Lucida Sans Unicode"/>
              </a:rPr>
              <a:t>  </a:t>
            </a:r>
            <a:r>
              <a:rPr dirty="0" sz="1000" spc="45">
                <a:latin typeface="Lucida Sans Unicode"/>
                <a:cs typeface="Lucida Sans Unicode"/>
              </a:rPr>
              <a:t> </a:t>
            </a:r>
            <a:r>
              <a:rPr dirty="0" sz="1000" spc="-50">
                <a:latin typeface="Tahoma"/>
                <a:cs typeface="Tahoma"/>
              </a:rPr>
              <a:t>3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50">
                <a:latin typeface="Tahoma"/>
                <a:cs typeface="Tahoma"/>
              </a:rPr>
              <a:t>2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65" i="1">
                <a:latin typeface="Trebuchet MS"/>
                <a:cs typeface="Trebuchet MS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7</a:t>
            </a:r>
            <a:r>
              <a:rPr dirty="0" baseline="31746" sz="1050" spc="-120">
                <a:latin typeface="Lucida Sans Unicode"/>
                <a:cs typeface="Lucida Sans Unicode"/>
              </a:rPr>
              <a:t>5</a:t>
            </a:r>
            <a:endParaRPr baseline="31746" sz="1050">
              <a:latin typeface="Lucida Sans Unicode"/>
              <a:cs typeface="Lucida Sans Unicode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961881" y="873694"/>
            <a:ext cx="742315" cy="1911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00355" algn="l"/>
              </a:tabLst>
            </a:pPr>
            <a:r>
              <a:rPr dirty="0" sz="1000" spc="-220">
                <a:latin typeface="Lucida Sans Unicode"/>
                <a:cs typeface="Lucida Sans Unicode"/>
              </a:rPr>
              <a:t>⇔</a:t>
            </a:r>
            <a:r>
              <a:rPr dirty="0" sz="1000" spc="-220">
                <a:latin typeface="Lucida Sans Unicode"/>
                <a:cs typeface="Lucida Sans Unicode"/>
              </a:rPr>
              <a:t>	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65" i="1">
                <a:latin typeface="Trebuchet MS"/>
                <a:cs typeface="Trebuchet MS"/>
              </a:rPr>
              <a:t> </a:t>
            </a:r>
            <a:r>
              <a:rPr dirty="0" sz="1000" spc="-50" i="1">
                <a:latin typeface="Verdana"/>
                <a:cs typeface="Verdana"/>
              </a:rPr>
              <a:t>&lt;</a:t>
            </a:r>
            <a:r>
              <a:rPr dirty="0" sz="1000" spc="-75" i="1">
                <a:latin typeface="Verdana"/>
                <a:cs typeface="Verdana"/>
              </a:rPr>
              <a:t> </a:t>
            </a:r>
            <a:r>
              <a:rPr dirty="0" sz="1000" spc="-50">
                <a:latin typeface="Tahoma"/>
                <a:cs typeface="Tahoma"/>
              </a:rPr>
              <a:t>3</a:t>
            </a:r>
            <a:r>
              <a:rPr dirty="0" sz="1000" spc="40" i="1">
                <a:latin typeface="Verdana"/>
                <a:cs typeface="Verdana"/>
              </a:rPr>
              <a:t>/</a:t>
            </a:r>
            <a:r>
              <a:rPr dirty="0" sz="1000" spc="-50">
                <a:latin typeface="Tahoma"/>
                <a:cs typeface="Tahoma"/>
              </a:rPr>
              <a:t>2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875051" y="1204235"/>
            <a:ext cx="944244" cy="21462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00355" algn="l"/>
              </a:tabLst>
            </a:pPr>
            <a:r>
              <a:rPr dirty="0" sz="1000" spc="-220">
                <a:latin typeface="Lucida Sans Unicode"/>
                <a:cs typeface="Lucida Sans Unicode"/>
              </a:rPr>
              <a:t>⇔</a:t>
            </a:r>
            <a:r>
              <a:rPr dirty="0" sz="1000" spc="-220">
                <a:latin typeface="Lucida Sans Unicode"/>
                <a:cs typeface="Lucida Sans Unicode"/>
              </a:rPr>
              <a:t>	</a:t>
            </a:r>
            <a:r>
              <a:rPr dirty="0" sz="1000" spc="-50">
                <a:latin typeface="Tahoma"/>
                <a:cs typeface="Tahoma"/>
              </a:rPr>
              <a:t>2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65" i="1">
                <a:latin typeface="Trebuchet MS"/>
                <a:cs typeface="Trebuchet MS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3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50">
                <a:latin typeface="Tahoma"/>
                <a:cs typeface="Tahoma"/>
              </a:rPr>
              <a:t>7</a:t>
            </a:r>
            <a:r>
              <a:rPr dirty="0" baseline="31746" sz="1050" spc="-120">
                <a:latin typeface="Lucida Sans Unicode"/>
                <a:cs typeface="Lucida Sans Unicode"/>
              </a:rPr>
              <a:t>5</a:t>
            </a:r>
            <a:endParaRPr baseline="31746" sz="1050">
              <a:latin typeface="Lucida Sans Unicode"/>
              <a:cs typeface="Lucida Sans Unicode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823885" y="1417749"/>
            <a:ext cx="1213485" cy="62103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220">
                <a:latin typeface="Lucida Sans Unicode"/>
                <a:cs typeface="Lucida Sans Unicode"/>
              </a:rPr>
              <a:t>⇔</a:t>
            </a:r>
            <a:r>
              <a:rPr dirty="0" sz="1000" spc="-220">
                <a:latin typeface="Lucida Sans Unicode"/>
                <a:cs typeface="Lucida Sans Unicode"/>
              </a:rPr>
              <a:t>  </a:t>
            </a:r>
            <a:r>
              <a:rPr dirty="0" sz="1000" spc="45">
                <a:latin typeface="Lucida Sans Unicode"/>
                <a:cs typeface="Lucida Sans Unicode"/>
              </a:rPr>
              <a:t> </a:t>
            </a:r>
            <a:r>
              <a:rPr dirty="0" sz="1000" spc="-45" i="1">
                <a:solidFill>
                  <a:srgbClr val="FF0000"/>
                </a:solidFill>
                <a:latin typeface="Trebuchet MS"/>
                <a:cs typeface="Trebuchet MS"/>
              </a:rPr>
              <a:t>x</a:t>
            </a:r>
            <a:r>
              <a:rPr dirty="0" sz="1000" spc="65" i="1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dirty="0" sz="1000" spc="40">
                <a:solidFill>
                  <a:srgbClr val="FF0000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25">
                <a:solidFill>
                  <a:srgbClr val="FF0000"/>
                </a:solidFill>
                <a:latin typeface="Lucida Sans Unicode"/>
                <a:cs typeface="Lucida Sans Unicode"/>
              </a:rPr>
              <a:t>−</a:t>
            </a: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8402</a:t>
            </a:r>
            <a:r>
              <a:rPr dirty="0" sz="1000" spc="-15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50" i="1">
                <a:latin typeface="Verdana"/>
                <a:cs typeface="Verdana"/>
              </a:rPr>
              <a:t>&lt;</a:t>
            </a:r>
            <a:r>
              <a:rPr dirty="0" sz="1000" spc="-75" i="1">
                <a:latin typeface="Verdana"/>
                <a:cs typeface="Verdana"/>
              </a:rPr>
              <a:t> </a:t>
            </a:r>
            <a:r>
              <a:rPr dirty="0" sz="1000" spc="-50">
                <a:latin typeface="Tahoma"/>
                <a:cs typeface="Tahoma"/>
              </a:rPr>
              <a:t>3</a:t>
            </a:r>
            <a:r>
              <a:rPr dirty="0" sz="1000" spc="40" i="1">
                <a:latin typeface="Verdana"/>
                <a:cs typeface="Verdana"/>
              </a:rPr>
              <a:t>/</a:t>
            </a:r>
            <a:r>
              <a:rPr dirty="0" sz="1000" spc="-50">
                <a:latin typeface="Tahoma"/>
                <a:cs typeface="Tahoma"/>
              </a:rPr>
              <a:t>2</a:t>
            </a:r>
            <a:endParaRPr sz="10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2"/>
              </a:spcBef>
            </a:pPr>
            <a:endParaRPr sz="1900">
              <a:latin typeface="Times New Roman"/>
              <a:cs typeface="Times New Roman"/>
            </a:endParaRPr>
          </a:p>
          <a:p>
            <a:pPr marL="38100">
              <a:lnSpc>
                <a:spcPct val="100000"/>
              </a:lnSpc>
            </a:pP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lo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g</a:t>
            </a:r>
            <a:r>
              <a:rPr dirty="0" baseline="-19841" sz="1050" spc="-44">
                <a:solidFill>
                  <a:srgbClr val="0000FF"/>
                </a:solidFill>
                <a:latin typeface="Lucida Sans Unicode"/>
                <a:cs typeface="Lucida Sans Unicode"/>
              </a:rPr>
              <a:t>2</a:t>
            </a:r>
            <a:r>
              <a:rPr dirty="0" sz="1000">
                <a:solidFill>
                  <a:srgbClr val="0000FF"/>
                </a:solidFill>
                <a:latin typeface="Tahoma"/>
                <a:cs typeface="Tahoma"/>
              </a:rPr>
              <a:t>(</a:t>
            </a:r>
            <a:r>
              <a:rPr dirty="0" sz="1000" spc="-45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r>
              <a:rPr dirty="0" sz="1000" spc="-210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baseline="31746" sz="1050" spc="-120">
                <a:solidFill>
                  <a:srgbClr val="0000FF"/>
                </a:solidFill>
                <a:latin typeface="Lucida Sans Unicode"/>
                <a:cs typeface="Lucida Sans Unicode"/>
              </a:rPr>
              <a:t>2</a:t>
            </a:r>
            <a:r>
              <a:rPr dirty="0" baseline="31746" sz="1050" spc="7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25">
                <a:solidFill>
                  <a:srgbClr val="0000FF"/>
                </a:solidFill>
                <a:latin typeface="Lucida Sans Unicode"/>
                <a:cs typeface="Lucida Sans Unicode"/>
              </a:rPr>
              <a:t>−</a:t>
            </a:r>
            <a:r>
              <a:rPr dirty="0" sz="1000" spc="-9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25">
                <a:solidFill>
                  <a:srgbClr val="0000FF"/>
                </a:solidFill>
                <a:latin typeface="Tahoma"/>
                <a:cs typeface="Tahoma"/>
              </a:rPr>
              <a:t>1)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9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698322" y="2203788"/>
            <a:ext cx="1911985" cy="21462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30">
                <a:latin typeface="Tahoma"/>
                <a:cs typeface="Tahoma"/>
              </a:rPr>
              <a:t>Condizione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di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esistenza:</a:t>
            </a:r>
            <a:r>
              <a:rPr dirty="0" sz="1000" spc="130">
                <a:latin typeface="Tahoma"/>
                <a:cs typeface="Tahoma"/>
              </a:rPr>
              <a:t> 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-210" i="1">
                <a:latin typeface="Trebuchet MS"/>
                <a:cs typeface="Trebuchet MS"/>
              </a:rPr>
              <a:t> </a:t>
            </a:r>
            <a:r>
              <a:rPr dirty="0" baseline="31746" sz="1050" spc="-120">
                <a:latin typeface="Lucida Sans Unicode"/>
                <a:cs typeface="Lucida Sans Unicode"/>
              </a:rPr>
              <a:t>2</a:t>
            </a:r>
            <a:r>
              <a:rPr dirty="0" baseline="31746" sz="1050" spc="75">
                <a:latin typeface="Lucida Sans Unicode"/>
                <a:cs typeface="Lucida Sans Unicode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50">
                <a:latin typeface="Tahoma"/>
                <a:cs typeface="Tahoma"/>
              </a:rPr>
              <a:t>1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50" i="1">
                <a:latin typeface="Verdana"/>
                <a:cs typeface="Verdana"/>
              </a:rPr>
              <a:t>&gt;</a:t>
            </a:r>
            <a:r>
              <a:rPr dirty="0" sz="1000" spc="-75" i="1">
                <a:latin typeface="Verdana"/>
                <a:cs typeface="Verdana"/>
              </a:rPr>
              <a:t> </a:t>
            </a:r>
            <a:r>
              <a:rPr dirty="0" sz="1000" spc="-50">
                <a:latin typeface="Tahoma"/>
                <a:cs typeface="Tahoma"/>
              </a:rPr>
              <a:t>0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746248" y="2227514"/>
            <a:ext cx="1163955" cy="1911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00355" algn="l"/>
              </a:tabLst>
            </a:pPr>
            <a:r>
              <a:rPr dirty="0" sz="1000" spc="-220">
                <a:latin typeface="Lucida Sans Unicode"/>
                <a:cs typeface="Lucida Sans Unicode"/>
              </a:rPr>
              <a:t>⇔</a:t>
            </a:r>
            <a:r>
              <a:rPr dirty="0" sz="1000" spc="-220">
                <a:latin typeface="Lucida Sans Unicode"/>
                <a:cs typeface="Lucida Sans Unicode"/>
              </a:rPr>
              <a:t>	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65" i="1">
                <a:latin typeface="Trebuchet MS"/>
                <a:cs typeface="Trebuchet MS"/>
              </a:rPr>
              <a:t> </a:t>
            </a:r>
            <a:r>
              <a:rPr dirty="0" sz="1000" spc="-50" i="1">
                <a:latin typeface="Verdana"/>
                <a:cs typeface="Verdana"/>
              </a:rPr>
              <a:t>&lt;</a:t>
            </a:r>
            <a:r>
              <a:rPr dirty="0" sz="1000" spc="-75" i="1">
                <a:latin typeface="Verdana"/>
                <a:cs typeface="Verdana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50">
                <a:latin typeface="Tahoma"/>
                <a:cs typeface="Tahoma"/>
              </a:rPr>
              <a:t>1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65" i="1">
                <a:latin typeface="Trebuchet MS"/>
                <a:cs typeface="Trebuchet MS"/>
              </a:rPr>
              <a:t> </a:t>
            </a:r>
            <a:r>
              <a:rPr dirty="0" sz="1000" spc="-50" i="1">
                <a:latin typeface="Verdana"/>
                <a:cs typeface="Verdana"/>
              </a:rPr>
              <a:t>&gt;</a:t>
            </a:r>
            <a:r>
              <a:rPr dirty="0" sz="1000" spc="-75" i="1">
                <a:latin typeface="Verdana"/>
                <a:cs typeface="Verdana"/>
              </a:rPr>
              <a:t> </a:t>
            </a:r>
            <a:r>
              <a:rPr dirty="0" sz="1000" spc="-50">
                <a:latin typeface="Tahoma"/>
                <a:cs typeface="Tahoma"/>
              </a:rPr>
              <a:t>1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891197" y="2558055"/>
            <a:ext cx="1908810" cy="21462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30">
                <a:latin typeface="Tahoma"/>
                <a:cs typeface="Tahoma"/>
              </a:rPr>
              <a:t>lo</a:t>
            </a:r>
            <a:r>
              <a:rPr dirty="0" sz="1000" spc="-30">
                <a:latin typeface="Tahoma"/>
                <a:cs typeface="Tahoma"/>
              </a:rPr>
              <a:t>g</a:t>
            </a:r>
            <a:r>
              <a:rPr dirty="0" baseline="-19841" sz="1050" spc="-44">
                <a:latin typeface="Lucida Sans Unicode"/>
                <a:cs typeface="Lucida Sans Unicode"/>
              </a:rPr>
              <a:t>2</a:t>
            </a:r>
            <a:r>
              <a:rPr dirty="0" sz="1000">
                <a:latin typeface="Tahoma"/>
                <a:cs typeface="Tahoma"/>
              </a:rPr>
              <a:t>(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-210" i="1">
                <a:latin typeface="Trebuchet MS"/>
                <a:cs typeface="Trebuchet MS"/>
              </a:rPr>
              <a:t> </a:t>
            </a:r>
            <a:r>
              <a:rPr dirty="0" baseline="31746" sz="1050" spc="-120">
                <a:latin typeface="Lucida Sans Unicode"/>
                <a:cs typeface="Lucida Sans Unicode"/>
              </a:rPr>
              <a:t>2</a:t>
            </a:r>
            <a:r>
              <a:rPr dirty="0" baseline="31746" sz="1050" spc="75">
                <a:latin typeface="Lucida Sans Unicode"/>
                <a:cs typeface="Lucida Sans Unicode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25">
                <a:latin typeface="Tahoma"/>
                <a:cs typeface="Tahoma"/>
              </a:rPr>
              <a:t>1)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9</a:t>
            </a:r>
            <a:r>
              <a:rPr dirty="0" sz="1000">
                <a:latin typeface="Tahoma"/>
                <a:cs typeface="Tahoma"/>
              </a:rPr>
              <a:t>  </a:t>
            </a:r>
            <a:r>
              <a:rPr dirty="0" sz="1000" spc="55">
                <a:latin typeface="Tahoma"/>
                <a:cs typeface="Tahoma"/>
              </a:rPr>
              <a:t> </a:t>
            </a:r>
            <a:r>
              <a:rPr dirty="0" sz="1000" spc="-220">
                <a:latin typeface="Lucida Sans Unicode"/>
                <a:cs typeface="Lucida Sans Unicode"/>
              </a:rPr>
              <a:t>⇔</a:t>
            </a:r>
            <a:r>
              <a:rPr dirty="0" sz="1000">
                <a:latin typeface="Lucida Sans Unicode"/>
                <a:cs typeface="Lucida Sans Unicode"/>
              </a:rPr>
              <a:t>  </a:t>
            </a:r>
            <a:r>
              <a:rPr dirty="0" sz="1000" spc="45">
                <a:latin typeface="Lucida Sans Unicode"/>
                <a:cs typeface="Lucida Sans Unicode"/>
              </a:rPr>
              <a:t> 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-210" i="1">
                <a:latin typeface="Trebuchet MS"/>
                <a:cs typeface="Trebuchet MS"/>
              </a:rPr>
              <a:t> </a:t>
            </a:r>
            <a:r>
              <a:rPr dirty="0" baseline="31746" sz="1050" spc="-120">
                <a:latin typeface="Lucida Sans Unicode"/>
                <a:cs typeface="Lucida Sans Unicode"/>
              </a:rPr>
              <a:t>2</a:t>
            </a:r>
            <a:r>
              <a:rPr dirty="0" baseline="31746" sz="1050" spc="75">
                <a:latin typeface="Lucida Sans Unicode"/>
                <a:cs typeface="Lucida Sans Unicode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50">
                <a:latin typeface="Tahoma"/>
                <a:cs typeface="Tahoma"/>
              </a:rPr>
              <a:t>1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2</a:t>
            </a:r>
            <a:r>
              <a:rPr dirty="0" baseline="31746" sz="1050" spc="-120">
                <a:latin typeface="Lucida Sans Unicode"/>
                <a:cs typeface="Lucida Sans Unicode"/>
              </a:rPr>
              <a:t>9</a:t>
            </a:r>
            <a:endParaRPr baseline="31746" sz="1050">
              <a:latin typeface="Lucida Sans Unicode"/>
              <a:cs typeface="Lucida Sans Unicode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0" y="3364623"/>
            <a:ext cx="1383030" cy="91440"/>
          </a:xfrm>
          <a:custGeom>
            <a:avLst/>
            <a:gdLst/>
            <a:ahLst/>
            <a:cxnLst/>
            <a:rect l="l" t="t" r="r" b="b"/>
            <a:pathLst>
              <a:path w="1383030" h="91439">
                <a:moveTo>
                  <a:pt x="0" y="91376"/>
                </a:moveTo>
                <a:lnTo>
                  <a:pt x="1382420" y="91376"/>
                </a:lnTo>
                <a:lnTo>
                  <a:pt x="1382420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1382420" y="3364623"/>
            <a:ext cx="1935480" cy="91440"/>
          </a:xfrm>
          <a:custGeom>
            <a:avLst/>
            <a:gdLst/>
            <a:ahLst/>
            <a:cxnLst/>
            <a:rect l="l" t="t" r="r" b="b"/>
            <a:pathLst>
              <a:path w="1935479" h="91439">
                <a:moveTo>
                  <a:pt x="0" y="91376"/>
                </a:moveTo>
                <a:lnTo>
                  <a:pt x="1935352" y="91376"/>
                </a:lnTo>
                <a:lnTo>
                  <a:pt x="193535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3317760" y="3364623"/>
            <a:ext cx="829944" cy="91440"/>
          </a:xfrm>
          <a:custGeom>
            <a:avLst/>
            <a:gdLst/>
            <a:ahLst/>
            <a:cxnLst/>
            <a:rect l="l" t="t" r="r" b="b"/>
            <a:pathLst>
              <a:path w="829945" h="91439">
                <a:moveTo>
                  <a:pt x="0" y="91376"/>
                </a:moveTo>
                <a:lnTo>
                  <a:pt x="829411" y="91376"/>
                </a:lnTo>
                <a:lnTo>
                  <a:pt x="829411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4147172" y="3364623"/>
            <a:ext cx="461009" cy="91440"/>
          </a:xfrm>
          <a:custGeom>
            <a:avLst/>
            <a:gdLst/>
            <a:ahLst/>
            <a:cxnLst/>
            <a:rect l="l" t="t" r="r" b="b"/>
            <a:pathLst>
              <a:path w="461010" h="91439">
                <a:moveTo>
                  <a:pt x="0" y="91376"/>
                </a:moveTo>
                <a:lnTo>
                  <a:pt x="460832" y="91376"/>
                </a:lnTo>
                <a:lnTo>
                  <a:pt x="46083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Agnese</a:t>
            </a:r>
            <a:r>
              <a:rPr dirty="0" spc="15"/>
              <a:t> </a:t>
            </a:r>
            <a:r>
              <a:rPr dirty="0" spc="-10"/>
              <a:t>Di</a:t>
            </a:r>
            <a:r>
              <a:rPr dirty="0" spc="15"/>
              <a:t> </a:t>
            </a:r>
            <a:r>
              <a:rPr dirty="0" spc="-30"/>
              <a:t>Castro</a:t>
            </a:r>
          </a:p>
        </p:txBody>
      </p:sp>
      <p:sp>
        <p:nvSpPr>
          <p:cNvPr id="17" name="object 17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0"/>
              <a:t>Es</a:t>
            </a:r>
            <a:r>
              <a:rPr dirty="0" spc="-5"/>
              <a:t>p</a:t>
            </a:r>
            <a:r>
              <a:rPr dirty="0" spc="-40"/>
              <a:t>onenziale</a:t>
            </a:r>
            <a:r>
              <a:rPr dirty="0" spc="15"/>
              <a:t> </a:t>
            </a:r>
            <a:r>
              <a:rPr dirty="0" spc="50"/>
              <a:t>&amp;</a:t>
            </a:r>
            <a:r>
              <a:rPr dirty="0" spc="15"/>
              <a:t> </a:t>
            </a:r>
            <a:r>
              <a:rPr dirty="0" spc="-25"/>
              <a:t>Log</a:t>
            </a:r>
            <a:r>
              <a:rPr dirty="0" spc="-40"/>
              <a:t>a</a:t>
            </a:r>
            <a:r>
              <a:rPr dirty="0" spc="-25"/>
              <a:t>ritmo:</a:t>
            </a:r>
            <a:r>
              <a:rPr dirty="0" spc="75"/>
              <a:t> </a:t>
            </a:r>
            <a:r>
              <a:rPr dirty="0" spc="-35"/>
              <a:t>p</a:t>
            </a:r>
            <a:r>
              <a:rPr dirty="0" spc="-50"/>
              <a:t>a</a:t>
            </a:r>
            <a:r>
              <a:rPr dirty="0" spc="-25"/>
              <a:t>rte</a:t>
            </a:r>
            <a:r>
              <a:rPr dirty="0" spc="15"/>
              <a:t> </a:t>
            </a:r>
            <a:r>
              <a:rPr dirty="0" spc="-55"/>
              <a:t>3</a:t>
            </a:r>
          </a:p>
        </p:txBody>
      </p:sp>
      <p:sp>
        <p:nvSpPr>
          <p:cNvPr id="18" name="object 18"/>
          <p:cNvSpPr txBox="1"/>
          <p:nvPr/>
        </p:nvSpPr>
        <p:spPr>
          <a:xfrm>
            <a:off x="3458971" y="3367563"/>
            <a:ext cx="54737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25">
                <a:solidFill>
                  <a:srgbClr val="7A0000"/>
                </a:solidFill>
                <a:latin typeface="Lucida Sans Unicode"/>
                <a:cs typeface="Lucida Sans Unicode"/>
              </a:rPr>
              <a:t>Unitelma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Sapienza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4280865" y="3367563"/>
            <a:ext cx="19367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5">
                <a:solidFill>
                  <a:srgbClr val="FFFFFF"/>
                </a:solidFill>
                <a:latin typeface="Lucida Sans Unicode"/>
                <a:cs typeface="Lucida Sans Unicode"/>
              </a:rPr>
              <a:t>11/27</a:t>
            </a:r>
            <a:endParaRPr sz="5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24928" y="24034"/>
            <a:ext cx="65405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Equazioni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50">
                <a:solidFill>
                  <a:srgbClr val="7A0000"/>
                </a:solidFill>
                <a:latin typeface="Lucida Sans Unicode"/>
                <a:cs typeface="Lucida Sans Unicode"/>
              </a:rPr>
              <a:t>es</a:t>
            </a:r>
            <a:r>
              <a:rPr dirty="0" sz="500" spc="-40">
                <a:solidFill>
                  <a:srgbClr val="7A0000"/>
                </a:solidFill>
                <a:latin typeface="Lucida Sans Unicode"/>
                <a:cs typeface="Lucida Sans Unicode"/>
              </a:rPr>
              <a:t>p</a:t>
            </a:r>
            <a:r>
              <a:rPr dirty="0" sz="500" spc="-35">
                <a:solidFill>
                  <a:srgbClr val="7A0000"/>
                </a:solidFill>
                <a:latin typeface="Lucida Sans Unicode"/>
                <a:cs typeface="Lucida Sans Unicode"/>
              </a:rPr>
              <a:t>onenziali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126517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/>
              <a:t>Equazione</a:t>
            </a:r>
            <a:r>
              <a:rPr dirty="0" spc="130"/>
              <a:t> </a:t>
            </a:r>
            <a:r>
              <a:rPr dirty="0" spc="-25"/>
              <a:t>es</a:t>
            </a:r>
            <a:r>
              <a:rPr dirty="0" spc="15"/>
              <a:t>p</a:t>
            </a:r>
            <a:r>
              <a:rPr dirty="0" spc="-30"/>
              <a:t>onenziale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1533969" y="674370"/>
            <a:ext cx="1540510" cy="193675"/>
          </a:xfrm>
          <a:prstGeom prst="rect">
            <a:avLst/>
          </a:prstGeom>
          <a:ln w="5054">
            <a:solidFill>
              <a:srgbClr val="0000FF"/>
            </a:solidFill>
          </a:ln>
        </p:spPr>
        <p:txBody>
          <a:bodyPr wrap="square" lIns="0" tIns="0" rIns="0" bIns="0" rtlCol="0" vert="horz">
            <a:spAutoFit/>
          </a:bodyPr>
          <a:lstStyle/>
          <a:p>
            <a:pPr marL="37465">
              <a:lnSpc>
                <a:spcPct val="100000"/>
              </a:lnSpc>
              <a:tabLst>
                <a:tab pos="704850" algn="l"/>
                <a:tab pos="1181735" algn="l"/>
              </a:tabLst>
            </a:pPr>
            <a:r>
              <a:rPr dirty="0" sz="1000" spc="-40" i="1">
                <a:solidFill>
                  <a:srgbClr val="0000FF"/>
                </a:solidFill>
                <a:latin typeface="Trebuchet MS"/>
                <a:cs typeface="Trebuchet MS"/>
              </a:rPr>
              <a:t>a</a:t>
            </a:r>
            <a:r>
              <a:rPr dirty="0" baseline="27777" sz="1050" spc="-22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r>
              <a:rPr dirty="0" baseline="27777" sz="1050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baseline="27777" sz="1050" spc="-52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15" i="1">
                <a:solidFill>
                  <a:srgbClr val="0000FF"/>
                </a:solidFill>
                <a:latin typeface="Trebuchet MS"/>
                <a:cs typeface="Trebuchet MS"/>
              </a:rPr>
              <a:t>b</a:t>
            </a:r>
            <a:r>
              <a:rPr dirty="0" sz="1000" spc="-95" i="1">
                <a:solidFill>
                  <a:srgbClr val="0000FF"/>
                </a:solidFill>
                <a:latin typeface="Verdana"/>
                <a:cs typeface="Verdana"/>
              </a:rPr>
              <a:t>,</a:t>
            </a:r>
            <a:r>
              <a:rPr dirty="0" sz="1000" i="1">
                <a:solidFill>
                  <a:srgbClr val="0000FF"/>
                </a:solidFill>
                <a:latin typeface="Verdana"/>
                <a:cs typeface="Verdana"/>
              </a:rPr>
              <a:t>	</a:t>
            </a:r>
            <a:r>
              <a:rPr dirty="0" sz="1000" spc="-50" i="1">
                <a:solidFill>
                  <a:srgbClr val="0000FF"/>
                </a:solidFill>
                <a:latin typeface="Trebuchet MS"/>
                <a:cs typeface="Trebuchet MS"/>
              </a:rPr>
              <a:t>a</a:t>
            </a:r>
            <a:r>
              <a:rPr dirty="0" sz="1000" spc="-15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sz="1000" spc="-50" i="1">
                <a:solidFill>
                  <a:srgbClr val="0000FF"/>
                </a:solidFill>
                <a:latin typeface="Verdana"/>
                <a:cs typeface="Verdana"/>
              </a:rPr>
              <a:t>&gt;</a:t>
            </a:r>
            <a:r>
              <a:rPr dirty="0" sz="1000" spc="-75" i="1">
                <a:solidFill>
                  <a:srgbClr val="0000FF"/>
                </a:solidFill>
                <a:latin typeface="Verdana"/>
                <a:cs typeface="Verdana"/>
              </a:rPr>
              <a:t> 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0</a:t>
            </a:r>
            <a:r>
              <a:rPr dirty="0" sz="1000" spc="-95" i="1">
                <a:solidFill>
                  <a:srgbClr val="0000FF"/>
                </a:solidFill>
                <a:latin typeface="Verdana"/>
                <a:cs typeface="Verdana"/>
              </a:rPr>
              <a:t>,</a:t>
            </a:r>
            <a:r>
              <a:rPr dirty="0" sz="1000" i="1">
                <a:solidFill>
                  <a:srgbClr val="0000FF"/>
                </a:solidFill>
                <a:latin typeface="Verdana"/>
                <a:cs typeface="Verdana"/>
              </a:rPr>
              <a:t>	</a:t>
            </a:r>
            <a:r>
              <a:rPr dirty="0" sz="1000" spc="-45" i="1">
                <a:solidFill>
                  <a:srgbClr val="0000FF"/>
                </a:solidFill>
                <a:latin typeface="Trebuchet MS"/>
                <a:cs typeface="Trebuchet MS"/>
              </a:rPr>
              <a:t>b</a:t>
            </a:r>
            <a:r>
              <a:rPr dirty="0" sz="1000" spc="5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sz="1000" spc="-140">
                <a:solidFill>
                  <a:srgbClr val="0000FF"/>
                </a:solidFill>
                <a:latin typeface="Lucida Sans Unicode"/>
                <a:cs typeface="Lucida Sans Unicode"/>
              </a:rPr>
              <a:t>∈</a:t>
            </a:r>
            <a:r>
              <a:rPr dirty="0" sz="1000" spc="-40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10">
                <a:solidFill>
                  <a:srgbClr val="0000FF"/>
                </a:solidFill>
                <a:latin typeface="Arial"/>
                <a:cs typeface="Arial"/>
              </a:rPr>
              <a:t>R</a:t>
            </a:r>
            <a:endParaRPr sz="10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13830" y="1187583"/>
            <a:ext cx="476884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30" b="1">
                <a:solidFill>
                  <a:srgbClr val="007F00"/>
                </a:solidFill>
                <a:latin typeface="Gill Sans MT"/>
                <a:cs typeface="Gill Sans MT"/>
              </a:rPr>
              <a:t>Esempi:</a:t>
            </a:r>
            <a:endParaRPr sz="1000">
              <a:latin typeface="Gill Sans MT"/>
              <a:cs typeface="Gill Sans MT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75729" y="1295068"/>
            <a:ext cx="4456607" cy="10160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0" y="0"/>
            <a:ext cx="4608004" cy="34560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468835" y="2227478"/>
            <a:ext cx="114301" cy="11430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177330" y="2278278"/>
            <a:ext cx="4304204" cy="635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4532336" y="1201658"/>
            <a:ext cx="50800" cy="103852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4532336" y="1265158"/>
            <a:ext cx="50800" cy="975019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75729" y="1377627"/>
            <a:ext cx="4457065" cy="913765"/>
          </a:xfrm>
          <a:custGeom>
            <a:avLst/>
            <a:gdLst/>
            <a:ahLst/>
            <a:cxnLst/>
            <a:rect l="l" t="t" r="r" b="b"/>
            <a:pathLst>
              <a:path w="4457065" h="913764">
                <a:moveTo>
                  <a:pt x="4456606" y="0"/>
                </a:moveTo>
                <a:lnTo>
                  <a:pt x="0" y="0"/>
                </a:lnTo>
                <a:lnTo>
                  <a:pt x="0" y="862551"/>
                </a:lnTo>
                <a:lnTo>
                  <a:pt x="16636" y="900065"/>
                </a:lnTo>
                <a:lnTo>
                  <a:pt x="4405806" y="913351"/>
                </a:lnTo>
                <a:lnTo>
                  <a:pt x="4420049" y="911306"/>
                </a:lnTo>
                <a:lnTo>
                  <a:pt x="4451170" y="885347"/>
                </a:lnTo>
                <a:lnTo>
                  <a:pt x="445660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4532336" y="1252458"/>
            <a:ext cx="0" cy="1007110"/>
          </a:xfrm>
          <a:custGeom>
            <a:avLst/>
            <a:gdLst/>
            <a:ahLst/>
            <a:cxnLst/>
            <a:rect l="l" t="t" r="r" b="b"/>
            <a:pathLst>
              <a:path w="0" h="1007110">
                <a:moveTo>
                  <a:pt x="0" y="1006769"/>
                </a:moveTo>
                <a:lnTo>
                  <a:pt x="0" y="0"/>
                </a:lnTo>
              </a:path>
            </a:pathLst>
          </a:custGeom>
          <a:ln w="3175">
            <a:solidFill>
              <a:srgbClr val="7F7F7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4532336" y="1239758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AFAFA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4532336" y="1227058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CECEC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4532336" y="1214358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EFEFE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4532336" y="1195308"/>
            <a:ext cx="0" cy="19050"/>
          </a:xfrm>
          <a:custGeom>
            <a:avLst/>
            <a:gdLst/>
            <a:ahLst/>
            <a:cxnLst/>
            <a:rect l="l" t="t" r="r" b="b"/>
            <a:pathLst>
              <a:path w="0" h="19050">
                <a:moveTo>
                  <a:pt x="0" y="19050"/>
                </a:moveTo>
                <a:lnTo>
                  <a:pt x="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 txBox="1"/>
          <p:nvPr/>
        </p:nvSpPr>
        <p:spPr>
          <a:xfrm>
            <a:off x="245097" y="1453701"/>
            <a:ext cx="836930" cy="86233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3086" sz="1350" spc="209" i="1">
                <a:solidFill>
                  <a:srgbClr val="007F00"/>
                </a:solidFill>
                <a:latin typeface="Arial"/>
                <a:cs typeface="Arial"/>
              </a:rPr>
              <a:t>•</a:t>
            </a:r>
            <a:r>
              <a:rPr dirty="0" baseline="3086" sz="1350" spc="209" i="1">
                <a:solidFill>
                  <a:srgbClr val="007F00"/>
                </a:solidFill>
                <a:latin typeface="Arial"/>
                <a:cs typeface="Arial"/>
              </a:rPr>
              <a:t> </a:t>
            </a:r>
            <a:r>
              <a:rPr dirty="0" baseline="3086" sz="1350" spc="-7" i="1">
                <a:solidFill>
                  <a:srgbClr val="007F00"/>
                </a:solidFill>
                <a:latin typeface="Arial"/>
                <a:cs typeface="Arial"/>
              </a:rPr>
              <a:t> </a:t>
            </a:r>
            <a:r>
              <a:rPr dirty="0" sz="1000" spc="-50">
                <a:latin typeface="Tahoma"/>
                <a:cs typeface="Tahoma"/>
              </a:rPr>
              <a:t>3</a:t>
            </a:r>
            <a:r>
              <a:rPr dirty="0" baseline="27777" sz="1050" spc="67" i="1">
                <a:latin typeface="Trebuchet MS"/>
                <a:cs typeface="Trebuchet MS"/>
              </a:rPr>
              <a:t>x</a:t>
            </a:r>
            <a:r>
              <a:rPr dirty="0" baseline="27777" sz="1050" spc="315" i="1">
                <a:latin typeface="Arial"/>
                <a:cs typeface="Arial"/>
              </a:rPr>
              <a:t>−</a:t>
            </a:r>
            <a:r>
              <a:rPr dirty="0" baseline="27777" sz="1050" spc="-120">
                <a:latin typeface="Lucida Sans Unicode"/>
                <a:cs typeface="Lucida Sans Unicode"/>
              </a:rPr>
              <a:t>5</a:t>
            </a:r>
            <a:r>
              <a:rPr dirty="0" baseline="27777" sz="1050" spc="157">
                <a:latin typeface="Lucida Sans Unicode"/>
                <a:cs typeface="Lucida Sans Unicode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1</a:t>
            </a:r>
            <a:endParaRPr sz="10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1065"/>
              </a:spcBef>
            </a:pPr>
            <a:r>
              <a:rPr dirty="0" baseline="-18518" sz="1350" spc="209" i="1">
                <a:solidFill>
                  <a:srgbClr val="007F00"/>
                </a:solidFill>
                <a:latin typeface="Arial"/>
                <a:cs typeface="Arial"/>
              </a:rPr>
              <a:t>•</a:t>
            </a:r>
            <a:r>
              <a:rPr dirty="0" baseline="-18518" sz="1350" spc="209" i="1">
                <a:solidFill>
                  <a:srgbClr val="007F00"/>
                </a:solidFill>
                <a:latin typeface="Arial"/>
                <a:cs typeface="Arial"/>
              </a:rPr>
              <a:t> </a:t>
            </a:r>
            <a:r>
              <a:rPr dirty="0" baseline="-18518" sz="1350" spc="-7" i="1">
                <a:solidFill>
                  <a:srgbClr val="007F00"/>
                </a:solidFill>
                <a:latin typeface="Arial"/>
                <a:cs typeface="Arial"/>
              </a:rPr>
              <a:t> </a:t>
            </a:r>
            <a:r>
              <a:rPr dirty="0" baseline="-19444" sz="1500" spc="-75">
                <a:latin typeface="Tahoma"/>
                <a:cs typeface="Tahoma"/>
              </a:rPr>
              <a:t>7</a:t>
            </a:r>
            <a:r>
              <a:rPr dirty="0" sz="700" spc="-15" i="1">
                <a:latin typeface="Trebuchet MS"/>
                <a:cs typeface="Trebuchet MS"/>
              </a:rPr>
              <a:t>x</a:t>
            </a:r>
            <a:r>
              <a:rPr dirty="0" sz="700" spc="-150" i="1">
                <a:latin typeface="Trebuchet MS"/>
                <a:cs typeface="Trebuchet MS"/>
              </a:rPr>
              <a:t> </a:t>
            </a:r>
            <a:r>
              <a:rPr dirty="0" sz="700" spc="-30">
                <a:latin typeface="Lucida Sans Unicode"/>
                <a:cs typeface="Lucida Sans Unicode"/>
              </a:rPr>
              <a:t>+3</a:t>
            </a:r>
            <a:r>
              <a:rPr dirty="0" sz="700" spc="105">
                <a:latin typeface="Lucida Sans Unicode"/>
                <a:cs typeface="Lucida Sans Unicode"/>
              </a:rPr>
              <a:t> </a:t>
            </a:r>
            <a:r>
              <a:rPr dirty="0" baseline="-19444" sz="1500" spc="60">
                <a:latin typeface="Tahoma"/>
                <a:cs typeface="Tahoma"/>
              </a:rPr>
              <a:t>=</a:t>
            </a:r>
            <a:r>
              <a:rPr dirty="0" baseline="-19444" sz="1500" spc="-60">
                <a:latin typeface="Tahoma"/>
                <a:cs typeface="Tahoma"/>
              </a:rPr>
              <a:t> </a:t>
            </a:r>
            <a:r>
              <a:rPr dirty="0" baseline="-19444" sz="1500" spc="-82">
                <a:latin typeface="Tahoma"/>
                <a:cs typeface="Tahoma"/>
              </a:rPr>
              <a:t>4</a:t>
            </a:r>
            <a:r>
              <a:rPr dirty="0" sz="700" spc="-80">
                <a:latin typeface="Lucida Sans Unicode"/>
                <a:cs typeface="Lucida Sans Unicode"/>
              </a:rPr>
              <a:t>1</a:t>
            </a:r>
            <a:r>
              <a:rPr dirty="0" sz="700" spc="210" i="1">
                <a:latin typeface="Arial"/>
                <a:cs typeface="Arial"/>
              </a:rPr>
              <a:t>−</a:t>
            </a:r>
            <a:r>
              <a:rPr dirty="0" sz="700" spc="-80">
                <a:latin typeface="Lucida Sans Unicode"/>
                <a:cs typeface="Lucida Sans Unicode"/>
              </a:rPr>
              <a:t>2</a:t>
            </a:r>
            <a:r>
              <a:rPr dirty="0" sz="700" spc="-15" i="1">
                <a:latin typeface="Trebuchet MS"/>
                <a:cs typeface="Trebuchet MS"/>
              </a:rPr>
              <a:t>x</a:t>
            </a:r>
            <a:endParaRPr sz="7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7"/>
              </a:spcBef>
            </a:pPr>
            <a:endParaRPr sz="15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baseline="3086" sz="1350" spc="209" i="1">
                <a:solidFill>
                  <a:srgbClr val="007F00"/>
                </a:solidFill>
                <a:latin typeface="Arial"/>
                <a:cs typeface="Arial"/>
              </a:rPr>
              <a:t>•</a:t>
            </a:r>
            <a:r>
              <a:rPr dirty="0" baseline="3086" sz="1350" spc="209" i="1">
                <a:solidFill>
                  <a:srgbClr val="007F00"/>
                </a:solidFill>
                <a:latin typeface="Arial"/>
                <a:cs typeface="Arial"/>
              </a:rPr>
              <a:t> </a:t>
            </a:r>
            <a:r>
              <a:rPr dirty="0" baseline="3086" sz="1350" spc="-7" i="1">
                <a:solidFill>
                  <a:srgbClr val="007F00"/>
                </a:solidFill>
                <a:latin typeface="Arial"/>
                <a:cs typeface="Arial"/>
              </a:rPr>
              <a:t> </a:t>
            </a:r>
            <a:r>
              <a:rPr dirty="0" sz="1000" spc="-50">
                <a:latin typeface="Tahoma"/>
                <a:cs typeface="Tahoma"/>
              </a:rPr>
              <a:t>5</a:t>
            </a:r>
            <a:r>
              <a:rPr dirty="0" sz="1000">
                <a:latin typeface="Tahoma"/>
                <a:cs typeface="Tahoma"/>
              </a:rPr>
              <a:t> </a:t>
            </a:r>
            <a:r>
              <a:rPr dirty="0" sz="1000" spc="25">
                <a:latin typeface="Tahoma"/>
                <a:cs typeface="Tahoma"/>
              </a:rPr>
              <a:t> </a:t>
            </a:r>
            <a:r>
              <a:rPr dirty="0" baseline="27777" sz="1050" spc="-120">
                <a:latin typeface="Lucida Sans Unicode"/>
                <a:cs typeface="Lucida Sans Unicode"/>
              </a:rPr>
              <a:t>4</a:t>
            </a:r>
            <a:r>
              <a:rPr dirty="0" baseline="27777" sz="1050" spc="315" i="1">
                <a:latin typeface="Arial"/>
                <a:cs typeface="Arial"/>
              </a:rPr>
              <a:t>−</a:t>
            </a:r>
            <a:r>
              <a:rPr dirty="0" baseline="27777" sz="1050" spc="-22" i="1">
                <a:latin typeface="Trebuchet MS"/>
                <a:cs typeface="Trebuchet MS"/>
              </a:rPr>
              <a:t>x</a:t>
            </a:r>
            <a:r>
              <a:rPr dirty="0" baseline="27777" sz="1050" spc="-225" i="1">
                <a:latin typeface="Trebuchet MS"/>
                <a:cs typeface="Trebuchet MS"/>
              </a:rPr>
              <a:t> </a:t>
            </a:r>
            <a:r>
              <a:rPr dirty="0" baseline="61111" sz="750" spc="-82">
                <a:latin typeface="Lucida Sans Unicode"/>
                <a:cs typeface="Lucida Sans Unicode"/>
              </a:rPr>
              <a:t>2</a:t>
            </a:r>
            <a:r>
              <a:rPr dirty="0" baseline="61111" sz="750">
                <a:latin typeface="Lucida Sans Unicode"/>
                <a:cs typeface="Lucida Sans Unicode"/>
              </a:rPr>
              <a:t> </a:t>
            </a:r>
            <a:r>
              <a:rPr dirty="0" baseline="61111" sz="750" spc="89">
                <a:latin typeface="Lucida Sans Unicode"/>
                <a:cs typeface="Lucida Sans Unicode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6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430136" y="2043714"/>
            <a:ext cx="345440" cy="14541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32105" algn="l"/>
              </a:tabLst>
            </a:pPr>
            <a:r>
              <a:rPr dirty="0" sz="700" spc="265" i="1">
                <a:latin typeface="Arial"/>
                <a:cs typeface="Arial"/>
              </a:rPr>
              <a:t>√</a:t>
            </a:r>
            <a:r>
              <a:rPr dirty="0" sz="700" spc="-5" u="sng">
                <a:latin typeface="Times New Roman"/>
                <a:cs typeface="Times New Roman"/>
              </a:rPr>
              <a:t> </a:t>
            </a:r>
            <a:r>
              <a:rPr dirty="0" sz="700" spc="-5" u="sng">
                <a:latin typeface="Times New Roman"/>
                <a:cs typeface="Times New Roman"/>
              </a:rPr>
              <a:t>	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0" y="3364623"/>
            <a:ext cx="1383030" cy="91440"/>
          </a:xfrm>
          <a:custGeom>
            <a:avLst/>
            <a:gdLst/>
            <a:ahLst/>
            <a:cxnLst/>
            <a:rect l="l" t="t" r="r" b="b"/>
            <a:pathLst>
              <a:path w="1383030" h="91439">
                <a:moveTo>
                  <a:pt x="0" y="91376"/>
                </a:moveTo>
                <a:lnTo>
                  <a:pt x="1382420" y="91376"/>
                </a:lnTo>
                <a:lnTo>
                  <a:pt x="1382420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1382420" y="3364623"/>
            <a:ext cx="1935480" cy="91440"/>
          </a:xfrm>
          <a:custGeom>
            <a:avLst/>
            <a:gdLst/>
            <a:ahLst/>
            <a:cxnLst/>
            <a:rect l="l" t="t" r="r" b="b"/>
            <a:pathLst>
              <a:path w="1935479" h="91439">
                <a:moveTo>
                  <a:pt x="0" y="91376"/>
                </a:moveTo>
                <a:lnTo>
                  <a:pt x="1935352" y="91376"/>
                </a:lnTo>
                <a:lnTo>
                  <a:pt x="193535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3317760" y="3364623"/>
            <a:ext cx="829944" cy="91440"/>
          </a:xfrm>
          <a:custGeom>
            <a:avLst/>
            <a:gdLst/>
            <a:ahLst/>
            <a:cxnLst/>
            <a:rect l="l" t="t" r="r" b="b"/>
            <a:pathLst>
              <a:path w="829945" h="91439">
                <a:moveTo>
                  <a:pt x="0" y="91376"/>
                </a:moveTo>
                <a:lnTo>
                  <a:pt x="829411" y="91376"/>
                </a:lnTo>
                <a:lnTo>
                  <a:pt x="829411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4147172" y="3364623"/>
            <a:ext cx="461009" cy="91440"/>
          </a:xfrm>
          <a:custGeom>
            <a:avLst/>
            <a:gdLst/>
            <a:ahLst/>
            <a:cxnLst/>
            <a:rect l="l" t="t" r="r" b="b"/>
            <a:pathLst>
              <a:path w="461010" h="91439">
                <a:moveTo>
                  <a:pt x="0" y="91376"/>
                </a:moveTo>
                <a:lnTo>
                  <a:pt x="460832" y="91376"/>
                </a:lnTo>
                <a:lnTo>
                  <a:pt x="46083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Agnese</a:t>
            </a:r>
            <a:r>
              <a:rPr dirty="0" spc="15"/>
              <a:t> </a:t>
            </a:r>
            <a:r>
              <a:rPr dirty="0" spc="-10"/>
              <a:t>Di</a:t>
            </a:r>
            <a:r>
              <a:rPr dirty="0" spc="15"/>
              <a:t> </a:t>
            </a:r>
            <a:r>
              <a:rPr dirty="0" spc="-30"/>
              <a:t>Castro</a:t>
            </a:r>
          </a:p>
        </p:txBody>
      </p:sp>
      <p:sp>
        <p:nvSpPr>
          <p:cNvPr id="27" name="object 27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0"/>
              <a:t>Es</a:t>
            </a:r>
            <a:r>
              <a:rPr dirty="0" spc="-5"/>
              <a:t>p</a:t>
            </a:r>
            <a:r>
              <a:rPr dirty="0" spc="-40"/>
              <a:t>onenziale</a:t>
            </a:r>
            <a:r>
              <a:rPr dirty="0" spc="15"/>
              <a:t> </a:t>
            </a:r>
            <a:r>
              <a:rPr dirty="0" spc="50"/>
              <a:t>&amp;</a:t>
            </a:r>
            <a:r>
              <a:rPr dirty="0" spc="15"/>
              <a:t> </a:t>
            </a:r>
            <a:r>
              <a:rPr dirty="0" spc="-25"/>
              <a:t>Log</a:t>
            </a:r>
            <a:r>
              <a:rPr dirty="0" spc="-40"/>
              <a:t>a</a:t>
            </a:r>
            <a:r>
              <a:rPr dirty="0" spc="-25"/>
              <a:t>ritmo:</a:t>
            </a:r>
            <a:r>
              <a:rPr dirty="0" spc="75"/>
              <a:t> </a:t>
            </a:r>
            <a:r>
              <a:rPr dirty="0" spc="-45"/>
              <a:t>p</a:t>
            </a:r>
            <a:r>
              <a:rPr dirty="0" spc="-40"/>
              <a:t>a</a:t>
            </a:r>
            <a:r>
              <a:rPr dirty="0" spc="-25"/>
              <a:t>rte</a:t>
            </a:r>
            <a:r>
              <a:rPr dirty="0" spc="15"/>
              <a:t> </a:t>
            </a:r>
            <a:r>
              <a:rPr dirty="0" spc="-55"/>
              <a:t>3</a:t>
            </a:r>
          </a:p>
        </p:txBody>
      </p:sp>
      <p:sp>
        <p:nvSpPr>
          <p:cNvPr id="28" name="object 28"/>
          <p:cNvSpPr txBox="1"/>
          <p:nvPr/>
        </p:nvSpPr>
        <p:spPr>
          <a:xfrm>
            <a:off x="3458971" y="3367563"/>
            <a:ext cx="54737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25">
                <a:solidFill>
                  <a:srgbClr val="7A0000"/>
                </a:solidFill>
                <a:latin typeface="Lucida Sans Unicode"/>
                <a:cs typeface="Lucida Sans Unicode"/>
              </a:rPr>
              <a:t>Unitelma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Sapienza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4297667" y="3367563"/>
            <a:ext cx="16002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0">
                <a:solidFill>
                  <a:srgbClr val="FFFFFF"/>
                </a:solidFill>
                <a:latin typeface="Lucida Sans Unicode"/>
                <a:cs typeface="Lucida Sans Unicode"/>
              </a:rPr>
              <a:t>2/27</a:t>
            </a:r>
            <a:endParaRPr sz="5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7630" y="24034"/>
            <a:ext cx="48895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Soluzioni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45">
                <a:solidFill>
                  <a:srgbClr val="7A0000"/>
                </a:solidFill>
                <a:latin typeface="Lucida Sans Unicode"/>
                <a:cs typeface="Lucida Sans Unicode"/>
              </a:rPr>
              <a:t>esempi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1844611" y="494116"/>
            <a:ext cx="918844" cy="1911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lo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g</a:t>
            </a:r>
            <a:r>
              <a:rPr dirty="0" baseline="-19841" sz="1050" spc="-44">
                <a:solidFill>
                  <a:srgbClr val="0000FF"/>
                </a:solidFill>
                <a:latin typeface="Lucida Sans Unicode"/>
                <a:cs typeface="Lucida Sans Unicode"/>
              </a:rPr>
              <a:t>7</a:t>
            </a:r>
            <a:r>
              <a:rPr dirty="0" sz="1000" spc="-25">
                <a:solidFill>
                  <a:srgbClr val="0000FF"/>
                </a:solidFill>
                <a:latin typeface="Tahoma"/>
                <a:cs typeface="Tahoma"/>
              </a:rPr>
              <a:t>(3</a:t>
            </a:r>
            <a:r>
              <a:rPr dirty="0" sz="1000" spc="-95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25">
                <a:solidFill>
                  <a:srgbClr val="0000FF"/>
                </a:solidFill>
                <a:latin typeface="Lucida Sans Unicode"/>
                <a:cs typeface="Lucida Sans Unicode"/>
              </a:rPr>
              <a:t>−</a:t>
            </a:r>
            <a:r>
              <a:rPr dirty="0" sz="1000" spc="-9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2</a:t>
            </a:r>
            <a:r>
              <a:rPr dirty="0" sz="1000" spc="-45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r>
              <a:rPr dirty="0" sz="1000" spc="-210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sz="1000">
                <a:solidFill>
                  <a:srgbClr val="0000FF"/>
                </a:solidFill>
                <a:latin typeface="Tahoma"/>
                <a:cs typeface="Tahoma"/>
              </a:rPr>
              <a:t>)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5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03986" y="873694"/>
            <a:ext cx="2021839" cy="5454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indent="99695">
              <a:lnSpc>
                <a:spcPct val="100000"/>
              </a:lnSpc>
            </a:pPr>
            <a:r>
              <a:rPr dirty="0" sz="1000" spc="-30">
                <a:latin typeface="Tahoma"/>
                <a:cs typeface="Tahoma"/>
              </a:rPr>
              <a:t>Condizione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di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esistenza:</a:t>
            </a:r>
            <a:r>
              <a:rPr dirty="0" sz="1000" spc="13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3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50">
                <a:latin typeface="Tahoma"/>
                <a:cs typeface="Tahoma"/>
              </a:rPr>
              <a:t>2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65" i="1">
                <a:latin typeface="Trebuchet MS"/>
                <a:cs typeface="Trebuchet MS"/>
              </a:rPr>
              <a:t> </a:t>
            </a:r>
            <a:r>
              <a:rPr dirty="0" sz="1000" spc="-50" i="1">
                <a:latin typeface="Verdana"/>
                <a:cs typeface="Verdana"/>
              </a:rPr>
              <a:t>&gt;</a:t>
            </a:r>
            <a:r>
              <a:rPr dirty="0" sz="1000" spc="-75" i="1">
                <a:latin typeface="Verdana"/>
                <a:cs typeface="Verdana"/>
              </a:rPr>
              <a:t> </a:t>
            </a:r>
            <a:r>
              <a:rPr dirty="0" sz="1000" spc="-50">
                <a:latin typeface="Tahoma"/>
                <a:cs typeface="Tahoma"/>
              </a:rPr>
              <a:t>0</a:t>
            </a:r>
            <a:endParaRPr sz="10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37"/>
              </a:spcBef>
            </a:pPr>
            <a:endParaRPr sz="13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000" spc="-30">
                <a:latin typeface="Tahoma"/>
                <a:cs typeface="Tahoma"/>
              </a:rPr>
              <a:t>lo</a:t>
            </a:r>
            <a:r>
              <a:rPr dirty="0" sz="1000" spc="-30">
                <a:latin typeface="Tahoma"/>
                <a:cs typeface="Tahoma"/>
              </a:rPr>
              <a:t>g</a:t>
            </a:r>
            <a:r>
              <a:rPr dirty="0" baseline="-19841" sz="1050" spc="-44">
                <a:latin typeface="Lucida Sans Unicode"/>
                <a:cs typeface="Lucida Sans Unicode"/>
              </a:rPr>
              <a:t>7</a:t>
            </a:r>
            <a:r>
              <a:rPr dirty="0" sz="1000" spc="-25">
                <a:latin typeface="Tahoma"/>
                <a:cs typeface="Tahoma"/>
              </a:rPr>
              <a:t>(3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50">
                <a:latin typeface="Tahoma"/>
                <a:cs typeface="Tahoma"/>
              </a:rPr>
              <a:t>2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-210" i="1">
                <a:latin typeface="Trebuchet MS"/>
                <a:cs typeface="Trebuchet MS"/>
              </a:rPr>
              <a:t> </a:t>
            </a:r>
            <a:r>
              <a:rPr dirty="0" sz="1000">
                <a:latin typeface="Tahoma"/>
                <a:cs typeface="Tahoma"/>
              </a:rPr>
              <a:t>)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5</a:t>
            </a:r>
            <a:r>
              <a:rPr dirty="0" sz="1000">
                <a:latin typeface="Tahoma"/>
                <a:cs typeface="Tahoma"/>
              </a:rPr>
              <a:t>  </a:t>
            </a:r>
            <a:r>
              <a:rPr dirty="0" sz="1000" spc="55">
                <a:latin typeface="Tahoma"/>
                <a:cs typeface="Tahoma"/>
              </a:rPr>
              <a:t> </a:t>
            </a:r>
            <a:r>
              <a:rPr dirty="0" sz="1000" spc="-220">
                <a:latin typeface="Lucida Sans Unicode"/>
                <a:cs typeface="Lucida Sans Unicode"/>
              </a:rPr>
              <a:t>⇔</a:t>
            </a:r>
            <a:r>
              <a:rPr dirty="0" sz="1000">
                <a:latin typeface="Lucida Sans Unicode"/>
                <a:cs typeface="Lucida Sans Unicode"/>
              </a:rPr>
              <a:t>  </a:t>
            </a:r>
            <a:r>
              <a:rPr dirty="0" sz="1000" spc="45">
                <a:latin typeface="Lucida Sans Unicode"/>
                <a:cs typeface="Lucida Sans Unicode"/>
              </a:rPr>
              <a:t> </a:t>
            </a:r>
            <a:r>
              <a:rPr dirty="0" sz="1000" spc="-50">
                <a:latin typeface="Tahoma"/>
                <a:cs typeface="Tahoma"/>
              </a:rPr>
              <a:t>3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50">
                <a:latin typeface="Tahoma"/>
                <a:cs typeface="Tahoma"/>
              </a:rPr>
              <a:t>2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65" i="1">
                <a:latin typeface="Trebuchet MS"/>
                <a:cs typeface="Trebuchet MS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7</a:t>
            </a:r>
            <a:r>
              <a:rPr dirty="0" baseline="31746" sz="1050" spc="-120">
                <a:latin typeface="Lucida Sans Unicode"/>
                <a:cs typeface="Lucida Sans Unicode"/>
              </a:rPr>
              <a:t>5</a:t>
            </a:r>
            <a:endParaRPr baseline="31746" sz="1050">
              <a:latin typeface="Lucida Sans Unicode"/>
              <a:cs typeface="Lucida Sans Unicode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961881" y="873694"/>
            <a:ext cx="742315" cy="1911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00355" algn="l"/>
              </a:tabLst>
            </a:pPr>
            <a:r>
              <a:rPr dirty="0" sz="1000" spc="-220">
                <a:latin typeface="Lucida Sans Unicode"/>
                <a:cs typeface="Lucida Sans Unicode"/>
              </a:rPr>
              <a:t>⇔</a:t>
            </a:r>
            <a:r>
              <a:rPr dirty="0" sz="1000" spc="-220">
                <a:latin typeface="Lucida Sans Unicode"/>
                <a:cs typeface="Lucida Sans Unicode"/>
              </a:rPr>
              <a:t>	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65" i="1">
                <a:latin typeface="Trebuchet MS"/>
                <a:cs typeface="Trebuchet MS"/>
              </a:rPr>
              <a:t> </a:t>
            </a:r>
            <a:r>
              <a:rPr dirty="0" sz="1000" spc="-50" i="1">
                <a:latin typeface="Verdana"/>
                <a:cs typeface="Verdana"/>
              </a:rPr>
              <a:t>&lt;</a:t>
            </a:r>
            <a:r>
              <a:rPr dirty="0" sz="1000" spc="-75" i="1">
                <a:latin typeface="Verdana"/>
                <a:cs typeface="Verdana"/>
              </a:rPr>
              <a:t> </a:t>
            </a:r>
            <a:r>
              <a:rPr dirty="0" sz="1000" spc="-50">
                <a:latin typeface="Tahoma"/>
                <a:cs typeface="Tahoma"/>
              </a:rPr>
              <a:t>3</a:t>
            </a:r>
            <a:r>
              <a:rPr dirty="0" sz="1000" spc="40" i="1">
                <a:latin typeface="Verdana"/>
                <a:cs typeface="Verdana"/>
              </a:rPr>
              <a:t>/</a:t>
            </a:r>
            <a:r>
              <a:rPr dirty="0" sz="1000" spc="-50">
                <a:latin typeface="Tahoma"/>
                <a:cs typeface="Tahoma"/>
              </a:rPr>
              <a:t>2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875051" y="1204235"/>
            <a:ext cx="944244" cy="21462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00355" algn="l"/>
              </a:tabLst>
            </a:pPr>
            <a:r>
              <a:rPr dirty="0" sz="1000" spc="-220">
                <a:latin typeface="Lucida Sans Unicode"/>
                <a:cs typeface="Lucida Sans Unicode"/>
              </a:rPr>
              <a:t>⇔</a:t>
            </a:r>
            <a:r>
              <a:rPr dirty="0" sz="1000" spc="-220">
                <a:latin typeface="Lucida Sans Unicode"/>
                <a:cs typeface="Lucida Sans Unicode"/>
              </a:rPr>
              <a:t>	</a:t>
            </a:r>
            <a:r>
              <a:rPr dirty="0" sz="1000" spc="-50">
                <a:latin typeface="Tahoma"/>
                <a:cs typeface="Tahoma"/>
              </a:rPr>
              <a:t>2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65" i="1">
                <a:latin typeface="Trebuchet MS"/>
                <a:cs typeface="Trebuchet MS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3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50">
                <a:latin typeface="Tahoma"/>
                <a:cs typeface="Tahoma"/>
              </a:rPr>
              <a:t>7</a:t>
            </a:r>
            <a:r>
              <a:rPr dirty="0" baseline="31746" sz="1050" spc="-120">
                <a:latin typeface="Lucida Sans Unicode"/>
                <a:cs typeface="Lucida Sans Unicode"/>
              </a:rPr>
              <a:t>5</a:t>
            </a:r>
            <a:endParaRPr baseline="31746" sz="1050">
              <a:latin typeface="Lucida Sans Unicode"/>
              <a:cs typeface="Lucida Sans Unicode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823885" y="1417749"/>
            <a:ext cx="1213485" cy="62103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220">
                <a:latin typeface="Lucida Sans Unicode"/>
                <a:cs typeface="Lucida Sans Unicode"/>
              </a:rPr>
              <a:t>⇔</a:t>
            </a:r>
            <a:r>
              <a:rPr dirty="0" sz="1000" spc="-220">
                <a:latin typeface="Lucida Sans Unicode"/>
                <a:cs typeface="Lucida Sans Unicode"/>
              </a:rPr>
              <a:t>  </a:t>
            </a:r>
            <a:r>
              <a:rPr dirty="0" sz="1000" spc="45">
                <a:latin typeface="Lucida Sans Unicode"/>
                <a:cs typeface="Lucida Sans Unicode"/>
              </a:rPr>
              <a:t> </a:t>
            </a:r>
            <a:r>
              <a:rPr dirty="0" sz="1000" spc="-45" i="1">
                <a:solidFill>
                  <a:srgbClr val="FF0000"/>
                </a:solidFill>
                <a:latin typeface="Trebuchet MS"/>
                <a:cs typeface="Trebuchet MS"/>
              </a:rPr>
              <a:t>x</a:t>
            </a:r>
            <a:r>
              <a:rPr dirty="0" sz="1000" spc="65" i="1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dirty="0" sz="1000" spc="40">
                <a:solidFill>
                  <a:srgbClr val="FF0000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25">
                <a:solidFill>
                  <a:srgbClr val="FF0000"/>
                </a:solidFill>
                <a:latin typeface="Lucida Sans Unicode"/>
                <a:cs typeface="Lucida Sans Unicode"/>
              </a:rPr>
              <a:t>−</a:t>
            </a: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8402</a:t>
            </a:r>
            <a:r>
              <a:rPr dirty="0" sz="1000" spc="-15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50" i="1">
                <a:latin typeface="Verdana"/>
                <a:cs typeface="Verdana"/>
              </a:rPr>
              <a:t>&lt;</a:t>
            </a:r>
            <a:r>
              <a:rPr dirty="0" sz="1000" spc="-75" i="1">
                <a:latin typeface="Verdana"/>
                <a:cs typeface="Verdana"/>
              </a:rPr>
              <a:t> </a:t>
            </a:r>
            <a:r>
              <a:rPr dirty="0" sz="1000" spc="-50">
                <a:latin typeface="Tahoma"/>
                <a:cs typeface="Tahoma"/>
              </a:rPr>
              <a:t>3</a:t>
            </a:r>
            <a:r>
              <a:rPr dirty="0" sz="1000" spc="40" i="1">
                <a:latin typeface="Verdana"/>
                <a:cs typeface="Verdana"/>
              </a:rPr>
              <a:t>/</a:t>
            </a:r>
            <a:r>
              <a:rPr dirty="0" sz="1000" spc="-50">
                <a:latin typeface="Tahoma"/>
                <a:cs typeface="Tahoma"/>
              </a:rPr>
              <a:t>2</a:t>
            </a:r>
            <a:endParaRPr sz="10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2"/>
              </a:spcBef>
            </a:pPr>
            <a:endParaRPr sz="1900">
              <a:latin typeface="Times New Roman"/>
              <a:cs typeface="Times New Roman"/>
            </a:endParaRPr>
          </a:p>
          <a:p>
            <a:pPr marL="38100">
              <a:lnSpc>
                <a:spcPct val="100000"/>
              </a:lnSpc>
            </a:pP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lo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g</a:t>
            </a:r>
            <a:r>
              <a:rPr dirty="0" baseline="-19841" sz="1050" spc="-44">
                <a:solidFill>
                  <a:srgbClr val="0000FF"/>
                </a:solidFill>
                <a:latin typeface="Lucida Sans Unicode"/>
                <a:cs typeface="Lucida Sans Unicode"/>
              </a:rPr>
              <a:t>2</a:t>
            </a:r>
            <a:r>
              <a:rPr dirty="0" sz="1000">
                <a:solidFill>
                  <a:srgbClr val="0000FF"/>
                </a:solidFill>
                <a:latin typeface="Tahoma"/>
                <a:cs typeface="Tahoma"/>
              </a:rPr>
              <a:t>(</a:t>
            </a:r>
            <a:r>
              <a:rPr dirty="0" sz="1000" spc="-45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r>
              <a:rPr dirty="0" sz="1000" spc="-210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baseline="31746" sz="1050" spc="-120">
                <a:solidFill>
                  <a:srgbClr val="0000FF"/>
                </a:solidFill>
                <a:latin typeface="Lucida Sans Unicode"/>
                <a:cs typeface="Lucida Sans Unicode"/>
              </a:rPr>
              <a:t>2</a:t>
            </a:r>
            <a:r>
              <a:rPr dirty="0" baseline="31746" sz="1050" spc="7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25">
                <a:solidFill>
                  <a:srgbClr val="0000FF"/>
                </a:solidFill>
                <a:latin typeface="Lucida Sans Unicode"/>
                <a:cs typeface="Lucida Sans Unicode"/>
              </a:rPr>
              <a:t>−</a:t>
            </a:r>
            <a:r>
              <a:rPr dirty="0" sz="1000" spc="-9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25">
                <a:solidFill>
                  <a:srgbClr val="0000FF"/>
                </a:solidFill>
                <a:latin typeface="Tahoma"/>
                <a:cs typeface="Tahoma"/>
              </a:rPr>
              <a:t>1)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9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698322" y="2203788"/>
            <a:ext cx="1911985" cy="21462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30">
                <a:latin typeface="Tahoma"/>
                <a:cs typeface="Tahoma"/>
              </a:rPr>
              <a:t>Condizione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di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esistenza:</a:t>
            </a:r>
            <a:r>
              <a:rPr dirty="0" sz="1000" spc="130">
                <a:latin typeface="Tahoma"/>
                <a:cs typeface="Tahoma"/>
              </a:rPr>
              <a:t> 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-210" i="1">
                <a:latin typeface="Trebuchet MS"/>
                <a:cs typeface="Trebuchet MS"/>
              </a:rPr>
              <a:t> </a:t>
            </a:r>
            <a:r>
              <a:rPr dirty="0" baseline="31746" sz="1050" spc="-120">
                <a:latin typeface="Lucida Sans Unicode"/>
                <a:cs typeface="Lucida Sans Unicode"/>
              </a:rPr>
              <a:t>2</a:t>
            </a:r>
            <a:r>
              <a:rPr dirty="0" baseline="31746" sz="1050" spc="75">
                <a:latin typeface="Lucida Sans Unicode"/>
                <a:cs typeface="Lucida Sans Unicode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50">
                <a:latin typeface="Tahoma"/>
                <a:cs typeface="Tahoma"/>
              </a:rPr>
              <a:t>1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50" i="1">
                <a:latin typeface="Verdana"/>
                <a:cs typeface="Verdana"/>
              </a:rPr>
              <a:t>&gt;</a:t>
            </a:r>
            <a:r>
              <a:rPr dirty="0" sz="1000" spc="-75" i="1">
                <a:latin typeface="Verdana"/>
                <a:cs typeface="Verdana"/>
              </a:rPr>
              <a:t> </a:t>
            </a:r>
            <a:r>
              <a:rPr dirty="0" sz="1000" spc="-50">
                <a:latin typeface="Tahoma"/>
                <a:cs typeface="Tahoma"/>
              </a:rPr>
              <a:t>0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746248" y="2227514"/>
            <a:ext cx="1163955" cy="5454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>
              <a:lnSpc>
                <a:spcPct val="100000"/>
              </a:lnSpc>
              <a:tabLst>
                <a:tab pos="287655" algn="l"/>
              </a:tabLst>
            </a:pPr>
            <a:r>
              <a:rPr dirty="0" sz="1000" spc="-220">
                <a:latin typeface="Lucida Sans Unicode"/>
                <a:cs typeface="Lucida Sans Unicode"/>
              </a:rPr>
              <a:t>⇔</a:t>
            </a:r>
            <a:r>
              <a:rPr dirty="0" sz="1000" spc="-220">
                <a:latin typeface="Lucida Sans Unicode"/>
                <a:cs typeface="Lucida Sans Unicode"/>
              </a:rPr>
              <a:t>	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65" i="1">
                <a:latin typeface="Trebuchet MS"/>
                <a:cs typeface="Trebuchet MS"/>
              </a:rPr>
              <a:t> </a:t>
            </a:r>
            <a:r>
              <a:rPr dirty="0" sz="1000" spc="-50" i="1">
                <a:latin typeface="Verdana"/>
                <a:cs typeface="Verdana"/>
              </a:rPr>
              <a:t>&lt;</a:t>
            </a:r>
            <a:r>
              <a:rPr dirty="0" sz="1000" spc="-75" i="1">
                <a:latin typeface="Verdana"/>
                <a:cs typeface="Verdana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50">
                <a:latin typeface="Tahoma"/>
                <a:cs typeface="Tahoma"/>
              </a:rPr>
              <a:t>1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65" i="1">
                <a:latin typeface="Trebuchet MS"/>
                <a:cs typeface="Trebuchet MS"/>
              </a:rPr>
              <a:t> </a:t>
            </a:r>
            <a:r>
              <a:rPr dirty="0" sz="1000" spc="-50" i="1">
                <a:latin typeface="Verdana"/>
                <a:cs typeface="Verdana"/>
              </a:rPr>
              <a:t>&gt;</a:t>
            </a:r>
            <a:r>
              <a:rPr dirty="0" sz="1000" spc="-75" i="1">
                <a:latin typeface="Verdana"/>
                <a:cs typeface="Verdana"/>
              </a:rPr>
              <a:t> </a:t>
            </a:r>
            <a:r>
              <a:rPr dirty="0" sz="1000" spc="-50">
                <a:latin typeface="Tahoma"/>
                <a:cs typeface="Tahoma"/>
              </a:rPr>
              <a:t>1</a:t>
            </a:r>
            <a:endParaRPr sz="10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37"/>
              </a:spcBef>
            </a:pPr>
            <a:endParaRPr sz="1350">
              <a:latin typeface="Times New Roman"/>
              <a:cs typeface="Times New Roman"/>
            </a:endParaRPr>
          </a:p>
          <a:p>
            <a:pPr algn="ctr" marL="24130">
              <a:lnSpc>
                <a:spcPct val="100000"/>
              </a:lnSpc>
              <a:tabLst>
                <a:tab pos="312420" algn="l"/>
              </a:tabLst>
            </a:pPr>
            <a:r>
              <a:rPr dirty="0" sz="1000" spc="-220">
                <a:latin typeface="Lucida Sans Unicode"/>
                <a:cs typeface="Lucida Sans Unicode"/>
              </a:rPr>
              <a:t>⇔</a:t>
            </a:r>
            <a:r>
              <a:rPr dirty="0" sz="1000" spc="-220">
                <a:latin typeface="Lucida Sans Unicode"/>
                <a:cs typeface="Lucida Sans Unicode"/>
              </a:rPr>
              <a:t>	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-210" i="1">
                <a:latin typeface="Trebuchet MS"/>
                <a:cs typeface="Trebuchet MS"/>
              </a:rPr>
              <a:t> </a:t>
            </a:r>
            <a:r>
              <a:rPr dirty="0" baseline="31746" sz="1050" spc="-120">
                <a:latin typeface="Lucida Sans Unicode"/>
                <a:cs typeface="Lucida Sans Unicode"/>
              </a:rPr>
              <a:t>2</a:t>
            </a:r>
            <a:r>
              <a:rPr dirty="0" baseline="31746" sz="1050" spc="157">
                <a:latin typeface="Lucida Sans Unicode"/>
                <a:cs typeface="Lucida Sans Unicode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513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891197" y="2558055"/>
            <a:ext cx="1908810" cy="21462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30">
                <a:latin typeface="Tahoma"/>
                <a:cs typeface="Tahoma"/>
              </a:rPr>
              <a:t>lo</a:t>
            </a:r>
            <a:r>
              <a:rPr dirty="0" sz="1000" spc="-30">
                <a:latin typeface="Tahoma"/>
                <a:cs typeface="Tahoma"/>
              </a:rPr>
              <a:t>g</a:t>
            </a:r>
            <a:r>
              <a:rPr dirty="0" baseline="-19841" sz="1050" spc="-44">
                <a:latin typeface="Lucida Sans Unicode"/>
                <a:cs typeface="Lucida Sans Unicode"/>
              </a:rPr>
              <a:t>2</a:t>
            </a:r>
            <a:r>
              <a:rPr dirty="0" sz="1000">
                <a:latin typeface="Tahoma"/>
                <a:cs typeface="Tahoma"/>
              </a:rPr>
              <a:t>(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-210" i="1">
                <a:latin typeface="Trebuchet MS"/>
                <a:cs typeface="Trebuchet MS"/>
              </a:rPr>
              <a:t> </a:t>
            </a:r>
            <a:r>
              <a:rPr dirty="0" baseline="31746" sz="1050" spc="-120">
                <a:latin typeface="Lucida Sans Unicode"/>
                <a:cs typeface="Lucida Sans Unicode"/>
              </a:rPr>
              <a:t>2</a:t>
            </a:r>
            <a:r>
              <a:rPr dirty="0" baseline="31746" sz="1050" spc="75">
                <a:latin typeface="Lucida Sans Unicode"/>
                <a:cs typeface="Lucida Sans Unicode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25">
                <a:latin typeface="Tahoma"/>
                <a:cs typeface="Tahoma"/>
              </a:rPr>
              <a:t>1)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9</a:t>
            </a:r>
            <a:r>
              <a:rPr dirty="0" sz="1000">
                <a:latin typeface="Tahoma"/>
                <a:cs typeface="Tahoma"/>
              </a:rPr>
              <a:t>  </a:t>
            </a:r>
            <a:r>
              <a:rPr dirty="0" sz="1000" spc="55">
                <a:latin typeface="Tahoma"/>
                <a:cs typeface="Tahoma"/>
              </a:rPr>
              <a:t> </a:t>
            </a:r>
            <a:r>
              <a:rPr dirty="0" sz="1000" spc="-220">
                <a:latin typeface="Lucida Sans Unicode"/>
                <a:cs typeface="Lucida Sans Unicode"/>
              </a:rPr>
              <a:t>⇔</a:t>
            </a:r>
            <a:r>
              <a:rPr dirty="0" sz="1000">
                <a:latin typeface="Lucida Sans Unicode"/>
                <a:cs typeface="Lucida Sans Unicode"/>
              </a:rPr>
              <a:t>  </a:t>
            </a:r>
            <a:r>
              <a:rPr dirty="0" sz="1000" spc="45">
                <a:latin typeface="Lucida Sans Unicode"/>
                <a:cs typeface="Lucida Sans Unicode"/>
              </a:rPr>
              <a:t> 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-210" i="1">
                <a:latin typeface="Trebuchet MS"/>
                <a:cs typeface="Trebuchet MS"/>
              </a:rPr>
              <a:t> </a:t>
            </a:r>
            <a:r>
              <a:rPr dirty="0" baseline="31746" sz="1050" spc="-120">
                <a:latin typeface="Lucida Sans Unicode"/>
                <a:cs typeface="Lucida Sans Unicode"/>
              </a:rPr>
              <a:t>2</a:t>
            </a:r>
            <a:r>
              <a:rPr dirty="0" baseline="31746" sz="1050" spc="75">
                <a:latin typeface="Lucida Sans Unicode"/>
                <a:cs typeface="Lucida Sans Unicode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50">
                <a:latin typeface="Tahoma"/>
                <a:cs typeface="Tahoma"/>
              </a:rPr>
              <a:t>1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2</a:t>
            </a:r>
            <a:r>
              <a:rPr dirty="0" baseline="31746" sz="1050" spc="-120">
                <a:latin typeface="Lucida Sans Unicode"/>
                <a:cs typeface="Lucida Sans Unicode"/>
              </a:rPr>
              <a:t>9</a:t>
            </a:r>
            <a:endParaRPr baseline="31746" sz="1050">
              <a:latin typeface="Lucida Sans Unicode"/>
              <a:cs typeface="Lucida Sans Unicode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0" y="3364623"/>
            <a:ext cx="1383030" cy="91440"/>
          </a:xfrm>
          <a:custGeom>
            <a:avLst/>
            <a:gdLst/>
            <a:ahLst/>
            <a:cxnLst/>
            <a:rect l="l" t="t" r="r" b="b"/>
            <a:pathLst>
              <a:path w="1383030" h="91439">
                <a:moveTo>
                  <a:pt x="0" y="91376"/>
                </a:moveTo>
                <a:lnTo>
                  <a:pt x="1382420" y="91376"/>
                </a:lnTo>
                <a:lnTo>
                  <a:pt x="1382420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1382420" y="3364623"/>
            <a:ext cx="1935480" cy="91440"/>
          </a:xfrm>
          <a:custGeom>
            <a:avLst/>
            <a:gdLst/>
            <a:ahLst/>
            <a:cxnLst/>
            <a:rect l="l" t="t" r="r" b="b"/>
            <a:pathLst>
              <a:path w="1935479" h="91439">
                <a:moveTo>
                  <a:pt x="0" y="91376"/>
                </a:moveTo>
                <a:lnTo>
                  <a:pt x="1935352" y="91376"/>
                </a:lnTo>
                <a:lnTo>
                  <a:pt x="193535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3317760" y="3364623"/>
            <a:ext cx="829944" cy="91440"/>
          </a:xfrm>
          <a:custGeom>
            <a:avLst/>
            <a:gdLst/>
            <a:ahLst/>
            <a:cxnLst/>
            <a:rect l="l" t="t" r="r" b="b"/>
            <a:pathLst>
              <a:path w="829945" h="91439">
                <a:moveTo>
                  <a:pt x="0" y="91376"/>
                </a:moveTo>
                <a:lnTo>
                  <a:pt x="829411" y="91376"/>
                </a:lnTo>
                <a:lnTo>
                  <a:pt x="829411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4147172" y="3364623"/>
            <a:ext cx="461009" cy="91440"/>
          </a:xfrm>
          <a:custGeom>
            <a:avLst/>
            <a:gdLst/>
            <a:ahLst/>
            <a:cxnLst/>
            <a:rect l="l" t="t" r="r" b="b"/>
            <a:pathLst>
              <a:path w="461010" h="91439">
                <a:moveTo>
                  <a:pt x="0" y="91376"/>
                </a:moveTo>
                <a:lnTo>
                  <a:pt x="460832" y="91376"/>
                </a:lnTo>
                <a:lnTo>
                  <a:pt x="46083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Agnese</a:t>
            </a:r>
            <a:r>
              <a:rPr dirty="0" spc="15"/>
              <a:t> </a:t>
            </a:r>
            <a:r>
              <a:rPr dirty="0" spc="-10"/>
              <a:t>Di</a:t>
            </a:r>
            <a:r>
              <a:rPr dirty="0" spc="15"/>
              <a:t> </a:t>
            </a:r>
            <a:r>
              <a:rPr dirty="0" spc="-30"/>
              <a:t>Castro</a:t>
            </a:r>
          </a:p>
        </p:txBody>
      </p:sp>
      <p:sp>
        <p:nvSpPr>
          <p:cNvPr id="17" name="object 17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0"/>
              <a:t>Es</a:t>
            </a:r>
            <a:r>
              <a:rPr dirty="0" spc="-5"/>
              <a:t>p</a:t>
            </a:r>
            <a:r>
              <a:rPr dirty="0" spc="-40"/>
              <a:t>onenziale</a:t>
            </a:r>
            <a:r>
              <a:rPr dirty="0" spc="15"/>
              <a:t> </a:t>
            </a:r>
            <a:r>
              <a:rPr dirty="0" spc="50"/>
              <a:t>&amp;</a:t>
            </a:r>
            <a:r>
              <a:rPr dirty="0" spc="15"/>
              <a:t> </a:t>
            </a:r>
            <a:r>
              <a:rPr dirty="0" spc="-25"/>
              <a:t>Log</a:t>
            </a:r>
            <a:r>
              <a:rPr dirty="0" spc="-40"/>
              <a:t>a</a:t>
            </a:r>
            <a:r>
              <a:rPr dirty="0" spc="-25"/>
              <a:t>ritmo:</a:t>
            </a:r>
            <a:r>
              <a:rPr dirty="0" spc="75"/>
              <a:t> </a:t>
            </a:r>
            <a:r>
              <a:rPr dirty="0" spc="-35"/>
              <a:t>p</a:t>
            </a:r>
            <a:r>
              <a:rPr dirty="0" spc="-50"/>
              <a:t>a</a:t>
            </a:r>
            <a:r>
              <a:rPr dirty="0" spc="-25"/>
              <a:t>rte</a:t>
            </a:r>
            <a:r>
              <a:rPr dirty="0" spc="15"/>
              <a:t> </a:t>
            </a:r>
            <a:r>
              <a:rPr dirty="0" spc="-55"/>
              <a:t>3</a:t>
            </a:r>
          </a:p>
        </p:txBody>
      </p:sp>
      <p:sp>
        <p:nvSpPr>
          <p:cNvPr id="18" name="object 18"/>
          <p:cNvSpPr txBox="1"/>
          <p:nvPr/>
        </p:nvSpPr>
        <p:spPr>
          <a:xfrm>
            <a:off x="3458971" y="3367563"/>
            <a:ext cx="54737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25">
                <a:solidFill>
                  <a:srgbClr val="7A0000"/>
                </a:solidFill>
                <a:latin typeface="Lucida Sans Unicode"/>
                <a:cs typeface="Lucida Sans Unicode"/>
              </a:rPr>
              <a:t>Unitelma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Sapienza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4280865" y="3367563"/>
            <a:ext cx="19367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5">
                <a:solidFill>
                  <a:srgbClr val="FFFFFF"/>
                </a:solidFill>
                <a:latin typeface="Lucida Sans Unicode"/>
                <a:cs typeface="Lucida Sans Unicode"/>
              </a:rPr>
              <a:t>11/27</a:t>
            </a:r>
            <a:endParaRPr sz="5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7630" y="24034"/>
            <a:ext cx="48895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Soluzioni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45">
                <a:solidFill>
                  <a:srgbClr val="7A0000"/>
                </a:solidFill>
                <a:latin typeface="Lucida Sans Unicode"/>
                <a:cs typeface="Lucida Sans Unicode"/>
              </a:rPr>
              <a:t>esempi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1844611" y="494116"/>
            <a:ext cx="918844" cy="1911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lo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g</a:t>
            </a:r>
            <a:r>
              <a:rPr dirty="0" baseline="-19841" sz="1050" spc="-44">
                <a:solidFill>
                  <a:srgbClr val="0000FF"/>
                </a:solidFill>
                <a:latin typeface="Lucida Sans Unicode"/>
                <a:cs typeface="Lucida Sans Unicode"/>
              </a:rPr>
              <a:t>7</a:t>
            </a:r>
            <a:r>
              <a:rPr dirty="0" sz="1000" spc="-25">
                <a:solidFill>
                  <a:srgbClr val="0000FF"/>
                </a:solidFill>
                <a:latin typeface="Tahoma"/>
                <a:cs typeface="Tahoma"/>
              </a:rPr>
              <a:t>(3</a:t>
            </a:r>
            <a:r>
              <a:rPr dirty="0" sz="1000" spc="-95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25">
                <a:solidFill>
                  <a:srgbClr val="0000FF"/>
                </a:solidFill>
                <a:latin typeface="Lucida Sans Unicode"/>
                <a:cs typeface="Lucida Sans Unicode"/>
              </a:rPr>
              <a:t>−</a:t>
            </a:r>
            <a:r>
              <a:rPr dirty="0" sz="1000" spc="-9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2</a:t>
            </a:r>
            <a:r>
              <a:rPr dirty="0" sz="1000" spc="-45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r>
              <a:rPr dirty="0" sz="1000" spc="-210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sz="1000">
                <a:solidFill>
                  <a:srgbClr val="0000FF"/>
                </a:solidFill>
                <a:latin typeface="Tahoma"/>
                <a:cs typeface="Tahoma"/>
              </a:rPr>
              <a:t>)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5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03986" y="873694"/>
            <a:ext cx="2021839" cy="5454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indent="99695">
              <a:lnSpc>
                <a:spcPct val="100000"/>
              </a:lnSpc>
            </a:pPr>
            <a:r>
              <a:rPr dirty="0" sz="1000" spc="-30">
                <a:latin typeface="Tahoma"/>
                <a:cs typeface="Tahoma"/>
              </a:rPr>
              <a:t>Condizione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di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esistenza:</a:t>
            </a:r>
            <a:r>
              <a:rPr dirty="0" sz="1000" spc="13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3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50">
                <a:latin typeface="Tahoma"/>
                <a:cs typeface="Tahoma"/>
              </a:rPr>
              <a:t>2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65" i="1">
                <a:latin typeface="Trebuchet MS"/>
                <a:cs typeface="Trebuchet MS"/>
              </a:rPr>
              <a:t> </a:t>
            </a:r>
            <a:r>
              <a:rPr dirty="0" sz="1000" spc="-50" i="1">
                <a:latin typeface="Verdana"/>
                <a:cs typeface="Verdana"/>
              </a:rPr>
              <a:t>&gt;</a:t>
            </a:r>
            <a:r>
              <a:rPr dirty="0" sz="1000" spc="-75" i="1">
                <a:latin typeface="Verdana"/>
                <a:cs typeface="Verdana"/>
              </a:rPr>
              <a:t> </a:t>
            </a:r>
            <a:r>
              <a:rPr dirty="0" sz="1000" spc="-50">
                <a:latin typeface="Tahoma"/>
                <a:cs typeface="Tahoma"/>
              </a:rPr>
              <a:t>0</a:t>
            </a:r>
            <a:endParaRPr sz="10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37"/>
              </a:spcBef>
            </a:pPr>
            <a:endParaRPr sz="13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000" spc="-30">
                <a:latin typeface="Tahoma"/>
                <a:cs typeface="Tahoma"/>
              </a:rPr>
              <a:t>lo</a:t>
            </a:r>
            <a:r>
              <a:rPr dirty="0" sz="1000" spc="-30">
                <a:latin typeface="Tahoma"/>
                <a:cs typeface="Tahoma"/>
              </a:rPr>
              <a:t>g</a:t>
            </a:r>
            <a:r>
              <a:rPr dirty="0" baseline="-19841" sz="1050" spc="-44">
                <a:latin typeface="Lucida Sans Unicode"/>
                <a:cs typeface="Lucida Sans Unicode"/>
              </a:rPr>
              <a:t>7</a:t>
            </a:r>
            <a:r>
              <a:rPr dirty="0" sz="1000" spc="-25">
                <a:latin typeface="Tahoma"/>
                <a:cs typeface="Tahoma"/>
              </a:rPr>
              <a:t>(3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50">
                <a:latin typeface="Tahoma"/>
                <a:cs typeface="Tahoma"/>
              </a:rPr>
              <a:t>2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-210" i="1">
                <a:latin typeface="Trebuchet MS"/>
                <a:cs typeface="Trebuchet MS"/>
              </a:rPr>
              <a:t> </a:t>
            </a:r>
            <a:r>
              <a:rPr dirty="0" sz="1000">
                <a:latin typeface="Tahoma"/>
                <a:cs typeface="Tahoma"/>
              </a:rPr>
              <a:t>)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5</a:t>
            </a:r>
            <a:r>
              <a:rPr dirty="0" sz="1000">
                <a:latin typeface="Tahoma"/>
                <a:cs typeface="Tahoma"/>
              </a:rPr>
              <a:t>  </a:t>
            </a:r>
            <a:r>
              <a:rPr dirty="0" sz="1000" spc="55">
                <a:latin typeface="Tahoma"/>
                <a:cs typeface="Tahoma"/>
              </a:rPr>
              <a:t> </a:t>
            </a:r>
            <a:r>
              <a:rPr dirty="0" sz="1000" spc="-220">
                <a:latin typeface="Lucida Sans Unicode"/>
                <a:cs typeface="Lucida Sans Unicode"/>
              </a:rPr>
              <a:t>⇔</a:t>
            </a:r>
            <a:r>
              <a:rPr dirty="0" sz="1000">
                <a:latin typeface="Lucida Sans Unicode"/>
                <a:cs typeface="Lucida Sans Unicode"/>
              </a:rPr>
              <a:t>  </a:t>
            </a:r>
            <a:r>
              <a:rPr dirty="0" sz="1000" spc="45">
                <a:latin typeface="Lucida Sans Unicode"/>
                <a:cs typeface="Lucida Sans Unicode"/>
              </a:rPr>
              <a:t> </a:t>
            </a:r>
            <a:r>
              <a:rPr dirty="0" sz="1000" spc="-50">
                <a:latin typeface="Tahoma"/>
                <a:cs typeface="Tahoma"/>
              </a:rPr>
              <a:t>3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50">
                <a:latin typeface="Tahoma"/>
                <a:cs typeface="Tahoma"/>
              </a:rPr>
              <a:t>2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65" i="1">
                <a:latin typeface="Trebuchet MS"/>
                <a:cs typeface="Trebuchet MS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7</a:t>
            </a:r>
            <a:r>
              <a:rPr dirty="0" baseline="31746" sz="1050" spc="-120">
                <a:latin typeface="Lucida Sans Unicode"/>
                <a:cs typeface="Lucida Sans Unicode"/>
              </a:rPr>
              <a:t>5</a:t>
            </a:r>
            <a:endParaRPr baseline="31746" sz="1050">
              <a:latin typeface="Lucida Sans Unicode"/>
              <a:cs typeface="Lucida Sans Unicode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961881" y="873694"/>
            <a:ext cx="742315" cy="1911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00355" algn="l"/>
              </a:tabLst>
            </a:pPr>
            <a:r>
              <a:rPr dirty="0" sz="1000" spc="-220">
                <a:latin typeface="Lucida Sans Unicode"/>
                <a:cs typeface="Lucida Sans Unicode"/>
              </a:rPr>
              <a:t>⇔</a:t>
            </a:r>
            <a:r>
              <a:rPr dirty="0" sz="1000" spc="-220">
                <a:latin typeface="Lucida Sans Unicode"/>
                <a:cs typeface="Lucida Sans Unicode"/>
              </a:rPr>
              <a:t>	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65" i="1">
                <a:latin typeface="Trebuchet MS"/>
                <a:cs typeface="Trebuchet MS"/>
              </a:rPr>
              <a:t> </a:t>
            </a:r>
            <a:r>
              <a:rPr dirty="0" sz="1000" spc="-50" i="1">
                <a:latin typeface="Verdana"/>
                <a:cs typeface="Verdana"/>
              </a:rPr>
              <a:t>&lt;</a:t>
            </a:r>
            <a:r>
              <a:rPr dirty="0" sz="1000" spc="-75" i="1">
                <a:latin typeface="Verdana"/>
                <a:cs typeface="Verdana"/>
              </a:rPr>
              <a:t> </a:t>
            </a:r>
            <a:r>
              <a:rPr dirty="0" sz="1000" spc="-50">
                <a:latin typeface="Tahoma"/>
                <a:cs typeface="Tahoma"/>
              </a:rPr>
              <a:t>3</a:t>
            </a:r>
            <a:r>
              <a:rPr dirty="0" sz="1000" spc="40" i="1">
                <a:latin typeface="Verdana"/>
                <a:cs typeface="Verdana"/>
              </a:rPr>
              <a:t>/</a:t>
            </a:r>
            <a:r>
              <a:rPr dirty="0" sz="1000" spc="-50">
                <a:latin typeface="Tahoma"/>
                <a:cs typeface="Tahoma"/>
              </a:rPr>
              <a:t>2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875051" y="1204235"/>
            <a:ext cx="944244" cy="21462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00355" algn="l"/>
              </a:tabLst>
            </a:pPr>
            <a:r>
              <a:rPr dirty="0" sz="1000" spc="-220">
                <a:latin typeface="Lucida Sans Unicode"/>
                <a:cs typeface="Lucida Sans Unicode"/>
              </a:rPr>
              <a:t>⇔</a:t>
            </a:r>
            <a:r>
              <a:rPr dirty="0" sz="1000" spc="-220">
                <a:latin typeface="Lucida Sans Unicode"/>
                <a:cs typeface="Lucida Sans Unicode"/>
              </a:rPr>
              <a:t>	</a:t>
            </a:r>
            <a:r>
              <a:rPr dirty="0" sz="1000" spc="-50">
                <a:latin typeface="Tahoma"/>
                <a:cs typeface="Tahoma"/>
              </a:rPr>
              <a:t>2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65" i="1">
                <a:latin typeface="Trebuchet MS"/>
                <a:cs typeface="Trebuchet MS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3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50">
                <a:latin typeface="Tahoma"/>
                <a:cs typeface="Tahoma"/>
              </a:rPr>
              <a:t>7</a:t>
            </a:r>
            <a:r>
              <a:rPr dirty="0" baseline="31746" sz="1050" spc="-120">
                <a:latin typeface="Lucida Sans Unicode"/>
                <a:cs typeface="Lucida Sans Unicode"/>
              </a:rPr>
              <a:t>5</a:t>
            </a:r>
            <a:endParaRPr baseline="31746" sz="1050">
              <a:latin typeface="Lucida Sans Unicode"/>
              <a:cs typeface="Lucida Sans Unicode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823885" y="1417749"/>
            <a:ext cx="1213485" cy="62103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220">
                <a:latin typeface="Lucida Sans Unicode"/>
                <a:cs typeface="Lucida Sans Unicode"/>
              </a:rPr>
              <a:t>⇔</a:t>
            </a:r>
            <a:r>
              <a:rPr dirty="0" sz="1000" spc="-220">
                <a:latin typeface="Lucida Sans Unicode"/>
                <a:cs typeface="Lucida Sans Unicode"/>
              </a:rPr>
              <a:t>  </a:t>
            </a:r>
            <a:r>
              <a:rPr dirty="0" sz="1000" spc="45">
                <a:latin typeface="Lucida Sans Unicode"/>
                <a:cs typeface="Lucida Sans Unicode"/>
              </a:rPr>
              <a:t> </a:t>
            </a:r>
            <a:r>
              <a:rPr dirty="0" sz="1000" spc="-45" i="1">
                <a:solidFill>
                  <a:srgbClr val="FF0000"/>
                </a:solidFill>
                <a:latin typeface="Trebuchet MS"/>
                <a:cs typeface="Trebuchet MS"/>
              </a:rPr>
              <a:t>x</a:t>
            </a:r>
            <a:r>
              <a:rPr dirty="0" sz="1000" spc="65" i="1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dirty="0" sz="1000" spc="40">
                <a:solidFill>
                  <a:srgbClr val="FF0000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25">
                <a:solidFill>
                  <a:srgbClr val="FF0000"/>
                </a:solidFill>
                <a:latin typeface="Lucida Sans Unicode"/>
                <a:cs typeface="Lucida Sans Unicode"/>
              </a:rPr>
              <a:t>−</a:t>
            </a: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8402</a:t>
            </a:r>
            <a:r>
              <a:rPr dirty="0" sz="1000" spc="-15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50" i="1">
                <a:latin typeface="Verdana"/>
                <a:cs typeface="Verdana"/>
              </a:rPr>
              <a:t>&lt;</a:t>
            </a:r>
            <a:r>
              <a:rPr dirty="0" sz="1000" spc="-75" i="1">
                <a:latin typeface="Verdana"/>
                <a:cs typeface="Verdana"/>
              </a:rPr>
              <a:t> </a:t>
            </a:r>
            <a:r>
              <a:rPr dirty="0" sz="1000" spc="-50">
                <a:latin typeface="Tahoma"/>
                <a:cs typeface="Tahoma"/>
              </a:rPr>
              <a:t>3</a:t>
            </a:r>
            <a:r>
              <a:rPr dirty="0" sz="1000" spc="40" i="1">
                <a:latin typeface="Verdana"/>
                <a:cs typeface="Verdana"/>
              </a:rPr>
              <a:t>/</a:t>
            </a:r>
            <a:r>
              <a:rPr dirty="0" sz="1000" spc="-50">
                <a:latin typeface="Tahoma"/>
                <a:cs typeface="Tahoma"/>
              </a:rPr>
              <a:t>2</a:t>
            </a:r>
            <a:endParaRPr sz="10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2"/>
              </a:spcBef>
            </a:pPr>
            <a:endParaRPr sz="1900">
              <a:latin typeface="Times New Roman"/>
              <a:cs typeface="Times New Roman"/>
            </a:endParaRPr>
          </a:p>
          <a:p>
            <a:pPr marL="38100">
              <a:lnSpc>
                <a:spcPct val="100000"/>
              </a:lnSpc>
            </a:pP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lo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g</a:t>
            </a:r>
            <a:r>
              <a:rPr dirty="0" baseline="-19841" sz="1050" spc="-44">
                <a:solidFill>
                  <a:srgbClr val="0000FF"/>
                </a:solidFill>
                <a:latin typeface="Lucida Sans Unicode"/>
                <a:cs typeface="Lucida Sans Unicode"/>
              </a:rPr>
              <a:t>2</a:t>
            </a:r>
            <a:r>
              <a:rPr dirty="0" sz="1000">
                <a:solidFill>
                  <a:srgbClr val="0000FF"/>
                </a:solidFill>
                <a:latin typeface="Tahoma"/>
                <a:cs typeface="Tahoma"/>
              </a:rPr>
              <a:t>(</a:t>
            </a:r>
            <a:r>
              <a:rPr dirty="0" sz="1000" spc="-45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r>
              <a:rPr dirty="0" sz="1000" spc="-210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baseline="31746" sz="1050" spc="-120">
                <a:solidFill>
                  <a:srgbClr val="0000FF"/>
                </a:solidFill>
                <a:latin typeface="Lucida Sans Unicode"/>
                <a:cs typeface="Lucida Sans Unicode"/>
              </a:rPr>
              <a:t>2</a:t>
            </a:r>
            <a:r>
              <a:rPr dirty="0" baseline="31746" sz="1050" spc="7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25">
                <a:solidFill>
                  <a:srgbClr val="0000FF"/>
                </a:solidFill>
                <a:latin typeface="Lucida Sans Unicode"/>
                <a:cs typeface="Lucida Sans Unicode"/>
              </a:rPr>
              <a:t>−</a:t>
            </a:r>
            <a:r>
              <a:rPr dirty="0" sz="1000" spc="-9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25">
                <a:solidFill>
                  <a:srgbClr val="0000FF"/>
                </a:solidFill>
                <a:latin typeface="Tahoma"/>
                <a:cs typeface="Tahoma"/>
              </a:rPr>
              <a:t>1)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9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698322" y="2203788"/>
            <a:ext cx="1911985" cy="21462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30">
                <a:latin typeface="Tahoma"/>
                <a:cs typeface="Tahoma"/>
              </a:rPr>
              <a:t>Condizione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di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esistenza:</a:t>
            </a:r>
            <a:r>
              <a:rPr dirty="0" sz="1000" spc="130">
                <a:latin typeface="Tahoma"/>
                <a:cs typeface="Tahoma"/>
              </a:rPr>
              <a:t> 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-210" i="1">
                <a:latin typeface="Trebuchet MS"/>
                <a:cs typeface="Trebuchet MS"/>
              </a:rPr>
              <a:t> </a:t>
            </a:r>
            <a:r>
              <a:rPr dirty="0" baseline="31746" sz="1050" spc="-120">
                <a:latin typeface="Lucida Sans Unicode"/>
                <a:cs typeface="Lucida Sans Unicode"/>
              </a:rPr>
              <a:t>2</a:t>
            </a:r>
            <a:r>
              <a:rPr dirty="0" baseline="31746" sz="1050" spc="75">
                <a:latin typeface="Lucida Sans Unicode"/>
                <a:cs typeface="Lucida Sans Unicode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50">
                <a:latin typeface="Tahoma"/>
                <a:cs typeface="Tahoma"/>
              </a:rPr>
              <a:t>1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50" i="1">
                <a:latin typeface="Verdana"/>
                <a:cs typeface="Verdana"/>
              </a:rPr>
              <a:t>&gt;</a:t>
            </a:r>
            <a:r>
              <a:rPr dirty="0" sz="1000" spc="-75" i="1">
                <a:latin typeface="Verdana"/>
                <a:cs typeface="Verdana"/>
              </a:rPr>
              <a:t> </a:t>
            </a:r>
            <a:r>
              <a:rPr dirty="0" sz="1000" spc="-50">
                <a:latin typeface="Tahoma"/>
                <a:cs typeface="Tahoma"/>
              </a:rPr>
              <a:t>0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746248" y="2227514"/>
            <a:ext cx="1163955" cy="5454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>
              <a:lnSpc>
                <a:spcPct val="100000"/>
              </a:lnSpc>
              <a:tabLst>
                <a:tab pos="287655" algn="l"/>
              </a:tabLst>
            </a:pPr>
            <a:r>
              <a:rPr dirty="0" sz="1000" spc="-220">
                <a:latin typeface="Lucida Sans Unicode"/>
                <a:cs typeface="Lucida Sans Unicode"/>
              </a:rPr>
              <a:t>⇔</a:t>
            </a:r>
            <a:r>
              <a:rPr dirty="0" sz="1000" spc="-220">
                <a:latin typeface="Lucida Sans Unicode"/>
                <a:cs typeface="Lucida Sans Unicode"/>
              </a:rPr>
              <a:t>	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65" i="1">
                <a:latin typeface="Trebuchet MS"/>
                <a:cs typeface="Trebuchet MS"/>
              </a:rPr>
              <a:t> </a:t>
            </a:r>
            <a:r>
              <a:rPr dirty="0" sz="1000" spc="-50" i="1">
                <a:latin typeface="Verdana"/>
                <a:cs typeface="Verdana"/>
              </a:rPr>
              <a:t>&lt;</a:t>
            </a:r>
            <a:r>
              <a:rPr dirty="0" sz="1000" spc="-75" i="1">
                <a:latin typeface="Verdana"/>
                <a:cs typeface="Verdana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50">
                <a:latin typeface="Tahoma"/>
                <a:cs typeface="Tahoma"/>
              </a:rPr>
              <a:t>1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65" i="1">
                <a:latin typeface="Trebuchet MS"/>
                <a:cs typeface="Trebuchet MS"/>
              </a:rPr>
              <a:t> </a:t>
            </a:r>
            <a:r>
              <a:rPr dirty="0" sz="1000" spc="-50" i="1">
                <a:latin typeface="Verdana"/>
                <a:cs typeface="Verdana"/>
              </a:rPr>
              <a:t>&gt;</a:t>
            </a:r>
            <a:r>
              <a:rPr dirty="0" sz="1000" spc="-75" i="1">
                <a:latin typeface="Verdana"/>
                <a:cs typeface="Verdana"/>
              </a:rPr>
              <a:t> </a:t>
            </a:r>
            <a:r>
              <a:rPr dirty="0" sz="1000" spc="-50">
                <a:latin typeface="Tahoma"/>
                <a:cs typeface="Tahoma"/>
              </a:rPr>
              <a:t>1</a:t>
            </a:r>
            <a:endParaRPr sz="10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37"/>
              </a:spcBef>
            </a:pPr>
            <a:endParaRPr sz="1350">
              <a:latin typeface="Times New Roman"/>
              <a:cs typeface="Times New Roman"/>
            </a:endParaRPr>
          </a:p>
          <a:p>
            <a:pPr algn="ctr" marL="24130">
              <a:lnSpc>
                <a:spcPct val="100000"/>
              </a:lnSpc>
              <a:tabLst>
                <a:tab pos="312420" algn="l"/>
              </a:tabLst>
            </a:pPr>
            <a:r>
              <a:rPr dirty="0" sz="1000" spc="-220">
                <a:latin typeface="Lucida Sans Unicode"/>
                <a:cs typeface="Lucida Sans Unicode"/>
              </a:rPr>
              <a:t>⇔</a:t>
            </a:r>
            <a:r>
              <a:rPr dirty="0" sz="1000" spc="-220">
                <a:latin typeface="Lucida Sans Unicode"/>
                <a:cs typeface="Lucida Sans Unicode"/>
              </a:rPr>
              <a:t>	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-210" i="1">
                <a:latin typeface="Trebuchet MS"/>
                <a:cs typeface="Trebuchet MS"/>
              </a:rPr>
              <a:t> </a:t>
            </a:r>
            <a:r>
              <a:rPr dirty="0" baseline="31746" sz="1050" spc="-120">
                <a:latin typeface="Lucida Sans Unicode"/>
                <a:cs typeface="Lucida Sans Unicode"/>
              </a:rPr>
              <a:t>2</a:t>
            </a:r>
            <a:r>
              <a:rPr dirty="0" baseline="31746" sz="1050" spc="157">
                <a:latin typeface="Lucida Sans Unicode"/>
                <a:cs typeface="Lucida Sans Unicode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513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891197" y="2558055"/>
            <a:ext cx="1908810" cy="21462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30">
                <a:latin typeface="Tahoma"/>
                <a:cs typeface="Tahoma"/>
              </a:rPr>
              <a:t>lo</a:t>
            </a:r>
            <a:r>
              <a:rPr dirty="0" sz="1000" spc="-30">
                <a:latin typeface="Tahoma"/>
                <a:cs typeface="Tahoma"/>
              </a:rPr>
              <a:t>g</a:t>
            </a:r>
            <a:r>
              <a:rPr dirty="0" baseline="-19841" sz="1050" spc="-44">
                <a:latin typeface="Lucida Sans Unicode"/>
                <a:cs typeface="Lucida Sans Unicode"/>
              </a:rPr>
              <a:t>2</a:t>
            </a:r>
            <a:r>
              <a:rPr dirty="0" sz="1000">
                <a:latin typeface="Tahoma"/>
                <a:cs typeface="Tahoma"/>
              </a:rPr>
              <a:t>(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-210" i="1">
                <a:latin typeface="Trebuchet MS"/>
                <a:cs typeface="Trebuchet MS"/>
              </a:rPr>
              <a:t> </a:t>
            </a:r>
            <a:r>
              <a:rPr dirty="0" baseline="31746" sz="1050" spc="-120">
                <a:latin typeface="Lucida Sans Unicode"/>
                <a:cs typeface="Lucida Sans Unicode"/>
              </a:rPr>
              <a:t>2</a:t>
            </a:r>
            <a:r>
              <a:rPr dirty="0" baseline="31746" sz="1050" spc="75">
                <a:latin typeface="Lucida Sans Unicode"/>
                <a:cs typeface="Lucida Sans Unicode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25">
                <a:latin typeface="Tahoma"/>
                <a:cs typeface="Tahoma"/>
              </a:rPr>
              <a:t>1)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9</a:t>
            </a:r>
            <a:r>
              <a:rPr dirty="0" sz="1000">
                <a:latin typeface="Tahoma"/>
                <a:cs typeface="Tahoma"/>
              </a:rPr>
              <a:t>  </a:t>
            </a:r>
            <a:r>
              <a:rPr dirty="0" sz="1000" spc="55">
                <a:latin typeface="Tahoma"/>
                <a:cs typeface="Tahoma"/>
              </a:rPr>
              <a:t> </a:t>
            </a:r>
            <a:r>
              <a:rPr dirty="0" sz="1000" spc="-220">
                <a:latin typeface="Lucida Sans Unicode"/>
                <a:cs typeface="Lucida Sans Unicode"/>
              </a:rPr>
              <a:t>⇔</a:t>
            </a:r>
            <a:r>
              <a:rPr dirty="0" sz="1000">
                <a:latin typeface="Lucida Sans Unicode"/>
                <a:cs typeface="Lucida Sans Unicode"/>
              </a:rPr>
              <a:t>  </a:t>
            </a:r>
            <a:r>
              <a:rPr dirty="0" sz="1000" spc="45">
                <a:latin typeface="Lucida Sans Unicode"/>
                <a:cs typeface="Lucida Sans Unicode"/>
              </a:rPr>
              <a:t> 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-210" i="1">
                <a:latin typeface="Trebuchet MS"/>
                <a:cs typeface="Trebuchet MS"/>
              </a:rPr>
              <a:t> </a:t>
            </a:r>
            <a:r>
              <a:rPr dirty="0" baseline="31746" sz="1050" spc="-120">
                <a:latin typeface="Lucida Sans Unicode"/>
                <a:cs typeface="Lucida Sans Unicode"/>
              </a:rPr>
              <a:t>2</a:t>
            </a:r>
            <a:r>
              <a:rPr dirty="0" baseline="31746" sz="1050" spc="75">
                <a:latin typeface="Lucida Sans Unicode"/>
                <a:cs typeface="Lucida Sans Unicode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50">
                <a:latin typeface="Tahoma"/>
                <a:cs typeface="Tahoma"/>
              </a:rPr>
              <a:t>1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2</a:t>
            </a:r>
            <a:r>
              <a:rPr dirty="0" baseline="31746" sz="1050" spc="-120">
                <a:latin typeface="Lucida Sans Unicode"/>
                <a:cs typeface="Lucida Sans Unicode"/>
              </a:rPr>
              <a:t>9</a:t>
            </a:r>
            <a:endParaRPr baseline="31746" sz="1050">
              <a:latin typeface="Lucida Sans Unicode"/>
              <a:cs typeface="Lucida Sans Unicode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901202" y="2785692"/>
            <a:ext cx="1029969" cy="1911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220">
                <a:latin typeface="Lucida Sans Unicode"/>
                <a:cs typeface="Lucida Sans Unicode"/>
              </a:rPr>
              <a:t>⇔</a:t>
            </a:r>
            <a:r>
              <a:rPr dirty="0" sz="1000" spc="-220">
                <a:latin typeface="Lucida Sans Unicode"/>
                <a:cs typeface="Lucida Sans Unicode"/>
              </a:rPr>
              <a:t>  </a:t>
            </a:r>
            <a:r>
              <a:rPr dirty="0" sz="1000" spc="45">
                <a:latin typeface="Lucida Sans Unicode"/>
                <a:cs typeface="Lucida Sans Unicode"/>
              </a:rPr>
              <a:t> </a:t>
            </a:r>
            <a:r>
              <a:rPr dirty="0" sz="1000" spc="-45" i="1">
                <a:solidFill>
                  <a:srgbClr val="FF0000"/>
                </a:solidFill>
                <a:latin typeface="Trebuchet MS"/>
                <a:cs typeface="Trebuchet MS"/>
              </a:rPr>
              <a:t>x</a:t>
            </a:r>
            <a:r>
              <a:rPr dirty="0" baseline="-11904" sz="1050" spc="-120">
                <a:solidFill>
                  <a:srgbClr val="FF0000"/>
                </a:solidFill>
                <a:latin typeface="Lucida Sans Unicode"/>
                <a:cs typeface="Lucida Sans Unicode"/>
              </a:rPr>
              <a:t>1</a:t>
            </a:r>
            <a:r>
              <a:rPr dirty="0" baseline="-11904" sz="1050" spc="15" i="1">
                <a:solidFill>
                  <a:srgbClr val="FF0000"/>
                </a:solidFill>
                <a:latin typeface="Lucida Sans"/>
                <a:cs typeface="Lucida Sans"/>
              </a:rPr>
              <a:t>,</a:t>
            </a:r>
            <a:r>
              <a:rPr dirty="0" baseline="-11904" sz="1050" spc="-120">
                <a:solidFill>
                  <a:srgbClr val="FF0000"/>
                </a:solidFill>
                <a:latin typeface="Lucida Sans Unicode"/>
                <a:cs typeface="Lucida Sans Unicode"/>
              </a:rPr>
              <a:t>2</a:t>
            </a:r>
            <a:r>
              <a:rPr dirty="0" baseline="-11904" sz="1050" spc="157">
                <a:solidFill>
                  <a:srgbClr val="FF0000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40">
                <a:solidFill>
                  <a:srgbClr val="FF0000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25">
                <a:solidFill>
                  <a:srgbClr val="FF0000"/>
                </a:solidFill>
                <a:latin typeface="Lucida Sans Unicode"/>
                <a:cs typeface="Lucida Sans Unicode"/>
              </a:rPr>
              <a:t>±</a:t>
            </a:r>
            <a:r>
              <a:rPr dirty="0" sz="1000">
                <a:solidFill>
                  <a:srgbClr val="FF0000"/>
                </a:solidFill>
                <a:latin typeface="Lucida Sans Unicode"/>
                <a:cs typeface="Lucida Sans Unicode"/>
              </a:rPr>
              <a:t>  </a:t>
            </a:r>
            <a:r>
              <a:rPr dirty="0" sz="1000" spc="-120">
                <a:solidFill>
                  <a:srgbClr val="FF0000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513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2610180" y="2667512"/>
            <a:ext cx="349250" cy="19748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35915" algn="l"/>
              </a:tabLst>
            </a:pPr>
            <a:r>
              <a:rPr dirty="0" sz="1000" spc="15">
                <a:solidFill>
                  <a:srgbClr val="FF0000"/>
                </a:solidFill>
                <a:latin typeface="Lucida Sans Unicode"/>
                <a:cs typeface="Lucida Sans Unicode"/>
              </a:rPr>
              <a:t>√</a:t>
            </a:r>
            <a:r>
              <a:rPr dirty="0" sz="1000" spc="-5" u="sng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1000" spc="-5" u="sng">
                <a:solidFill>
                  <a:srgbClr val="FF0000"/>
                </a:solidFill>
                <a:latin typeface="Times New Roman"/>
                <a:cs typeface="Times New Roman"/>
              </a:rPr>
              <a:t>	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0" y="3364623"/>
            <a:ext cx="1383030" cy="91440"/>
          </a:xfrm>
          <a:custGeom>
            <a:avLst/>
            <a:gdLst/>
            <a:ahLst/>
            <a:cxnLst/>
            <a:rect l="l" t="t" r="r" b="b"/>
            <a:pathLst>
              <a:path w="1383030" h="91439">
                <a:moveTo>
                  <a:pt x="0" y="91376"/>
                </a:moveTo>
                <a:lnTo>
                  <a:pt x="1382420" y="91376"/>
                </a:lnTo>
                <a:lnTo>
                  <a:pt x="1382420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1382420" y="3364623"/>
            <a:ext cx="1935480" cy="91440"/>
          </a:xfrm>
          <a:custGeom>
            <a:avLst/>
            <a:gdLst/>
            <a:ahLst/>
            <a:cxnLst/>
            <a:rect l="l" t="t" r="r" b="b"/>
            <a:pathLst>
              <a:path w="1935479" h="91439">
                <a:moveTo>
                  <a:pt x="0" y="91376"/>
                </a:moveTo>
                <a:lnTo>
                  <a:pt x="1935352" y="91376"/>
                </a:lnTo>
                <a:lnTo>
                  <a:pt x="1935352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3317760" y="3364623"/>
            <a:ext cx="829944" cy="91440"/>
          </a:xfrm>
          <a:custGeom>
            <a:avLst/>
            <a:gdLst/>
            <a:ahLst/>
            <a:cxnLst/>
            <a:rect l="l" t="t" r="r" b="b"/>
            <a:pathLst>
              <a:path w="829945" h="91439">
                <a:moveTo>
                  <a:pt x="0" y="91376"/>
                </a:moveTo>
                <a:lnTo>
                  <a:pt x="829411" y="91376"/>
                </a:lnTo>
                <a:lnTo>
                  <a:pt x="829411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4147172" y="3364623"/>
            <a:ext cx="461009" cy="91440"/>
          </a:xfrm>
          <a:custGeom>
            <a:avLst/>
            <a:gdLst/>
            <a:ahLst/>
            <a:cxnLst/>
            <a:rect l="l" t="t" r="r" b="b"/>
            <a:pathLst>
              <a:path w="461010" h="91439">
                <a:moveTo>
                  <a:pt x="0" y="91376"/>
                </a:moveTo>
                <a:lnTo>
                  <a:pt x="460832" y="91376"/>
                </a:lnTo>
                <a:lnTo>
                  <a:pt x="46083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Agnese</a:t>
            </a:r>
            <a:r>
              <a:rPr dirty="0" spc="15"/>
              <a:t> </a:t>
            </a:r>
            <a:r>
              <a:rPr dirty="0" spc="-10"/>
              <a:t>Di</a:t>
            </a:r>
            <a:r>
              <a:rPr dirty="0" spc="15"/>
              <a:t> </a:t>
            </a:r>
            <a:r>
              <a:rPr dirty="0" spc="-30"/>
              <a:t>Castro</a:t>
            </a:r>
          </a:p>
        </p:txBody>
      </p:sp>
      <p:sp>
        <p:nvSpPr>
          <p:cNvPr id="19" name="object 19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0"/>
              <a:t>Es</a:t>
            </a:r>
            <a:r>
              <a:rPr dirty="0" spc="-5"/>
              <a:t>p</a:t>
            </a:r>
            <a:r>
              <a:rPr dirty="0" spc="-40"/>
              <a:t>onenziale</a:t>
            </a:r>
            <a:r>
              <a:rPr dirty="0" spc="15"/>
              <a:t> </a:t>
            </a:r>
            <a:r>
              <a:rPr dirty="0" spc="50"/>
              <a:t>&amp;</a:t>
            </a:r>
            <a:r>
              <a:rPr dirty="0" spc="15"/>
              <a:t> </a:t>
            </a:r>
            <a:r>
              <a:rPr dirty="0" spc="-25"/>
              <a:t>Log</a:t>
            </a:r>
            <a:r>
              <a:rPr dirty="0" spc="-40"/>
              <a:t>a</a:t>
            </a:r>
            <a:r>
              <a:rPr dirty="0" spc="-25"/>
              <a:t>ritmo:</a:t>
            </a:r>
            <a:r>
              <a:rPr dirty="0" spc="75"/>
              <a:t> </a:t>
            </a:r>
            <a:r>
              <a:rPr dirty="0" spc="-35"/>
              <a:t>p</a:t>
            </a:r>
            <a:r>
              <a:rPr dirty="0" spc="-50"/>
              <a:t>a</a:t>
            </a:r>
            <a:r>
              <a:rPr dirty="0" spc="-25"/>
              <a:t>rte</a:t>
            </a:r>
            <a:r>
              <a:rPr dirty="0" spc="15"/>
              <a:t> </a:t>
            </a:r>
            <a:r>
              <a:rPr dirty="0" spc="-55"/>
              <a:t>3</a:t>
            </a:r>
          </a:p>
        </p:txBody>
      </p:sp>
      <p:sp>
        <p:nvSpPr>
          <p:cNvPr id="20" name="object 20"/>
          <p:cNvSpPr txBox="1"/>
          <p:nvPr/>
        </p:nvSpPr>
        <p:spPr>
          <a:xfrm>
            <a:off x="3458971" y="3367563"/>
            <a:ext cx="54737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25">
                <a:solidFill>
                  <a:srgbClr val="7A0000"/>
                </a:solidFill>
                <a:latin typeface="Lucida Sans Unicode"/>
                <a:cs typeface="Lucida Sans Unicode"/>
              </a:rPr>
              <a:t>Unitelma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Sapienza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4280865" y="3367563"/>
            <a:ext cx="19367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5">
                <a:solidFill>
                  <a:srgbClr val="FFFFFF"/>
                </a:solidFill>
                <a:latin typeface="Lucida Sans Unicode"/>
                <a:cs typeface="Lucida Sans Unicode"/>
              </a:rPr>
              <a:t>11/27</a:t>
            </a:r>
            <a:endParaRPr sz="5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7630" y="24034"/>
            <a:ext cx="48895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Soluzioni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45">
                <a:solidFill>
                  <a:srgbClr val="7A0000"/>
                </a:solidFill>
                <a:latin typeface="Lucida Sans Unicode"/>
                <a:cs typeface="Lucida Sans Unicode"/>
              </a:rPr>
              <a:t>esempi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1891258" y="518170"/>
            <a:ext cx="233045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35">
                <a:solidFill>
                  <a:srgbClr val="0000FF"/>
                </a:solidFill>
                <a:latin typeface="Tahoma"/>
                <a:cs typeface="Tahoma"/>
              </a:rPr>
              <a:t>log</a:t>
            </a:r>
            <a:r>
              <a:rPr dirty="0" sz="1000" spc="-185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500" spc="-55">
                <a:solidFill>
                  <a:srgbClr val="0000FF"/>
                </a:solidFill>
                <a:latin typeface="Lucida Sans Unicode"/>
                <a:cs typeface="Lucida Sans Unicode"/>
              </a:rPr>
              <a:t>1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2077656" y="635851"/>
            <a:ext cx="33655" cy="0"/>
          </a:xfrm>
          <a:custGeom>
            <a:avLst/>
            <a:gdLst/>
            <a:ahLst/>
            <a:cxnLst/>
            <a:rect l="l" t="t" r="r" b="b"/>
            <a:pathLst>
              <a:path w="33655" h="0">
                <a:moveTo>
                  <a:pt x="0" y="0"/>
                </a:moveTo>
                <a:lnTo>
                  <a:pt x="33604" y="0"/>
                </a:lnTo>
              </a:path>
            </a:pathLst>
          </a:custGeom>
          <a:ln w="4305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2169045" y="594423"/>
            <a:ext cx="288290" cy="0"/>
          </a:xfrm>
          <a:custGeom>
            <a:avLst/>
            <a:gdLst/>
            <a:ahLst/>
            <a:cxnLst/>
            <a:rect l="l" t="t" r="r" b="b"/>
            <a:pathLst>
              <a:path w="288289" h="0">
                <a:moveTo>
                  <a:pt x="0" y="0"/>
                </a:moveTo>
                <a:lnTo>
                  <a:pt x="287845" y="0"/>
                </a:lnTo>
              </a:path>
            </a:pathLst>
          </a:custGeom>
          <a:ln w="5054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2064956" y="604962"/>
            <a:ext cx="393065" cy="1911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22222" sz="750" spc="-82">
                <a:solidFill>
                  <a:srgbClr val="0000FF"/>
                </a:solidFill>
                <a:latin typeface="Lucida Sans Unicode"/>
                <a:cs typeface="Lucida Sans Unicode"/>
              </a:rPr>
              <a:t>3</a:t>
            </a:r>
            <a:r>
              <a:rPr dirty="0" baseline="22222" sz="750" spc="-82">
                <a:solidFill>
                  <a:srgbClr val="0000FF"/>
                </a:solidFill>
                <a:latin typeface="Lucida Sans Unicode"/>
                <a:cs typeface="Lucida Sans Unicode"/>
              </a:rPr>
              <a:t>  </a:t>
            </a:r>
            <a:r>
              <a:rPr dirty="0" baseline="22222" sz="750" spc="-30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3</a:t>
            </a:r>
            <a:r>
              <a:rPr dirty="0" sz="1000" spc="-95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25">
                <a:solidFill>
                  <a:srgbClr val="0000FF"/>
                </a:solidFill>
                <a:latin typeface="Lucida Sans Unicode"/>
                <a:cs typeface="Lucida Sans Unicode"/>
              </a:rPr>
              <a:t>−</a:t>
            </a:r>
            <a:r>
              <a:rPr dirty="0" sz="1000" spc="-9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45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endParaRPr sz="1000">
              <a:latin typeface="Trebuchet MS"/>
              <a:cs typeface="Trebuchet MS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156345" y="432585"/>
            <a:ext cx="31369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45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r>
              <a:rPr dirty="0" sz="1000" spc="10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+</a:t>
            </a:r>
            <a:r>
              <a:rPr dirty="0" sz="1000" spc="-95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2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494521" y="518170"/>
            <a:ext cx="22225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5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0" y="3364623"/>
            <a:ext cx="1383030" cy="91440"/>
          </a:xfrm>
          <a:custGeom>
            <a:avLst/>
            <a:gdLst/>
            <a:ahLst/>
            <a:cxnLst/>
            <a:rect l="l" t="t" r="r" b="b"/>
            <a:pathLst>
              <a:path w="1383030" h="91439">
                <a:moveTo>
                  <a:pt x="0" y="91376"/>
                </a:moveTo>
                <a:lnTo>
                  <a:pt x="1382420" y="91376"/>
                </a:lnTo>
                <a:lnTo>
                  <a:pt x="1382420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1382420" y="3364623"/>
            <a:ext cx="1935480" cy="91440"/>
          </a:xfrm>
          <a:custGeom>
            <a:avLst/>
            <a:gdLst/>
            <a:ahLst/>
            <a:cxnLst/>
            <a:rect l="l" t="t" r="r" b="b"/>
            <a:pathLst>
              <a:path w="1935479" h="91439">
                <a:moveTo>
                  <a:pt x="0" y="91376"/>
                </a:moveTo>
                <a:lnTo>
                  <a:pt x="1935352" y="91376"/>
                </a:lnTo>
                <a:lnTo>
                  <a:pt x="193535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3317760" y="3364623"/>
            <a:ext cx="829944" cy="91440"/>
          </a:xfrm>
          <a:custGeom>
            <a:avLst/>
            <a:gdLst/>
            <a:ahLst/>
            <a:cxnLst/>
            <a:rect l="l" t="t" r="r" b="b"/>
            <a:pathLst>
              <a:path w="829945" h="91439">
                <a:moveTo>
                  <a:pt x="0" y="91376"/>
                </a:moveTo>
                <a:lnTo>
                  <a:pt x="829411" y="91376"/>
                </a:lnTo>
                <a:lnTo>
                  <a:pt x="829411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4147172" y="3364623"/>
            <a:ext cx="461009" cy="91440"/>
          </a:xfrm>
          <a:custGeom>
            <a:avLst/>
            <a:gdLst/>
            <a:ahLst/>
            <a:cxnLst/>
            <a:rect l="l" t="t" r="r" b="b"/>
            <a:pathLst>
              <a:path w="461010" h="91439">
                <a:moveTo>
                  <a:pt x="0" y="91376"/>
                </a:moveTo>
                <a:lnTo>
                  <a:pt x="460832" y="91376"/>
                </a:lnTo>
                <a:lnTo>
                  <a:pt x="46083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Agnese</a:t>
            </a:r>
            <a:r>
              <a:rPr dirty="0" spc="15"/>
              <a:t> </a:t>
            </a:r>
            <a:r>
              <a:rPr dirty="0" spc="-10"/>
              <a:t>Di</a:t>
            </a:r>
            <a:r>
              <a:rPr dirty="0" spc="15"/>
              <a:t> </a:t>
            </a:r>
            <a:r>
              <a:rPr dirty="0" spc="-30"/>
              <a:t>Castro</a:t>
            </a:r>
          </a:p>
        </p:txBody>
      </p:sp>
      <p:sp>
        <p:nvSpPr>
          <p:cNvPr id="15" name="object 15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0"/>
              <a:t>Es</a:t>
            </a:r>
            <a:r>
              <a:rPr dirty="0" spc="-5"/>
              <a:t>p</a:t>
            </a:r>
            <a:r>
              <a:rPr dirty="0" spc="-40"/>
              <a:t>onenziale</a:t>
            </a:r>
            <a:r>
              <a:rPr dirty="0" spc="15"/>
              <a:t> </a:t>
            </a:r>
            <a:r>
              <a:rPr dirty="0" spc="50"/>
              <a:t>&amp;</a:t>
            </a:r>
            <a:r>
              <a:rPr dirty="0" spc="15"/>
              <a:t> </a:t>
            </a:r>
            <a:r>
              <a:rPr dirty="0" spc="-25"/>
              <a:t>Log</a:t>
            </a:r>
            <a:r>
              <a:rPr dirty="0" spc="-40"/>
              <a:t>a</a:t>
            </a:r>
            <a:r>
              <a:rPr dirty="0" spc="-25"/>
              <a:t>ritmo:</a:t>
            </a:r>
            <a:r>
              <a:rPr dirty="0" spc="75"/>
              <a:t> </a:t>
            </a:r>
            <a:r>
              <a:rPr dirty="0" spc="-35"/>
              <a:t>p</a:t>
            </a:r>
            <a:r>
              <a:rPr dirty="0" spc="-50"/>
              <a:t>a</a:t>
            </a:r>
            <a:r>
              <a:rPr dirty="0" spc="-25"/>
              <a:t>rte</a:t>
            </a:r>
            <a:r>
              <a:rPr dirty="0" spc="15"/>
              <a:t> </a:t>
            </a:r>
            <a:r>
              <a:rPr dirty="0" spc="-55"/>
              <a:t>3</a:t>
            </a:r>
          </a:p>
        </p:txBody>
      </p:sp>
      <p:sp>
        <p:nvSpPr>
          <p:cNvPr id="16" name="object 16"/>
          <p:cNvSpPr txBox="1"/>
          <p:nvPr/>
        </p:nvSpPr>
        <p:spPr>
          <a:xfrm>
            <a:off x="3458971" y="3367563"/>
            <a:ext cx="54737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25">
                <a:solidFill>
                  <a:srgbClr val="7A0000"/>
                </a:solidFill>
                <a:latin typeface="Lucida Sans Unicode"/>
                <a:cs typeface="Lucida Sans Unicode"/>
              </a:rPr>
              <a:t>Unitelma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Sapienza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4280865" y="3367563"/>
            <a:ext cx="19367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5">
                <a:solidFill>
                  <a:srgbClr val="FFFFFF"/>
                </a:solidFill>
                <a:latin typeface="Lucida Sans Unicode"/>
                <a:cs typeface="Lucida Sans Unicode"/>
              </a:rPr>
              <a:t>12/27</a:t>
            </a:r>
            <a:endParaRPr sz="5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7630" y="24034"/>
            <a:ext cx="48895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Soluzioni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45">
                <a:solidFill>
                  <a:srgbClr val="7A0000"/>
                </a:solidFill>
                <a:latin typeface="Lucida Sans Unicode"/>
                <a:cs typeface="Lucida Sans Unicode"/>
              </a:rPr>
              <a:t>esempi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1891258" y="518170"/>
            <a:ext cx="233045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35">
                <a:solidFill>
                  <a:srgbClr val="0000FF"/>
                </a:solidFill>
                <a:latin typeface="Tahoma"/>
                <a:cs typeface="Tahoma"/>
              </a:rPr>
              <a:t>log</a:t>
            </a:r>
            <a:r>
              <a:rPr dirty="0" sz="1000" spc="-185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500" spc="-55">
                <a:solidFill>
                  <a:srgbClr val="0000FF"/>
                </a:solidFill>
                <a:latin typeface="Lucida Sans Unicode"/>
                <a:cs typeface="Lucida Sans Unicode"/>
              </a:rPr>
              <a:t>1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2077656" y="635851"/>
            <a:ext cx="33655" cy="0"/>
          </a:xfrm>
          <a:custGeom>
            <a:avLst/>
            <a:gdLst/>
            <a:ahLst/>
            <a:cxnLst/>
            <a:rect l="l" t="t" r="r" b="b"/>
            <a:pathLst>
              <a:path w="33655" h="0">
                <a:moveTo>
                  <a:pt x="0" y="0"/>
                </a:moveTo>
                <a:lnTo>
                  <a:pt x="33604" y="0"/>
                </a:lnTo>
              </a:path>
            </a:pathLst>
          </a:custGeom>
          <a:ln w="4305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2169045" y="594423"/>
            <a:ext cx="288290" cy="0"/>
          </a:xfrm>
          <a:custGeom>
            <a:avLst/>
            <a:gdLst/>
            <a:ahLst/>
            <a:cxnLst/>
            <a:rect l="l" t="t" r="r" b="b"/>
            <a:pathLst>
              <a:path w="288289" h="0">
                <a:moveTo>
                  <a:pt x="0" y="0"/>
                </a:moveTo>
                <a:lnTo>
                  <a:pt x="287845" y="0"/>
                </a:lnTo>
              </a:path>
            </a:pathLst>
          </a:custGeom>
          <a:ln w="5054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2064956" y="604962"/>
            <a:ext cx="393065" cy="1911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22222" sz="750" spc="-82">
                <a:solidFill>
                  <a:srgbClr val="0000FF"/>
                </a:solidFill>
                <a:latin typeface="Lucida Sans Unicode"/>
                <a:cs typeface="Lucida Sans Unicode"/>
              </a:rPr>
              <a:t>3</a:t>
            </a:r>
            <a:r>
              <a:rPr dirty="0" baseline="22222" sz="750" spc="-82">
                <a:solidFill>
                  <a:srgbClr val="0000FF"/>
                </a:solidFill>
                <a:latin typeface="Lucida Sans Unicode"/>
                <a:cs typeface="Lucida Sans Unicode"/>
              </a:rPr>
              <a:t>  </a:t>
            </a:r>
            <a:r>
              <a:rPr dirty="0" baseline="22222" sz="750" spc="-30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3</a:t>
            </a:r>
            <a:r>
              <a:rPr dirty="0" sz="1000" spc="-95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25">
                <a:solidFill>
                  <a:srgbClr val="0000FF"/>
                </a:solidFill>
                <a:latin typeface="Lucida Sans Unicode"/>
                <a:cs typeface="Lucida Sans Unicode"/>
              </a:rPr>
              <a:t>−</a:t>
            </a:r>
            <a:r>
              <a:rPr dirty="0" sz="1000" spc="-9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45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endParaRPr sz="1000">
              <a:latin typeface="Trebuchet MS"/>
              <a:cs typeface="Trebuchet MS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156345" y="432585"/>
            <a:ext cx="31369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45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r>
              <a:rPr dirty="0" sz="1000" spc="10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+</a:t>
            </a:r>
            <a:r>
              <a:rPr dirty="0" sz="1000" spc="-95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2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494521" y="518170"/>
            <a:ext cx="22225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5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306969" y="927110"/>
            <a:ext cx="128270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30">
                <a:latin typeface="Tahoma"/>
                <a:cs typeface="Tahoma"/>
              </a:rPr>
              <a:t>Condizione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di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esistenza: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705493" y="841512"/>
            <a:ext cx="31369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10" i="1">
                <a:latin typeface="Trebuchet MS"/>
                <a:cs typeface="Trebuchet MS"/>
              </a:rPr>
              <a:t> </a:t>
            </a:r>
            <a:r>
              <a:rPr dirty="0" sz="1000" spc="40">
                <a:latin typeface="Tahoma"/>
                <a:cs typeface="Tahoma"/>
              </a:rPr>
              <a:t>+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2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2718193" y="1003363"/>
            <a:ext cx="288290" cy="0"/>
          </a:xfrm>
          <a:custGeom>
            <a:avLst/>
            <a:gdLst/>
            <a:ahLst/>
            <a:cxnLst/>
            <a:rect l="l" t="t" r="r" b="b"/>
            <a:pathLst>
              <a:path w="288289" h="0">
                <a:moveTo>
                  <a:pt x="0" y="0"/>
                </a:moveTo>
                <a:lnTo>
                  <a:pt x="287845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 txBox="1"/>
          <p:nvPr/>
        </p:nvSpPr>
        <p:spPr>
          <a:xfrm>
            <a:off x="2705493" y="1013902"/>
            <a:ext cx="301625" cy="1911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0">
                <a:latin typeface="Tahoma"/>
                <a:cs typeface="Tahoma"/>
              </a:rPr>
              <a:t>3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endParaRPr sz="1000">
              <a:latin typeface="Trebuchet MS"/>
              <a:cs typeface="Trebuchet MS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3043669" y="927110"/>
            <a:ext cx="25781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0" i="1">
                <a:latin typeface="Verdana"/>
                <a:cs typeface="Verdana"/>
              </a:rPr>
              <a:t>&gt;</a:t>
            </a:r>
            <a:r>
              <a:rPr dirty="0" sz="1000" spc="-75" i="1">
                <a:latin typeface="Verdana"/>
                <a:cs typeface="Verdana"/>
              </a:rPr>
              <a:t> </a:t>
            </a:r>
            <a:r>
              <a:rPr dirty="0" sz="1000" spc="-50">
                <a:latin typeface="Tahoma"/>
                <a:cs typeface="Tahoma"/>
              </a:rPr>
              <a:t>0</a:t>
            </a:r>
            <a:r>
              <a:rPr dirty="0" sz="1000" spc="-95" i="1">
                <a:latin typeface="Verdana"/>
                <a:cs typeface="Verdana"/>
              </a:rPr>
              <a:t>.</a:t>
            </a:r>
            <a:endParaRPr sz="1000">
              <a:latin typeface="Verdana"/>
              <a:cs typeface="Verdana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924826" y="1195956"/>
            <a:ext cx="2758440" cy="1911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10" i="1">
                <a:latin typeface="Trebuchet MS"/>
                <a:cs typeface="Trebuchet MS"/>
              </a:rPr>
              <a:t> </a:t>
            </a:r>
            <a:r>
              <a:rPr dirty="0" sz="1000" spc="40">
                <a:latin typeface="Tahoma"/>
                <a:cs typeface="Tahoma"/>
              </a:rPr>
              <a:t>+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2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50" i="1">
                <a:latin typeface="Verdana"/>
                <a:cs typeface="Verdana"/>
              </a:rPr>
              <a:t>&gt;</a:t>
            </a:r>
            <a:r>
              <a:rPr dirty="0" sz="1000" spc="-75" i="1">
                <a:latin typeface="Verdana"/>
                <a:cs typeface="Verdana"/>
              </a:rPr>
              <a:t> </a:t>
            </a:r>
            <a:r>
              <a:rPr dirty="0" sz="1000" spc="-50">
                <a:latin typeface="Tahoma"/>
                <a:cs typeface="Tahoma"/>
              </a:rPr>
              <a:t>0</a:t>
            </a:r>
            <a:r>
              <a:rPr dirty="0" sz="1000">
                <a:latin typeface="Tahoma"/>
                <a:cs typeface="Tahoma"/>
              </a:rPr>
              <a:t> </a:t>
            </a:r>
            <a:r>
              <a:rPr dirty="0" sz="1000" spc="145">
                <a:latin typeface="Tahoma"/>
                <a:cs typeface="Tahoma"/>
              </a:rPr>
              <a:t> </a:t>
            </a:r>
            <a:r>
              <a:rPr dirty="0" sz="1000" spc="-220">
                <a:latin typeface="Lucida Sans Unicode"/>
                <a:cs typeface="Lucida Sans Unicode"/>
              </a:rPr>
              <a:t>⇔</a:t>
            </a:r>
            <a:r>
              <a:rPr dirty="0" sz="1000">
                <a:latin typeface="Lucida Sans Unicode"/>
                <a:cs typeface="Lucida Sans Unicode"/>
              </a:rPr>
              <a:t> </a:t>
            </a:r>
            <a:r>
              <a:rPr dirty="0" sz="1000" spc="140">
                <a:latin typeface="Lucida Sans Unicode"/>
                <a:cs typeface="Lucida Sans Unicode"/>
              </a:rPr>
              <a:t> 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65" i="1">
                <a:latin typeface="Trebuchet MS"/>
                <a:cs typeface="Trebuchet MS"/>
              </a:rPr>
              <a:t> </a:t>
            </a:r>
            <a:r>
              <a:rPr dirty="0" sz="1000" spc="-50" i="1">
                <a:latin typeface="Verdana"/>
                <a:cs typeface="Verdana"/>
              </a:rPr>
              <a:t>&gt;</a:t>
            </a:r>
            <a:r>
              <a:rPr dirty="0" sz="1000" spc="-75" i="1">
                <a:latin typeface="Verdana"/>
                <a:cs typeface="Verdana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50">
                <a:latin typeface="Tahoma"/>
                <a:cs typeface="Tahoma"/>
              </a:rPr>
              <a:t>2</a:t>
            </a:r>
            <a:r>
              <a:rPr dirty="0" sz="1000">
                <a:latin typeface="Tahoma"/>
                <a:cs typeface="Tahoma"/>
              </a:rPr>
              <a:t>  </a:t>
            </a:r>
            <a:r>
              <a:rPr dirty="0" sz="1000" spc="55">
                <a:latin typeface="Tahoma"/>
                <a:cs typeface="Tahoma"/>
              </a:rPr>
              <a:t> 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>
                <a:latin typeface="Tahoma"/>
                <a:cs typeface="Tahoma"/>
              </a:rPr>
              <a:t>  </a:t>
            </a:r>
            <a:r>
              <a:rPr dirty="0" sz="1000" spc="5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3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65" i="1">
                <a:latin typeface="Trebuchet MS"/>
                <a:cs typeface="Trebuchet MS"/>
              </a:rPr>
              <a:t> </a:t>
            </a:r>
            <a:r>
              <a:rPr dirty="0" sz="1000" spc="-50" i="1">
                <a:latin typeface="Verdana"/>
                <a:cs typeface="Verdana"/>
              </a:rPr>
              <a:t>&gt;</a:t>
            </a:r>
            <a:r>
              <a:rPr dirty="0" sz="1000" spc="-75" i="1">
                <a:latin typeface="Verdana"/>
                <a:cs typeface="Verdana"/>
              </a:rPr>
              <a:t> </a:t>
            </a:r>
            <a:r>
              <a:rPr dirty="0" sz="1000" spc="-50">
                <a:latin typeface="Tahoma"/>
                <a:cs typeface="Tahoma"/>
              </a:rPr>
              <a:t>0</a:t>
            </a:r>
            <a:r>
              <a:rPr dirty="0" sz="1000">
                <a:latin typeface="Tahoma"/>
                <a:cs typeface="Tahoma"/>
              </a:rPr>
              <a:t> </a:t>
            </a:r>
            <a:r>
              <a:rPr dirty="0" sz="1000" spc="145">
                <a:latin typeface="Tahoma"/>
                <a:cs typeface="Tahoma"/>
              </a:rPr>
              <a:t> </a:t>
            </a:r>
            <a:r>
              <a:rPr dirty="0" sz="1000" spc="-220">
                <a:latin typeface="Lucida Sans Unicode"/>
                <a:cs typeface="Lucida Sans Unicode"/>
              </a:rPr>
              <a:t>⇔</a:t>
            </a:r>
            <a:r>
              <a:rPr dirty="0" sz="1000">
                <a:latin typeface="Lucida Sans Unicode"/>
                <a:cs typeface="Lucida Sans Unicode"/>
              </a:rPr>
              <a:t> </a:t>
            </a:r>
            <a:r>
              <a:rPr dirty="0" sz="1000" spc="140">
                <a:latin typeface="Lucida Sans Unicode"/>
                <a:cs typeface="Lucida Sans Unicode"/>
              </a:rPr>
              <a:t> 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65" i="1">
                <a:latin typeface="Trebuchet MS"/>
                <a:cs typeface="Trebuchet MS"/>
              </a:rPr>
              <a:t> </a:t>
            </a:r>
            <a:r>
              <a:rPr dirty="0" sz="1000" spc="-50" i="1">
                <a:latin typeface="Verdana"/>
                <a:cs typeface="Verdana"/>
              </a:rPr>
              <a:t>&lt;</a:t>
            </a:r>
            <a:r>
              <a:rPr dirty="0" sz="1000" spc="-75" i="1">
                <a:latin typeface="Verdana"/>
                <a:cs typeface="Verdana"/>
              </a:rPr>
              <a:t> </a:t>
            </a:r>
            <a:r>
              <a:rPr dirty="0" sz="1000" spc="-50">
                <a:latin typeface="Tahoma"/>
                <a:cs typeface="Tahoma"/>
              </a:rPr>
              <a:t>3</a:t>
            </a:r>
            <a:r>
              <a:rPr dirty="0" sz="1000" spc="-95" i="1">
                <a:latin typeface="Verdana"/>
                <a:cs typeface="Verdana"/>
              </a:rPr>
              <a:t>.</a:t>
            </a:r>
            <a:endParaRPr sz="1000">
              <a:latin typeface="Verdana"/>
              <a:cs typeface="Verdana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0" y="3364623"/>
            <a:ext cx="1383030" cy="91440"/>
          </a:xfrm>
          <a:custGeom>
            <a:avLst/>
            <a:gdLst/>
            <a:ahLst/>
            <a:cxnLst/>
            <a:rect l="l" t="t" r="r" b="b"/>
            <a:pathLst>
              <a:path w="1383030" h="91439">
                <a:moveTo>
                  <a:pt x="0" y="91376"/>
                </a:moveTo>
                <a:lnTo>
                  <a:pt x="1382420" y="91376"/>
                </a:lnTo>
                <a:lnTo>
                  <a:pt x="1382420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1382420" y="3364623"/>
            <a:ext cx="1935480" cy="91440"/>
          </a:xfrm>
          <a:custGeom>
            <a:avLst/>
            <a:gdLst/>
            <a:ahLst/>
            <a:cxnLst/>
            <a:rect l="l" t="t" r="r" b="b"/>
            <a:pathLst>
              <a:path w="1935479" h="91439">
                <a:moveTo>
                  <a:pt x="0" y="91376"/>
                </a:moveTo>
                <a:lnTo>
                  <a:pt x="1935352" y="91376"/>
                </a:lnTo>
                <a:lnTo>
                  <a:pt x="193535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3317760" y="3364623"/>
            <a:ext cx="829944" cy="91440"/>
          </a:xfrm>
          <a:custGeom>
            <a:avLst/>
            <a:gdLst/>
            <a:ahLst/>
            <a:cxnLst/>
            <a:rect l="l" t="t" r="r" b="b"/>
            <a:pathLst>
              <a:path w="829945" h="91439">
                <a:moveTo>
                  <a:pt x="0" y="91376"/>
                </a:moveTo>
                <a:lnTo>
                  <a:pt x="829411" y="91376"/>
                </a:lnTo>
                <a:lnTo>
                  <a:pt x="829411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4147172" y="3364623"/>
            <a:ext cx="461009" cy="91440"/>
          </a:xfrm>
          <a:custGeom>
            <a:avLst/>
            <a:gdLst/>
            <a:ahLst/>
            <a:cxnLst/>
            <a:rect l="l" t="t" r="r" b="b"/>
            <a:pathLst>
              <a:path w="461010" h="91439">
                <a:moveTo>
                  <a:pt x="0" y="91376"/>
                </a:moveTo>
                <a:lnTo>
                  <a:pt x="460832" y="91376"/>
                </a:lnTo>
                <a:lnTo>
                  <a:pt x="46083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Agnese</a:t>
            </a:r>
            <a:r>
              <a:rPr dirty="0" spc="15"/>
              <a:t> </a:t>
            </a:r>
            <a:r>
              <a:rPr dirty="0" spc="-10"/>
              <a:t>Di</a:t>
            </a:r>
            <a:r>
              <a:rPr dirty="0" spc="15"/>
              <a:t> </a:t>
            </a:r>
            <a:r>
              <a:rPr dirty="0" spc="-30"/>
              <a:t>Castro</a:t>
            </a:r>
          </a:p>
        </p:txBody>
      </p:sp>
      <p:sp>
        <p:nvSpPr>
          <p:cNvPr id="21" name="object 21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0"/>
              <a:t>Es</a:t>
            </a:r>
            <a:r>
              <a:rPr dirty="0" spc="-5"/>
              <a:t>p</a:t>
            </a:r>
            <a:r>
              <a:rPr dirty="0" spc="-40"/>
              <a:t>onenziale</a:t>
            </a:r>
            <a:r>
              <a:rPr dirty="0" spc="15"/>
              <a:t> </a:t>
            </a:r>
            <a:r>
              <a:rPr dirty="0" spc="50"/>
              <a:t>&amp;</a:t>
            </a:r>
            <a:r>
              <a:rPr dirty="0" spc="15"/>
              <a:t> </a:t>
            </a:r>
            <a:r>
              <a:rPr dirty="0" spc="-25"/>
              <a:t>Log</a:t>
            </a:r>
            <a:r>
              <a:rPr dirty="0" spc="-40"/>
              <a:t>a</a:t>
            </a:r>
            <a:r>
              <a:rPr dirty="0" spc="-25"/>
              <a:t>ritmo:</a:t>
            </a:r>
            <a:r>
              <a:rPr dirty="0" spc="75"/>
              <a:t> </a:t>
            </a:r>
            <a:r>
              <a:rPr dirty="0" spc="-35"/>
              <a:t>p</a:t>
            </a:r>
            <a:r>
              <a:rPr dirty="0" spc="-50"/>
              <a:t>a</a:t>
            </a:r>
            <a:r>
              <a:rPr dirty="0" spc="-25"/>
              <a:t>rte</a:t>
            </a:r>
            <a:r>
              <a:rPr dirty="0" spc="15"/>
              <a:t> </a:t>
            </a:r>
            <a:r>
              <a:rPr dirty="0" spc="-55"/>
              <a:t>3</a:t>
            </a:r>
          </a:p>
        </p:txBody>
      </p:sp>
      <p:sp>
        <p:nvSpPr>
          <p:cNvPr id="22" name="object 22"/>
          <p:cNvSpPr txBox="1"/>
          <p:nvPr/>
        </p:nvSpPr>
        <p:spPr>
          <a:xfrm>
            <a:off x="3458971" y="3367563"/>
            <a:ext cx="54737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25">
                <a:solidFill>
                  <a:srgbClr val="7A0000"/>
                </a:solidFill>
                <a:latin typeface="Lucida Sans Unicode"/>
                <a:cs typeface="Lucida Sans Unicode"/>
              </a:rPr>
              <a:t>Unitelma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Sapienza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4280865" y="3367563"/>
            <a:ext cx="19367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5">
                <a:solidFill>
                  <a:srgbClr val="FFFFFF"/>
                </a:solidFill>
                <a:latin typeface="Lucida Sans Unicode"/>
                <a:cs typeface="Lucida Sans Unicode"/>
              </a:rPr>
              <a:t>12/27</a:t>
            </a:r>
            <a:endParaRPr sz="5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7630" y="24034"/>
            <a:ext cx="48895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Soluzioni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45">
                <a:solidFill>
                  <a:srgbClr val="7A0000"/>
                </a:solidFill>
                <a:latin typeface="Lucida Sans Unicode"/>
                <a:cs typeface="Lucida Sans Unicode"/>
              </a:rPr>
              <a:t>esempi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1891258" y="518170"/>
            <a:ext cx="233045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35">
                <a:solidFill>
                  <a:srgbClr val="0000FF"/>
                </a:solidFill>
                <a:latin typeface="Tahoma"/>
                <a:cs typeface="Tahoma"/>
              </a:rPr>
              <a:t>log</a:t>
            </a:r>
            <a:r>
              <a:rPr dirty="0" sz="1000" spc="-185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500" spc="-55">
                <a:solidFill>
                  <a:srgbClr val="0000FF"/>
                </a:solidFill>
                <a:latin typeface="Lucida Sans Unicode"/>
                <a:cs typeface="Lucida Sans Unicode"/>
              </a:rPr>
              <a:t>1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2077656" y="635851"/>
            <a:ext cx="33655" cy="0"/>
          </a:xfrm>
          <a:custGeom>
            <a:avLst/>
            <a:gdLst/>
            <a:ahLst/>
            <a:cxnLst/>
            <a:rect l="l" t="t" r="r" b="b"/>
            <a:pathLst>
              <a:path w="33655" h="0">
                <a:moveTo>
                  <a:pt x="0" y="0"/>
                </a:moveTo>
                <a:lnTo>
                  <a:pt x="33604" y="0"/>
                </a:lnTo>
              </a:path>
            </a:pathLst>
          </a:custGeom>
          <a:ln w="4305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2169045" y="594423"/>
            <a:ext cx="288290" cy="0"/>
          </a:xfrm>
          <a:custGeom>
            <a:avLst/>
            <a:gdLst/>
            <a:ahLst/>
            <a:cxnLst/>
            <a:rect l="l" t="t" r="r" b="b"/>
            <a:pathLst>
              <a:path w="288289" h="0">
                <a:moveTo>
                  <a:pt x="0" y="0"/>
                </a:moveTo>
                <a:lnTo>
                  <a:pt x="287845" y="0"/>
                </a:lnTo>
              </a:path>
            </a:pathLst>
          </a:custGeom>
          <a:ln w="5054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2064956" y="604962"/>
            <a:ext cx="393065" cy="1911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22222" sz="750" spc="-82">
                <a:solidFill>
                  <a:srgbClr val="0000FF"/>
                </a:solidFill>
                <a:latin typeface="Lucida Sans Unicode"/>
                <a:cs typeface="Lucida Sans Unicode"/>
              </a:rPr>
              <a:t>3</a:t>
            </a:r>
            <a:r>
              <a:rPr dirty="0" baseline="22222" sz="750" spc="-82">
                <a:solidFill>
                  <a:srgbClr val="0000FF"/>
                </a:solidFill>
                <a:latin typeface="Lucida Sans Unicode"/>
                <a:cs typeface="Lucida Sans Unicode"/>
              </a:rPr>
              <a:t>  </a:t>
            </a:r>
            <a:r>
              <a:rPr dirty="0" baseline="22222" sz="750" spc="-30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3</a:t>
            </a:r>
            <a:r>
              <a:rPr dirty="0" sz="1000" spc="-95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25">
                <a:solidFill>
                  <a:srgbClr val="0000FF"/>
                </a:solidFill>
                <a:latin typeface="Lucida Sans Unicode"/>
                <a:cs typeface="Lucida Sans Unicode"/>
              </a:rPr>
              <a:t>−</a:t>
            </a:r>
            <a:r>
              <a:rPr dirty="0" sz="1000" spc="-9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45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endParaRPr sz="1000">
              <a:latin typeface="Trebuchet MS"/>
              <a:cs typeface="Trebuchet MS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156345" y="432585"/>
            <a:ext cx="31369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45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r>
              <a:rPr dirty="0" sz="1000" spc="10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+</a:t>
            </a:r>
            <a:r>
              <a:rPr dirty="0" sz="1000" spc="-95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2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494521" y="518170"/>
            <a:ext cx="22225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5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306969" y="927110"/>
            <a:ext cx="128270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30">
                <a:latin typeface="Tahoma"/>
                <a:cs typeface="Tahoma"/>
              </a:rPr>
              <a:t>Condizione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di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esistenza: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705493" y="841512"/>
            <a:ext cx="31369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10" i="1">
                <a:latin typeface="Trebuchet MS"/>
                <a:cs typeface="Trebuchet MS"/>
              </a:rPr>
              <a:t> </a:t>
            </a:r>
            <a:r>
              <a:rPr dirty="0" sz="1000" spc="40">
                <a:latin typeface="Tahoma"/>
                <a:cs typeface="Tahoma"/>
              </a:rPr>
              <a:t>+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2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2718193" y="1003363"/>
            <a:ext cx="288290" cy="0"/>
          </a:xfrm>
          <a:custGeom>
            <a:avLst/>
            <a:gdLst/>
            <a:ahLst/>
            <a:cxnLst/>
            <a:rect l="l" t="t" r="r" b="b"/>
            <a:pathLst>
              <a:path w="288289" h="0">
                <a:moveTo>
                  <a:pt x="0" y="0"/>
                </a:moveTo>
                <a:lnTo>
                  <a:pt x="287845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 txBox="1"/>
          <p:nvPr/>
        </p:nvSpPr>
        <p:spPr>
          <a:xfrm>
            <a:off x="2705493" y="1013902"/>
            <a:ext cx="301625" cy="1911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0">
                <a:latin typeface="Tahoma"/>
                <a:cs typeface="Tahoma"/>
              </a:rPr>
              <a:t>3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endParaRPr sz="1000">
              <a:latin typeface="Trebuchet MS"/>
              <a:cs typeface="Trebuchet MS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3043669" y="927110"/>
            <a:ext cx="25781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0" i="1">
                <a:latin typeface="Verdana"/>
                <a:cs typeface="Verdana"/>
              </a:rPr>
              <a:t>&gt;</a:t>
            </a:r>
            <a:r>
              <a:rPr dirty="0" sz="1000" spc="-75" i="1">
                <a:latin typeface="Verdana"/>
                <a:cs typeface="Verdana"/>
              </a:rPr>
              <a:t> </a:t>
            </a:r>
            <a:r>
              <a:rPr dirty="0" sz="1000" spc="-50">
                <a:latin typeface="Tahoma"/>
                <a:cs typeface="Tahoma"/>
              </a:rPr>
              <a:t>0</a:t>
            </a:r>
            <a:r>
              <a:rPr dirty="0" sz="1000" spc="-95" i="1">
                <a:latin typeface="Verdana"/>
                <a:cs typeface="Verdana"/>
              </a:rPr>
              <a:t>.</a:t>
            </a:r>
            <a:endParaRPr sz="1000">
              <a:latin typeface="Verdana"/>
              <a:cs typeface="Verdana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924826" y="1195956"/>
            <a:ext cx="2098040" cy="1911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10" i="1">
                <a:latin typeface="Trebuchet MS"/>
                <a:cs typeface="Trebuchet MS"/>
              </a:rPr>
              <a:t> </a:t>
            </a:r>
            <a:r>
              <a:rPr dirty="0" sz="1000" spc="40">
                <a:latin typeface="Tahoma"/>
                <a:cs typeface="Tahoma"/>
              </a:rPr>
              <a:t>+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2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50" i="1">
                <a:latin typeface="Verdana"/>
                <a:cs typeface="Verdana"/>
              </a:rPr>
              <a:t>&gt;</a:t>
            </a:r>
            <a:r>
              <a:rPr dirty="0" sz="1000" spc="-75" i="1">
                <a:latin typeface="Verdana"/>
                <a:cs typeface="Verdana"/>
              </a:rPr>
              <a:t> </a:t>
            </a:r>
            <a:r>
              <a:rPr dirty="0" sz="1000" spc="-50">
                <a:latin typeface="Tahoma"/>
                <a:cs typeface="Tahoma"/>
              </a:rPr>
              <a:t>0</a:t>
            </a:r>
            <a:r>
              <a:rPr dirty="0" sz="1000">
                <a:latin typeface="Tahoma"/>
                <a:cs typeface="Tahoma"/>
              </a:rPr>
              <a:t> </a:t>
            </a:r>
            <a:r>
              <a:rPr dirty="0" sz="1000" spc="145">
                <a:latin typeface="Tahoma"/>
                <a:cs typeface="Tahoma"/>
              </a:rPr>
              <a:t> </a:t>
            </a:r>
            <a:r>
              <a:rPr dirty="0" sz="1000" spc="-220">
                <a:latin typeface="Lucida Sans Unicode"/>
                <a:cs typeface="Lucida Sans Unicode"/>
              </a:rPr>
              <a:t>⇔</a:t>
            </a:r>
            <a:r>
              <a:rPr dirty="0" sz="1000">
                <a:latin typeface="Lucida Sans Unicode"/>
                <a:cs typeface="Lucida Sans Unicode"/>
              </a:rPr>
              <a:t> </a:t>
            </a:r>
            <a:r>
              <a:rPr dirty="0" sz="1000" spc="140">
                <a:latin typeface="Lucida Sans Unicode"/>
                <a:cs typeface="Lucida Sans Unicode"/>
              </a:rPr>
              <a:t> 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65" i="1">
                <a:latin typeface="Trebuchet MS"/>
                <a:cs typeface="Trebuchet MS"/>
              </a:rPr>
              <a:t> </a:t>
            </a:r>
            <a:r>
              <a:rPr dirty="0" sz="1000" spc="-50" i="1">
                <a:latin typeface="Verdana"/>
                <a:cs typeface="Verdana"/>
              </a:rPr>
              <a:t>&gt;</a:t>
            </a:r>
            <a:r>
              <a:rPr dirty="0" sz="1000" spc="-75" i="1">
                <a:latin typeface="Verdana"/>
                <a:cs typeface="Verdana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50">
                <a:latin typeface="Tahoma"/>
                <a:cs typeface="Tahoma"/>
              </a:rPr>
              <a:t>2</a:t>
            </a:r>
            <a:r>
              <a:rPr dirty="0" sz="1000">
                <a:latin typeface="Tahoma"/>
                <a:cs typeface="Tahoma"/>
              </a:rPr>
              <a:t>  </a:t>
            </a:r>
            <a:r>
              <a:rPr dirty="0" sz="1000" spc="55">
                <a:latin typeface="Tahoma"/>
                <a:cs typeface="Tahoma"/>
              </a:rPr>
              <a:t> 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>
                <a:latin typeface="Tahoma"/>
                <a:cs typeface="Tahoma"/>
              </a:rPr>
              <a:t>  </a:t>
            </a:r>
            <a:r>
              <a:rPr dirty="0" sz="1000" spc="5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3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65" i="1">
                <a:latin typeface="Trebuchet MS"/>
                <a:cs typeface="Trebuchet MS"/>
              </a:rPr>
              <a:t> </a:t>
            </a:r>
            <a:r>
              <a:rPr dirty="0" sz="1000" spc="-50" i="1">
                <a:latin typeface="Verdana"/>
                <a:cs typeface="Verdana"/>
              </a:rPr>
              <a:t>&gt;</a:t>
            </a:r>
            <a:r>
              <a:rPr dirty="0" sz="1000" spc="-75" i="1">
                <a:latin typeface="Verdana"/>
                <a:cs typeface="Verdana"/>
              </a:rPr>
              <a:t> </a:t>
            </a:r>
            <a:r>
              <a:rPr dirty="0" sz="1000" spc="-50">
                <a:latin typeface="Tahoma"/>
                <a:cs typeface="Tahoma"/>
              </a:rPr>
              <a:t>0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3095790" y="1195956"/>
            <a:ext cx="587375" cy="1911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220">
                <a:latin typeface="Lucida Sans Unicode"/>
                <a:cs typeface="Lucida Sans Unicode"/>
              </a:rPr>
              <a:t>⇔</a:t>
            </a:r>
            <a:r>
              <a:rPr dirty="0" sz="1000" spc="-220">
                <a:latin typeface="Lucida Sans Unicode"/>
                <a:cs typeface="Lucida Sans Unicode"/>
              </a:rPr>
              <a:t> </a:t>
            </a:r>
            <a:r>
              <a:rPr dirty="0" sz="1000" spc="140">
                <a:latin typeface="Lucida Sans Unicode"/>
                <a:cs typeface="Lucida Sans Unicode"/>
              </a:rPr>
              <a:t> 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65" i="1">
                <a:latin typeface="Trebuchet MS"/>
                <a:cs typeface="Trebuchet MS"/>
              </a:rPr>
              <a:t> </a:t>
            </a:r>
            <a:r>
              <a:rPr dirty="0" sz="1000" spc="-50" i="1">
                <a:latin typeface="Verdana"/>
                <a:cs typeface="Verdana"/>
              </a:rPr>
              <a:t>&lt;</a:t>
            </a:r>
            <a:r>
              <a:rPr dirty="0" sz="1000" spc="-75" i="1">
                <a:latin typeface="Verdana"/>
                <a:cs typeface="Verdana"/>
              </a:rPr>
              <a:t> </a:t>
            </a:r>
            <a:r>
              <a:rPr dirty="0" sz="1000" spc="-50">
                <a:latin typeface="Tahoma"/>
                <a:cs typeface="Tahoma"/>
              </a:rPr>
              <a:t>3</a:t>
            </a:r>
            <a:r>
              <a:rPr dirty="0" sz="1000" spc="-95" i="1">
                <a:latin typeface="Verdana"/>
                <a:cs typeface="Verdana"/>
              </a:rPr>
              <a:t>.</a:t>
            </a:r>
            <a:endParaRPr sz="1000">
              <a:latin typeface="Verdana"/>
              <a:cs typeface="Verdana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933310" y="1719262"/>
            <a:ext cx="2783840" cy="0"/>
          </a:xfrm>
          <a:custGeom>
            <a:avLst/>
            <a:gdLst/>
            <a:ahLst/>
            <a:cxnLst/>
            <a:rect l="l" t="t" r="r" b="b"/>
            <a:pathLst>
              <a:path w="2783840" h="0">
                <a:moveTo>
                  <a:pt x="0" y="0"/>
                </a:moveTo>
                <a:lnTo>
                  <a:pt x="278356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2451607" y="1656003"/>
            <a:ext cx="0" cy="189865"/>
          </a:xfrm>
          <a:custGeom>
            <a:avLst/>
            <a:gdLst/>
            <a:ahLst/>
            <a:cxnLst/>
            <a:rect l="l" t="t" r="r" b="b"/>
            <a:pathLst>
              <a:path w="0" h="189864">
                <a:moveTo>
                  <a:pt x="0" y="189788"/>
                </a:moveTo>
                <a:lnTo>
                  <a:pt x="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3463823" y="1655991"/>
            <a:ext cx="0" cy="316865"/>
          </a:xfrm>
          <a:custGeom>
            <a:avLst/>
            <a:gdLst/>
            <a:ahLst/>
            <a:cxnLst/>
            <a:rect l="l" t="t" r="r" b="b"/>
            <a:pathLst>
              <a:path w="0" h="316864">
                <a:moveTo>
                  <a:pt x="0" y="316318"/>
                </a:moveTo>
                <a:lnTo>
                  <a:pt x="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2451607" y="1845792"/>
            <a:ext cx="1265555" cy="0"/>
          </a:xfrm>
          <a:custGeom>
            <a:avLst/>
            <a:gdLst/>
            <a:ahLst/>
            <a:cxnLst/>
            <a:rect l="l" t="t" r="r" b="b"/>
            <a:pathLst>
              <a:path w="1265554" h="0">
                <a:moveTo>
                  <a:pt x="0" y="0"/>
                </a:moveTo>
                <a:lnTo>
                  <a:pt x="126525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933310" y="1845792"/>
            <a:ext cx="63500" cy="0"/>
          </a:xfrm>
          <a:custGeom>
            <a:avLst/>
            <a:gdLst/>
            <a:ahLst/>
            <a:cxnLst/>
            <a:rect l="l" t="t" r="r" b="b"/>
            <a:pathLst>
              <a:path w="63500" h="0">
                <a:moveTo>
                  <a:pt x="0" y="0"/>
                </a:moveTo>
                <a:lnTo>
                  <a:pt x="6325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1085138" y="1845792"/>
            <a:ext cx="63500" cy="0"/>
          </a:xfrm>
          <a:custGeom>
            <a:avLst/>
            <a:gdLst/>
            <a:ahLst/>
            <a:cxnLst/>
            <a:rect l="l" t="t" r="r" b="b"/>
            <a:pathLst>
              <a:path w="63500" h="0">
                <a:moveTo>
                  <a:pt x="0" y="0"/>
                </a:moveTo>
                <a:lnTo>
                  <a:pt x="6325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1236967" y="1845792"/>
            <a:ext cx="63500" cy="0"/>
          </a:xfrm>
          <a:custGeom>
            <a:avLst/>
            <a:gdLst/>
            <a:ahLst/>
            <a:cxnLst/>
            <a:rect l="l" t="t" r="r" b="b"/>
            <a:pathLst>
              <a:path w="63500" h="0">
                <a:moveTo>
                  <a:pt x="0" y="0"/>
                </a:moveTo>
                <a:lnTo>
                  <a:pt x="6325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1388795" y="1845792"/>
            <a:ext cx="63500" cy="0"/>
          </a:xfrm>
          <a:custGeom>
            <a:avLst/>
            <a:gdLst/>
            <a:ahLst/>
            <a:cxnLst/>
            <a:rect l="l" t="t" r="r" b="b"/>
            <a:pathLst>
              <a:path w="63500" h="0">
                <a:moveTo>
                  <a:pt x="0" y="0"/>
                </a:moveTo>
                <a:lnTo>
                  <a:pt x="6325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1540624" y="1845792"/>
            <a:ext cx="63500" cy="0"/>
          </a:xfrm>
          <a:custGeom>
            <a:avLst/>
            <a:gdLst/>
            <a:ahLst/>
            <a:cxnLst/>
            <a:rect l="l" t="t" r="r" b="b"/>
            <a:pathLst>
              <a:path w="63500" h="0">
                <a:moveTo>
                  <a:pt x="0" y="0"/>
                </a:moveTo>
                <a:lnTo>
                  <a:pt x="6325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1692465" y="1845792"/>
            <a:ext cx="63500" cy="0"/>
          </a:xfrm>
          <a:custGeom>
            <a:avLst/>
            <a:gdLst/>
            <a:ahLst/>
            <a:cxnLst/>
            <a:rect l="l" t="t" r="r" b="b"/>
            <a:pathLst>
              <a:path w="63500" h="0">
                <a:moveTo>
                  <a:pt x="0" y="0"/>
                </a:moveTo>
                <a:lnTo>
                  <a:pt x="6325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1844294" y="1845792"/>
            <a:ext cx="63500" cy="0"/>
          </a:xfrm>
          <a:custGeom>
            <a:avLst/>
            <a:gdLst/>
            <a:ahLst/>
            <a:cxnLst/>
            <a:rect l="l" t="t" r="r" b="b"/>
            <a:pathLst>
              <a:path w="63500" h="0">
                <a:moveTo>
                  <a:pt x="0" y="0"/>
                </a:moveTo>
                <a:lnTo>
                  <a:pt x="6325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1996122" y="1845792"/>
            <a:ext cx="63500" cy="0"/>
          </a:xfrm>
          <a:custGeom>
            <a:avLst/>
            <a:gdLst/>
            <a:ahLst/>
            <a:cxnLst/>
            <a:rect l="l" t="t" r="r" b="b"/>
            <a:pathLst>
              <a:path w="63500" h="0">
                <a:moveTo>
                  <a:pt x="0" y="0"/>
                </a:moveTo>
                <a:lnTo>
                  <a:pt x="6325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2147951" y="1845792"/>
            <a:ext cx="63500" cy="0"/>
          </a:xfrm>
          <a:custGeom>
            <a:avLst/>
            <a:gdLst/>
            <a:ahLst/>
            <a:cxnLst/>
            <a:rect l="l" t="t" r="r" b="b"/>
            <a:pathLst>
              <a:path w="63500" h="0">
                <a:moveTo>
                  <a:pt x="0" y="0"/>
                </a:moveTo>
                <a:lnTo>
                  <a:pt x="6325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2299779" y="1845792"/>
            <a:ext cx="63500" cy="0"/>
          </a:xfrm>
          <a:custGeom>
            <a:avLst/>
            <a:gdLst/>
            <a:ahLst/>
            <a:cxnLst/>
            <a:rect l="l" t="t" r="r" b="b"/>
            <a:pathLst>
              <a:path w="63500" h="0">
                <a:moveTo>
                  <a:pt x="0" y="0"/>
                </a:moveTo>
                <a:lnTo>
                  <a:pt x="6325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933310" y="1972310"/>
            <a:ext cx="2593975" cy="0"/>
          </a:xfrm>
          <a:custGeom>
            <a:avLst/>
            <a:gdLst/>
            <a:ahLst/>
            <a:cxnLst/>
            <a:rect l="l" t="t" r="r" b="b"/>
            <a:pathLst>
              <a:path w="2593975" h="0">
                <a:moveTo>
                  <a:pt x="0" y="0"/>
                </a:moveTo>
                <a:lnTo>
                  <a:pt x="2593771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3615651" y="1972310"/>
            <a:ext cx="63500" cy="0"/>
          </a:xfrm>
          <a:custGeom>
            <a:avLst/>
            <a:gdLst/>
            <a:ahLst/>
            <a:cxnLst/>
            <a:rect l="l" t="t" r="r" b="b"/>
            <a:pathLst>
              <a:path w="63500" h="0">
                <a:moveTo>
                  <a:pt x="0" y="0"/>
                </a:moveTo>
                <a:lnTo>
                  <a:pt x="6325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/>
          <p:nvPr/>
        </p:nvSpPr>
        <p:spPr>
          <a:xfrm>
            <a:off x="3780129" y="1719262"/>
            <a:ext cx="63500" cy="0"/>
          </a:xfrm>
          <a:custGeom>
            <a:avLst/>
            <a:gdLst/>
            <a:ahLst/>
            <a:cxnLst/>
            <a:rect l="l" t="t" r="r" b="b"/>
            <a:pathLst>
              <a:path w="63500" h="0">
                <a:moveTo>
                  <a:pt x="0" y="0"/>
                </a:moveTo>
                <a:lnTo>
                  <a:pt x="6325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3906659" y="1719262"/>
            <a:ext cx="63500" cy="0"/>
          </a:xfrm>
          <a:custGeom>
            <a:avLst/>
            <a:gdLst/>
            <a:ahLst/>
            <a:cxnLst/>
            <a:rect l="l" t="t" r="r" b="b"/>
            <a:pathLst>
              <a:path w="63500" h="0">
                <a:moveTo>
                  <a:pt x="0" y="0"/>
                </a:moveTo>
                <a:lnTo>
                  <a:pt x="6325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/>
          <p:nvPr/>
        </p:nvSpPr>
        <p:spPr>
          <a:xfrm>
            <a:off x="4033177" y="1719262"/>
            <a:ext cx="63500" cy="0"/>
          </a:xfrm>
          <a:custGeom>
            <a:avLst/>
            <a:gdLst/>
            <a:ahLst/>
            <a:cxnLst/>
            <a:rect l="l" t="t" r="r" b="b"/>
            <a:pathLst>
              <a:path w="63500" h="0">
                <a:moveTo>
                  <a:pt x="0" y="0"/>
                </a:moveTo>
                <a:lnTo>
                  <a:pt x="6325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/>
          <p:nvPr/>
        </p:nvSpPr>
        <p:spPr>
          <a:xfrm>
            <a:off x="553732" y="1719262"/>
            <a:ext cx="63500" cy="0"/>
          </a:xfrm>
          <a:custGeom>
            <a:avLst/>
            <a:gdLst/>
            <a:ahLst/>
            <a:cxnLst/>
            <a:rect l="l" t="t" r="r" b="b"/>
            <a:pathLst>
              <a:path w="63500" h="0">
                <a:moveTo>
                  <a:pt x="0" y="0"/>
                </a:moveTo>
                <a:lnTo>
                  <a:pt x="6325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/>
          <p:nvPr/>
        </p:nvSpPr>
        <p:spPr>
          <a:xfrm>
            <a:off x="680250" y="1719262"/>
            <a:ext cx="63500" cy="0"/>
          </a:xfrm>
          <a:custGeom>
            <a:avLst/>
            <a:gdLst/>
            <a:ahLst/>
            <a:cxnLst/>
            <a:rect l="l" t="t" r="r" b="b"/>
            <a:pathLst>
              <a:path w="63500" h="0">
                <a:moveTo>
                  <a:pt x="0" y="0"/>
                </a:moveTo>
                <a:lnTo>
                  <a:pt x="6325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/>
          <p:nvPr/>
        </p:nvSpPr>
        <p:spPr>
          <a:xfrm>
            <a:off x="806780" y="1719262"/>
            <a:ext cx="63500" cy="0"/>
          </a:xfrm>
          <a:custGeom>
            <a:avLst/>
            <a:gdLst/>
            <a:ahLst/>
            <a:cxnLst/>
            <a:rect l="l" t="t" r="r" b="b"/>
            <a:pathLst>
              <a:path w="63500" h="0">
                <a:moveTo>
                  <a:pt x="0" y="0"/>
                </a:moveTo>
                <a:lnTo>
                  <a:pt x="6325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 txBox="1"/>
          <p:nvPr/>
        </p:nvSpPr>
        <p:spPr>
          <a:xfrm>
            <a:off x="2388298" y="1538677"/>
            <a:ext cx="151765" cy="1409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210" i="1">
                <a:latin typeface="Arial"/>
                <a:cs typeface="Arial"/>
              </a:rPr>
              <a:t>−</a:t>
            </a:r>
            <a:r>
              <a:rPr dirty="0" sz="700" spc="-80">
                <a:latin typeface="Lucida Sans Unicode"/>
                <a:cs typeface="Lucida Sans Unicode"/>
              </a:rPr>
              <a:t>2</a:t>
            </a:r>
            <a:endParaRPr sz="700">
              <a:latin typeface="Lucida Sans Unicode"/>
              <a:cs typeface="Lucida Sans Unicode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3425794" y="1538677"/>
            <a:ext cx="73025" cy="114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-80">
                <a:latin typeface="Lucida Sans Unicode"/>
                <a:cs typeface="Lucida Sans Unicode"/>
              </a:rPr>
              <a:t>3</a:t>
            </a:r>
            <a:endParaRPr sz="700">
              <a:latin typeface="Lucida Sans Unicode"/>
              <a:cs typeface="Lucida Sans Unicode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1679765" y="2046175"/>
            <a:ext cx="104775" cy="114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210" i="1">
                <a:latin typeface="Arial"/>
                <a:cs typeface="Arial"/>
              </a:rPr>
              <a:t>−</a:t>
            </a:r>
            <a:endParaRPr sz="700">
              <a:latin typeface="Arial"/>
              <a:cs typeface="Arial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2907055" y="2019473"/>
            <a:ext cx="99060" cy="114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15">
                <a:solidFill>
                  <a:srgbClr val="FF0000"/>
                </a:solidFill>
                <a:latin typeface="Lucida Sans Unicode"/>
                <a:cs typeface="Lucida Sans Unicode"/>
              </a:rPr>
              <a:t>+</a:t>
            </a:r>
            <a:endParaRPr sz="700">
              <a:latin typeface="Lucida Sans Unicode"/>
              <a:cs typeface="Lucida Sans Unicode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3577640" y="2046175"/>
            <a:ext cx="104775" cy="114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210" i="1">
                <a:latin typeface="Arial"/>
                <a:cs typeface="Arial"/>
              </a:rPr>
              <a:t>−</a:t>
            </a:r>
            <a:endParaRPr sz="700">
              <a:latin typeface="Arial"/>
              <a:cs typeface="Arial"/>
            </a:endParaRPr>
          </a:p>
        </p:txBody>
      </p:sp>
      <p:sp>
        <p:nvSpPr>
          <p:cNvPr id="44" name="object 44"/>
          <p:cNvSpPr/>
          <p:nvPr/>
        </p:nvSpPr>
        <p:spPr>
          <a:xfrm>
            <a:off x="0" y="3364623"/>
            <a:ext cx="1383030" cy="91440"/>
          </a:xfrm>
          <a:custGeom>
            <a:avLst/>
            <a:gdLst/>
            <a:ahLst/>
            <a:cxnLst/>
            <a:rect l="l" t="t" r="r" b="b"/>
            <a:pathLst>
              <a:path w="1383030" h="91439">
                <a:moveTo>
                  <a:pt x="0" y="91376"/>
                </a:moveTo>
                <a:lnTo>
                  <a:pt x="1382420" y="91376"/>
                </a:lnTo>
                <a:lnTo>
                  <a:pt x="1382420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5" name="object 45"/>
          <p:cNvSpPr/>
          <p:nvPr/>
        </p:nvSpPr>
        <p:spPr>
          <a:xfrm>
            <a:off x="1382420" y="3364623"/>
            <a:ext cx="1935480" cy="91440"/>
          </a:xfrm>
          <a:custGeom>
            <a:avLst/>
            <a:gdLst/>
            <a:ahLst/>
            <a:cxnLst/>
            <a:rect l="l" t="t" r="r" b="b"/>
            <a:pathLst>
              <a:path w="1935479" h="91439">
                <a:moveTo>
                  <a:pt x="0" y="91376"/>
                </a:moveTo>
                <a:lnTo>
                  <a:pt x="1935352" y="91376"/>
                </a:lnTo>
                <a:lnTo>
                  <a:pt x="193535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6" name="object 46"/>
          <p:cNvSpPr/>
          <p:nvPr/>
        </p:nvSpPr>
        <p:spPr>
          <a:xfrm>
            <a:off x="3317760" y="3364623"/>
            <a:ext cx="829944" cy="91440"/>
          </a:xfrm>
          <a:custGeom>
            <a:avLst/>
            <a:gdLst/>
            <a:ahLst/>
            <a:cxnLst/>
            <a:rect l="l" t="t" r="r" b="b"/>
            <a:pathLst>
              <a:path w="829945" h="91439">
                <a:moveTo>
                  <a:pt x="0" y="91376"/>
                </a:moveTo>
                <a:lnTo>
                  <a:pt x="829411" y="91376"/>
                </a:lnTo>
                <a:lnTo>
                  <a:pt x="829411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7" name="object 47"/>
          <p:cNvSpPr/>
          <p:nvPr/>
        </p:nvSpPr>
        <p:spPr>
          <a:xfrm>
            <a:off x="4147172" y="3364623"/>
            <a:ext cx="461009" cy="91440"/>
          </a:xfrm>
          <a:custGeom>
            <a:avLst/>
            <a:gdLst/>
            <a:ahLst/>
            <a:cxnLst/>
            <a:rect l="l" t="t" r="r" b="b"/>
            <a:pathLst>
              <a:path w="461010" h="91439">
                <a:moveTo>
                  <a:pt x="0" y="91376"/>
                </a:moveTo>
                <a:lnTo>
                  <a:pt x="460832" y="91376"/>
                </a:lnTo>
                <a:lnTo>
                  <a:pt x="46083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8" name="object 48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Agnese</a:t>
            </a:r>
            <a:r>
              <a:rPr dirty="0" spc="15"/>
              <a:t> </a:t>
            </a:r>
            <a:r>
              <a:rPr dirty="0" spc="-10"/>
              <a:t>Di</a:t>
            </a:r>
            <a:r>
              <a:rPr dirty="0" spc="15"/>
              <a:t> </a:t>
            </a:r>
            <a:r>
              <a:rPr dirty="0" spc="-30"/>
              <a:t>Castro</a:t>
            </a:r>
          </a:p>
        </p:txBody>
      </p:sp>
      <p:sp>
        <p:nvSpPr>
          <p:cNvPr id="49" name="object 49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0"/>
              <a:t>Es</a:t>
            </a:r>
            <a:r>
              <a:rPr dirty="0" spc="-5"/>
              <a:t>p</a:t>
            </a:r>
            <a:r>
              <a:rPr dirty="0" spc="-40"/>
              <a:t>onenziale</a:t>
            </a:r>
            <a:r>
              <a:rPr dirty="0" spc="15"/>
              <a:t> </a:t>
            </a:r>
            <a:r>
              <a:rPr dirty="0" spc="50"/>
              <a:t>&amp;</a:t>
            </a:r>
            <a:r>
              <a:rPr dirty="0" spc="15"/>
              <a:t> </a:t>
            </a:r>
            <a:r>
              <a:rPr dirty="0" spc="-25"/>
              <a:t>Log</a:t>
            </a:r>
            <a:r>
              <a:rPr dirty="0" spc="-40"/>
              <a:t>a</a:t>
            </a:r>
            <a:r>
              <a:rPr dirty="0" spc="-25"/>
              <a:t>ritmo:</a:t>
            </a:r>
            <a:r>
              <a:rPr dirty="0" spc="75"/>
              <a:t> </a:t>
            </a:r>
            <a:r>
              <a:rPr dirty="0" spc="-35"/>
              <a:t>p</a:t>
            </a:r>
            <a:r>
              <a:rPr dirty="0" spc="-50"/>
              <a:t>a</a:t>
            </a:r>
            <a:r>
              <a:rPr dirty="0" spc="-25"/>
              <a:t>rte</a:t>
            </a:r>
            <a:r>
              <a:rPr dirty="0" spc="15"/>
              <a:t> </a:t>
            </a:r>
            <a:r>
              <a:rPr dirty="0" spc="-55"/>
              <a:t>3</a:t>
            </a:r>
          </a:p>
        </p:txBody>
      </p:sp>
      <p:sp>
        <p:nvSpPr>
          <p:cNvPr id="50" name="object 50"/>
          <p:cNvSpPr txBox="1"/>
          <p:nvPr/>
        </p:nvSpPr>
        <p:spPr>
          <a:xfrm>
            <a:off x="3458971" y="3367563"/>
            <a:ext cx="54737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25">
                <a:solidFill>
                  <a:srgbClr val="7A0000"/>
                </a:solidFill>
                <a:latin typeface="Lucida Sans Unicode"/>
                <a:cs typeface="Lucida Sans Unicode"/>
              </a:rPr>
              <a:t>Unitelma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Sapienza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4280865" y="3367563"/>
            <a:ext cx="19367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5">
                <a:solidFill>
                  <a:srgbClr val="FFFFFF"/>
                </a:solidFill>
                <a:latin typeface="Lucida Sans Unicode"/>
                <a:cs typeface="Lucida Sans Unicode"/>
              </a:rPr>
              <a:t>12/27</a:t>
            </a:r>
            <a:endParaRPr sz="5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7630" y="24034"/>
            <a:ext cx="48895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Soluzioni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45">
                <a:solidFill>
                  <a:srgbClr val="7A0000"/>
                </a:solidFill>
                <a:latin typeface="Lucida Sans Unicode"/>
                <a:cs typeface="Lucida Sans Unicode"/>
              </a:rPr>
              <a:t>esempi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1891258" y="518170"/>
            <a:ext cx="233045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35">
                <a:solidFill>
                  <a:srgbClr val="0000FF"/>
                </a:solidFill>
                <a:latin typeface="Tahoma"/>
                <a:cs typeface="Tahoma"/>
              </a:rPr>
              <a:t>log</a:t>
            </a:r>
            <a:r>
              <a:rPr dirty="0" sz="1000" spc="-185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500" spc="-55">
                <a:solidFill>
                  <a:srgbClr val="0000FF"/>
                </a:solidFill>
                <a:latin typeface="Lucida Sans Unicode"/>
                <a:cs typeface="Lucida Sans Unicode"/>
              </a:rPr>
              <a:t>1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2077656" y="635851"/>
            <a:ext cx="33655" cy="0"/>
          </a:xfrm>
          <a:custGeom>
            <a:avLst/>
            <a:gdLst/>
            <a:ahLst/>
            <a:cxnLst/>
            <a:rect l="l" t="t" r="r" b="b"/>
            <a:pathLst>
              <a:path w="33655" h="0">
                <a:moveTo>
                  <a:pt x="0" y="0"/>
                </a:moveTo>
                <a:lnTo>
                  <a:pt x="33604" y="0"/>
                </a:lnTo>
              </a:path>
            </a:pathLst>
          </a:custGeom>
          <a:ln w="4305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2064956" y="604962"/>
            <a:ext cx="393065" cy="1911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22222" sz="750" spc="-82">
                <a:solidFill>
                  <a:srgbClr val="0000FF"/>
                </a:solidFill>
                <a:latin typeface="Lucida Sans Unicode"/>
                <a:cs typeface="Lucida Sans Unicode"/>
              </a:rPr>
              <a:t>3</a:t>
            </a:r>
            <a:r>
              <a:rPr dirty="0" baseline="22222" sz="750" spc="-82">
                <a:solidFill>
                  <a:srgbClr val="0000FF"/>
                </a:solidFill>
                <a:latin typeface="Lucida Sans Unicode"/>
                <a:cs typeface="Lucida Sans Unicode"/>
              </a:rPr>
              <a:t>  </a:t>
            </a:r>
            <a:r>
              <a:rPr dirty="0" baseline="22222" sz="750" spc="-30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3</a:t>
            </a:r>
            <a:r>
              <a:rPr dirty="0" sz="1000" spc="-95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25">
                <a:solidFill>
                  <a:srgbClr val="0000FF"/>
                </a:solidFill>
                <a:latin typeface="Lucida Sans Unicode"/>
                <a:cs typeface="Lucida Sans Unicode"/>
              </a:rPr>
              <a:t>−</a:t>
            </a:r>
            <a:r>
              <a:rPr dirty="0" sz="1000" spc="-9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45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endParaRPr sz="1000">
              <a:latin typeface="Trebuchet MS"/>
              <a:cs typeface="Trebuchet MS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156345" y="432585"/>
            <a:ext cx="31369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45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r>
              <a:rPr dirty="0" sz="1000" spc="10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+</a:t>
            </a:r>
            <a:r>
              <a:rPr dirty="0" sz="1000" spc="-95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2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2169045" y="594423"/>
            <a:ext cx="288290" cy="0"/>
          </a:xfrm>
          <a:custGeom>
            <a:avLst/>
            <a:gdLst/>
            <a:ahLst/>
            <a:cxnLst/>
            <a:rect l="l" t="t" r="r" b="b"/>
            <a:pathLst>
              <a:path w="288289" h="0">
                <a:moveTo>
                  <a:pt x="0" y="0"/>
                </a:moveTo>
                <a:lnTo>
                  <a:pt x="287845" y="0"/>
                </a:lnTo>
              </a:path>
            </a:pathLst>
          </a:custGeom>
          <a:ln w="5054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 txBox="1"/>
          <p:nvPr/>
        </p:nvSpPr>
        <p:spPr>
          <a:xfrm>
            <a:off x="2494521" y="518170"/>
            <a:ext cx="22225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5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306969" y="927110"/>
            <a:ext cx="128270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30">
                <a:latin typeface="Tahoma"/>
                <a:cs typeface="Tahoma"/>
              </a:rPr>
              <a:t>Condizione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di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esistenza: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705493" y="841512"/>
            <a:ext cx="31369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10" i="1">
                <a:latin typeface="Trebuchet MS"/>
                <a:cs typeface="Trebuchet MS"/>
              </a:rPr>
              <a:t> </a:t>
            </a:r>
            <a:r>
              <a:rPr dirty="0" sz="1000" spc="40">
                <a:latin typeface="Tahoma"/>
                <a:cs typeface="Tahoma"/>
              </a:rPr>
              <a:t>+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2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2718193" y="1003363"/>
            <a:ext cx="288290" cy="0"/>
          </a:xfrm>
          <a:custGeom>
            <a:avLst/>
            <a:gdLst/>
            <a:ahLst/>
            <a:cxnLst/>
            <a:rect l="l" t="t" r="r" b="b"/>
            <a:pathLst>
              <a:path w="288289" h="0">
                <a:moveTo>
                  <a:pt x="0" y="0"/>
                </a:moveTo>
                <a:lnTo>
                  <a:pt x="287845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 txBox="1"/>
          <p:nvPr/>
        </p:nvSpPr>
        <p:spPr>
          <a:xfrm>
            <a:off x="2705493" y="1013902"/>
            <a:ext cx="301625" cy="1911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0">
                <a:latin typeface="Tahoma"/>
                <a:cs typeface="Tahoma"/>
              </a:rPr>
              <a:t>3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endParaRPr sz="1000">
              <a:latin typeface="Trebuchet MS"/>
              <a:cs typeface="Trebuchet MS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3043669" y="927110"/>
            <a:ext cx="25781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0" i="1">
                <a:latin typeface="Verdana"/>
                <a:cs typeface="Verdana"/>
              </a:rPr>
              <a:t>&gt;</a:t>
            </a:r>
            <a:r>
              <a:rPr dirty="0" sz="1000" spc="-75" i="1">
                <a:latin typeface="Verdana"/>
                <a:cs typeface="Verdana"/>
              </a:rPr>
              <a:t> </a:t>
            </a:r>
            <a:r>
              <a:rPr dirty="0" sz="1000" spc="-50">
                <a:latin typeface="Tahoma"/>
                <a:cs typeface="Tahoma"/>
              </a:rPr>
              <a:t>0</a:t>
            </a:r>
            <a:r>
              <a:rPr dirty="0" sz="1000" spc="-95" i="1">
                <a:latin typeface="Verdana"/>
                <a:cs typeface="Verdana"/>
              </a:rPr>
              <a:t>.</a:t>
            </a:r>
            <a:endParaRPr sz="1000">
              <a:latin typeface="Verdana"/>
              <a:cs typeface="Verdana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924826" y="1195956"/>
            <a:ext cx="545465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10" i="1">
                <a:latin typeface="Trebuchet MS"/>
                <a:cs typeface="Trebuchet MS"/>
              </a:rPr>
              <a:t> </a:t>
            </a:r>
            <a:r>
              <a:rPr dirty="0" sz="1000" spc="40">
                <a:latin typeface="Tahoma"/>
                <a:cs typeface="Tahoma"/>
              </a:rPr>
              <a:t>+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2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50" i="1">
                <a:latin typeface="Verdana"/>
                <a:cs typeface="Verdana"/>
              </a:rPr>
              <a:t>&gt;</a:t>
            </a:r>
            <a:r>
              <a:rPr dirty="0" sz="1000" spc="-75" i="1">
                <a:latin typeface="Verdana"/>
                <a:cs typeface="Verdana"/>
              </a:rPr>
              <a:t> </a:t>
            </a:r>
            <a:r>
              <a:rPr dirty="0" sz="1000" spc="-50">
                <a:latin typeface="Tahoma"/>
                <a:cs typeface="Tahoma"/>
              </a:rPr>
              <a:t>0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543037" y="1195956"/>
            <a:ext cx="1480185" cy="1911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220">
                <a:latin typeface="Lucida Sans Unicode"/>
                <a:cs typeface="Lucida Sans Unicode"/>
              </a:rPr>
              <a:t>⇔</a:t>
            </a:r>
            <a:r>
              <a:rPr dirty="0" sz="1000" spc="-220">
                <a:latin typeface="Lucida Sans Unicode"/>
                <a:cs typeface="Lucida Sans Unicode"/>
              </a:rPr>
              <a:t> </a:t>
            </a:r>
            <a:r>
              <a:rPr dirty="0" sz="1000" spc="140">
                <a:latin typeface="Lucida Sans Unicode"/>
                <a:cs typeface="Lucida Sans Unicode"/>
              </a:rPr>
              <a:t> 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65" i="1">
                <a:latin typeface="Trebuchet MS"/>
                <a:cs typeface="Trebuchet MS"/>
              </a:rPr>
              <a:t> </a:t>
            </a:r>
            <a:r>
              <a:rPr dirty="0" sz="1000" spc="-50" i="1">
                <a:latin typeface="Verdana"/>
                <a:cs typeface="Verdana"/>
              </a:rPr>
              <a:t>&gt;</a:t>
            </a:r>
            <a:r>
              <a:rPr dirty="0" sz="1000" spc="-75" i="1">
                <a:latin typeface="Verdana"/>
                <a:cs typeface="Verdana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50">
                <a:latin typeface="Tahoma"/>
                <a:cs typeface="Tahoma"/>
              </a:rPr>
              <a:t>2</a:t>
            </a:r>
            <a:r>
              <a:rPr dirty="0" sz="1000">
                <a:latin typeface="Tahoma"/>
                <a:cs typeface="Tahoma"/>
              </a:rPr>
              <a:t>  </a:t>
            </a:r>
            <a:r>
              <a:rPr dirty="0" sz="1000" spc="55">
                <a:latin typeface="Tahoma"/>
                <a:cs typeface="Tahoma"/>
              </a:rPr>
              <a:t> 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>
                <a:latin typeface="Tahoma"/>
                <a:cs typeface="Tahoma"/>
              </a:rPr>
              <a:t>  </a:t>
            </a:r>
            <a:r>
              <a:rPr dirty="0" sz="1000" spc="5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3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65" i="1">
                <a:latin typeface="Trebuchet MS"/>
                <a:cs typeface="Trebuchet MS"/>
              </a:rPr>
              <a:t> </a:t>
            </a:r>
            <a:r>
              <a:rPr dirty="0" sz="1000" spc="-50" i="1">
                <a:latin typeface="Verdana"/>
                <a:cs typeface="Verdana"/>
              </a:rPr>
              <a:t>&gt;</a:t>
            </a:r>
            <a:r>
              <a:rPr dirty="0" sz="1000" spc="-75" i="1">
                <a:latin typeface="Verdana"/>
                <a:cs typeface="Verdana"/>
              </a:rPr>
              <a:t> </a:t>
            </a:r>
            <a:r>
              <a:rPr dirty="0" sz="1000" spc="-50">
                <a:latin typeface="Tahoma"/>
                <a:cs typeface="Tahoma"/>
              </a:rPr>
              <a:t>0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3095790" y="1195956"/>
            <a:ext cx="587375" cy="1911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220">
                <a:latin typeface="Lucida Sans Unicode"/>
                <a:cs typeface="Lucida Sans Unicode"/>
              </a:rPr>
              <a:t>⇔</a:t>
            </a:r>
            <a:r>
              <a:rPr dirty="0" sz="1000" spc="-220">
                <a:latin typeface="Lucida Sans Unicode"/>
                <a:cs typeface="Lucida Sans Unicode"/>
              </a:rPr>
              <a:t> </a:t>
            </a:r>
            <a:r>
              <a:rPr dirty="0" sz="1000" spc="140">
                <a:latin typeface="Lucida Sans Unicode"/>
                <a:cs typeface="Lucida Sans Unicode"/>
              </a:rPr>
              <a:t> 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65" i="1">
                <a:latin typeface="Trebuchet MS"/>
                <a:cs typeface="Trebuchet MS"/>
              </a:rPr>
              <a:t> </a:t>
            </a:r>
            <a:r>
              <a:rPr dirty="0" sz="1000" spc="-50" i="1">
                <a:latin typeface="Verdana"/>
                <a:cs typeface="Verdana"/>
              </a:rPr>
              <a:t>&lt;</a:t>
            </a:r>
            <a:r>
              <a:rPr dirty="0" sz="1000" spc="-75" i="1">
                <a:latin typeface="Verdana"/>
                <a:cs typeface="Verdana"/>
              </a:rPr>
              <a:t> </a:t>
            </a:r>
            <a:r>
              <a:rPr dirty="0" sz="1000" spc="-50">
                <a:latin typeface="Tahoma"/>
                <a:cs typeface="Tahoma"/>
              </a:rPr>
              <a:t>3</a:t>
            </a:r>
            <a:r>
              <a:rPr dirty="0" sz="1000" spc="-95" i="1">
                <a:latin typeface="Verdana"/>
                <a:cs typeface="Verdana"/>
              </a:rPr>
              <a:t>.</a:t>
            </a:r>
            <a:endParaRPr sz="1000">
              <a:latin typeface="Verdana"/>
              <a:cs typeface="Verdana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933310" y="1719262"/>
            <a:ext cx="2783840" cy="0"/>
          </a:xfrm>
          <a:custGeom>
            <a:avLst/>
            <a:gdLst/>
            <a:ahLst/>
            <a:cxnLst/>
            <a:rect l="l" t="t" r="r" b="b"/>
            <a:pathLst>
              <a:path w="2783840" h="0">
                <a:moveTo>
                  <a:pt x="0" y="0"/>
                </a:moveTo>
                <a:lnTo>
                  <a:pt x="278356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2451607" y="1656003"/>
            <a:ext cx="0" cy="189865"/>
          </a:xfrm>
          <a:custGeom>
            <a:avLst/>
            <a:gdLst/>
            <a:ahLst/>
            <a:cxnLst/>
            <a:rect l="l" t="t" r="r" b="b"/>
            <a:pathLst>
              <a:path w="0" h="189864">
                <a:moveTo>
                  <a:pt x="0" y="189788"/>
                </a:moveTo>
                <a:lnTo>
                  <a:pt x="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3463823" y="1655991"/>
            <a:ext cx="0" cy="316865"/>
          </a:xfrm>
          <a:custGeom>
            <a:avLst/>
            <a:gdLst/>
            <a:ahLst/>
            <a:cxnLst/>
            <a:rect l="l" t="t" r="r" b="b"/>
            <a:pathLst>
              <a:path w="0" h="316864">
                <a:moveTo>
                  <a:pt x="0" y="316318"/>
                </a:moveTo>
                <a:lnTo>
                  <a:pt x="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2451607" y="1845792"/>
            <a:ext cx="1265555" cy="0"/>
          </a:xfrm>
          <a:custGeom>
            <a:avLst/>
            <a:gdLst/>
            <a:ahLst/>
            <a:cxnLst/>
            <a:rect l="l" t="t" r="r" b="b"/>
            <a:pathLst>
              <a:path w="1265554" h="0">
                <a:moveTo>
                  <a:pt x="0" y="0"/>
                </a:moveTo>
                <a:lnTo>
                  <a:pt x="126525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933310" y="1845792"/>
            <a:ext cx="63500" cy="0"/>
          </a:xfrm>
          <a:custGeom>
            <a:avLst/>
            <a:gdLst/>
            <a:ahLst/>
            <a:cxnLst/>
            <a:rect l="l" t="t" r="r" b="b"/>
            <a:pathLst>
              <a:path w="63500" h="0">
                <a:moveTo>
                  <a:pt x="0" y="0"/>
                </a:moveTo>
                <a:lnTo>
                  <a:pt x="6325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1085138" y="1845792"/>
            <a:ext cx="63500" cy="0"/>
          </a:xfrm>
          <a:custGeom>
            <a:avLst/>
            <a:gdLst/>
            <a:ahLst/>
            <a:cxnLst/>
            <a:rect l="l" t="t" r="r" b="b"/>
            <a:pathLst>
              <a:path w="63500" h="0">
                <a:moveTo>
                  <a:pt x="0" y="0"/>
                </a:moveTo>
                <a:lnTo>
                  <a:pt x="6325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1236967" y="1845792"/>
            <a:ext cx="63500" cy="0"/>
          </a:xfrm>
          <a:custGeom>
            <a:avLst/>
            <a:gdLst/>
            <a:ahLst/>
            <a:cxnLst/>
            <a:rect l="l" t="t" r="r" b="b"/>
            <a:pathLst>
              <a:path w="63500" h="0">
                <a:moveTo>
                  <a:pt x="0" y="0"/>
                </a:moveTo>
                <a:lnTo>
                  <a:pt x="6325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1388795" y="1845792"/>
            <a:ext cx="63500" cy="0"/>
          </a:xfrm>
          <a:custGeom>
            <a:avLst/>
            <a:gdLst/>
            <a:ahLst/>
            <a:cxnLst/>
            <a:rect l="l" t="t" r="r" b="b"/>
            <a:pathLst>
              <a:path w="63500" h="0">
                <a:moveTo>
                  <a:pt x="0" y="0"/>
                </a:moveTo>
                <a:lnTo>
                  <a:pt x="6325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1540624" y="1845792"/>
            <a:ext cx="63500" cy="0"/>
          </a:xfrm>
          <a:custGeom>
            <a:avLst/>
            <a:gdLst/>
            <a:ahLst/>
            <a:cxnLst/>
            <a:rect l="l" t="t" r="r" b="b"/>
            <a:pathLst>
              <a:path w="63500" h="0">
                <a:moveTo>
                  <a:pt x="0" y="0"/>
                </a:moveTo>
                <a:lnTo>
                  <a:pt x="6325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1692465" y="1845792"/>
            <a:ext cx="63500" cy="0"/>
          </a:xfrm>
          <a:custGeom>
            <a:avLst/>
            <a:gdLst/>
            <a:ahLst/>
            <a:cxnLst/>
            <a:rect l="l" t="t" r="r" b="b"/>
            <a:pathLst>
              <a:path w="63500" h="0">
                <a:moveTo>
                  <a:pt x="0" y="0"/>
                </a:moveTo>
                <a:lnTo>
                  <a:pt x="6325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1844294" y="1845792"/>
            <a:ext cx="63500" cy="0"/>
          </a:xfrm>
          <a:custGeom>
            <a:avLst/>
            <a:gdLst/>
            <a:ahLst/>
            <a:cxnLst/>
            <a:rect l="l" t="t" r="r" b="b"/>
            <a:pathLst>
              <a:path w="63500" h="0">
                <a:moveTo>
                  <a:pt x="0" y="0"/>
                </a:moveTo>
                <a:lnTo>
                  <a:pt x="6325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1996122" y="1845792"/>
            <a:ext cx="63500" cy="0"/>
          </a:xfrm>
          <a:custGeom>
            <a:avLst/>
            <a:gdLst/>
            <a:ahLst/>
            <a:cxnLst/>
            <a:rect l="l" t="t" r="r" b="b"/>
            <a:pathLst>
              <a:path w="63500" h="0">
                <a:moveTo>
                  <a:pt x="0" y="0"/>
                </a:moveTo>
                <a:lnTo>
                  <a:pt x="6325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2147951" y="1845792"/>
            <a:ext cx="63500" cy="0"/>
          </a:xfrm>
          <a:custGeom>
            <a:avLst/>
            <a:gdLst/>
            <a:ahLst/>
            <a:cxnLst/>
            <a:rect l="l" t="t" r="r" b="b"/>
            <a:pathLst>
              <a:path w="63500" h="0">
                <a:moveTo>
                  <a:pt x="0" y="0"/>
                </a:moveTo>
                <a:lnTo>
                  <a:pt x="6325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2299779" y="1845792"/>
            <a:ext cx="63500" cy="0"/>
          </a:xfrm>
          <a:custGeom>
            <a:avLst/>
            <a:gdLst/>
            <a:ahLst/>
            <a:cxnLst/>
            <a:rect l="l" t="t" r="r" b="b"/>
            <a:pathLst>
              <a:path w="63500" h="0">
                <a:moveTo>
                  <a:pt x="0" y="0"/>
                </a:moveTo>
                <a:lnTo>
                  <a:pt x="6325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933310" y="1972310"/>
            <a:ext cx="2593975" cy="0"/>
          </a:xfrm>
          <a:custGeom>
            <a:avLst/>
            <a:gdLst/>
            <a:ahLst/>
            <a:cxnLst/>
            <a:rect l="l" t="t" r="r" b="b"/>
            <a:pathLst>
              <a:path w="2593975" h="0">
                <a:moveTo>
                  <a:pt x="0" y="0"/>
                </a:moveTo>
                <a:lnTo>
                  <a:pt x="2593771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/>
          <p:nvPr/>
        </p:nvSpPr>
        <p:spPr>
          <a:xfrm>
            <a:off x="3615651" y="1972310"/>
            <a:ext cx="63500" cy="0"/>
          </a:xfrm>
          <a:custGeom>
            <a:avLst/>
            <a:gdLst/>
            <a:ahLst/>
            <a:cxnLst/>
            <a:rect l="l" t="t" r="r" b="b"/>
            <a:pathLst>
              <a:path w="63500" h="0">
                <a:moveTo>
                  <a:pt x="0" y="0"/>
                </a:moveTo>
                <a:lnTo>
                  <a:pt x="6325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3780129" y="1719262"/>
            <a:ext cx="63500" cy="0"/>
          </a:xfrm>
          <a:custGeom>
            <a:avLst/>
            <a:gdLst/>
            <a:ahLst/>
            <a:cxnLst/>
            <a:rect l="l" t="t" r="r" b="b"/>
            <a:pathLst>
              <a:path w="63500" h="0">
                <a:moveTo>
                  <a:pt x="0" y="0"/>
                </a:moveTo>
                <a:lnTo>
                  <a:pt x="6325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/>
          <p:nvPr/>
        </p:nvSpPr>
        <p:spPr>
          <a:xfrm>
            <a:off x="3906659" y="1719262"/>
            <a:ext cx="63500" cy="0"/>
          </a:xfrm>
          <a:custGeom>
            <a:avLst/>
            <a:gdLst/>
            <a:ahLst/>
            <a:cxnLst/>
            <a:rect l="l" t="t" r="r" b="b"/>
            <a:pathLst>
              <a:path w="63500" h="0">
                <a:moveTo>
                  <a:pt x="0" y="0"/>
                </a:moveTo>
                <a:lnTo>
                  <a:pt x="6325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/>
          <p:nvPr/>
        </p:nvSpPr>
        <p:spPr>
          <a:xfrm>
            <a:off x="4033177" y="1719262"/>
            <a:ext cx="63500" cy="0"/>
          </a:xfrm>
          <a:custGeom>
            <a:avLst/>
            <a:gdLst/>
            <a:ahLst/>
            <a:cxnLst/>
            <a:rect l="l" t="t" r="r" b="b"/>
            <a:pathLst>
              <a:path w="63500" h="0">
                <a:moveTo>
                  <a:pt x="0" y="0"/>
                </a:moveTo>
                <a:lnTo>
                  <a:pt x="6325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/>
          <p:nvPr/>
        </p:nvSpPr>
        <p:spPr>
          <a:xfrm>
            <a:off x="553732" y="1719262"/>
            <a:ext cx="63500" cy="0"/>
          </a:xfrm>
          <a:custGeom>
            <a:avLst/>
            <a:gdLst/>
            <a:ahLst/>
            <a:cxnLst/>
            <a:rect l="l" t="t" r="r" b="b"/>
            <a:pathLst>
              <a:path w="63500" h="0">
                <a:moveTo>
                  <a:pt x="0" y="0"/>
                </a:moveTo>
                <a:lnTo>
                  <a:pt x="6325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/>
          <p:nvPr/>
        </p:nvSpPr>
        <p:spPr>
          <a:xfrm>
            <a:off x="680250" y="1719262"/>
            <a:ext cx="63500" cy="0"/>
          </a:xfrm>
          <a:custGeom>
            <a:avLst/>
            <a:gdLst/>
            <a:ahLst/>
            <a:cxnLst/>
            <a:rect l="l" t="t" r="r" b="b"/>
            <a:pathLst>
              <a:path w="63500" h="0">
                <a:moveTo>
                  <a:pt x="0" y="0"/>
                </a:moveTo>
                <a:lnTo>
                  <a:pt x="6325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/>
          <p:nvPr/>
        </p:nvSpPr>
        <p:spPr>
          <a:xfrm>
            <a:off x="806780" y="1719262"/>
            <a:ext cx="63500" cy="0"/>
          </a:xfrm>
          <a:custGeom>
            <a:avLst/>
            <a:gdLst/>
            <a:ahLst/>
            <a:cxnLst/>
            <a:rect l="l" t="t" r="r" b="b"/>
            <a:pathLst>
              <a:path w="63500" h="0">
                <a:moveTo>
                  <a:pt x="0" y="0"/>
                </a:moveTo>
                <a:lnTo>
                  <a:pt x="6325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0" name="object 40"/>
          <p:cNvSpPr txBox="1"/>
          <p:nvPr/>
        </p:nvSpPr>
        <p:spPr>
          <a:xfrm>
            <a:off x="2388298" y="1538677"/>
            <a:ext cx="151765" cy="1409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210" i="1">
                <a:latin typeface="Arial"/>
                <a:cs typeface="Arial"/>
              </a:rPr>
              <a:t>−</a:t>
            </a:r>
            <a:r>
              <a:rPr dirty="0" sz="700" spc="-80">
                <a:latin typeface="Lucida Sans Unicode"/>
                <a:cs typeface="Lucida Sans Unicode"/>
              </a:rPr>
              <a:t>2</a:t>
            </a:r>
            <a:endParaRPr sz="700">
              <a:latin typeface="Lucida Sans Unicode"/>
              <a:cs typeface="Lucida Sans Unicode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3425794" y="1538677"/>
            <a:ext cx="73025" cy="114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-80">
                <a:latin typeface="Lucida Sans Unicode"/>
                <a:cs typeface="Lucida Sans Unicode"/>
              </a:rPr>
              <a:t>3</a:t>
            </a:r>
            <a:endParaRPr sz="700">
              <a:latin typeface="Lucida Sans Unicode"/>
              <a:cs typeface="Lucida Sans Unicode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1679765" y="2046175"/>
            <a:ext cx="104775" cy="114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210" i="1">
                <a:latin typeface="Arial"/>
                <a:cs typeface="Arial"/>
              </a:rPr>
              <a:t>−</a:t>
            </a:r>
            <a:endParaRPr sz="700">
              <a:latin typeface="Arial"/>
              <a:cs typeface="Arial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2907055" y="2019473"/>
            <a:ext cx="99060" cy="114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15">
                <a:solidFill>
                  <a:srgbClr val="FF0000"/>
                </a:solidFill>
                <a:latin typeface="Lucida Sans Unicode"/>
                <a:cs typeface="Lucida Sans Unicode"/>
              </a:rPr>
              <a:t>+</a:t>
            </a:r>
            <a:endParaRPr sz="700">
              <a:latin typeface="Lucida Sans Unicode"/>
              <a:cs typeface="Lucida Sans Unicode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3577640" y="2046175"/>
            <a:ext cx="104775" cy="114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210" i="1">
                <a:latin typeface="Arial"/>
                <a:cs typeface="Arial"/>
              </a:rPr>
              <a:t>−</a:t>
            </a:r>
            <a:endParaRPr sz="700">
              <a:latin typeface="Arial"/>
              <a:cs typeface="Arial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581774" y="2403714"/>
            <a:ext cx="233045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35">
                <a:latin typeface="Tahoma"/>
                <a:cs typeface="Tahoma"/>
              </a:rPr>
              <a:t>log</a:t>
            </a:r>
            <a:r>
              <a:rPr dirty="0" sz="1000" spc="-185">
                <a:latin typeface="Tahoma"/>
                <a:cs typeface="Tahoma"/>
              </a:rPr>
              <a:t> </a:t>
            </a:r>
            <a:r>
              <a:rPr dirty="0" sz="500" spc="-55">
                <a:latin typeface="Lucida Sans Unicode"/>
                <a:cs typeface="Lucida Sans Unicode"/>
              </a:rPr>
              <a:t>1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46" name="object 46"/>
          <p:cNvSpPr/>
          <p:nvPr/>
        </p:nvSpPr>
        <p:spPr>
          <a:xfrm>
            <a:off x="768172" y="2521381"/>
            <a:ext cx="33655" cy="0"/>
          </a:xfrm>
          <a:custGeom>
            <a:avLst/>
            <a:gdLst/>
            <a:ahLst/>
            <a:cxnLst/>
            <a:rect l="l" t="t" r="r" b="b"/>
            <a:pathLst>
              <a:path w="33654" h="0">
                <a:moveTo>
                  <a:pt x="0" y="0"/>
                </a:moveTo>
                <a:lnTo>
                  <a:pt x="33604" y="0"/>
                </a:lnTo>
              </a:path>
            </a:pathLst>
          </a:custGeom>
          <a:ln w="430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7" name="object 47"/>
          <p:cNvSpPr/>
          <p:nvPr/>
        </p:nvSpPr>
        <p:spPr>
          <a:xfrm>
            <a:off x="859561" y="2479954"/>
            <a:ext cx="288290" cy="0"/>
          </a:xfrm>
          <a:custGeom>
            <a:avLst/>
            <a:gdLst/>
            <a:ahLst/>
            <a:cxnLst/>
            <a:rect l="l" t="t" r="r" b="b"/>
            <a:pathLst>
              <a:path w="288290" h="0">
                <a:moveTo>
                  <a:pt x="0" y="0"/>
                </a:moveTo>
                <a:lnTo>
                  <a:pt x="287845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8" name="object 48"/>
          <p:cNvSpPr txBox="1"/>
          <p:nvPr/>
        </p:nvSpPr>
        <p:spPr>
          <a:xfrm>
            <a:off x="755472" y="2490506"/>
            <a:ext cx="393065" cy="1911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22222" sz="750" spc="-82">
                <a:latin typeface="Lucida Sans Unicode"/>
                <a:cs typeface="Lucida Sans Unicode"/>
              </a:rPr>
              <a:t>3</a:t>
            </a:r>
            <a:r>
              <a:rPr dirty="0" baseline="22222" sz="750" spc="-82">
                <a:latin typeface="Lucida Sans Unicode"/>
                <a:cs typeface="Lucida Sans Unicode"/>
              </a:rPr>
              <a:t>  </a:t>
            </a:r>
            <a:r>
              <a:rPr dirty="0" baseline="22222" sz="750" spc="-30">
                <a:latin typeface="Lucida Sans Unicode"/>
                <a:cs typeface="Lucida Sans Unicode"/>
              </a:rPr>
              <a:t> </a:t>
            </a:r>
            <a:r>
              <a:rPr dirty="0" sz="1000" spc="-50">
                <a:latin typeface="Tahoma"/>
                <a:cs typeface="Tahoma"/>
              </a:rPr>
              <a:t>3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endParaRPr sz="1000">
              <a:latin typeface="Trebuchet MS"/>
              <a:cs typeface="Trebuchet MS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846861" y="2318116"/>
            <a:ext cx="31369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10" i="1">
                <a:latin typeface="Trebuchet MS"/>
                <a:cs typeface="Trebuchet MS"/>
              </a:rPr>
              <a:t> </a:t>
            </a:r>
            <a:r>
              <a:rPr dirty="0" sz="1000" spc="40">
                <a:latin typeface="Tahoma"/>
                <a:cs typeface="Tahoma"/>
              </a:rPr>
              <a:t>+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2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1185036" y="2403714"/>
            <a:ext cx="22225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5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51" name="object 51"/>
          <p:cNvSpPr/>
          <p:nvPr/>
        </p:nvSpPr>
        <p:spPr>
          <a:xfrm>
            <a:off x="0" y="3364623"/>
            <a:ext cx="1383030" cy="91440"/>
          </a:xfrm>
          <a:custGeom>
            <a:avLst/>
            <a:gdLst/>
            <a:ahLst/>
            <a:cxnLst/>
            <a:rect l="l" t="t" r="r" b="b"/>
            <a:pathLst>
              <a:path w="1383030" h="91439">
                <a:moveTo>
                  <a:pt x="0" y="91376"/>
                </a:moveTo>
                <a:lnTo>
                  <a:pt x="1382420" y="91376"/>
                </a:lnTo>
                <a:lnTo>
                  <a:pt x="1382420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2" name="object 52"/>
          <p:cNvSpPr/>
          <p:nvPr/>
        </p:nvSpPr>
        <p:spPr>
          <a:xfrm>
            <a:off x="1382420" y="3364623"/>
            <a:ext cx="1935480" cy="91440"/>
          </a:xfrm>
          <a:custGeom>
            <a:avLst/>
            <a:gdLst/>
            <a:ahLst/>
            <a:cxnLst/>
            <a:rect l="l" t="t" r="r" b="b"/>
            <a:pathLst>
              <a:path w="1935479" h="91439">
                <a:moveTo>
                  <a:pt x="0" y="91376"/>
                </a:moveTo>
                <a:lnTo>
                  <a:pt x="1935352" y="91376"/>
                </a:lnTo>
                <a:lnTo>
                  <a:pt x="193535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3" name="object 53"/>
          <p:cNvSpPr/>
          <p:nvPr/>
        </p:nvSpPr>
        <p:spPr>
          <a:xfrm>
            <a:off x="3317760" y="3364623"/>
            <a:ext cx="829944" cy="91440"/>
          </a:xfrm>
          <a:custGeom>
            <a:avLst/>
            <a:gdLst/>
            <a:ahLst/>
            <a:cxnLst/>
            <a:rect l="l" t="t" r="r" b="b"/>
            <a:pathLst>
              <a:path w="829945" h="91439">
                <a:moveTo>
                  <a:pt x="0" y="91376"/>
                </a:moveTo>
                <a:lnTo>
                  <a:pt x="829411" y="91376"/>
                </a:lnTo>
                <a:lnTo>
                  <a:pt x="829411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4" name="object 54"/>
          <p:cNvSpPr/>
          <p:nvPr/>
        </p:nvSpPr>
        <p:spPr>
          <a:xfrm>
            <a:off x="4147172" y="3364623"/>
            <a:ext cx="461009" cy="91440"/>
          </a:xfrm>
          <a:custGeom>
            <a:avLst/>
            <a:gdLst/>
            <a:ahLst/>
            <a:cxnLst/>
            <a:rect l="l" t="t" r="r" b="b"/>
            <a:pathLst>
              <a:path w="461010" h="91439">
                <a:moveTo>
                  <a:pt x="0" y="91376"/>
                </a:moveTo>
                <a:lnTo>
                  <a:pt x="460832" y="91376"/>
                </a:lnTo>
                <a:lnTo>
                  <a:pt x="46083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5" name="object 55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Agnese</a:t>
            </a:r>
            <a:r>
              <a:rPr dirty="0" spc="15"/>
              <a:t> </a:t>
            </a:r>
            <a:r>
              <a:rPr dirty="0" spc="-10"/>
              <a:t>Di</a:t>
            </a:r>
            <a:r>
              <a:rPr dirty="0" spc="15"/>
              <a:t> </a:t>
            </a:r>
            <a:r>
              <a:rPr dirty="0" spc="-30"/>
              <a:t>Castro</a:t>
            </a:r>
          </a:p>
        </p:txBody>
      </p:sp>
      <p:sp>
        <p:nvSpPr>
          <p:cNvPr id="56" name="object 56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0"/>
              <a:t>Es</a:t>
            </a:r>
            <a:r>
              <a:rPr dirty="0" spc="-5"/>
              <a:t>p</a:t>
            </a:r>
            <a:r>
              <a:rPr dirty="0" spc="-40"/>
              <a:t>onenziale</a:t>
            </a:r>
            <a:r>
              <a:rPr dirty="0" spc="15"/>
              <a:t> </a:t>
            </a:r>
            <a:r>
              <a:rPr dirty="0" spc="50"/>
              <a:t>&amp;</a:t>
            </a:r>
            <a:r>
              <a:rPr dirty="0" spc="15"/>
              <a:t> </a:t>
            </a:r>
            <a:r>
              <a:rPr dirty="0" spc="-25"/>
              <a:t>Log</a:t>
            </a:r>
            <a:r>
              <a:rPr dirty="0" spc="-40"/>
              <a:t>a</a:t>
            </a:r>
            <a:r>
              <a:rPr dirty="0" spc="-25"/>
              <a:t>ritmo:</a:t>
            </a:r>
            <a:r>
              <a:rPr dirty="0" spc="75"/>
              <a:t> </a:t>
            </a:r>
            <a:r>
              <a:rPr dirty="0" spc="-35"/>
              <a:t>p</a:t>
            </a:r>
            <a:r>
              <a:rPr dirty="0" spc="-50"/>
              <a:t>a</a:t>
            </a:r>
            <a:r>
              <a:rPr dirty="0" spc="-25"/>
              <a:t>rte</a:t>
            </a:r>
            <a:r>
              <a:rPr dirty="0" spc="15"/>
              <a:t> </a:t>
            </a:r>
            <a:r>
              <a:rPr dirty="0" spc="-55"/>
              <a:t>3</a:t>
            </a:r>
          </a:p>
        </p:txBody>
      </p:sp>
      <p:sp>
        <p:nvSpPr>
          <p:cNvPr id="57" name="object 57"/>
          <p:cNvSpPr txBox="1"/>
          <p:nvPr/>
        </p:nvSpPr>
        <p:spPr>
          <a:xfrm>
            <a:off x="3458971" y="3367563"/>
            <a:ext cx="54737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25">
                <a:solidFill>
                  <a:srgbClr val="7A0000"/>
                </a:solidFill>
                <a:latin typeface="Lucida Sans Unicode"/>
                <a:cs typeface="Lucida Sans Unicode"/>
              </a:rPr>
              <a:t>Unitelma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Sapienza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58" name="object 58"/>
          <p:cNvSpPr txBox="1"/>
          <p:nvPr/>
        </p:nvSpPr>
        <p:spPr>
          <a:xfrm>
            <a:off x="4280865" y="3367563"/>
            <a:ext cx="19367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5">
                <a:solidFill>
                  <a:srgbClr val="FFFFFF"/>
                </a:solidFill>
                <a:latin typeface="Lucida Sans Unicode"/>
                <a:cs typeface="Lucida Sans Unicode"/>
              </a:rPr>
              <a:t>12/27</a:t>
            </a:r>
            <a:endParaRPr sz="5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7630" y="24034"/>
            <a:ext cx="48895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Soluzioni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45">
                <a:solidFill>
                  <a:srgbClr val="7A0000"/>
                </a:solidFill>
                <a:latin typeface="Lucida Sans Unicode"/>
                <a:cs typeface="Lucida Sans Unicode"/>
              </a:rPr>
              <a:t>esempi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1891258" y="518170"/>
            <a:ext cx="233045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35">
                <a:solidFill>
                  <a:srgbClr val="0000FF"/>
                </a:solidFill>
                <a:latin typeface="Tahoma"/>
                <a:cs typeface="Tahoma"/>
              </a:rPr>
              <a:t>log</a:t>
            </a:r>
            <a:r>
              <a:rPr dirty="0" sz="1000" spc="-185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500" spc="-55">
                <a:solidFill>
                  <a:srgbClr val="0000FF"/>
                </a:solidFill>
                <a:latin typeface="Lucida Sans Unicode"/>
                <a:cs typeface="Lucida Sans Unicode"/>
              </a:rPr>
              <a:t>1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2077656" y="635851"/>
            <a:ext cx="33655" cy="0"/>
          </a:xfrm>
          <a:custGeom>
            <a:avLst/>
            <a:gdLst/>
            <a:ahLst/>
            <a:cxnLst/>
            <a:rect l="l" t="t" r="r" b="b"/>
            <a:pathLst>
              <a:path w="33655" h="0">
                <a:moveTo>
                  <a:pt x="0" y="0"/>
                </a:moveTo>
                <a:lnTo>
                  <a:pt x="33604" y="0"/>
                </a:lnTo>
              </a:path>
            </a:pathLst>
          </a:custGeom>
          <a:ln w="4305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2169045" y="594423"/>
            <a:ext cx="288290" cy="0"/>
          </a:xfrm>
          <a:custGeom>
            <a:avLst/>
            <a:gdLst/>
            <a:ahLst/>
            <a:cxnLst/>
            <a:rect l="l" t="t" r="r" b="b"/>
            <a:pathLst>
              <a:path w="288289" h="0">
                <a:moveTo>
                  <a:pt x="0" y="0"/>
                </a:moveTo>
                <a:lnTo>
                  <a:pt x="287845" y="0"/>
                </a:lnTo>
              </a:path>
            </a:pathLst>
          </a:custGeom>
          <a:ln w="5054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2064956" y="604962"/>
            <a:ext cx="393065" cy="1911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22222" sz="750" spc="-82">
                <a:solidFill>
                  <a:srgbClr val="0000FF"/>
                </a:solidFill>
                <a:latin typeface="Lucida Sans Unicode"/>
                <a:cs typeface="Lucida Sans Unicode"/>
              </a:rPr>
              <a:t>3</a:t>
            </a:r>
            <a:r>
              <a:rPr dirty="0" baseline="22222" sz="750" spc="-82">
                <a:solidFill>
                  <a:srgbClr val="0000FF"/>
                </a:solidFill>
                <a:latin typeface="Lucida Sans Unicode"/>
                <a:cs typeface="Lucida Sans Unicode"/>
              </a:rPr>
              <a:t>  </a:t>
            </a:r>
            <a:r>
              <a:rPr dirty="0" baseline="22222" sz="750" spc="-30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3</a:t>
            </a:r>
            <a:r>
              <a:rPr dirty="0" sz="1000" spc="-95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25">
                <a:solidFill>
                  <a:srgbClr val="0000FF"/>
                </a:solidFill>
                <a:latin typeface="Lucida Sans Unicode"/>
                <a:cs typeface="Lucida Sans Unicode"/>
              </a:rPr>
              <a:t>−</a:t>
            </a:r>
            <a:r>
              <a:rPr dirty="0" sz="1000" spc="-9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45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endParaRPr sz="1000">
              <a:latin typeface="Trebuchet MS"/>
              <a:cs typeface="Trebuchet MS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156345" y="432585"/>
            <a:ext cx="31369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45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r>
              <a:rPr dirty="0" sz="1000" spc="10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+</a:t>
            </a:r>
            <a:r>
              <a:rPr dirty="0" sz="1000" spc="-95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2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494521" y="518170"/>
            <a:ext cx="22225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5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306969" y="927110"/>
            <a:ext cx="128270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30">
                <a:latin typeface="Tahoma"/>
                <a:cs typeface="Tahoma"/>
              </a:rPr>
              <a:t>Condizione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di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esistenza: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705493" y="841512"/>
            <a:ext cx="31369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10" i="1">
                <a:latin typeface="Trebuchet MS"/>
                <a:cs typeface="Trebuchet MS"/>
              </a:rPr>
              <a:t> </a:t>
            </a:r>
            <a:r>
              <a:rPr dirty="0" sz="1000" spc="40">
                <a:latin typeface="Tahoma"/>
                <a:cs typeface="Tahoma"/>
              </a:rPr>
              <a:t>+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2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2718193" y="1003363"/>
            <a:ext cx="288290" cy="0"/>
          </a:xfrm>
          <a:custGeom>
            <a:avLst/>
            <a:gdLst/>
            <a:ahLst/>
            <a:cxnLst/>
            <a:rect l="l" t="t" r="r" b="b"/>
            <a:pathLst>
              <a:path w="288289" h="0">
                <a:moveTo>
                  <a:pt x="0" y="0"/>
                </a:moveTo>
                <a:lnTo>
                  <a:pt x="287845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 txBox="1"/>
          <p:nvPr/>
        </p:nvSpPr>
        <p:spPr>
          <a:xfrm>
            <a:off x="2705493" y="1013902"/>
            <a:ext cx="301625" cy="1911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0">
                <a:latin typeface="Tahoma"/>
                <a:cs typeface="Tahoma"/>
              </a:rPr>
              <a:t>3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endParaRPr sz="1000">
              <a:latin typeface="Trebuchet MS"/>
              <a:cs typeface="Trebuchet MS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3043669" y="927110"/>
            <a:ext cx="25781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0" i="1">
                <a:latin typeface="Verdana"/>
                <a:cs typeface="Verdana"/>
              </a:rPr>
              <a:t>&gt;</a:t>
            </a:r>
            <a:r>
              <a:rPr dirty="0" sz="1000" spc="-75" i="1">
                <a:latin typeface="Verdana"/>
                <a:cs typeface="Verdana"/>
              </a:rPr>
              <a:t> </a:t>
            </a:r>
            <a:r>
              <a:rPr dirty="0" sz="1000" spc="-50">
                <a:latin typeface="Tahoma"/>
                <a:cs typeface="Tahoma"/>
              </a:rPr>
              <a:t>0</a:t>
            </a:r>
            <a:r>
              <a:rPr dirty="0" sz="1000" spc="-95" i="1">
                <a:latin typeface="Verdana"/>
                <a:cs typeface="Verdana"/>
              </a:rPr>
              <a:t>.</a:t>
            </a:r>
            <a:endParaRPr sz="1000">
              <a:latin typeface="Verdana"/>
              <a:cs typeface="Verdana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924826" y="1195956"/>
            <a:ext cx="545465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10" i="1">
                <a:latin typeface="Trebuchet MS"/>
                <a:cs typeface="Trebuchet MS"/>
              </a:rPr>
              <a:t> </a:t>
            </a:r>
            <a:r>
              <a:rPr dirty="0" sz="1000" spc="40">
                <a:latin typeface="Tahoma"/>
                <a:cs typeface="Tahoma"/>
              </a:rPr>
              <a:t>+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2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50" i="1">
                <a:latin typeface="Verdana"/>
                <a:cs typeface="Verdana"/>
              </a:rPr>
              <a:t>&gt;</a:t>
            </a:r>
            <a:r>
              <a:rPr dirty="0" sz="1000" spc="-75" i="1">
                <a:latin typeface="Verdana"/>
                <a:cs typeface="Verdana"/>
              </a:rPr>
              <a:t> </a:t>
            </a:r>
            <a:r>
              <a:rPr dirty="0" sz="1000" spc="-50">
                <a:latin typeface="Tahoma"/>
                <a:cs typeface="Tahoma"/>
              </a:rPr>
              <a:t>0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543037" y="1195956"/>
            <a:ext cx="1480185" cy="1911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220">
                <a:latin typeface="Lucida Sans Unicode"/>
                <a:cs typeface="Lucida Sans Unicode"/>
              </a:rPr>
              <a:t>⇔</a:t>
            </a:r>
            <a:r>
              <a:rPr dirty="0" sz="1000" spc="-220">
                <a:latin typeface="Lucida Sans Unicode"/>
                <a:cs typeface="Lucida Sans Unicode"/>
              </a:rPr>
              <a:t> </a:t>
            </a:r>
            <a:r>
              <a:rPr dirty="0" sz="1000" spc="140">
                <a:latin typeface="Lucida Sans Unicode"/>
                <a:cs typeface="Lucida Sans Unicode"/>
              </a:rPr>
              <a:t> 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65" i="1">
                <a:latin typeface="Trebuchet MS"/>
                <a:cs typeface="Trebuchet MS"/>
              </a:rPr>
              <a:t> </a:t>
            </a:r>
            <a:r>
              <a:rPr dirty="0" sz="1000" spc="-50" i="1">
                <a:latin typeface="Verdana"/>
                <a:cs typeface="Verdana"/>
              </a:rPr>
              <a:t>&gt;</a:t>
            </a:r>
            <a:r>
              <a:rPr dirty="0" sz="1000" spc="-75" i="1">
                <a:latin typeface="Verdana"/>
                <a:cs typeface="Verdana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50">
                <a:latin typeface="Tahoma"/>
                <a:cs typeface="Tahoma"/>
              </a:rPr>
              <a:t>2</a:t>
            </a:r>
            <a:r>
              <a:rPr dirty="0" sz="1000">
                <a:latin typeface="Tahoma"/>
                <a:cs typeface="Tahoma"/>
              </a:rPr>
              <a:t>  </a:t>
            </a:r>
            <a:r>
              <a:rPr dirty="0" sz="1000" spc="55">
                <a:latin typeface="Tahoma"/>
                <a:cs typeface="Tahoma"/>
              </a:rPr>
              <a:t> 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>
                <a:latin typeface="Tahoma"/>
                <a:cs typeface="Tahoma"/>
              </a:rPr>
              <a:t>  </a:t>
            </a:r>
            <a:r>
              <a:rPr dirty="0" sz="1000" spc="5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3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65" i="1">
                <a:latin typeface="Trebuchet MS"/>
                <a:cs typeface="Trebuchet MS"/>
              </a:rPr>
              <a:t> </a:t>
            </a:r>
            <a:r>
              <a:rPr dirty="0" sz="1000" spc="-50" i="1">
                <a:latin typeface="Verdana"/>
                <a:cs typeface="Verdana"/>
              </a:rPr>
              <a:t>&gt;</a:t>
            </a:r>
            <a:r>
              <a:rPr dirty="0" sz="1000" spc="-75" i="1">
                <a:latin typeface="Verdana"/>
                <a:cs typeface="Verdana"/>
              </a:rPr>
              <a:t> </a:t>
            </a:r>
            <a:r>
              <a:rPr dirty="0" sz="1000" spc="-50">
                <a:latin typeface="Tahoma"/>
                <a:cs typeface="Tahoma"/>
              </a:rPr>
              <a:t>0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3095790" y="1195956"/>
            <a:ext cx="587375" cy="1911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220">
                <a:latin typeface="Lucida Sans Unicode"/>
                <a:cs typeface="Lucida Sans Unicode"/>
              </a:rPr>
              <a:t>⇔</a:t>
            </a:r>
            <a:r>
              <a:rPr dirty="0" sz="1000" spc="-220">
                <a:latin typeface="Lucida Sans Unicode"/>
                <a:cs typeface="Lucida Sans Unicode"/>
              </a:rPr>
              <a:t> </a:t>
            </a:r>
            <a:r>
              <a:rPr dirty="0" sz="1000" spc="140">
                <a:latin typeface="Lucida Sans Unicode"/>
                <a:cs typeface="Lucida Sans Unicode"/>
              </a:rPr>
              <a:t> 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65" i="1">
                <a:latin typeface="Trebuchet MS"/>
                <a:cs typeface="Trebuchet MS"/>
              </a:rPr>
              <a:t> </a:t>
            </a:r>
            <a:r>
              <a:rPr dirty="0" sz="1000" spc="-50" i="1">
                <a:latin typeface="Verdana"/>
                <a:cs typeface="Verdana"/>
              </a:rPr>
              <a:t>&lt;</a:t>
            </a:r>
            <a:r>
              <a:rPr dirty="0" sz="1000" spc="-75" i="1">
                <a:latin typeface="Verdana"/>
                <a:cs typeface="Verdana"/>
              </a:rPr>
              <a:t> </a:t>
            </a:r>
            <a:r>
              <a:rPr dirty="0" sz="1000" spc="-50">
                <a:latin typeface="Tahoma"/>
                <a:cs typeface="Tahoma"/>
              </a:rPr>
              <a:t>3</a:t>
            </a:r>
            <a:r>
              <a:rPr dirty="0" sz="1000" spc="-95" i="1">
                <a:latin typeface="Verdana"/>
                <a:cs typeface="Verdana"/>
              </a:rPr>
              <a:t>.</a:t>
            </a:r>
            <a:endParaRPr sz="1000">
              <a:latin typeface="Verdana"/>
              <a:cs typeface="Verdana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933310" y="1719262"/>
            <a:ext cx="2783840" cy="0"/>
          </a:xfrm>
          <a:custGeom>
            <a:avLst/>
            <a:gdLst/>
            <a:ahLst/>
            <a:cxnLst/>
            <a:rect l="l" t="t" r="r" b="b"/>
            <a:pathLst>
              <a:path w="2783840" h="0">
                <a:moveTo>
                  <a:pt x="0" y="0"/>
                </a:moveTo>
                <a:lnTo>
                  <a:pt x="278356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2451607" y="1656003"/>
            <a:ext cx="0" cy="189865"/>
          </a:xfrm>
          <a:custGeom>
            <a:avLst/>
            <a:gdLst/>
            <a:ahLst/>
            <a:cxnLst/>
            <a:rect l="l" t="t" r="r" b="b"/>
            <a:pathLst>
              <a:path w="0" h="189864">
                <a:moveTo>
                  <a:pt x="0" y="189788"/>
                </a:moveTo>
                <a:lnTo>
                  <a:pt x="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3463823" y="1655991"/>
            <a:ext cx="0" cy="316865"/>
          </a:xfrm>
          <a:custGeom>
            <a:avLst/>
            <a:gdLst/>
            <a:ahLst/>
            <a:cxnLst/>
            <a:rect l="l" t="t" r="r" b="b"/>
            <a:pathLst>
              <a:path w="0" h="316864">
                <a:moveTo>
                  <a:pt x="0" y="316318"/>
                </a:moveTo>
                <a:lnTo>
                  <a:pt x="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2451607" y="1845792"/>
            <a:ext cx="1265555" cy="0"/>
          </a:xfrm>
          <a:custGeom>
            <a:avLst/>
            <a:gdLst/>
            <a:ahLst/>
            <a:cxnLst/>
            <a:rect l="l" t="t" r="r" b="b"/>
            <a:pathLst>
              <a:path w="1265554" h="0">
                <a:moveTo>
                  <a:pt x="0" y="0"/>
                </a:moveTo>
                <a:lnTo>
                  <a:pt x="126525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933310" y="1845792"/>
            <a:ext cx="63500" cy="0"/>
          </a:xfrm>
          <a:custGeom>
            <a:avLst/>
            <a:gdLst/>
            <a:ahLst/>
            <a:cxnLst/>
            <a:rect l="l" t="t" r="r" b="b"/>
            <a:pathLst>
              <a:path w="63500" h="0">
                <a:moveTo>
                  <a:pt x="0" y="0"/>
                </a:moveTo>
                <a:lnTo>
                  <a:pt x="6325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1085138" y="1845792"/>
            <a:ext cx="63500" cy="0"/>
          </a:xfrm>
          <a:custGeom>
            <a:avLst/>
            <a:gdLst/>
            <a:ahLst/>
            <a:cxnLst/>
            <a:rect l="l" t="t" r="r" b="b"/>
            <a:pathLst>
              <a:path w="63500" h="0">
                <a:moveTo>
                  <a:pt x="0" y="0"/>
                </a:moveTo>
                <a:lnTo>
                  <a:pt x="6325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1236967" y="1845792"/>
            <a:ext cx="63500" cy="0"/>
          </a:xfrm>
          <a:custGeom>
            <a:avLst/>
            <a:gdLst/>
            <a:ahLst/>
            <a:cxnLst/>
            <a:rect l="l" t="t" r="r" b="b"/>
            <a:pathLst>
              <a:path w="63500" h="0">
                <a:moveTo>
                  <a:pt x="0" y="0"/>
                </a:moveTo>
                <a:lnTo>
                  <a:pt x="6325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1388795" y="1845792"/>
            <a:ext cx="63500" cy="0"/>
          </a:xfrm>
          <a:custGeom>
            <a:avLst/>
            <a:gdLst/>
            <a:ahLst/>
            <a:cxnLst/>
            <a:rect l="l" t="t" r="r" b="b"/>
            <a:pathLst>
              <a:path w="63500" h="0">
                <a:moveTo>
                  <a:pt x="0" y="0"/>
                </a:moveTo>
                <a:lnTo>
                  <a:pt x="6325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1540624" y="1845792"/>
            <a:ext cx="63500" cy="0"/>
          </a:xfrm>
          <a:custGeom>
            <a:avLst/>
            <a:gdLst/>
            <a:ahLst/>
            <a:cxnLst/>
            <a:rect l="l" t="t" r="r" b="b"/>
            <a:pathLst>
              <a:path w="63500" h="0">
                <a:moveTo>
                  <a:pt x="0" y="0"/>
                </a:moveTo>
                <a:lnTo>
                  <a:pt x="6325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1692465" y="1845792"/>
            <a:ext cx="63500" cy="0"/>
          </a:xfrm>
          <a:custGeom>
            <a:avLst/>
            <a:gdLst/>
            <a:ahLst/>
            <a:cxnLst/>
            <a:rect l="l" t="t" r="r" b="b"/>
            <a:pathLst>
              <a:path w="63500" h="0">
                <a:moveTo>
                  <a:pt x="0" y="0"/>
                </a:moveTo>
                <a:lnTo>
                  <a:pt x="6325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1844294" y="1845792"/>
            <a:ext cx="63500" cy="0"/>
          </a:xfrm>
          <a:custGeom>
            <a:avLst/>
            <a:gdLst/>
            <a:ahLst/>
            <a:cxnLst/>
            <a:rect l="l" t="t" r="r" b="b"/>
            <a:pathLst>
              <a:path w="63500" h="0">
                <a:moveTo>
                  <a:pt x="0" y="0"/>
                </a:moveTo>
                <a:lnTo>
                  <a:pt x="6325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1996122" y="1845792"/>
            <a:ext cx="63500" cy="0"/>
          </a:xfrm>
          <a:custGeom>
            <a:avLst/>
            <a:gdLst/>
            <a:ahLst/>
            <a:cxnLst/>
            <a:rect l="l" t="t" r="r" b="b"/>
            <a:pathLst>
              <a:path w="63500" h="0">
                <a:moveTo>
                  <a:pt x="0" y="0"/>
                </a:moveTo>
                <a:lnTo>
                  <a:pt x="6325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2147951" y="1845792"/>
            <a:ext cx="63500" cy="0"/>
          </a:xfrm>
          <a:custGeom>
            <a:avLst/>
            <a:gdLst/>
            <a:ahLst/>
            <a:cxnLst/>
            <a:rect l="l" t="t" r="r" b="b"/>
            <a:pathLst>
              <a:path w="63500" h="0">
                <a:moveTo>
                  <a:pt x="0" y="0"/>
                </a:moveTo>
                <a:lnTo>
                  <a:pt x="6325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2299779" y="1845792"/>
            <a:ext cx="63500" cy="0"/>
          </a:xfrm>
          <a:custGeom>
            <a:avLst/>
            <a:gdLst/>
            <a:ahLst/>
            <a:cxnLst/>
            <a:rect l="l" t="t" r="r" b="b"/>
            <a:pathLst>
              <a:path w="63500" h="0">
                <a:moveTo>
                  <a:pt x="0" y="0"/>
                </a:moveTo>
                <a:lnTo>
                  <a:pt x="6325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933310" y="1972310"/>
            <a:ext cx="2593975" cy="0"/>
          </a:xfrm>
          <a:custGeom>
            <a:avLst/>
            <a:gdLst/>
            <a:ahLst/>
            <a:cxnLst/>
            <a:rect l="l" t="t" r="r" b="b"/>
            <a:pathLst>
              <a:path w="2593975" h="0">
                <a:moveTo>
                  <a:pt x="0" y="0"/>
                </a:moveTo>
                <a:lnTo>
                  <a:pt x="2593771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/>
          <p:nvPr/>
        </p:nvSpPr>
        <p:spPr>
          <a:xfrm>
            <a:off x="3615651" y="1972310"/>
            <a:ext cx="63500" cy="0"/>
          </a:xfrm>
          <a:custGeom>
            <a:avLst/>
            <a:gdLst/>
            <a:ahLst/>
            <a:cxnLst/>
            <a:rect l="l" t="t" r="r" b="b"/>
            <a:pathLst>
              <a:path w="63500" h="0">
                <a:moveTo>
                  <a:pt x="0" y="0"/>
                </a:moveTo>
                <a:lnTo>
                  <a:pt x="6325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3780129" y="1719262"/>
            <a:ext cx="63500" cy="0"/>
          </a:xfrm>
          <a:custGeom>
            <a:avLst/>
            <a:gdLst/>
            <a:ahLst/>
            <a:cxnLst/>
            <a:rect l="l" t="t" r="r" b="b"/>
            <a:pathLst>
              <a:path w="63500" h="0">
                <a:moveTo>
                  <a:pt x="0" y="0"/>
                </a:moveTo>
                <a:lnTo>
                  <a:pt x="6325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/>
          <p:nvPr/>
        </p:nvSpPr>
        <p:spPr>
          <a:xfrm>
            <a:off x="3906659" y="1719262"/>
            <a:ext cx="63500" cy="0"/>
          </a:xfrm>
          <a:custGeom>
            <a:avLst/>
            <a:gdLst/>
            <a:ahLst/>
            <a:cxnLst/>
            <a:rect l="l" t="t" r="r" b="b"/>
            <a:pathLst>
              <a:path w="63500" h="0">
                <a:moveTo>
                  <a:pt x="0" y="0"/>
                </a:moveTo>
                <a:lnTo>
                  <a:pt x="6325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/>
          <p:nvPr/>
        </p:nvSpPr>
        <p:spPr>
          <a:xfrm>
            <a:off x="4033177" y="1719262"/>
            <a:ext cx="63500" cy="0"/>
          </a:xfrm>
          <a:custGeom>
            <a:avLst/>
            <a:gdLst/>
            <a:ahLst/>
            <a:cxnLst/>
            <a:rect l="l" t="t" r="r" b="b"/>
            <a:pathLst>
              <a:path w="63500" h="0">
                <a:moveTo>
                  <a:pt x="0" y="0"/>
                </a:moveTo>
                <a:lnTo>
                  <a:pt x="6325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/>
          <p:nvPr/>
        </p:nvSpPr>
        <p:spPr>
          <a:xfrm>
            <a:off x="553732" y="1719262"/>
            <a:ext cx="63500" cy="0"/>
          </a:xfrm>
          <a:custGeom>
            <a:avLst/>
            <a:gdLst/>
            <a:ahLst/>
            <a:cxnLst/>
            <a:rect l="l" t="t" r="r" b="b"/>
            <a:pathLst>
              <a:path w="63500" h="0">
                <a:moveTo>
                  <a:pt x="0" y="0"/>
                </a:moveTo>
                <a:lnTo>
                  <a:pt x="6325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/>
          <p:nvPr/>
        </p:nvSpPr>
        <p:spPr>
          <a:xfrm>
            <a:off x="680250" y="1719262"/>
            <a:ext cx="63500" cy="0"/>
          </a:xfrm>
          <a:custGeom>
            <a:avLst/>
            <a:gdLst/>
            <a:ahLst/>
            <a:cxnLst/>
            <a:rect l="l" t="t" r="r" b="b"/>
            <a:pathLst>
              <a:path w="63500" h="0">
                <a:moveTo>
                  <a:pt x="0" y="0"/>
                </a:moveTo>
                <a:lnTo>
                  <a:pt x="6325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/>
          <p:nvPr/>
        </p:nvSpPr>
        <p:spPr>
          <a:xfrm>
            <a:off x="806780" y="1719262"/>
            <a:ext cx="63500" cy="0"/>
          </a:xfrm>
          <a:custGeom>
            <a:avLst/>
            <a:gdLst/>
            <a:ahLst/>
            <a:cxnLst/>
            <a:rect l="l" t="t" r="r" b="b"/>
            <a:pathLst>
              <a:path w="63500" h="0">
                <a:moveTo>
                  <a:pt x="0" y="0"/>
                </a:moveTo>
                <a:lnTo>
                  <a:pt x="6325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0" name="object 40"/>
          <p:cNvSpPr txBox="1"/>
          <p:nvPr/>
        </p:nvSpPr>
        <p:spPr>
          <a:xfrm>
            <a:off x="2388298" y="1538677"/>
            <a:ext cx="151765" cy="1409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210" i="1">
                <a:latin typeface="Arial"/>
                <a:cs typeface="Arial"/>
              </a:rPr>
              <a:t>−</a:t>
            </a:r>
            <a:r>
              <a:rPr dirty="0" sz="700" spc="-80">
                <a:latin typeface="Lucida Sans Unicode"/>
                <a:cs typeface="Lucida Sans Unicode"/>
              </a:rPr>
              <a:t>2</a:t>
            </a:r>
            <a:endParaRPr sz="700">
              <a:latin typeface="Lucida Sans Unicode"/>
              <a:cs typeface="Lucida Sans Unicode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3425794" y="1538677"/>
            <a:ext cx="73025" cy="114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-80">
                <a:latin typeface="Lucida Sans Unicode"/>
                <a:cs typeface="Lucida Sans Unicode"/>
              </a:rPr>
              <a:t>3</a:t>
            </a:r>
            <a:endParaRPr sz="700">
              <a:latin typeface="Lucida Sans Unicode"/>
              <a:cs typeface="Lucida Sans Unicode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1679765" y="2046175"/>
            <a:ext cx="104775" cy="114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210" i="1">
                <a:latin typeface="Arial"/>
                <a:cs typeface="Arial"/>
              </a:rPr>
              <a:t>−</a:t>
            </a:r>
            <a:endParaRPr sz="700">
              <a:latin typeface="Arial"/>
              <a:cs typeface="Arial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2907055" y="2019473"/>
            <a:ext cx="99060" cy="114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15">
                <a:solidFill>
                  <a:srgbClr val="FF0000"/>
                </a:solidFill>
                <a:latin typeface="Lucida Sans Unicode"/>
                <a:cs typeface="Lucida Sans Unicode"/>
              </a:rPr>
              <a:t>+</a:t>
            </a:r>
            <a:endParaRPr sz="700">
              <a:latin typeface="Lucida Sans Unicode"/>
              <a:cs typeface="Lucida Sans Unicode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3577640" y="2046175"/>
            <a:ext cx="104775" cy="114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210" i="1">
                <a:latin typeface="Arial"/>
                <a:cs typeface="Arial"/>
              </a:rPr>
              <a:t>−</a:t>
            </a:r>
            <a:endParaRPr sz="700">
              <a:latin typeface="Arial"/>
              <a:cs typeface="Arial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581774" y="2403714"/>
            <a:ext cx="233045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35">
                <a:latin typeface="Tahoma"/>
                <a:cs typeface="Tahoma"/>
              </a:rPr>
              <a:t>log</a:t>
            </a:r>
            <a:r>
              <a:rPr dirty="0" sz="1000" spc="-185">
                <a:latin typeface="Tahoma"/>
                <a:cs typeface="Tahoma"/>
              </a:rPr>
              <a:t> </a:t>
            </a:r>
            <a:r>
              <a:rPr dirty="0" sz="500" spc="-55">
                <a:latin typeface="Lucida Sans Unicode"/>
                <a:cs typeface="Lucida Sans Unicode"/>
              </a:rPr>
              <a:t>1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46" name="object 46"/>
          <p:cNvSpPr/>
          <p:nvPr/>
        </p:nvSpPr>
        <p:spPr>
          <a:xfrm>
            <a:off x="768172" y="2521381"/>
            <a:ext cx="33655" cy="0"/>
          </a:xfrm>
          <a:custGeom>
            <a:avLst/>
            <a:gdLst/>
            <a:ahLst/>
            <a:cxnLst/>
            <a:rect l="l" t="t" r="r" b="b"/>
            <a:pathLst>
              <a:path w="33654" h="0">
                <a:moveTo>
                  <a:pt x="0" y="0"/>
                </a:moveTo>
                <a:lnTo>
                  <a:pt x="33604" y="0"/>
                </a:lnTo>
              </a:path>
            </a:pathLst>
          </a:custGeom>
          <a:ln w="430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7" name="object 47"/>
          <p:cNvSpPr/>
          <p:nvPr/>
        </p:nvSpPr>
        <p:spPr>
          <a:xfrm>
            <a:off x="859561" y="2479954"/>
            <a:ext cx="288290" cy="0"/>
          </a:xfrm>
          <a:custGeom>
            <a:avLst/>
            <a:gdLst/>
            <a:ahLst/>
            <a:cxnLst/>
            <a:rect l="l" t="t" r="r" b="b"/>
            <a:pathLst>
              <a:path w="288290" h="0">
                <a:moveTo>
                  <a:pt x="0" y="0"/>
                </a:moveTo>
                <a:lnTo>
                  <a:pt x="287845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8" name="object 48"/>
          <p:cNvSpPr txBox="1"/>
          <p:nvPr/>
        </p:nvSpPr>
        <p:spPr>
          <a:xfrm>
            <a:off x="755472" y="2490506"/>
            <a:ext cx="393065" cy="1911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22222" sz="750" spc="-82">
                <a:latin typeface="Lucida Sans Unicode"/>
                <a:cs typeface="Lucida Sans Unicode"/>
              </a:rPr>
              <a:t>3</a:t>
            </a:r>
            <a:r>
              <a:rPr dirty="0" baseline="22222" sz="750" spc="-82">
                <a:latin typeface="Lucida Sans Unicode"/>
                <a:cs typeface="Lucida Sans Unicode"/>
              </a:rPr>
              <a:t>  </a:t>
            </a:r>
            <a:r>
              <a:rPr dirty="0" baseline="22222" sz="750" spc="-30">
                <a:latin typeface="Lucida Sans Unicode"/>
                <a:cs typeface="Lucida Sans Unicode"/>
              </a:rPr>
              <a:t> </a:t>
            </a:r>
            <a:r>
              <a:rPr dirty="0" sz="1000" spc="-50">
                <a:latin typeface="Tahoma"/>
                <a:cs typeface="Tahoma"/>
              </a:rPr>
              <a:t>3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endParaRPr sz="1000">
              <a:latin typeface="Trebuchet MS"/>
              <a:cs typeface="Trebuchet MS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846861" y="2318116"/>
            <a:ext cx="31369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10" i="1">
                <a:latin typeface="Trebuchet MS"/>
                <a:cs typeface="Trebuchet MS"/>
              </a:rPr>
              <a:t> </a:t>
            </a:r>
            <a:r>
              <a:rPr dirty="0" sz="1000" spc="40">
                <a:latin typeface="Tahoma"/>
                <a:cs typeface="Tahoma"/>
              </a:rPr>
              <a:t>+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2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1185036" y="2403714"/>
            <a:ext cx="475615" cy="1911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5</a:t>
            </a:r>
            <a:r>
              <a:rPr dirty="0" sz="1000">
                <a:latin typeface="Tahoma"/>
                <a:cs typeface="Tahoma"/>
              </a:rPr>
              <a:t>  </a:t>
            </a:r>
            <a:r>
              <a:rPr dirty="0" sz="1000" spc="55">
                <a:latin typeface="Tahoma"/>
                <a:cs typeface="Tahoma"/>
              </a:rPr>
              <a:t> </a:t>
            </a:r>
            <a:r>
              <a:rPr dirty="0" sz="1000" spc="-220">
                <a:latin typeface="Lucida Sans Unicode"/>
                <a:cs typeface="Lucida Sans Unicode"/>
              </a:rPr>
              <a:t>⇔</a:t>
            </a:r>
            <a:endParaRPr sz="1000">
              <a:latin typeface="Lucida Sans Unicode"/>
              <a:cs typeface="Lucida Sans Unicode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1776615" y="2318116"/>
            <a:ext cx="31369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10" i="1">
                <a:latin typeface="Trebuchet MS"/>
                <a:cs typeface="Trebuchet MS"/>
              </a:rPr>
              <a:t> </a:t>
            </a:r>
            <a:r>
              <a:rPr dirty="0" sz="1000" spc="40">
                <a:latin typeface="Tahoma"/>
                <a:cs typeface="Tahoma"/>
              </a:rPr>
              <a:t>+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2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52" name="object 52"/>
          <p:cNvSpPr/>
          <p:nvPr/>
        </p:nvSpPr>
        <p:spPr>
          <a:xfrm>
            <a:off x="1789315" y="2479954"/>
            <a:ext cx="288290" cy="0"/>
          </a:xfrm>
          <a:custGeom>
            <a:avLst/>
            <a:gdLst/>
            <a:ahLst/>
            <a:cxnLst/>
            <a:rect l="l" t="t" r="r" b="b"/>
            <a:pathLst>
              <a:path w="288289" h="0">
                <a:moveTo>
                  <a:pt x="0" y="0"/>
                </a:moveTo>
                <a:lnTo>
                  <a:pt x="287845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3" name="object 53"/>
          <p:cNvSpPr/>
          <p:nvPr/>
        </p:nvSpPr>
        <p:spPr>
          <a:xfrm>
            <a:off x="2369362" y="2479954"/>
            <a:ext cx="63500" cy="0"/>
          </a:xfrm>
          <a:custGeom>
            <a:avLst/>
            <a:gdLst/>
            <a:ahLst/>
            <a:cxnLst/>
            <a:rect l="l" t="t" r="r" b="b"/>
            <a:pathLst>
              <a:path w="63500" h="0">
                <a:moveTo>
                  <a:pt x="0" y="0"/>
                </a:moveTo>
                <a:lnTo>
                  <a:pt x="6325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4" name="object 54"/>
          <p:cNvSpPr txBox="1"/>
          <p:nvPr/>
        </p:nvSpPr>
        <p:spPr>
          <a:xfrm>
            <a:off x="1776615" y="2490506"/>
            <a:ext cx="669290" cy="1911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592455" algn="l"/>
              </a:tabLst>
            </a:pPr>
            <a:r>
              <a:rPr dirty="0" sz="1000" spc="-50">
                <a:latin typeface="Tahoma"/>
                <a:cs typeface="Tahoma"/>
              </a:rPr>
              <a:t>3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-5">
                <a:latin typeface="Times New Roman"/>
                <a:cs typeface="Times New Roman"/>
              </a:rPr>
              <a:t> </a:t>
            </a:r>
            <a:r>
              <a:rPr dirty="0" sz="1000">
                <a:latin typeface="Times New Roman"/>
                <a:cs typeface="Times New Roman"/>
              </a:rPr>
              <a:t>	</a:t>
            </a:r>
            <a:r>
              <a:rPr dirty="0" sz="1000" spc="-50">
                <a:latin typeface="Tahoma"/>
                <a:cs typeface="Tahoma"/>
              </a:rPr>
              <a:t>3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55" name="object 55"/>
          <p:cNvSpPr txBox="1"/>
          <p:nvPr/>
        </p:nvSpPr>
        <p:spPr>
          <a:xfrm>
            <a:off x="2114791" y="2403714"/>
            <a:ext cx="123825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40">
                <a:latin typeface="Tahoma"/>
                <a:cs typeface="Tahoma"/>
              </a:rPr>
              <a:t>=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56" name="object 56"/>
          <p:cNvSpPr txBox="1"/>
          <p:nvPr/>
        </p:nvSpPr>
        <p:spPr>
          <a:xfrm>
            <a:off x="2248344" y="2280039"/>
            <a:ext cx="352425" cy="1905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450">
                <a:latin typeface="Arial"/>
                <a:cs typeface="Arial"/>
              </a:rPr>
              <a:t> </a:t>
            </a:r>
            <a:r>
              <a:rPr dirty="0" sz="1000" spc="-160">
                <a:latin typeface="Arial"/>
                <a:cs typeface="Arial"/>
              </a:rPr>
              <a:t> </a:t>
            </a:r>
            <a:r>
              <a:rPr dirty="0" baseline="-41666" sz="1500" spc="-75">
                <a:latin typeface="Tahoma"/>
                <a:cs typeface="Tahoma"/>
              </a:rPr>
              <a:t>1</a:t>
            </a:r>
            <a:r>
              <a:rPr dirty="0" baseline="-41666" sz="1500" spc="-292">
                <a:latin typeface="Tahoma"/>
                <a:cs typeface="Tahoma"/>
              </a:rPr>
              <a:t> </a:t>
            </a:r>
            <a:r>
              <a:rPr dirty="0" sz="1000" spc="450">
                <a:latin typeface="Arial"/>
                <a:cs typeface="Arial"/>
              </a:rPr>
              <a:t> </a:t>
            </a:r>
            <a:r>
              <a:rPr dirty="0" baseline="-15873" sz="1050" spc="-120">
                <a:latin typeface="Lucida Sans Unicode"/>
                <a:cs typeface="Lucida Sans Unicode"/>
              </a:rPr>
              <a:t>4</a:t>
            </a:r>
            <a:endParaRPr baseline="-15873" sz="1050">
              <a:latin typeface="Lucida Sans Unicode"/>
              <a:cs typeface="Lucida Sans Unicode"/>
            </a:endParaRPr>
          </a:p>
        </p:txBody>
      </p:sp>
      <p:sp>
        <p:nvSpPr>
          <p:cNvPr id="57" name="object 57"/>
          <p:cNvSpPr/>
          <p:nvPr/>
        </p:nvSpPr>
        <p:spPr>
          <a:xfrm>
            <a:off x="0" y="3364623"/>
            <a:ext cx="1383030" cy="91440"/>
          </a:xfrm>
          <a:custGeom>
            <a:avLst/>
            <a:gdLst/>
            <a:ahLst/>
            <a:cxnLst/>
            <a:rect l="l" t="t" r="r" b="b"/>
            <a:pathLst>
              <a:path w="1383030" h="91439">
                <a:moveTo>
                  <a:pt x="0" y="91376"/>
                </a:moveTo>
                <a:lnTo>
                  <a:pt x="1382420" y="91376"/>
                </a:lnTo>
                <a:lnTo>
                  <a:pt x="1382420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8" name="object 58"/>
          <p:cNvSpPr/>
          <p:nvPr/>
        </p:nvSpPr>
        <p:spPr>
          <a:xfrm>
            <a:off x="1382420" y="3364623"/>
            <a:ext cx="1935480" cy="91440"/>
          </a:xfrm>
          <a:custGeom>
            <a:avLst/>
            <a:gdLst/>
            <a:ahLst/>
            <a:cxnLst/>
            <a:rect l="l" t="t" r="r" b="b"/>
            <a:pathLst>
              <a:path w="1935479" h="91439">
                <a:moveTo>
                  <a:pt x="0" y="91376"/>
                </a:moveTo>
                <a:lnTo>
                  <a:pt x="1935352" y="91376"/>
                </a:lnTo>
                <a:lnTo>
                  <a:pt x="193535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9" name="object 59"/>
          <p:cNvSpPr/>
          <p:nvPr/>
        </p:nvSpPr>
        <p:spPr>
          <a:xfrm>
            <a:off x="3317760" y="3364623"/>
            <a:ext cx="829944" cy="91440"/>
          </a:xfrm>
          <a:custGeom>
            <a:avLst/>
            <a:gdLst/>
            <a:ahLst/>
            <a:cxnLst/>
            <a:rect l="l" t="t" r="r" b="b"/>
            <a:pathLst>
              <a:path w="829945" h="91439">
                <a:moveTo>
                  <a:pt x="0" y="91376"/>
                </a:moveTo>
                <a:lnTo>
                  <a:pt x="829411" y="91376"/>
                </a:lnTo>
                <a:lnTo>
                  <a:pt x="829411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0" name="object 60"/>
          <p:cNvSpPr/>
          <p:nvPr/>
        </p:nvSpPr>
        <p:spPr>
          <a:xfrm>
            <a:off x="4147172" y="3364623"/>
            <a:ext cx="461009" cy="91440"/>
          </a:xfrm>
          <a:custGeom>
            <a:avLst/>
            <a:gdLst/>
            <a:ahLst/>
            <a:cxnLst/>
            <a:rect l="l" t="t" r="r" b="b"/>
            <a:pathLst>
              <a:path w="461010" h="91439">
                <a:moveTo>
                  <a:pt x="0" y="91376"/>
                </a:moveTo>
                <a:lnTo>
                  <a:pt x="460832" y="91376"/>
                </a:lnTo>
                <a:lnTo>
                  <a:pt x="46083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1" name="object 61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Agnese</a:t>
            </a:r>
            <a:r>
              <a:rPr dirty="0" spc="15"/>
              <a:t> </a:t>
            </a:r>
            <a:r>
              <a:rPr dirty="0" spc="-10"/>
              <a:t>Di</a:t>
            </a:r>
            <a:r>
              <a:rPr dirty="0" spc="15"/>
              <a:t> </a:t>
            </a:r>
            <a:r>
              <a:rPr dirty="0" spc="-30"/>
              <a:t>Castro</a:t>
            </a:r>
          </a:p>
        </p:txBody>
      </p:sp>
      <p:sp>
        <p:nvSpPr>
          <p:cNvPr id="62" name="object 62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0"/>
              <a:t>Es</a:t>
            </a:r>
            <a:r>
              <a:rPr dirty="0" spc="-5"/>
              <a:t>p</a:t>
            </a:r>
            <a:r>
              <a:rPr dirty="0" spc="-40"/>
              <a:t>onenziale</a:t>
            </a:r>
            <a:r>
              <a:rPr dirty="0" spc="15"/>
              <a:t> </a:t>
            </a:r>
            <a:r>
              <a:rPr dirty="0" spc="50"/>
              <a:t>&amp;</a:t>
            </a:r>
            <a:r>
              <a:rPr dirty="0" spc="15"/>
              <a:t> </a:t>
            </a:r>
            <a:r>
              <a:rPr dirty="0" spc="-25"/>
              <a:t>Log</a:t>
            </a:r>
            <a:r>
              <a:rPr dirty="0" spc="-40"/>
              <a:t>a</a:t>
            </a:r>
            <a:r>
              <a:rPr dirty="0" spc="-25"/>
              <a:t>ritmo:</a:t>
            </a:r>
            <a:r>
              <a:rPr dirty="0" spc="75"/>
              <a:t> </a:t>
            </a:r>
            <a:r>
              <a:rPr dirty="0" spc="-35"/>
              <a:t>p</a:t>
            </a:r>
            <a:r>
              <a:rPr dirty="0" spc="-50"/>
              <a:t>a</a:t>
            </a:r>
            <a:r>
              <a:rPr dirty="0" spc="-25"/>
              <a:t>rte</a:t>
            </a:r>
            <a:r>
              <a:rPr dirty="0" spc="15"/>
              <a:t> </a:t>
            </a:r>
            <a:r>
              <a:rPr dirty="0" spc="-55"/>
              <a:t>3</a:t>
            </a:r>
          </a:p>
        </p:txBody>
      </p:sp>
      <p:sp>
        <p:nvSpPr>
          <p:cNvPr id="63" name="object 63"/>
          <p:cNvSpPr txBox="1"/>
          <p:nvPr/>
        </p:nvSpPr>
        <p:spPr>
          <a:xfrm>
            <a:off x="3458971" y="3367563"/>
            <a:ext cx="54737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25">
                <a:solidFill>
                  <a:srgbClr val="7A0000"/>
                </a:solidFill>
                <a:latin typeface="Lucida Sans Unicode"/>
                <a:cs typeface="Lucida Sans Unicode"/>
              </a:rPr>
              <a:t>Unitelma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Sapienza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64" name="object 64"/>
          <p:cNvSpPr txBox="1"/>
          <p:nvPr/>
        </p:nvSpPr>
        <p:spPr>
          <a:xfrm>
            <a:off x="4280865" y="3367563"/>
            <a:ext cx="19367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5">
                <a:solidFill>
                  <a:srgbClr val="FFFFFF"/>
                </a:solidFill>
                <a:latin typeface="Lucida Sans Unicode"/>
                <a:cs typeface="Lucida Sans Unicode"/>
              </a:rPr>
              <a:t>12/27</a:t>
            </a:r>
            <a:endParaRPr sz="5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7630" y="24034"/>
            <a:ext cx="48895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Soluzioni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45">
                <a:solidFill>
                  <a:srgbClr val="7A0000"/>
                </a:solidFill>
                <a:latin typeface="Lucida Sans Unicode"/>
                <a:cs typeface="Lucida Sans Unicode"/>
              </a:rPr>
              <a:t>esempi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1891258" y="518170"/>
            <a:ext cx="233045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35">
                <a:solidFill>
                  <a:srgbClr val="0000FF"/>
                </a:solidFill>
                <a:latin typeface="Tahoma"/>
                <a:cs typeface="Tahoma"/>
              </a:rPr>
              <a:t>log</a:t>
            </a:r>
            <a:r>
              <a:rPr dirty="0" sz="1000" spc="-185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500" spc="-55">
                <a:solidFill>
                  <a:srgbClr val="0000FF"/>
                </a:solidFill>
                <a:latin typeface="Lucida Sans Unicode"/>
                <a:cs typeface="Lucida Sans Unicode"/>
              </a:rPr>
              <a:t>1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2077656" y="635851"/>
            <a:ext cx="33655" cy="0"/>
          </a:xfrm>
          <a:custGeom>
            <a:avLst/>
            <a:gdLst/>
            <a:ahLst/>
            <a:cxnLst/>
            <a:rect l="l" t="t" r="r" b="b"/>
            <a:pathLst>
              <a:path w="33655" h="0">
                <a:moveTo>
                  <a:pt x="0" y="0"/>
                </a:moveTo>
                <a:lnTo>
                  <a:pt x="33604" y="0"/>
                </a:lnTo>
              </a:path>
            </a:pathLst>
          </a:custGeom>
          <a:ln w="4305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2169045" y="594423"/>
            <a:ext cx="288290" cy="0"/>
          </a:xfrm>
          <a:custGeom>
            <a:avLst/>
            <a:gdLst/>
            <a:ahLst/>
            <a:cxnLst/>
            <a:rect l="l" t="t" r="r" b="b"/>
            <a:pathLst>
              <a:path w="288289" h="0">
                <a:moveTo>
                  <a:pt x="0" y="0"/>
                </a:moveTo>
                <a:lnTo>
                  <a:pt x="287845" y="0"/>
                </a:lnTo>
              </a:path>
            </a:pathLst>
          </a:custGeom>
          <a:ln w="5054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2064956" y="604962"/>
            <a:ext cx="393065" cy="1911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22222" sz="750" spc="-82">
                <a:solidFill>
                  <a:srgbClr val="0000FF"/>
                </a:solidFill>
                <a:latin typeface="Lucida Sans Unicode"/>
                <a:cs typeface="Lucida Sans Unicode"/>
              </a:rPr>
              <a:t>3</a:t>
            </a:r>
            <a:r>
              <a:rPr dirty="0" baseline="22222" sz="750" spc="-82">
                <a:solidFill>
                  <a:srgbClr val="0000FF"/>
                </a:solidFill>
                <a:latin typeface="Lucida Sans Unicode"/>
                <a:cs typeface="Lucida Sans Unicode"/>
              </a:rPr>
              <a:t>  </a:t>
            </a:r>
            <a:r>
              <a:rPr dirty="0" baseline="22222" sz="750" spc="-30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3</a:t>
            </a:r>
            <a:r>
              <a:rPr dirty="0" sz="1000" spc="-95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25">
                <a:solidFill>
                  <a:srgbClr val="0000FF"/>
                </a:solidFill>
                <a:latin typeface="Lucida Sans Unicode"/>
                <a:cs typeface="Lucida Sans Unicode"/>
              </a:rPr>
              <a:t>−</a:t>
            </a:r>
            <a:r>
              <a:rPr dirty="0" sz="1000" spc="-9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45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endParaRPr sz="1000">
              <a:latin typeface="Trebuchet MS"/>
              <a:cs typeface="Trebuchet MS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156345" y="432585"/>
            <a:ext cx="31369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45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r>
              <a:rPr dirty="0" sz="1000" spc="10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+</a:t>
            </a:r>
            <a:r>
              <a:rPr dirty="0" sz="1000" spc="-95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2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494521" y="518170"/>
            <a:ext cx="22225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5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306969" y="927110"/>
            <a:ext cx="128270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30">
                <a:latin typeface="Tahoma"/>
                <a:cs typeface="Tahoma"/>
              </a:rPr>
              <a:t>Condizione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di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esistenza: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705493" y="841512"/>
            <a:ext cx="31369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10" i="1">
                <a:latin typeface="Trebuchet MS"/>
                <a:cs typeface="Trebuchet MS"/>
              </a:rPr>
              <a:t> </a:t>
            </a:r>
            <a:r>
              <a:rPr dirty="0" sz="1000" spc="40">
                <a:latin typeface="Tahoma"/>
                <a:cs typeface="Tahoma"/>
              </a:rPr>
              <a:t>+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2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2718193" y="1003363"/>
            <a:ext cx="288290" cy="0"/>
          </a:xfrm>
          <a:custGeom>
            <a:avLst/>
            <a:gdLst/>
            <a:ahLst/>
            <a:cxnLst/>
            <a:rect l="l" t="t" r="r" b="b"/>
            <a:pathLst>
              <a:path w="288289" h="0">
                <a:moveTo>
                  <a:pt x="0" y="0"/>
                </a:moveTo>
                <a:lnTo>
                  <a:pt x="287845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 txBox="1"/>
          <p:nvPr/>
        </p:nvSpPr>
        <p:spPr>
          <a:xfrm>
            <a:off x="2705493" y="1013902"/>
            <a:ext cx="301625" cy="1911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0">
                <a:latin typeface="Tahoma"/>
                <a:cs typeface="Tahoma"/>
              </a:rPr>
              <a:t>3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endParaRPr sz="1000">
              <a:latin typeface="Trebuchet MS"/>
              <a:cs typeface="Trebuchet MS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3043669" y="927110"/>
            <a:ext cx="25781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0" i="1">
                <a:latin typeface="Verdana"/>
                <a:cs typeface="Verdana"/>
              </a:rPr>
              <a:t>&gt;</a:t>
            </a:r>
            <a:r>
              <a:rPr dirty="0" sz="1000" spc="-75" i="1">
                <a:latin typeface="Verdana"/>
                <a:cs typeface="Verdana"/>
              </a:rPr>
              <a:t> </a:t>
            </a:r>
            <a:r>
              <a:rPr dirty="0" sz="1000" spc="-50">
                <a:latin typeface="Tahoma"/>
                <a:cs typeface="Tahoma"/>
              </a:rPr>
              <a:t>0</a:t>
            </a:r>
            <a:r>
              <a:rPr dirty="0" sz="1000" spc="-95" i="1">
                <a:latin typeface="Verdana"/>
                <a:cs typeface="Verdana"/>
              </a:rPr>
              <a:t>.</a:t>
            </a:r>
            <a:endParaRPr sz="1000">
              <a:latin typeface="Verdana"/>
              <a:cs typeface="Verdana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924826" y="1195956"/>
            <a:ext cx="545465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10" i="1">
                <a:latin typeface="Trebuchet MS"/>
                <a:cs typeface="Trebuchet MS"/>
              </a:rPr>
              <a:t> </a:t>
            </a:r>
            <a:r>
              <a:rPr dirty="0" sz="1000" spc="40">
                <a:latin typeface="Tahoma"/>
                <a:cs typeface="Tahoma"/>
              </a:rPr>
              <a:t>+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2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50" i="1">
                <a:latin typeface="Verdana"/>
                <a:cs typeface="Verdana"/>
              </a:rPr>
              <a:t>&gt;</a:t>
            </a:r>
            <a:r>
              <a:rPr dirty="0" sz="1000" spc="-75" i="1">
                <a:latin typeface="Verdana"/>
                <a:cs typeface="Verdana"/>
              </a:rPr>
              <a:t> </a:t>
            </a:r>
            <a:r>
              <a:rPr dirty="0" sz="1000" spc="-50">
                <a:latin typeface="Tahoma"/>
                <a:cs typeface="Tahoma"/>
              </a:rPr>
              <a:t>0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543037" y="1195956"/>
            <a:ext cx="1480185" cy="1911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220">
                <a:latin typeface="Lucida Sans Unicode"/>
                <a:cs typeface="Lucida Sans Unicode"/>
              </a:rPr>
              <a:t>⇔</a:t>
            </a:r>
            <a:r>
              <a:rPr dirty="0" sz="1000" spc="-220">
                <a:latin typeface="Lucida Sans Unicode"/>
                <a:cs typeface="Lucida Sans Unicode"/>
              </a:rPr>
              <a:t> </a:t>
            </a:r>
            <a:r>
              <a:rPr dirty="0" sz="1000" spc="140">
                <a:latin typeface="Lucida Sans Unicode"/>
                <a:cs typeface="Lucida Sans Unicode"/>
              </a:rPr>
              <a:t> 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65" i="1">
                <a:latin typeface="Trebuchet MS"/>
                <a:cs typeface="Trebuchet MS"/>
              </a:rPr>
              <a:t> </a:t>
            </a:r>
            <a:r>
              <a:rPr dirty="0" sz="1000" spc="-50" i="1">
                <a:latin typeface="Verdana"/>
                <a:cs typeface="Verdana"/>
              </a:rPr>
              <a:t>&gt;</a:t>
            </a:r>
            <a:r>
              <a:rPr dirty="0" sz="1000" spc="-75" i="1">
                <a:latin typeface="Verdana"/>
                <a:cs typeface="Verdana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50">
                <a:latin typeface="Tahoma"/>
                <a:cs typeface="Tahoma"/>
              </a:rPr>
              <a:t>2</a:t>
            </a:r>
            <a:r>
              <a:rPr dirty="0" sz="1000">
                <a:latin typeface="Tahoma"/>
                <a:cs typeface="Tahoma"/>
              </a:rPr>
              <a:t>  </a:t>
            </a:r>
            <a:r>
              <a:rPr dirty="0" sz="1000" spc="55">
                <a:latin typeface="Tahoma"/>
                <a:cs typeface="Tahoma"/>
              </a:rPr>
              <a:t> 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>
                <a:latin typeface="Tahoma"/>
                <a:cs typeface="Tahoma"/>
              </a:rPr>
              <a:t>  </a:t>
            </a:r>
            <a:r>
              <a:rPr dirty="0" sz="1000" spc="5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3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65" i="1">
                <a:latin typeface="Trebuchet MS"/>
                <a:cs typeface="Trebuchet MS"/>
              </a:rPr>
              <a:t> </a:t>
            </a:r>
            <a:r>
              <a:rPr dirty="0" sz="1000" spc="-50" i="1">
                <a:latin typeface="Verdana"/>
                <a:cs typeface="Verdana"/>
              </a:rPr>
              <a:t>&gt;</a:t>
            </a:r>
            <a:r>
              <a:rPr dirty="0" sz="1000" spc="-75" i="1">
                <a:latin typeface="Verdana"/>
                <a:cs typeface="Verdana"/>
              </a:rPr>
              <a:t> </a:t>
            </a:r>
            <a:r>
              <a:rPr dirty="0" sz="1000" spc="-50">
                <a:latin typeface="Tahoma"/>
                <a:cs typeface="Tahoma"/>
              </a:rPr>
              <a:t>0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3095790" y="1195956"/>
            <a:ext cx="587375" cy="1911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220">
                <a:latin typeface="Lucida Sans Unicode"/>
                <a:cs typeface="Lucida Sans Unicode"/>
              </a:rPr>
              <a:t>⇔</a:t>
            </a:r>
            <a:r>
              <a:rPr dirty="0" sz="1000" spc="-220">
                <a:latin typeface="Lucida Sans Unicode"/>
                <a:cs typeface="Lucida Sans Unicode"/>
              </a:rPr>
              <a:t> </a:t>
            </a:r>
            <a:r>
              <a:rPr dirty="0" sz="1000" spc="140">
                <a:latin typeface="Lucida Sans Unicode"/>
                <a:cs typeface="Lucida Sans Unicode"/>
              </a:rPr>
              <a:t> 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65" i="1">
                <a:latin typeface="Trebuchet MS"/>
                <a:cs typeface="Trebuchet MS"/>
              </a:rPr>
              <a:t> </a:t>
            </a:r>
            <a:r>
              <a:rPr dirty="0" sz="1000" spc="-50" i="1">
                <a:latin typeface="Verdana"/>
                <a:cs typeface="Verdana"/>
              </a:rPr>
              <a:t>&lt;</a:t>
            </a:r>
            <a:r>
              <a:rPr dirty="0" sz="1000" spc="-75" i="1">
                <a:latin typeface="Verdana"/>
                <a:cs typeface="Verdana"/>
              </a:rPr>
              <a:t> </a:t>
            </a:r>
            <a:r>
              <a:rPr dirty="0" sz="1000" spc="-50">
                <a:latin typeface="Tahoma"/>
                <a:cs typeface="Tahoma"/>
              </a:rPr>
              <a:t>3</a:t>
            </a:r>
            <a:r>
              <a:rPr dirty="0" sz="1000" spc="-95" i="1">
                <a:latin typeface="Verdana"/>
                <a:cs typeface="Verdana"/>
              </a:rPr>
              <a:t>.</a:t>
            </a:r>
            <a:endParaRPr sz="1000">
              <a:latin typeface="Verdana"/>
              <a:cs typeface="Verdana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933310" y="1719262"/>
            <a:ext cx="2783840" cy="0"/>
          </a:xfrm>
          <a:custGeom>
            <a:avLst/>
            <a:gdLst/>
            <a:ahLst/>
            <a:cxnLst/>
            <a:rect l="l" t="t" r="r" b="b"/>
            <a:pathLst>
              <a:path w="2783840" h="0">
                <a:moveTo>
                  <a:pt x="0" y="0"/>
                </a:moveTo>
                <a:lnTo>
                  <a:pt x="278356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2451607" y="1656003"/>
            <a:ext cx="0" cy="189865"/>
          </a:xfrm>
          <a:custGeom>
            <a:avLst/>
            <a:gdLst/>
            <a:ahLst/>
            <a:cxnLst/>
            <a:rect l="l" t="t" r="r" b="b"/>
            <a:pathLst>
              <a:path w="0" h="189864">
                <a:moveTo>
                  <a:pt x="0" y="189788"/>
                </a:moveTo>
                <a:lnTo>
                  <a:pt x="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3463823" y="1655991"/>
            <a:ext cx="0" cy="316865"/>
          </a:xfrm>
          <a:custGeom>
            <a:avLst/>
            <a:gdLst/>
            <a:ahLst/>
            <a:cxnLst/>
            <a:rect l="l" t="t" r="r" b="b"/>
            <a:pathLst>
              <a:path w="0" h="316864">
                <a:moveTo>
                  <a:pt x="0" y="316318"/>
                </a:moveTo>
                <a:lnTo>
                  <a:pt x="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2451607" y="1845792"/>
            <a:ext cx="1265555" cy="0"/>
          </a:xfrm>
          <a:custGeom>
            <a:avLst/>
            <a:gdLst/>
            <a:ahLst/>
            <a:cxnLst/>
            <a:rect l="l" t="t" r="r" b="b"/>
            <a:pathLst>
              <a:path w="1265554" h="0">
                <a:moveTo>
                  <a:pt x="0" y="0"/>
                </a:moveTo>
                <a:lnTo>
                  <a:pt x="126525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933310" y="1845792"/>
            <a:ext cx="63500" cy="0"/>
          </a:xfrm>
          <a:custGeom>
            <a:avLst/>
            <a:gdLst/>
            <a:ahLst/>
            <a:cxnLst/>
            <a:rect l="l" t="t" r="r" b="b"/>
            <a:pathLst>
              <a:path w="63500" h="0">
                <a:moveTo>
                  <a:pt x="0" y="0"/>
                </a:moveTo>
                <a:lnTo>
                  <a:pt x="6325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1085138" y="1845792"/>
            <a:ext cx="63500" cy="0"/>
          </a:xfrm>
          <a:custGeom>
            <a:avLst/>
            <a:gdLst/>
            <a:ahLst/>
            <a:cxnLst/>
            <a:rect l="l" t="t" r="r" b="b"/>
            <a:pathLst>
              <a:path w="63500" h="0">
                <a:moveTo>
                  <a:pt x="0" y="0"/>
                </a:moveTo>
                <a:lnTo>
                  <a:pt x="6325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1236967" y="1845792"/>
            <a:ext cx="63500" cy="0"/>
          </a:xfrm>
          <a:custGeom>
            <a:avLst/>
            <a:gdLst/>
            <a:ahLst/>
            <a:cxnLst/>
            <a:rect l="l" t="t" r="r" b="b"/>
            <a:pathLst>
              <a:path w="63500" h="0">
                <a:moveTo>
                  <a:pt x="0" y="0"/>
                </a:moveTo>
                <a:lnTo>
                  <a:pt x="6325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1388795" y="1845792"/>
            <a:ext cx="63500" cy="0"/>
          </a:xfrm>
          <a:custGeom>
            <a:avLst/>
            <a:gdLst/>
            <a:ahLst/>
            <a:cxnLst/>
            <a:rect l="l" t="t" r="r" b="b"/>
            <a:pathLst>
              <a:path w="63500" h="0">
                <a:moveTo>
                  <a:pt x="0" y="0"/>
                </a:moveTo>
                <a:lnTo>
                  <a:pt x="6325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1540624" y="1845792"/>
            <a:ext cx="63500" cy="0"/>
          </a:xfrm>
          <a:custGeom>
            <a:avLst/>
            <a:gdLst/>
            <a:ahLst/>
            <a:cxnLst/>
            <a:rect l="l" t="t" r="r" b="b"/>
            <a:pathLst>
              <a:path w="63500" h="0">
                <a:moveTo>
                  <a:pt x="0" y="0"/>
                </a:moveTo>
                <a:lnTo>
                  <a:pt x="6325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1692465" y="1845792"/>
            <a:ext cx="63500" cy="0"/>
          </a:xfrm>
          <a:custGeom>
            <a:avLst/>
            <a:gdLst/>
            <a:ahLst/>
            <a:cxnLst/>
            <a:rect l="l" t="t" r="r" b="b"/>
            <a:pathLst>
              <a:path w="63500" h="0">
                <a:moveTo>
                  <a:pt x="0" y="0"/>
                </a:moveTo>
                <a:lnTo>
                  <a:pt x="6325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1844294" y="1845792"/>
            <a:ext cx="63500" cy="0"/>
          </a:xfrm>
          <a:custGeom>
            <a:avLst/>
            <a:gdLst/>
            <a:ahLst/>
            <a:cxnLst/>
            <a:rect l="l" t="t" r="r" b="b"/>
            <a:pathLst>
              <a:path w="63500" h="0">
                <a:moveTo>
                  <a:pt x="0" y="0"/>
                </a:moveTo>
                <a:lnTo>
                  <a:pt x="6325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1996122" y="1845792"/>
            <a:ext cx="63500" cy="0"/>
          </a:xfrm>
          <a:custGeom>
            <a:avLst/>
            <a:gdLst/>
            <a:ahLst/>
            <a:cxnLst/>
            <a:rect l="l" t="t" r="r" b="b"/>
            <a:pathLst>
              <a:path w="63500" h="0">
                <a:moveTo>
                  <a:pt x="0" y="0"/>
                </a:moveTo>
                <a:lnTo>
                  <a:pt x="6325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2147951" y="1845792"/>
            <a:ext cx="63500" cy="0"/>
          </a:xfrm>
          <a:custGeom>
            <a:avLst/>
            <a:gdLst/>
            <a:ahLst/>
            <a:cxnLst/>
            <a:rect l="l" t="t" r="r" b="b"/>
            <a:pathLst>
              <a:path w="63500" h="0">
                <a:moveTo>
                  <a:pt x="0" y="0"/>
                </a:moveTo>
                <a:lnTo>
                  <a:pt x="6325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2299779" y="1845792"/>
            <a:ext cx="63500" cy="0"/>
          </a:xfrm>
          <a:custGeom>
            <a:avLst/>
            <a:gdLst/>
            <a:ahLst/>
            <a:cxnLst/>
            <a:rect l="l" t="t" r="r" b="b"/>
            <a:pathLst>
              <a:path w="63500" h="0">
                <a:moveTo>
                  <a:pt x="0" y="0"/>
                </a:moveTo>
                <a:lnTo>
                  <a:pt x="6325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933310" y="1972310"/>
            <a:ext cx="2593975" cy="0"/>
          </a:xfrm>
          <a:custGeom>
            <a:avLst/>
            <a:gdLst/>
            <a:ahLst/>
            <a:cxnLst/>
            <a:rect l="l" t="t" r="r" b="b"/>
            <a:pathLst>
              <a:path w="2593975" h="0">
                <a:moveTo>
                  <a:pt x="0" y="0"/>
                </a:moveTo>
                <a:lnTo>
                  <a:pt x="2593771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/>
          <p:nvPr/>
        </p:nvSpPr>
        <p:spPr>
          <a:xfrm>
            <a:off x="3615651" y="1972310"/>
            <a:ext cx="63500" cy="0"/>
          </a:xfrm>
          <a:custGeom>
            <a:avLst/>
            <a:gdLst/>
            <a:ahLst/>
            <a:cxnLst/>
            <a:rect l="l" t="t" r="r" b="b"/>
            <a:pathLst>
              <a:path w="63500" h="0">
                <a:moveTo>
                  <a:pt x="0" y="0"/>
                </a:moveTo>
                <a:lnTo>
                  <a:pt x="6325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3780129" y="1719262"/>
            <a:ext cx="63500" cy="0"/>
          </a:xfrm>
          <a:custGeom>
            <a:avLst/>
            <a:gdLst/>
            <a:ahLst/>
            <a:cxnLst/>
            <a:rect l="l" t="t" r="r" b="b"/>
            <a:pathLst>
              <a:path w="63500" h="0">
                <a:moveTo>
                  <a:pt x="0" y="0"/>
                </a:moveTo>
                <a:lnTo>
                  <a:pt x="6325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/>
          <p:nvPr/>
        </p:nvSpPr>
        <p:spPr>
          <a:xfrm>
            <a:off x="3906659" y="1719262"/>
            <a:ext cx="63500" cy="0"/>
          </a:xfrm>
          <a:custGeom>
            <a:avLst/>
            <a:gdLst/>
            <a:ahLst/>
            <a:cxnLst/>
            <a:rect l="l" t="t" r="r" b="b"/>
            <a:pathLst>
              <a:path w="63500" h="0">
                <a:moveTo>
                  <a:pt x="0" y="0"/>
                </a:moveTo>
                <a:lnTo>
                  <a:pt x="6325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/>
          <p:nvPr/>
        </p:nvSpPr>
        <p:spPr>
          <a:xfrm>
            <a:off x="4033177" y="1719262"/>
            <a:ext cx="63500" cy="0"/>
          </a:xfrm>
          <a:custGeom>
            <a:avLst/>
            <a:gdLst/>
            <a:ahLst/>
            <a:cxnLst/>
            <a:rect l="l" t="t" r="r" b="b"/>
            <a:pathLst>
              <a:path w="63500" h="0">
                <a:moveTo>
                  <a:pt x="0" y="0"/>
                </a:moveTo>
                <a:lnTo>
                  <a:pt x="6325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/>
          <p:nvPr/>
        </p:nvSpPr>
        <p:spPr>
          <a:xfrm>
            <a:off x="553732" y="1719262"/>
            <a:ext cx="63500" cy="0"/>
          </a:xfrm>
          <a:custGeom>
            <a:avLst/>
            <a:gdLst/>
            <a:ahLst/>
            <a:cxnLst/>
            <a:rect l="l" t="t" r="r" b="b"/>
            <a:pathLst>
              <a:path w="63500" h="0">
                <a:moveTo>
                  <a:pt x="0" y="0"/>
                </a:moveTo>
                <a:lnTo>
                  <a:pt x="6325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/>
          <p:nvPr/>
        </p:nvSpPr>
        <p:spPr>
          <a:xfrm>
            <a:off x="680250" y="1719262"/>
            <a:ext cx="63500" cy="0"/>
          </a:xfrm>
          <a:custGeom>
            <a:avLst/>
            <a:gdLst/>
            <a:ahLst/>
            <a:cxnLst/>
            <a:rect l="l" t="t" r="r" b="b"/>
            <a:pathLst>
              <a:path w="63500" h="0">
                <a:moveTo>
                  <a:pt x="0" y="0"/>
                </a:moveTo>
                <a:lnTo>
                  <a:pt x="6325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/>
          <p:nvPr/>
        </p:nvSpPr>
        <p:spPr>
          <a:xfrm>
            <a:off x="806780" y="1719262"/>
            <a:ext cx="63500" cy="0"/>
          </a:xfrm>
          <a:custGeom>
            <a:avLst/>
            <a:gdLst/>
            <a:ahLst/>
            <a:cxnLst/>
            <a:rect l="l" t="t" r="r" b="b"/>
            <a:pathLst>
              <a:path w="63500" h="0">
                <a:moveTo>
                  <a:pt x="0" y="0"/>
                </a:moveTo>
                <a:lnTo>
                  <a:pt x="6325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0" name="object 40"/>
          <p:cNvSpPr txBox="1"/>
          <p:nvPr/>
        </p:nvSpPr>
        <p:spPr>
          <a:xfrm>
            <a:off x="2388298" y="1538677"/>
            <a:ext cx="151765" cy="1409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210" i="1">
                <a:latin typeface="Arial"/>
                <a:cs typeface="Arial"/>
              </a:rPr>
              <a:t>−</a:t>
            </a:r>
            <a:r>
              <a:rPr dirty="0" sz="700" spc="-80">
                <a:latin typeface="Lucida Sans Unicode"/>
                <a:cs typeface="Lucida Sans Unicode"/>
              </a:rPr>
              <a:t>2</a:t>
            </a:r>
            <a:endParaRPr sz="700">
              <a:latin typeface="Lucida Sans Unicode"/>
              <a:cs typeface="Lucida Sans Unicode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3425794" y="1538677"/>
            <a:ext cx="73025" cy="114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-80">
                <a:latin typeface="Lucida Sans Unicode"/>
                <a:cs typeface="Lucida Sans Unicode"/>
              </a:rPr>
              <a:t>3</a:t>
            </a:r>
            <a:endParaRPr sz="700">
              <a:latin typeface="Lucida Sans Unicode"/>
              <a:cs typeface="Lucida Sans Unicode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1679765" y="2046175"/>
            <a:ext cx="104775" cy="114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210" i="1">
                <a:latin typeface="Arial"/>
                <a:cs typeface="Arial"/>
              </a:rPr>
              <a:t>−</a:t>
            </a:r>
            <a:endParaRPr sz="700">
              <a:latin typeface="Arial"/>
              <a:cs typeface="Arial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2907055" y="2019473"/>
            <a:ext cx="99060" cy="114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15">
                <a:solidFill>
                  <a:srgbClr val="FF0000"/>
                </a:solidFill>
                <a:latin typeface="Lucida Sans Unicode"/>
                <a:cs typeface="Lucida Sans Unicode"/>
              </a:rPr>
              <a:t>+</a:t>
            </a:r>
            <a:endParaRPr sz="700">
              <a:latin typeface="Lucida Sans Unicode"/>
              <a:cs typeface="Lucida Sans Unicode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3577640" y="2046175"/>
            <a:ext cx="104775" cy="114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210" i="1">
                <a:latin typeface="Arial"/>
                <a:cs typeface="Arial"/>
              </a:rPr>
              <a:t>−</a:t>
            </a:r>
            <a:endParaRPr sz="700">
              <a:latin typeface="Arial"/>
              <a:cs typeface="Arial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581774" y="2403714"/>
            <a:ext cx="233045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35">
                <a:latin typeface="Tahoma"/>
                <a:cs typeface="Tahoma"/>
              </a:rPr>
              <a:t>log</a:t>
            </a:r>
            <a:r>
              <a:rPr dirty="0" sz="1000" spc="-185">
                <a:latin typeface="Tahoma"/>
                <a:cs typeface="Tahoma"/>
              </a:rPr>
              <a:t> </a:t>
            </a:r>
            <a:r>
              <a:rPr dirty="0" sz="500" spc="-55">
                <a:latin typeface="Lucida Sans Unicode"/>
                <a:cs typeface="Lucida Sans Unicode"/>
              </a:rPr>
              <a:t>1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46" name="object 46"/>
          <p:cNvSpPr/>
          <p:nvPr/>
        </p:nvSpPr>
        <p:spPr>
          <a:xfrm>
            <a:off x="768172" y="2521381"/>
            <a:ext cx="33655" cy="0"/>
          </a:xfrm>
          <a:custGeom>
            <a:avLst/>
            <a:gdLst/>
            <a:ahLst/>
            <a:cxnLst/>
            <a:rect l="l" t="t" r="r" b="b"/>
            <a:pathLst>
              <a:path w="33654" h="0">
                <a:moveTo>
                  <a:pt x="0" y="0"/>
                </a:moveTo>
                <a:lnTo>
                  <a:pt x="33604" y="0"/>
                </a:lnTo>
              </a:path>
            </a:pathLst>
          </a:custGeom>
          <a:ln w="430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7" name="object 47"/>
          <p:cNvSpPr/>
          <p:nvPr/>
        </p:nvSpPr>
        <p:spPr>
          <a:xfrm>
            <a:off x="859561" y="2479954"/>
            <a:ext cx="288290" cy="0"/>
          </a:xfrm>
          <a:custGeom>
            <a:avLst/>
            <a:gdLst/>
            <a:ahLst/>
            <a:cxnLst/>
            <a:rect l="l" t="t" r="r" b="b"/>
            <a:pathLst>
              <a:path w="288290" h="0">
                <a:moveTo>
                  <a:pt x="0" y="0"/>
                </a:moveTo>
                <a:lnTo>
                  <a:pt x="287845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8" name="object 48"/>
          <p:cNvSpPr txBox="1"/>
          <p:nvPr/>
        </p:nvSpPr>
        <p:spPr>
          <a:xfrm>
            <a:off x="755472" y="2490506"/>
            <a:ext cx="393065" cy="1911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22222" sz="750" spc="-82">
                <a:latin typeface="Lucida Sans Unicode"/>
                <a:cs typeface="Lucida Sans Unicode"/>
              </a:rPr>
              <a:t>3</a:t>
            </a:r>
            <a:r>
              <a:rPr dirty="0" baseline="22222" sz="750" spc="-82">
                <a:latin typeface="Lucida Sans Unicode"/>
                <a:cs typeface="Lucida Sans Unicode"/>
              </a:rPr>
              <a:t>  </a:t>
            </a:r>
            <a:r>
              <a:rPr dirty="0" baseline="22222" sz="750" spc="-30">
                <a:latin typeface="Lucida Sans Unicode"/>
                <a:cs typeface="Lucida Sans Unicode"/>
              </a:rPr>
              <a:t> </a:t>
            </a:r>
            <a:r>
              <a:rPr dirty="0" sz="1000" spc="-50">
                <a:latin typeface="Tahoma"/>
                <a:cs typeface="Tahoma"/>
              </a:rPr>
              <a:t>3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endParaRPr sz="1000">
              <a:latin typeface="Trebuchet MS"/>
              <a:cs typeface="Trebuchet MS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846861" y="2318116"/>
            <a:ext cx="31369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10" i="1">
                <a:latin typeface="Trebuchet MS"/>
                <a:cs typeface="Trebuchet MS"/>
              </a:rPr>
              <a:t> </a:t>
            </a:r>
            <a:r>
              <a:rPr dirty="0" sz="1000" spc="40">
                <a:latin typeface="Tahoma"/>
                <a:cs typeface="Tahoma"/>
              </a:rPr>
              <a:t>+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2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1185036" y="2403714"/>
            <a:ext cx="475615" cy="1911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5</a:t>
            </a:r>
            <a:r>
              <a:rPr dirty="0" sz="1000">
                <a:latin typeface="Tahoma"/>
                <a:cs typeface="Tahoma"/>
              </a:rPr>
              <a:t>  </a:t>
            </a:r>
            <a:r>
              <a:rPr dirty="0" sz="1000" spc="55">
                <a:latin typeface="Tahoma"/>
                <a:cs typeface="Tahoma"/>
              </a:rPr>
              <a:t> </a:t>
            </a:r>
            <a:r>
              <a:rPr dirty="0" sz="1000" spc="-220">
                <a:latin typeface="Lucida Sans Unicode"/>
                <a:cs typeface="Lucida Sans Unicode"/>
              </a:rPr>
              <a:t>⇔</a:t>
            </a:r>
            <a:endParaRPr sz="1000">
              <a:latin typeface="Lucida Sans Unicode"/>
              <a:cs typeface="Lucida Sans Unicode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1776615" y="2318116"/>
            <a:ext cx="31369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10" i="1">
                <a:latin typeface="Trebuchet MS"/>
                <a:cs typeface="Trebuchet MS"/>
              </a:rPr>
              <a:t> </a:t>
            </a:r>
            <a:r>
              <a:rPr dirty="0" sz="1000" spc="40">
                <a:latin typeface="Tahoma"/>
                <a:cs typeface="Tahoma"/>
              </a:rPr>
              <a:t>+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2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52" name="object 52"/>
          <p:cNvSpPr/>
          <p:nvPr/>
        </p:nvSpPr>
        <p:spPr>
          <a:xfrm>
            <a:off x="1789315" y="2479954"/>
            <a:ext cx="288290" cy="0"/>
          </a:xfrm>
          <a:custGeom>
            <a:avLst/>
            <a:gdLst/>
            <a:ahLst/>
            <a:cxnLst/>
            <a:rect l="l" t="t" r="r" b="b"/>
            <a:pathLst>
              <a:path w="288289" h="0">
                <a:moveTo>
                  <a:pt x="0" y="0"/>
                </a:moveTo>
                <a:lnTo>
                  <a:pt x="287845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3" name="object 53"/>
          <p:cNvSpPr/>
          <p:nvPr/>
        </p:nvSpPr>
        <p:spPr>
          <a:xfrm>
            <a:off x="2369362" y="2479954"/>
            <a:ext cx="63500" cy="0"/>
          </a:xfrm>
          <a:custGeom>
            <a:avLst/>
            <a:gdLst/>
            <a:ahLst/>
            <a:cxnLst/>
            <a:rect l="l" t="t" r="r" b="b"/>
            <a:pathLst>
              <a:path w="63500" h="0">
                <a:moveTo>
                  <a:pt x="0" y="0"/>
                </a:moveTo>
                <a:lnTo>
                  <a:pt x="6325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4" name="object 54"/>
          <p:cNvSpPr txBox="1"/>
          <p:nvPr/>
        </p:nvSpPr>
        <p:spPr>
          <a:xfrm>
            <a:off x="1776615" y="2490506"/>
            <a:ext cx="669290" cy="1911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592455" algn="l"/>
              </a:tabLst>
            </a:pPr>
            <a:r>
              <a:rPr dirty="0" sz="1000" spc="-50">
                <a:latin typeface="Tahoma"/>
                <a:cs typeface="Tahoma"/>
              </a:rPr>
              <a:t>3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-5">
                <a:latin typeface="Times New Roman"/>
                <a:cs typeface="Times New Roman"/>
              </a:rPr>
              <a:t> </a:t>
            </a:r>
            <a:r>
              <a:rPr dirty="0" sz="1000">
                <a:latin typeface="Times New Roman"/>
                <a:cs typeface="Times New Roman"/>
              </a:rPr>
              <a:t>	</a:t>
            </a:r>
            <a:r>
              <a:rPr dirty="0" sz="1000" spc="-50">
                <a:latin typeface="Tahoma"/>
                <a:cs typeface="Tahoma"/>
              </a:rPr>
              <a:t>3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55" name="object 55"/>
          <p:cNvSpPr txBox="1"/>
          <p:nvPr/>
        </p:nvSpPr>
        <p:spPr>
          <a:xfrm>
            <a:off x="2114791" y="2403714"/>
            <a:ext cx="123825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40">
                <a:latin typeface="Tahoma"/>
                <a:cs typeface="Tahoma"/>
              </a:rPr>
              <a:t>=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56" name="object 56"/>
          <p:cNvSpPr txBox="1"/>
          <p:nvPr/>
        </p:nvSpPr>
        <p:spPr>
          <a:xfrm>
            <a:off x="2248344" y="2280039"/>
            <a:ext cx="352425" cy="1905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450">
                <a:latin typeface="Arial"/>
                <a:cs typeface="Arial"/>
              </a:rPr>
              <a:t> </a:t>
            </a:r>
            <a:r>
              <a:rPr dirty="0" sz="1000" spc="-160">
                <a:latin typeface="Arial"/>
                <a:cs typeface="Arial"/>
              </a:rPr>
              <a:t> </a:t>
            </a:r>
            <a:r>
              <a:rPr dirty="0" baseline="-41666" sz="1500" spc="-75">
                <a:latin typeface="Tahoma"/>
                <a:cs typeface="Tahoma"/>
              </a:rPr>
              <a:t>1</a:t>
            </a:r>
            <a:r>
              <a:rPr dirty="0" baseline="-41666" sz="1500" spc="-292">
                <a:latin typeface="Tahoma"/>
                <a:cs typeface="Tahoma"/>
              </a:rPr>
              <a:t> </a:t>
            </a:r>
            <a:r>
              <a:rPr dirty="0" sz="1000" spc="450">
                <a:latin typeface="Arial"/>
                <a:cs typeface="Arial"/>
              </a:rPr>
              <a:t> </a:t>
            </a:r>
            <a:r>
              <a:rPr dirty="0" baseline="-15873" sz="1050" spc="-120">
                <a:latin typeface="Lucida Sans Unicode"/>
                <a:cs typeface="Lucida Sans Unicode"/>
              </a:rPr>
              <a:t>4</a:t>
            </a:r>
            <a:endParaRPr baseline="-15873" sz="1050">
              <a:latin typeface="Lucida Sans Unicode"/>
              <a:cs typeface="Lucida Sans Unicode"/>
            </a:endParaRPr>
          </a:p>
        </p:txBody>
      </p:sp>
      <p:sp>
        <p:nvSpPr>
          <p:cNvPr id="57" name="object 57"/>
          <p:cNvSpPr txBox="1"/>
          <p:nvPr/>
        </p:nvSpPr>
        <p:spPr>
          <a:xfrm>
            <a:off x="2764383" y="2403714"/>
            <a:ext cx="1271905" cy="1911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00355" algn="l"/>
              </a:tabLst>
            </a:pPr>
            <a:r>
              <a:rPr dirty="0" sz="1000" spc="-220">
                <a:latin typeface="Lucida Sans Unicode"/>
                <a:cs typeface="Lucida Sans Unicode"/>
              </a:rPr>
              <a:t>⇔</a:t>
            </a:r>
            <a:r>
              <a:rPr dirty="0" sz="1000" spc="-220">
                <a:latin typeface="Lucida Sans Unicode"/>
                <a:cs typeface="Lucida Sans Unicode"/>
              </a:rPr>
              <a:t>	</a:t>
            </a:r>
            <a:r>
              <a:rPr dirty="0" sz="1000" spc="-35">
                <a:latin typeface="Tahoma"/>
                <a:cs typeface="Tahoma"/>
              </a:rPr>
              <a:t>81(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10" i="1">
                <a:latin typeface="Trebuchet MS"/>
                <a:cs typeface="Trebuchet MS"/>
              </a:rPr>
              <a:t> </a:t>
            </a:r>
            <a:r>
              <a:rPr dirty="0" sz="1000" spc="40">
                <a:latin typeface="Tahoma"/>
                <a:cs typeface="Tahoma"/>
              </a:rPr>
              <a:t>+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2)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3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endParaRPr sz="1000">
              <a:latin typeface="Trebuchet MS"/>
              <a:cs typeface="Trebuchet MS"/>
            </a:endParaRPr>
          </a:p>
        </p:txBody>
      </p:sp>
      <p:sp>
        <p:nvSpPr>
          <p:cNvPr id="58" name="object 58"/>
          <p:cNvSpPr/>
          <p:nvPr/>
        </p:nvSpPr>
        <p:spPr>
          <a:xfrm>
            <a:off x="0" y="3364623"/>
            <a:ext cx="1383030" cy="91440"/>
          </a:xfrm>
          <a:custGeom>
            <a:avLst/>
            <a:gdLst/>
            <a:ahLst/>
            <a:cxnLst/>
            <a:rect l="l" t="t" r="r" b="b"/>
            <a:pathLst>
              <a:path w="1383030" h="91439">
                <a:moveTo>
                  <a:pt x="0" y="91376"/>
                </a:moveTo>
                <a:lnTo>
                  <a:pt x="1382420" y="91376"/>
                </a:lnTo>
                <a:lnTo>
                  <a:pt x="1382420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9" name="object 59"/>
          <p:cNvSpPr/>
          <p:nvPr/>
        </p:nvSpPr>
        <p:spPr>
          <a:xfrm>
            <a:off x="1382420" y="3364623"/>
            <a:ext cx="1935480" cy="91440"/>
          </a:xfrm>
          <a:custGeom>
            <a:avLst/>
            <a:gdLst/>
            <a:ahLst/>
            <a:cxnLst/>
            <a:rect l="l" t="t" r="r" b="b"/>
            <a:pathLst>
              <a:path w="1935479" h="91439">
                <a:moveTo>
                  <a:pt x="0" y="91376"/>
                </a:moveTo>
                <a:lnTo>
                  <a:pt x="1935352" y="91376"/>
                </a:lnTo>
                <a:lnTo>
                  <a:pt x="193535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0" name="object 60"/>
          <p:cNvSpPr/>
          <p:nvPr/>
        </p:nvSpPr>
        <p:spPr>
          <a:xfrm>
            <a:off x="3317760" y="3364623"/>
            <a:ext cx="829944" cy="91440"/>
          </a:xfrm>
          <a:custGeom>
            <a:avLst/>
            <a:gdLst/>
            <a:ahLst/>
            <a:cxnLst/>
            <a:rect l="l" t="t" r="r" b="b"/>
            <a:pathLst>
              <a:path w="829945" h="91439">
                <a:moveTo>
                  <a:pt x="0" y="91376"/>
                </a:moveTo>
                <a:lnTo>
                  <a:pt x="829411" y="91376"/>
                </a:lnTo>
                <a:lnTo>
                  <a:pt x="829411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1" name="object 61"/>
          <p:cNvSpPr/>
          <p:nvPr/>
        </p:nvSpPr>
        <p:spPr>
          <a:xfrm>
            <a:off x="4147172" y="3364623"/>
            <a:ext cx="461009" cy="91440"/>
          </a:xfrm>
          <a:custGeom>
            <a:avLst/>
            <a:gdLst/>
            <a:ahLst/>
            <a:cxnLst/>
            <a:rect l="l" t="t" r="r" b="b"/>
            <a:pathLst>
              <a:path w="461010" h="91439">
                <a:moveTo>
                  <a:pt x="0" y="91376"/>
                </a:moveTo>
                <a:lnTo>
                  <a:pt x="460832" y="91376"/>
                </a:lnTo>
                <a:lnTo>
                  <a:pt x="46083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2" name="object 62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Agnese</a:t>
            </a:r>
            <a:r>
              <a:rPr dirty="0" spc="15"/>
              <a:t> </a:t>
            </a:r>
            <a:r>
              <a:rPr dirty="0" spc="-10"/>
              <a:t>Di</a:t>
            </a:r>
            <a:r>
              <a:rPr dirty="0" spc="15"/>
              <a:t> </a:t>
            </a:r>
            <a:r>
              <a:rPr dirty="0" spc="-30"/>
              <a:t>Castro</a:t>
            </a:r>
          </a:p>
        </p:txBody>
      </p:sp>
      <p:sp>
        <p:nvSpPr>
          <p:cNvPr id="63" name="object 63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0"/>
              <a:t>Es</a:t>
            </a:r>
            <a:r>
              <a:rPr dirty="0" spc="-5"/>
              <a:t>p</a:t>
            </a:r>
            <a:r>
              <a:rPr dirty="0" spc="-40"/>
              <a:t>onenziale</a:t>
            </a:r>
            <a:r>
              <a:rPr dirty="0" spc="15"/>
              <a:t> </a:t>
            </a:r>
            <a:r>
              <a:rPr dirty="0" spc="50"/>
              <a:t>&amp;</a:t>
            </a:r>
            <a:r>
              <a:rPr dirty="0" spc="15"/>
              <a:t> </a:t>
            </a:r>
            <a:r>
              <a:rPr dirty="0" spc="-25"/>
              <a:t>Log</a:t>
            </a:r>
            <a:r>
              <a:rPr dirty="0" spc="-40"/>
              <a:t>a</a:t>
            </a:r>
            <a:r>
              <a:rPr dirty="0" spc="-25"/>
              <a:t>ritmo:</a:t>
            </a:r>
            <a:r>
              <a:rPr dirty="0" spc="75"/>
              <a:t> </a:t>
            </a:r>
            <a:r>
              <a:rPr dirty="0" spc="-35"/>
              <a:t>p</a:t>
            </a:r>
            <a:r>
              <a:rPr dirty="0" spc="-50"/>
              <a:t>a</a:t>
            </a:r>
            <a:r>
              <a:rPr dirty="0" spc="-25"/>
              <a:t>rte</a:t>
            </a:r>
            <a:r>
              <a:rPr dirty="0" spc="15"/>
              <a:t> </a:t>
            </a:r>
            <a:r>
              <a:rPr dirty="0" spc="-55"/>
              <a:t>3</a:t>
            </a:r>
          </a:p>
        </p:txBody>
      </p:sp>
      <p:sp>
        <p:nvSpPr>
          <p:cNvPr id="64" name="object 64"/>
          <p:cNvSpPr txBox="1"/>
          <p:nvPr/>
        </p:nvSpPr>
        <p:spPr>
          <a:xfrm>
            <a:off x="3458971" y="3367563"/>
            <a:ext cx="54737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25">
                <a:solidFill>
                  <a:srgbClr val="7A0000"/>
                </a:solidFill>
                <a:latin typeface="Lucida Sans Unicode"/>
                <a:cs typeface="Lucida Sans Unicode"/>
              </a:rPr>
              <a:t>Unitelma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Sapienza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65" name="object 65"/>
          <p:cNvSpPr txBox="1"/>
          <p:nvPr/>
        </p:nvSpPr>
        <p:spPr>
          <a:xfrm>
            <a:off x="4280865" y="3367563"/>
            <a:ext cx="19367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5">
                <a:solidFill>
                  <a:srgbClr val="FFFFFF"/>
                </a:solidFill>
                <a:latin typeface="Lucida Sans Unicode"/>
                <a:cs typeface="Lucida Sans Unicode"/>
              </a:rPr>
              <a:t>12/27</a:t>
            </a:r>
            <a:endParaRPr sz="5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7630" y="24034"/>
            <a:ext cx="48895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Soluzioni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45">
                <a:solidFill>
                  <a:srgbClr val="7A0000"/>
                </a:solidFill>
                <a:latin typeface="Lucida Sans Unicode"/>
                <a:cs typeface="Lucida Sans Unicode"/>
              </a:rPr>
              <a:t>esempi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1891258" y="518170"/>
            <a:ext cx="233045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35">
                <a:solidFill>
                  <a:srgbClr val="0000FF"/>
                </a:solidFill>
                <a:latin typeface="Tahoma"/>
                <a:cs typeface="Tahoma"/>
              </a:rPr>
              <a:t>log</a:t>
            </a:r>
            <a:r>
              <a:rPr dirty="0" sz="1000" spc="-185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500" spc="-55">
                <a:solidFill>
                  <a:srgbClr val="0000FF"/>
                </a:solidFill>
                <a:latin typeface="Lucida Sans Unicode"/>
                <a:cs typeface="Lucida Sans Unicode"/>
              </a:rPr>
              <a:t>1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2077656" y="635851"/>
            <a:ext cx="33655" cy="0"/>
          </a:xfrm>
          <a:custGeom>
            <a:avLst/>
            <a:gdLst/>
            <a:ahLst/>
            <a:cxnLst/>
            <a:rect l="l" t="t" r="r" b="b"/>
            <a:pathLst>
              <a:path w="33655" h="0">
                <a:moveTo>
                  <a:pt x="0" y="0"/>
                </a:moveTo>
                <a:lnTo>
                  <a:pt x="33604" y="0"/>
                </a:lnTo>
              </a:path>
            </a:pathLst>
          </a:custGeom>
          <a:ln w="4305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2169045" y="594423"/>
            <a:ext cx="288290" cy="0"/>
          </a:xfrm>
          <a:custGeom>
            <a:avLst/>
            <a:gdLst/>
            <a:ahLst/>
            <a:cxnLst/>
            <a:rect l="l" t="t" r="r" b="b"/>
            <a:pathLst>
              <a:path w="288289" h="0">
                <a:moveTo>
                  <a:pt x="0" y="0"/>
                </a:moveTo>
                <a:lnTo>
                  <a:pt x="287845" y="0"/>
                </a:lnTo>
              </a:path>
            </a:pathLst>
          </a:custGeom>
          <a:ln w="5054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2064956" y="604962"/>
            <a:ext cx="393065" cy="1911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22222" sz="750" spc="-82">
                <a:solidFill>
                  <a:srgbClr val="0000FF"/>
                </a:solidFill>
                <a:latin typeface="Lucida Sans Unicode"/>
                <a:cs typeface="Lucida Sans Unicode"/>
              </a:rPr>
              <a:t>3</a:t>
            </a:r>
            <a:r>
              <a:rPr dirty="0" baseline="22222" sz="750" spc="-82">
                <a:solidFill>
                  <a:srgbClr val="0000FF"/>
                </a:solidFill>
                <a:latin typeface="Lucida Sans Unicode"/>
                <a:cs typeface="Lucida Sans Unicode"/>
              </a:rPr>
              <a:t>  </a:t>
            </a:r>
            <a:r>
              <a:rPr dirty="0" baseline="22222" sz="750" spc="-30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3</a:t>
            </a:r>
            <a:r>
              <a:rPr dirty="0" sz="1000" spc="-95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25">
                <a:solidFill>
                  <a:srgbClr val="0000FF"/>
                </a:solidFill>
                <a:latin typeface="Lucida Sans Unicode"/>
                <a:cs typeface="Lucida Sans Unicode"/>
              </a:rPr>
              <a:t>−</a:t>
            </a:r>
            <a:r>
              <a:rPr dirty="0" sz="1000" spc="-9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45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endParaRPr sz="1000">
              <a:latin typeface="Trebuchet MS"/>
              <a:cs typeface="Trebuchet MS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156345" y="432585"/>
            <a:ext cx="31369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45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r>
              <a:rPr dirty="0" sz="1000" spc="10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+</a:t>
            </a:r>
            <a:r>
              <a:rPr dirty="0" sz="1000" spc="-95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2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494521" y="518170"/>
            <a:ext cx="22225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5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306969" y="927110"/>
            <a:ext cx="128270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30">
                <a:latin typeface="Tahoma"/>
                <a:cs typeface="Tahoma"/>
              </a:rPr>
              <a:t>Condizione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di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esistenza: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705493" y="841512"/>
            <a:ext cx="31369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10" i="1">
                <a:latin typeface="Trebuchet MS"/>
                <a:cs typeface="Trebuchet MS"/>
              </a:rPr>
              <a:t> </a:t>
            </a:r>
            <a:r>
              <a:rPr dirty="0" sz="1000" spc="40">
                <a:latin typeface="Tahoma"/>
                <a:cs typeface="Tahoma"/>
              </a:rPr>
              <a:t>+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2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2718193" y="1003363"/>
            <a:ext cx="288290" cy="0"/>
          </a:xfrm>
          <a:custGeom>
            <a:avLst/>
            <a:gdLst/>
            <a:ahLst/>
            <a:cxnLst/>
            <a:rect l="l" t="t" r="r" b="b"/>
            <a:pathLst>
              <a:path w="288289" h="0">
                <a:moveTo>
                  <a:pt x="0" y="0"/>
                </a:moveTo>
                <a:lnTo>
                  <a:pt x="287845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 txBox="1"/>
          <p:nvPr/>
        </p:nvSpPr>
        <p:spPr>
          <a:xfrm>
            <a:off x="2705493" y="1013902"/>
            <a:ext cx="301625" cy="1911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0">
                <a:latin typeface="Tahoma"/>
                <a:cs typeface="Tahoma"/>
              </a:rPr>
              <a:t>3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endParaRPr sz="1000">
              <a:latin typeface="Trebuchet MS"/>
              <a:cs typeface="Trebuchet MS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3043669" y="927110"/>
            <a:ext cx="25781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0" i="1">
                <a:latin typeface="Verdana"/>
                <a:cs typeface="Verdana"/>
              </a:rPr>
              <a:t>&gt;</a:t>
            </a:r>
            <a:r>
              <a:rPr dirty="0" sz="1000" spc="-75" i="1">
                <a:latin typeface="Verdana"/>
                <a:cs typeface="Verdana"/>
              </a:rPr>
              <a:t> </a:t>
            </a:r>
            <a:r>
              <a:rPr dirty="0" sz="1000" spc="-50">
                <a:latin typeface="Tahoma"/>
                <a:cs typeface="Tahoma"/>
              </a:rPr>
              <a:t>0</a:t>
            </a:r>
            <a:r>
              <a:rPr dirty="0" sz="1000" spc="-95" i="1">
                <a:latin typeface="Verdana"/>
                <a:cs typeface="Verdana"/>
              </a:rPr>
              <a:t>.</a:t>
            </a:r>
            <a:endParaRPr sz="1000">
              <a:latin typeface="Verdana"/>
              <a:cs typeface="Verdana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924826" y="1195956"/>
            <a:ext cx="545465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10" i="1">
                <a:latin typeface="Trebuchet MS"/>
                <a:cs typeface="Trebuchet MS"/>
              </a:rPr>
              <a:t> </a:t>
            </a:r>
            <a:r>
              <a:rPr dirty="0" sz="1000" spc="40">
                <a:latin typeface="Tahoma"/>
                <a:cs typeface="Tahoma"/>
              </a:rPr>
              <a:t>+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2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50" i="1">
                <a:latin typeface="Verdana"/>
                <a:cs typeface="Verdana"/>
              </a:rPr>
              <a:t>&gt;</a:t>
            </a:r>
            <a:r>
              <a:rPr dirty="0" sz="1000" spc="-75" i="1">
                <a:latin typeface="Verdana"/>
                <a:cs typeface="Verdana"/>
              </a:rPr>
              <a:t> </a:t>
            </a:r>
            <a:r>
              <a:rPr dirty="0" sz="1000" spc="-50">
                <a:latin typeface="Tahoma"/>
                <a:cs typeface="Tahoma"/>
              </a:rPr>
              <a:t>0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543037" y="1195956"/>
            <a:ext cx="1480185" cy="1911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220">
                <a:latin typeface="Lucida Sans Unicode"/>
                <a:cs typeface="Lucida Sans Unicode"/>
              </a:rPr>
              <a:t>⇔</a:t>
            </a:r>
            <a:r>
              <a:rPr dirty="0" sz="1000" spc="-220">
                <a:latin typeface="Lucida Sans Unicode"/>
                <a:cs typeface="Lucida Sans Unicode"/>
              </a:rPr>
              <a:t> </a:t>
            </a:r>
            <a:r>
              <a:rPr dirty="0" sz="1000" spc="140">
                <a:latin typeface="Lucida Sans Unicode"/>
                <a:cs typeface="Lucida Sans Unicode"/>
              </a:rPr>
              <a:t> 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65" i="1">
                <a:latin typeface="Trebuchet MS"/>
                <a:cs typeface="Trebuchet MS"/>
              </a:rPr>
              <a:t> </a:t>
            </a:r>
            <a:r>
              <a:rPr dirty="0" sz="1000" spc="-50" i="1">
                <a:latin typeface="Verdana"/>
                <a:cs typeface="Verdana"/>
              </a:rPr>
              <a:t>&gt;</a:t>
            </a:r>
            <a:r>
              <a:rPr dirty="0" sz="1000" spc="-75" i="1">
                <a:latin typeface="Verdana"/>
                <a:cs typeface="Verdana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50">
                <a:latin typeface="Tahoma"/>
                <a:cs typeface="Tahoma"/>
              </a:rPr>
              <a:t>2</a:t>
            </a:r>
            <a:r>
              <a:rPr dirty="0" sz="1000">
                <a:latin typeface="Tahoma"/>
                <a:cs typeface="Tahoma"/>
              </a:rPr>
              <a:t>  </a:t>
            </a:r>
            <a:r>
              <a:rPr dirty="0" sz="1000" spc="55">
                <a:latin typeface="Tahoma"/>
                <a:cs typeface="Tahoma"/>
              </a:rPr>
              <a:t> 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>
                <a:latin typeface="Tahoma"/>
                <a:cs typeface="Tahoma"/>
              </a:rPr>
              <a:t>  </a:t>
            </a:r>
            <a:r>
              <a:rPr dirty="0" sz="1000" spc="5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3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65" i="1">
                <a:latin typeface="Trebuchet MS"/>
                <a:cs typeface="Trebuchet MS"/>
              </a:rPr>
              <a:t> </a:t>
            </a:r>
            <a:r>
              <a:rPr dirty="0" sz="1000" spc="-50" i="1">
                <a:latin typeface="Verdana"/>
                <a:cs typeface="Verdana"/>
              </a:rPr>
              <a:t>&gt;</a:t>
            </a:r>
            <a:r>
              <a:rPr dirty="0" sz="1000" spc="-75" i="1">
                <a:latin typeface="Verdana"/>
                <a:cs typeface="Verdana"/>
              </a:rPr>
              <a:t> </a:t>
            </a:r>
            <a:r>
              <a:rPr dirty="0" sz="1000" spc="-50">
                <a:latin typeface="Tahoma"/>
                <a:cs typeface="Tahoma"/>
              </a:rPr>
              <a:t>0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3095790" y="1195956"/>
            <a:ext cx="587375" cy="1911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220">
                <a:latin typeface="Lucida Sans Unicode"/>
                <a:cs typeface="Lucida Sans Unicode"/>
              </a:rPr>
              <a:t>⇔</a:t>
            </a:r>
            <a:r>
              <a:rPr dirty="0" sz="1000" spc="-220">
                <a:latin typeface="Lucida Sans Unicode"/>
                <a:cs typeface="Lucida Sans Unicode"/>
              </a:rPr>
              <a:t> </a:t>
            </a:r>
            <a:r>
              <a:rPr dirty="0" sz="1000" spc="140">
                <a:latin typeface="Lucida Sans Unicode"/>
                <a:cs typeface="Lucida Sans Unicode"/>
              </a:rPr>
              <a:t> 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65" i="1">
                <a:latin typeface="Trebuchet MS"/>
                <a:cs typeface="Trebuchet MS"/>
              </a:rPr>
              <a:t> </a:t>
            </a:r>
            <a:r>
              <a:rPr dirty="0" sz="1000" spc="-50" i="1">
                <a:latin typeface="Verdana"/>
                <a:cs typeface="Verdana"/>
              </a:rPr>
              <a:t>&lt;</a:t>
            </a:r>
            <a:r>
              <a:rPr dirty="0" sz="1000" spc="-75" i="1">
                <a:latin typeface="Verdana"/>
                <a:cs typeface="Verdana"/>
              </a:rPr>
              <a:t> </a:t>
            </a:r>
            <a:r>
              <a:rPr dirty="0" sz="1000" spc="-50">
                <a:latin typeface="Tahoma"/>
                <a:cs typeface="Tahoma"/>
              </a:rPr>
              <a:t>3</a:t>
            </a:r>
            <a:r>
              <a:rPr dirty="0" sz="1000" spc="-95" i="1">
                <a:latin typeface="Verdana"/>
                <a:cs typeface="Verdana"/>
              </a:rPr>
              <a:t>.</a:t>
            </a:r>
            <a:endParaRPr sz="1000">
              <a:latin typeface="Verdana"/>
              <a:cs typeface="Verdana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933310" y="1719262"/>
            <a:ext cx="2783840" cy="0"/>
          </a:xfrm>
          <a:custGeom>
            <a:avLst/>
            <a:gdLst/>
            <a:ahLst/>
            <a:cxnLst/>
            <a:rect l="l" t="t" r="r" b="b"/>
            <a:pathLst>
              <a:path w="2783840" h="0">
                <a:moveTo>
                  <a:pt x="0" y="0"/>
                </a:moveTo>
                <a:lnTo>
                  <a:pt x="278356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2451607" y="1656003"/>
            <a:ext cx="0" cy="189865"/>
          </a:xfrm>
          <a:custGeom>
            <a:avLst/>
            <a:gdLst/>
            <a:ahLst/>
            <a:cxnLst/>
            <a:rect l="l" t="t" r="r" b="b"/>
            <a:pathLst>
              <a:path w="0" h="189864">
                <a:moveTo>
                  <a:pt x="0" y="189788"/>
                </a:moveTo>
                <a:lnTo>
                  <a:pt x="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3463823" y="1655991"/>
            <a:ext cx="0" cy="316865"/>
          </a:xfrm>
          <a:custGeom>
            <a:avLst/>
            <a:gdLst/>
            <a:ahLst/>
            <a:cxnLst/>
            <a:rect l="l" t="t" r="r" b="b"/>
            <a:pathLst>
              <a:path w="0" h="316864">
                <a:moveTo>
                  <a:pt x="0" y="316318"/>
                </a:moveTo>
                <a:lnTo>
                  <a:pt x="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2451607" y="1845792"/>
            <a:ext cx="1265555" cy="0"/>
          </a:xfrm>
          <a:custGeom>
            <a:avLst/>
            <a:gdLst/>
            <a:ahLst/>
            <a:cxnLst/>
            <a:rect l="l" t="t" r="r" b="b"/>
            <a:pathLst>
              <a:path w="1265554" h="0">
                <a:moveTo>
                  <a:pt x="0" y="0"/>
                </a:moveTo>
                <a:lnTo>
                  <a:pt x="126525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933310" y="1845792"/>
            <a:ext cx="63500" cy="0"/>
          </a:xfrm>
          <a:custGeom>
            <a:avLst/>
            <a:gdLst/>
            <a:ahLst/>
            <a:cxnLst/>
            <a:rect l="l" t="t" r="r" b="b"/>
            <a:pathLst>
              <a:path w="63500" h="0">
                <a:moveTo>
                  <a:pt x="0" y="0"/>
                </a:moveTo>
                <a:lnTo>
                  <a:pt x="6325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1085138" y="1845792"/>
            <a:ext cx="63500" cy="0"/>
          </a:xfrm>
          <a:custGeom>
            <a:avLst/>
            <a:gdLst/>
            <a:ahLst/>
            <a:cxnLst/>
            <a:rect l="l" t="t" r="r" b="b"/>
            <a:pathLst>
              <a:path w="63500" h="0">
                <a:moveTo>
                  <a:pt x="0" y="0"/>
                </a:moveTo>
                <a:lnTo>
                  <a:pt x="6325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1236967" y="1845792"/>
            <a:ext cx="63500" cy="0"/>
          </a:xfrm>
          <a:custGeom>
            <a:avLst/>
            <a:gdLst/>
            <a:ahLst/>
            <a:cxnLst/>
            <a:rect l="l" t="t" r="r" b="b"/>
            <a:pathLst>
              <a:path w="63500" h="0">
                <a:moveTo>
                  <a:pt x="0" y="0"/>
                </a:moveTo>
                <a:lnTo>
                  <a:pt x="6325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1388795" y="1845792"/>
            <a:ext cx="63500" cy="0"/>
          </a:xfrm>
          <a:custGeom>
            <a:avLst/>
            <a:gdLst/>
            <a:ahLst/>
            <a:cxnLst/>
            <a:rect l="l" t="t" r="r" b="b"/>
            <a:pathLst>
              <a:path w="63500" h="0">
                <a:moveTo>
                  <a:pt x="0" y="0"/>
                </a:moveTo>
                <a:lnTo>
                  <a:pt x="6325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1540624" y="1845792"/>
            <a:ext cx="63500" cy="0"/>
          </a:xfrm>
          <a:custGeom>
            <a:avLst/>
            <a:gdLst/>
            <a:ahLst/>
            <a:cxnLst/>
            <a:rect l="l" t="t" r="r" b="b"/>
            <a:pathLst>
              <a:path w="63500" h="0">
                <a:moveTo>
                  <a:pt x="0" y="0"/>
                </a:moveTo>
                <a:lnTo>
                  <a:pt x="6325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1692465" y="1845792"/>
            <a:ext cx="63500" cy="0"/>
          </a:xfrm>
          <a:custGeom>
            <a:avLst/>
            <a:gdLst/>
            <a:ahLst/>
            <a:cxnLst/>
            <a:rect l="l" t="t" r="r" b="b"/>
            <a:pathLst>
              <a:path w="63500" h="0">
                <a:moveTo>
                  <a:pt x="0" y="0"/>
                </a:moveTo>
                <a:lnTo>
                  <a:pt x="6325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1844294" y="1845792"/>
            <a:ext cx="63500" cy="0"/>
          </a:xfrm>
          <a:custGeom>
            <a:avLst/>
            <a:gdLst/>
            <a:ahLst/>
            <a:cxnLst/>
            <a:rect l="l" t="t" r="r" b="b"/>
            <a:pathLst>
              <a:path w="63500" h="0">
                <a:moveTo>
                  <a:pt x="0" y="0"/>
                </a:moveTo>
                <a:lnTo>
                  <a:pt x="6325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1996122" y="1845792"/>
            <a:ext cx="63500" cy="0"/>
          </a:xfrm>
          <a:custGeom>
            <a:avLst/>
            <a:gdLst/>
            <a:ahLst/>
            <a:cxnLst/>
            <a:rect l="l" t="t" r="r" b="b"/>
            <a:pathLst>
              <a:path w="63500" h="0">
                <a:moveTo>
                  <a:pt x="0" y="0"/>
                </a:moveTo>
                <a:lnTo>
                  <a:pt x="6325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2147951" y="1845792"/>
            <a:ext cx="63500" cy="0"/>
          </a:xfrm>
          <a:custGeom>
            <a:avLst/>
            <a:gdLst/>
            <a:ahLst/>
            <a:cxnLst/>
            <a:rect l="l" t="t" r="r" b="b"/>
            <a:pathLst>
              <a:path w="63500" h="0">
                <a:moveTo>
                  <a:pt x="0" y="0"/>
                </a:moveTo>
                <a:lnTo>
                  <a:pt x="6325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2299779" y="1845792"/>
            <a:ext cx="63500" cy="0"/>
          </a:xfrm>
          <a:custGeom>
            <a:avLst/>
            <a:gdLst/>
            <a:ahLst/>
            <a:cxnLst/>
            <a:rect l="l" t="t" r="r" b="b"/>
            <a:pathLst>
              <a:path w="63500" h="0">
                <a:moveTo>
                  <a:pt x="0" y="0"/>
                </a:moveTo>
                <a:lnTo>
                  <a:pt x="6325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933310" y="1972310"/>
            <a:ext cx="2593975" cy="0"/>
          </a:xfrm>
          <a:custGeom>
            <a:avLst/>
            <a:gdLst/>
            <a:ahLst/>
            <a:cxnLst/>
            <a:rect l="l" t="t" r="r" b="b"/>
            <a:pathLst>
              <a:path w="2593975" h="0">
                <a:moveTo>
                  <a:pt x="0" y="0"/>
                </a:moveTo>
                <a:lnTo>
                  <a:pt x="2593771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/>
          <p:nvPr/>
        </p:nvSpPr>
        <p:spPr>
          <a:xfrm>
            <a:off x="3615651" y="1972310"/>
            <a:ext cx="63500" cy="0"/>
          </a:xfrm>
          <a:custGeom>
            <a:avLst/>
            <a:gdLst/>
            <a:ahLst/>
            <a:cxnLst/>
            <a:rect l="l" t="t" r="r" b="b"/>
            <a:pathLst>
              <a:path w="63500" h="0">
                <a:moveTo>
                  <a:pt x="0" y="0"/>
                </a:moveTo>
                <a:lnTo>
                  <a:pt x="6325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3780129" y="1719262"/>
            <a:ext cx="63500" cy="0"/>
          </a:xfrm>
          <a:custGeom>
            <a:avLst/>
            <a:gdLst/>
            <a:ahLst/>
            <a:cxnLst/>
            <a:rect l="l" t="t" r="r" b="b"/>
            <a:pathLst>
              <a:path w="63500" h="0">
                <a:moveTo>
                  <a:pt x="0" y="0"/>
                </a:moveTo>
                <a:lnTo>
                  <a:pt x="6325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/>
          <p:nvPr/>
        </p:nvSpPr>
        <p:spPr>
          <a:xfrm>
            <a:off x="3906659" y="1719262"/>
            <a:ext cx="63500" cy="0"/>
          </a:xfrm>
          <a:custGeom>
            <a:avLst/>
            <a:gdLst/>
            <a:ahLst/>
            <a:cxnLst/>
            <a:rect l="l" t="t" r="r" b="b"/>
            <a:pathLst>
              <a:path w="63500" h="0">
                <a:moveTo>
                  <a:pt x="0" y="0"/>
                </a:moveTo>
                <a:lnTo>
                  <a:pt x="6325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/>
          <p:nvPr/>
        </p:nvSpPr>
        <p:spPr>
          <a:xfrm>
            <a:off x="4033177" y="1719262"/>
            <a:ext cx="63500" cy="0"/>
          </a:xfrm>
          <a:custGeom>
            <a:avLst/>
            <a:gdLst/>
            <a:ahLst/>
            <a:cxnLst/>
            <a:rect l="l" t="t" r="r" b="b"/>
            <a:pathLst>
              <a:path w="63500" h="0">
                <a:moveTo>
                  <a:pt x="0" y="0"/>
                </a:moveTo>
                <a:lnTo>
                  <a:pt x="6325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/>
          <p:nvPr/>
        </p:nvSpPr>
        <p:spPr>
          <a:xfrm>
            <a:off x="553732" y="1719262"/>
            <a:ext cx="63500" cy="0"/>
          </a:xfrm>
          <a:custGeom>
            <a:avLst/>
            <a:gdLst/>
            <a:ahLst/>
            <a:cxnLst/>
            <a:rect l="l" t="t" r="r" b="b"/>
            <a:pathLst>
              <a:path w="63500" h="0">
                <a:moveTo>
                  <a:pt x="0" y="0"/>
                </a:moveTo>
                <a:lnTo>
                  <a:pt x="6325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/>
          <p:nvPr/>
        </p:nvSpPr>
        <p:spPr>
          <a:xfrm>
            <a:off x="680250" y="1719262"/>
            <a:ext cx="63500" cy="0"/>
          </a:xfrm>
          <a:custGeom>
            <a:avLst/>
            <a:gdLst/>
            <a:ahLst/>
            <a:cxnLst/>
            <a:rect l="l" t="t" r="r" b="b"/>
            <a:pathLst>
              <a:path w="63500" h="0">
                <a:moveTo>
                  <a:pt x="0" y="0"/>
                </a:moveTo>
                <a:lnTo>
                  <a:pt x="6325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/>
          <p:nvPr/>
        </p:nvSpPr>
        <p:spPr>
          <a:xfrm>
            <a:off x="806780" y="1719262"/>
            <a:ext cx="63500" cy="0"/>
          </a:xfrm>
          <a:custGeom>
            <a:avLst/>
            <a:gdLst/>
            <a:ahLst/>
            <a:cxnLst/>
            <a:rect l="l" t="t" r="r" b="b"/>
            <a:pathLst>
              <a:path w="63500" h="0">
                <a:moveTo>
                  <a:pt x="0" y="0"/>
                </a:moveTo>
                <a:lnTo>
                  <a:pt x="6325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0" name="object 40"/>
          <p:cNvSpPr txBox="1"/>
          <p:nvPr/>
        </p:nvSpPr>
        <p:spPr>
          <a:xfrm>
            <a:off x="2388298" y="1538677"/>
            <a:ext cx="151765" cy="1409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210" i="1">
                <a:latin typeface="Arial"/>
                <a:cs typeface="Arial"/>
              </a:rPr>
              <a:t>−</a:t>
            </a:r>
            <a:r>
              <a:rPr dirty="0" sz="700" spc="-80">
                <a:latin typeface="Lucida Sans Unicode"/>
                <a:cs typeface="Lucida Sans Unicode"/>
              </a:rPr>
              <a:t>2</a:t>
            </a:r>
            <a:endParaRPr sz="700">
              <a:latin typeface="Lucida Sans Unicode"/>
              <a:cs typeface="Lucida Sans Unicode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3425794" y="1538677"/>
            <a:ext cx="73025" cy="114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-80">
                <a:latin typeface="Lucida Sans Unicode"/>
                <a:cs typeface="Lucida Sans Unicode"/>
              </a:rPr>
              <a:t>3</a:t>
            </a:r>
            <a:endParaRPr sz="700">
              <a:latin typeface="Lucida Sans Unicode"/>
              <a:cs typeface="Lucida Sans Unicode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1679765" y="2046175"/>
            <a:ext cx="104775" cy="114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210" i="1">
                <a:latin typeface="Arial"/>
                <a:cs typeface="Arial"/>
              </a:rPr>
              <a:t>−</a:t>
            </a:r>
            <a:endParaRPr sz="700">
              <a:latin typeface="Arial"/>
              <a:cs typeface="Arial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2907055" y="2019473"/>
            <a:ext cx="99060" cy="114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15">
                <a:solidFill>
                  <a:srgbClr val="FF0000"/>
                </a:solidFill>
                <a:latin typeface="Lucida Sans Unicode"/>
                <a:cs typeface="Lucida Sans Unicode"/>
              </a:rPr>
              <a:t>+</a:t>
            </a:r>
            <a:endParaRPr sz="700">
              <a:latin typeface="Lucida Sans Unicode"/>
              <a:cs typeface="Lucida Sans Unicode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3577640" y="2046175"/>
            <a:ext cx="104775" cy="114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210" i="1">
                <a:latin typeface="Arial"/>
                <a:cs typeface="Arial"/>
              </a:rPr>
              <a:t>−</a:t>
            </a:r>
            <a:endParaRPr sz="700">
              <a:latin typeface="Arial"/>
              <a:cs typeface="Arial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581774" y="2403714"/>
            <a:ext cx="233045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35">
                <a:latin typeface="Tahoma"/>
                <a:cs typeface="Tahoma"/>
              </a:rPr>
              <a:t>log</a:t>
            </a:r>
            <a:r>
              <a:rPr dirty="0" sz="1000" spc="-185">
                <a:latin typeface="Tahoma"/>
                <a:cs typeface="Tahoma"/>
              </a:rPr>
              <a:t> </a:t>
            </a:r>
            <a:r>
              <a:rPr dirty="0" sz="500" spc="-55">
                <a:latin typeface="Lucida Sans Unicode"/>
                <a:cs typeface="Lucida Sans Unicode"/>
              </a:rPr>
              <a:t>1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46" name="object 46"/>
          <p:cNvSpPr/>
          <p:nvPr/>
        </p:nvSpPr>
        <p:spPr>
          <a:xfrm>
            <a:off x="768172" y="2521381"/>
            <a:ext cx="33655" cy="0"/>
          </a:xfrm>
          <a:custGeom>
            <a:avLst/>
            <a:gdLst/>
            <a:ahLst/>
            <a:cxnLst/>
            <a:rect l="l" t="t" r="r" b="b"/>
            <a:pathLst>
              <a:path w="33654" h="0">
                <a:moveTo>
                  <a:pt x="0" y="0"/>
                </a:moveTo>
                <a:lnTo>
                  <a:pt x="33604" y="0"/>
                </a:lnTo>
              </a:path>
            </a:pathLst>
          </a:custGeom>
          <a:ln w="430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7" name="object 47"/>
          <p:cNvSpPr/>
          <p:nvPr/>
        </p:nvSpPr>
        <p:spPr>
          <a:xfrm>
            <a:off x="859561" y="2479954"/>
            <a:ext cx="288290" cy="0"/>
          </a:xfrm>
          <a:custGeom>
            <a:avLst/>
            <a:gdLst/>
            <a:ahLst/>
            <a:cxnLst/>
            <a:rect l="l" t="t" r="r" b="b"/>
            <a:pathLst>
              <a:path w="288290" h="0">
                <a:moveTo>
                  <a:pt x="0" y="0"/>
                </a:moveTo>
                <a:lnTo>
                  <a:pt x="287845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8" name="object 48"/>
          <p:cNvSpPr txBox="1"/>
          <p:nvPr/>
        </p:nvSpPr>
        <p:spPr>
          <a:xfrm>
            <a:off x="755472" y="2490506"/>
            <a:ext cx="393065" cy="1911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22222" sz="750" spc="-82">
                <a:latin typeface="Lucida Sans Unicode"/>
                <a:cs typeface="Lucida Sans Unicode"/>
              </a:rPr>
              <a:t>3</a:t>
            </a:r>
            <a:r>
              <a:rPr dirty="0" baseline="22222" sz="750" spc="-82">
                <a:latin typeface="Lucida Sans Unicode"/>
                <a:cs typeface="Lucida Sans Unicode"/>
              </a:rPr>
              <a:t>  </a:t>
            </a:r>
            <a:r>
              <a:rPr dirty="0" baseline="22222" sz="750" spc="-30">
                <a:latin typeface="Lucida Sans Unicode"/>
                <a:cs typeface="Lucida Sans Unicode"/>
              </a:rPr>
              <a:t> </a:t>
            </a:r>
            <a:r>
              <a:rPr dirty="0" sz="1000" spc="-50">
                <a:latin typeface="Tahoma"/>
                <a:cs typeface="Tahoma"/>
              </a:rPr>
              <a:t>3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endParaRPr sz="1000">
              <a:latin typeface="Trebuchet MS"/>
              <a:cs typeface="Trebuchet MS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846861" y="2318116"/>
            <a:ext cx="31369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10" i="1">
                <a:latin typeface="Trebuchet MS"/>
                <a:cs typeface="Trebuchet MS"/>
              </a:rPr>
              <a:t> </a:t>
            </a:r>
            <a:r>
              <a:rPr dirty="0" sz="1000" spc="40">
                <a:latin typeface="Tahoma"/>
                <a:cs typeface="Tahoma"/>
              </a:rPr>
              <a:t>+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2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1185036" y="2403714"/>
            <a:ext cx="475615" cy="1911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5</a:t>
            </a:r>
            <a:r>
              <a:rPr dirty="0" sz="1000">
                <a:latin typeface="Tahoma"/>
                <a:cs typeface="Tahoma"/>
              </a:rPr>
              <a:t>  </a:t>
            </a:r>
            <a:r>
              <a:rPr dirty="0" sz="1000" spc="55">
                <a:latin typeface="Tahoma"/>
                <a:cs typeface="Tahoma"/>
              </a:rPr>
              <a:t> </a:t>
            </a:r>
            <a:r>
              <a:rPr dirty="0" sz="1000" spc="-220">
                <a:latin typeface="Lucida Sans Unicode"/>
                <a:cs typeface="Lucida Sans Unicode"/>
              </a:rPr>
              <a:t>⇔</a:t>
            </a:r>
            <a:endParaRPr sz="1000">
              <a:latin typeface="Lucida Sans Unicode"/>
              <a:cs typeface="Lucida Sans Unicode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1776615" y="2318116"/>
            <a:ext cx="31369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10" i="1">
                <a:latin typeface="Trebuchet MS"/>
                <a:cs typeface="Trebuchet MS"/>
              </a:rPr>
              <a:t> </a:t>
            </a:r>
            <a:r>
              <a:rPr dirty="0" sz="1000" spc="40">
                <a:latin typeface="Tahoma"/>
                <a:cs typeface="Tahoma"/>
              </a:rPr>
              <a:t>+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2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52" name="object 52"/>
          <p:cNvSpPr/>
          <p:nvPr/>
        </p:nvSpPr>
        <p:spPr>
          <a:xfrm>
            <a:off x="1789315" y="2479954"/>
            <a:ext cx="288290" cy="0"/>
          </a:xfrm>
          <a:custGeom>
            <a:avLst/>
            <a:gdLst/>
            <a:ahLst/>
            <a:cxnLst/>
            <a:rect l="l" t="t" r="r" b="b"/>
            <a:pathLst>
              <a:path w="288289" h="0">
                <a:moveTo>
                  <a:pt x="0" y="0"/>
                </a:moveTo>
                <a:lnTo>
                  <a:pt x="287845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3" name="object 53"/>
          <p:cNvSpPr/>
          <p:nvPr/>
        </p:nvSpPr>
        <p:spPr>
          <a:xfrm>
            <a:off x="2369362" y="2479954"/>
            <a:ext cx="63500" cy="0"/>
          </a:xfrm>
          <a:custGeom>
            <a:avLst/>
            <a:gdLst/>
            <a:ahLst/>
            <a:cxnLst/>
            <a:rect l="l" t="t" r="r" b="b"/>
            <a:pathLst>
              <a:path w="63500" h="0">
                <a:moveTo>
                  <a:pt x="0" y="0"/>
                </a:moveTo>
                <a:lnTo>
                  <a:pt x="6325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4" name="object 54"/>
          <p:cNvSpPr txBox="1"/>
          <p:nvPr/>
        </p:nvSpPr>
        <p:spPr>
          <a:xfrm>
            <a:off x="1776615" y="2490506"/>
            <a:ext cx="669290" cy="1911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592455" algn="l"/>
              </a:tabLst>
            </a:pPr>
            <a:r>
              <a:rPr dirty="0" sz="1000" spc="-50">
                <a:latin typeface="Tahoma"/>
                <a:cs typeface="Tahoma"/>
              </a:rPr>
              <a:t>3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-5">
                <a:latin typeface="Times New Roman"/>
                <a:cs typeface="Times New Roman"/>
              </a:rPr>
              <a:t> </a:t>
            </a:r>
            <a:r>
              <a:rPr dirty="0" sz="1000">
                <a:latin typeface="Times New Roman"/>
                <a:cs typeface="Times New Roman"/>
              </a:rPr>
              <a:t>	</a:t>
            </a:r>
            <a:r>
              <a:rPr dirty="0" sz="1000" spc="-50">
                <a:latin typeface="Tahoma"/>
                <a:cs typeface="Tahoma"/>
              </a:rPr>
              <a:t>3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55" name="object 55"/>
          <p:cNvSpPr txBox="1"/>
          <p:nvPr/>
        </p:nvSpPr>
        <p:spPr>
          <a:xfrm>
            <a:off x="2114791" y="2403714"/>
            <a:ext cx="123825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40">
                <a:latin typeface="Tahoma"/>
                <a:cs typeface="Tahoma"/>
              </a:rPr>
              <a:t>=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56" name="object 56"/>
          <p:cNvSpPr txBox="1"/>
          <p:nvPr/>
        </p:nvSpPr>
        <p:spPr>
          <a:xfrm>
            <a:off x="2248344" y="2280039"/>
            <a:ext cx="352425" cy="1905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450">
                <a:latin typeface="Arial"/>
                <a:cs typeface="Arial"/>
              </a:rPr>
              <a:t> </a:t>
            </a:r>
            <a:r>
              <a:rPr dirty="0" sz="1000" spc="-160">
                <a:latin typeface="Arial"/>
                <a:cs typeface="Arial"/>
              </a:rPr>
              <a:t> </a:t>
            </a:r>
            <a:r>
              <a:rPr dirty="0" baseline="-41666" sz="1500" spc="-75">
                <a:latin typeface="Tahoma"/>
                <a:cs typeface="Tahoma"/>
              </a:rPr>
              <a:t>1</a:t>
            </a:r>
            <a:r>
              <a:rPr dirty="0" baseline="-41666" sz="1500" spc="-292">
                <a:latin typeface="Tahoma"/>
                <a:cs typeface="Tahoma"/>
              </a:rPr>
              <a:t> </a:t>
            </a:r>
            <a:r>
              <a:rPr dirty="0" sz="1000" spc="450">
                <a:latin typeface="Arial"/>
                <a:cs typeface="Arial"/>
              </a:rPr>
              <a:t> </a:t>
            </a:r>
            <a:r>
              <a:rPr dirty="0" baseline="-15873" sz="1050" spc="-120">
                <a:latin typeface="Lucida Sans Unicode"/>
                <a:cs typeface="Lucida Sans Unicode"/>
              </a:rPr>
              <a:t>4</a:t>
            </a:r>
            <a:endParaRPr baseline="-15873" sz="1050">
              <a:latin typeface="Lucida Sans Unicode"/>
              <a:cs typeface="Lucida Sans Unicode"/>
            </a:endParaRPr>
          </a:p>
        </p:txBody>
      </p:sp>
      <p:sp>
        <p:nvSpPr>
          <p:cNvPr id="57" name="object 57"/>
          <p:cNvSpPr txBox="1"/>
          <p:nvPr/>
        </p:nvSpPr>
        <p:spPr>
          <a:xfrm>
            <a:off x="2764383" y="2403714"/>
            <a:ext cx="1271905" cy="1911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00355" algn="l"/>
              </a:tabLst>
            </a:pPr>
            <a:r>
              <a:rPr dirty="0" sz="1000" spc="-220">
                <a:latin typeface="Lucida Sans Unicode"/>
                <a:cs typeface="Lucida Sans Unicode"/>
              </a:rPr>
              <a:t>⇔</a:t>
            </a:r>
            <a:r>
              <a:rPr dirty="0" sz="1000" spc="-220">
                <a:latin typeface="Lucida Sans Unicode"/>
                <a:cs typeface="Lucida Sans Unicode"/>
              </a:rPr>
              <a:t>	</a:t>
            </a:r>
            <a:r>
              <a:rPr dirty="0" sz="1000" spc="-35">
                <a:latin typeface="Tahoma"/>
                <a:cs typeface="Tahoma"/>
              </a:rPr>
              <a:t>81(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10" i="1">
                <a:latin typeface="Trebuchet MS"/>
                <a:cs typeface="Trebuchet MS"/>
              </a:rPr>
              <a:t> </a:t>
            </a:r>
            <a:r>
              <a:rPr dirty="0" sz="1000" spc="40">
                <a:latin typeface="Tahoma"/>
                <a:cs typeface="Tahoma"/>
              </a:rPr>
              <a:t>+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2)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3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endParaRPr sz="1000">
              <a:latin typeface="Trebuchet MS"/>
              <a:cs typeface="Trebuchet MS"/>
            </a:endParaRPr>
          </a:p>
        </p:txBody>
      </p:sp>
      <p:sp>
        <p:nvSpPr>
          <p:cNvPr id="58" name="object 58"/>
          <p:cNvSpPr/>
          <p:nvPr/>
        </p:nvSpPr>
        <p:spPr>
          <a:xfrm>
            <a:off x="2126360" y="2819311"/>
            <a:ext cx="189865" cy="0"/>
          </a:xfrm>
          <a:custGeom>
            <a:avLst/>
            <a:gdLst/>
            <a:ahLst/>
            <a:cxnLst/>
            <a:rect l="l" t="t" r="r" b="b"/>
            <a:pathLst>
              <a:path w="189864" h="0">
                <a:moveTo>
                  <a:pt x="0" y="0"/>
                </a:moveTo>
                <a:lnTo>
                  <a:pt x="189788" y="0"/>
                </a:lnTo>
              </a:path>
            </a:pathLst>
          </a:custGeom>
          <a:ln w="5054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9" name="object 59"/>
          <p:cNvSpPr txBox="1"/>
          <p:nvPr/>
        </p:nvSpPr>
        <p:spPr>
          <a:xfrm>
            <a:off x="1508378" y="2743058"/>
            <a:ext cx="1285875" cy="2387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220">
                <a:latin typeface="Lucida Sans Unicode"/>
                <a:cs typeface="Lucida Sans Unicode"/>
              </a:rPr>
              <a:t>⇔</a:t>
            </a:r>
            <a:r>
              <a:rPr dirty="0" sz="1000" spc="-220">
                <a:latin typeface="Lucida Sans Unicode"/>
                <a:cs typeface="Lucida Sans Unicode"/>
              </a:rPr>
              <a:t>  </a:t>
            </a:r>
            <a:r>
              <a:rPr dirty="0" sz="1000" spc="45">
                <a:latin typeface="Lucida Sans Unicode"/>
                <a:cs typeface="Lucida Sans Unicode"/>
              </a:rPr>
              <a:t> </a:t>
            </a:r>
            <a:r>
              <a:rPr dirty="0" sz="1000" spc="-45" i="1">
                <a:solidFill>
                  <a:srgbClr val="FF0000"/>
                </a:solidFill>
                <a:latin typeface="Trebuchet MS"/>
                <a:cs typeface="Trebuchet MS"/>
              </a:rPr>
              <a:t>x</a:t>
            </a:r>
            <a:r>
              <a:rPr dirty="0" sz="1000" spc="65" i="1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dirty="0" sz="1000" spc="40">
                <a:solidFill>
                  <a:srgbClr val="FF0000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25">
                <a:solidFill>
                  <a:srgbClr val="FF0000"/>
                </a:solidFill>
                <a:latin typeface="Lucida Sans Unicode"/>
                <a:cs typeface="Lucida Sans Unicode"/>
              </a:rPr>
              <a:t>−</a:t>
            </a:r>
            <a:r>
              <a:rPr dirty="0" sz="1000" spc="50">
                <a:solidFill>
                  <a:srgbClr val="FF0000"/>
                </a:solidFill>
                <a:latin typeface="Lucida Sans Unicode"/>
                <a:cs typeface="Lucida Sans Unicode"/>
              </a:rPr>
              <a:t> </a:t>
            </a:r>
            <a:r>
              <a:rPr dirty="0" baseline="-38888" sz="1500" spc="-75">
                <a:solidFill>
                  <a:srgbClr val="FF0000"/>
                </a:solidFill>
                <a:latin typeface="Tahoma"/>
                <a:cs typeface="Tahoma"/>
              </a:rPr>
              <a:t>82</a:t>
            </a:r>
            <a:r>
              <a:rPr dirty="0" baseline="-38888" sz="150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baseline="-38888" sz="1500" spc="22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25">
                <a:solidFill>
                  <a:srgbClr val="FF0000"/>
                </a:solidFill>
                <a:latin typeface="Lucida Sans Unicode"/>
                <a:cs typeface="Lucida Sans Unicode"/>
              </a:rPr>
              <a:t>≈</a:t>
            </a:r>
            <a:r>
              <a:rPr dirty="0" sz="1000" spc="-40">
                <a:solidFill>
                  <a:srgbClr val="FF0000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25">
                <a:solidFill>
                  <a:srgbClr val="FF0000"/>
                </a:solidFill>
                <a:latin typeface="Lucida Sans Unicode"/>
                <a:cs typeface="Lucida Sans Unicode"/>
              </a:rPr>
              <a:t>−</a:t>
            </a: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1</a:t>
            </a:r>
            <a:r>
              <a:rPr dirty="0" sz="1000" spc="-95" i="1">
                <a:solidFill>
                  <a:srgbClr val="FF0000"/>
                </a:solidFill>
                <a:latin typeface="Verdana"/>
                <a:cs typeface="Verdana"/>
              </a:rPr>
              <a:t>,</a:t>
            </a:r>
            <a:r>
              <a:rPr dirty="0" sz="1000" spc="-190" i="1">
                <a:solidFill>
                  <a:srgbClr val="FF0000"/>
                </a:solidFill>
                <a:latin typeface="Verdana"/>
                <a:cs typeface="Verdana"/>
              </a:rPr>
              <a:t> </a:t>
            </a: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9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60" name="object 60"/>
          <p:cNvSpPr txBox="1"/>
          <p:nvPr/>
        </p:nvSpPr>
        <p:spPr>
          <a:xfrm>
            <a:off x="2113660" y="2657460"/>
            <a:ext cx="215265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159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61" name="object 61"/>
          <p:cNvSpPr/>
          <p:nvPr/>
        </p:nvSpPr>
        <p:spPr>
          <a:xfrm>
            <a:off x="0" y="3364623"/>
            <a:ext cx="1383030" cy="91440"/>
          </a:xfrm>
          <a:custGeom>
            <a:avLst/>
            <a:gdLst/>
            <a:ahLst/>
            <a:cxnLst/>
            <a:rect l="l" t="t" r="r" b="b"/>
            <a:pathLst>
              <a:path w="1383030" h="91439">
                <a:moveTo>
                  <a:pt x="0" y="91376"/>
                </a:moveTo>
                <a:lnTo>
                  <a:pt x="1382420" y="91376"/>
                </a:lnTo>
                <a:lnTo>
                  <a:pt x="1382420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2" name="object 62"/>
          <p:cNvSpPr/>
          <p:nvPr/>
        </p:nvSpPr>
        <p:spPr>
          <a:xfrm>
            <a:off x="1382420" y="3364623"/>
            <a:ext cx="1935480" cy="91440"/>
          </a:xfrm>
          <a:custGeom>
            <a:avLst/>
            <a:gdLst/>
            <a:ahLst/>
            <a:cxnLst/>
            <a:rect l="l" t="t" r="r" b="b"/>
            <a:pathLst>
              <a:path w="1935479" h="91439">
                <a:moveTo>
                  <a:pt x="0" y="91376"/>
                </a:moveTo>
                <a:lnTo>
                  <a:pt x="1935352" y="91376"/>
                </a:lnTo>
                <a:lnTo>
                  <a:pt x="193535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3" name="object 63"/>
          <p:cNvSpPr/>
          <p:nvPr/>
        </p:nvSpPr>
        <p:spPr>
          <a:xfrm>
            <a:off x="3317760" y="3364623"/>
            <a:ext cx="829944" cy="91440"/>
          </a:xfrm>
          <a:custGeom>
            <a:avLst/>
            <a:gdLst/>
            <a:ahLst/>
            <a:cxnLst/>
            <a:rect l="l" t="t" r="r" b="b"/>
            <a:pathLst>
              <a:path w="829945" h="91439">
                <a:moveTo>
                  <a:pt x="0" y="91376"/>
                </a:moveTo>
                <a:lnTo>
                  <a:pt x="829411" y="91376"/>
                </a:lnTo>
                <a:lnTo>
                  <a:pt x="829411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4" name="object 64"/>
          <p:cNvSpPr/>
          <p:nvPr/>
        </p:nvSpPr>
        <p:spPr>
          <a:xfrm>
            <a:off x="4147172" y="3364623"/>
            <a:ext cx="461009" cy="91440"/>
          </a:xfrm>
          <a:custGeom>
            <a:avLst/>
            <a:gdLst/>
            <a:ahLst/>
            <a:cxnLst/>
            <a:rect l="l" t="t" r="r" b="b"/>
            <a:pathLst>
              <a:path w="461010" h="91439">
                <a:moveTo>
                  <a:pt x="0" y="91376"/>
                </a:moveTo>
                <a:lnTo>
                  <a:pt x="460832" y="91376"/>
                </a:lnTo>
                <a:lnTo>
                  <a:pt x="46083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5" name="object 65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Agnese</a:t>
            </a:r>
            <a:r>
              <a:rPr dirty="0" spc="15"/>
              <a:t> </a:t>
            </a:r>
            <a:r>
              <a:rPr dirty="0" spc="-10"/>
              <a:t>Di</a:t>
            </a:r>
            <a:r>
              <a:rPr dirty="0" spc="15"/>
              <a:t> </a:t>
            </a:r>
            <a:r>
              <a:rPr dirty="0" spc="-30"/>
              <a:t>Castro</a:t>
            </a:r>
          </a:p>
        </p:txBody>
      </p:sp>
      <p:sp>
        <p:nvSpPr>
          <p:cNvPr id="66" name="object 66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0"/>
              <a:t>Es</a:t>
            </a:r>
            <a:r>
              <a:rPr dirty="0" spc="-5"/>
              <a:t>p</a:t>
            </a:r>
            <a:r>
              <a:rPr dirty="0" spc="-40"/>
              <a:t>onenziale</a:t>
            </a:r>
            <a:r>
              <a:rPr dirty="0" spc="15"/>
              <a:t> </a:t>
            </a:r>
            <a:r>
              <a:rPr dirty="0" spc="50"/>
              <a:t>&amp;</a:t>
            </a:r>
            <a:r>
              <a:rPr dirty="0" spc="15"/>
              <a:t> </a:t>
            </a:r>
            <a:r>
              <a:rPr dirty="0" spc="-25"/>
              <a:t>Log</a:t>
            </a:r>
            <a:r>
              <a:rPr dirty="0" spc="-40"/>
              <a:t>a</a:t>
            </a:r>
            <a:r>
              <a:rPr dirty="0" spc="-25"/>
              <a:t>ritmo:</a:t>
            </a:r>
            <a:r>
              <a:rPr dirty="0" spc="75"/>
              <a:t> </a:t>
            </a:r>
            <a:r>
              <a:rPr dirty="0" spc="-35"/>
              <a:t>p</a:t>
            </a:r>
            <a:r>
              <a:rPr dirty="0" spc="-50"/>
              <a:t>a</a:t>
            </a:r>
            <a:r>
              <a:rPr dirty="0" spc="-25"/>
              <a:t>rte</a:t>
            </a:r>
            <a:r>
              <a:rPr dirty="0" spc="15"/>
              <a:t> </a:t>
            </a:r>
            <a:r>
              <a:rPr dirty="0" spc="-55"/>
              <a:t>3</a:t>
            </a:r>
          </a:p>
        </p:txBody>
      </p:sp>
      <p:sp>
        <p:nvSpPr>
          <p:cNvPr id="67" name="object 67"/>
          <p:cNvSpPr txBox="1"/>
          <p:nvPr/>
        </p:nvSpPr>
        <p:spPr>
          <a:xfrm>
            <a:off x="3458971" y="3367563"/>
            <a:ext cx="54737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25">
                <a:solidFill>
                  <a:srgbClr val="7A0000"/>
                </a:solidFill>
                <a:latin typeface="Lucida Sans Unicode"/>
                <a:cs typeface="Lucida Sans Unicode"/>
              </a:rPr>
              <a:t>Unitelma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Sapienza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68" name="object 68"/>
          <p:cNvSpPr txBox="1"/>
          <p:nvPr/>
        </p:nvSpPr>
        <p:spPr>
          <a:xfrm>
            <a:off x="4280865" y="3367563"/>
            <a:ext cx="19367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5">
                <a:solidFill>
                  <a:srgbClr val="FFFFFF"/>
                </a:solidFill>
                <a:latin typeface="Lucida Sans Unicode"/>
                <a:cs typeface="Lucida Sans Unicode"/>
              </a:rPr>
              <a:t>12/27</a:t>
            </a:r>
            <a:endParaRPr sz="5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49718" y="24034"/>
            <a:ext cx="40449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Esercizi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svolti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113830" y="372878"/>
            <a:ext cx="528955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35" b="1">
                <a:solidFill>
                  <a:srgbClr val="007F00"/>
                </a:solidFill>
                <a:latin typeface="Gill Sans MT"/>
                <a:cs typeface="Gill Sans MT"/>
              </a:rPr>
              <a:t>Esercizio</a:t>
            </a:r>
            <a:endParaRPr sz="1000">
              <a:latin typeface="Gill Sans MT"/>
              <a:cs typeface="Gill Sans MT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75729" y="462037"/>
            <a:ext cx="4456607" cy="10160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0" y="0"/>
            <a:ext cx="4608004" cy="34560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4468835" y="927607"/>
            <a:ext cx="114301" cy="11430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77330" y="978408"/>
            <a:ext cx="4304204" cy="635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4532336" y="374260"/>
            <a:ext cx="50800" cy="566047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532336" y="437761"/>
            <a:ext cx="50800" cy="502546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75729" y="544606"/>
            <a:ext cx="4457065" cy="447040"/>
          </a:xfrm>
          <a:custGeom>
            <a:avLst/>
            <a:gdLst/>
            <a:ahLst/>
            <a:cxnLst/>
            <a:rect l="l" t="t" r="r" b="b"/>
            <a:pathLst>
              <a:path w="4457065" h="447040">
                <a:moveTo>
                  <a:pt x="4456606" y="0"/>
                </a:moveTo>
                <a:lnTo>
                  <a:pt x="0" y="0"/>
                </a:lnTo>
                <a:lnTo>
                  <a:pt x="0" y="395701"/>
                </a:lnTo>
                <a:lnTo>
                  <a:pt x="16636" y="433215"/>
                </a:lnTo>
                <a:lnTo>
                  <a:pt x="4405806" y="446501"/>
                </a:lnTo>
                <a:lnTo>
                  <a:pt x="4420049" y="444457"/>
                </a:lnTo>
                <a:lnTo>
                  <a:pt x="4451170" y="418498"/>
                </a:lnTo>
                <a:lnTo>
                  <a:pt x="445660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4532336" y="425061"/>
            <a:ext cx="0" cy="534670"/>
          </a:xfrm>
          <a:custGeom>
            <a:avLst/>
            <a:gdLst/>
            <a:ahLst/>
            <a:cxnLst/>
            <a:rect l="l" t="t" r="r" b="b"/>
            <a:pathLst>
              <a:path w="0" h="534669">
                <a:moveTo>
                  <a:pt x="0" y="534296"/>
                </a:moveTo>
                <a:lnTo>
                  <a:pt x="0" y="0"/>
                </a:lnTo>
              </a:path>
            </a:pathLst>
          </a:custGeom>
          <a:ln w="3175">
            <a:solidFill>
              <a:srgbClr val="7F7F7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4532336" y="412361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AFAFA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4532336" y="399661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CECEC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4532336" y="386961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EFEFE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4532336" y="367911"/>
            <a:ext cx="0" cy="19050"/>
          </a:xfrm>
          <a:custGeom>
            <a:avLst/>
            <a:gdLst/>
            <a:ahLst/>
            <a:cxnLst/>
            <a:rect l="l" t="t" r="r" b="b"/>
            <a:pathLst>
              <a:path w="0" h="19050">
                <a:moveTo>
                  <a:pt x="0" y="19050"/>
                </a:moveTo>
                <a:lnTo>
                  <a:pt x="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 txBox="1"/>
          <p:nvPr/>
        </p:nvSpPr>
        <p:spPr>
          <a:xfrm>
            <a:off x="113830" y="562608"/>
            <a:ext cx="2976880" cy="4565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40">
                <a:latin typeface="Tahoma"/>
                <a:cs typeface="Tahoma"/>
              </a:rPr>
              <a:t>Risolvere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la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60">
                <a:latin typeface="Tahoma"/>
                <a:cs typeface="Tahoma"/>
              </a:rPr>
              <a:t>seguente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equazione:</a:t>
            </a:r>
            <a:endParaRPr sz="10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14"/>
              </a:spcBef>
            </a:pPr>
            <a:endParaRPr sz="850">
              <a:latin typeface="Times New Roman"/>
              <a:cs typeface="Times New Roman"/>
            </a:endParaRPr>
          </a:p>
          <a:p>
            <a:pPr marL="1416050">
              <a:lnSpc>
                <a:spcPct val="100000"/>
              </a:lnSpc>
            </a:pP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3</a:t>
            </a:r>
            <a:r>
              <a:rPr dirty="0" baseline="31746" sz="1050" spc="-120">
                <a:solidFill>
                  <a:srgbClr val="0000FF"/>
                </a:solidFill>
                <a:latin typeface="Lucida Sans Unicode"/>
                <a:cs typeface="Lucida Sans Unicode"/>
              </a:rPr>
              <a:t>2</a:t>
            </a:r>
            <a:r>
              <a:rPr dirty="0" baseline="31746" sz="1050" spc="67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r>
              <a:rPr dirty="0" baseline="31746" sz="1050" spc="315" i="1">
                <a:solidFill>
                  <a:srgbClr val="0000FF"/>
                </a:solidFill>
                <a:latin typeface="Arial"/>
                <a:cs typeface="Arial"/>
              </a:rPr>
              <a:t>−</a:t>
            </a:r>
            <a:r>
              <a:rPr dirty="0" baseline="31746" sz="1050" spc="-120">
                <a:solidFill>
                  <a:srgbClr val="0000FF"/>
                </a:solidFill>
                <a:latin typeface="Lucida Sans Unicode"/>
                <a:cs typeface="Lucida Sans Unicode"/>
              </a:rPr>
              <a:t>1</a:t>
            </a:r>
            <a:r>
              <a:rPr dirty="0" baseline="31746" sz="1050" spc="7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25">
                <a:solidFill>
                  <a:srgbClr val="0000FF"/>
                </a:solidFill>
                <a:latin typeface="Lucida Sans Unicode"/>
                <a:cs typeface="Lucida Sans Unicode"/>
              </a:rPr>
              <a:t>−</a:t>
            </a:r>
            <a:r>
              <a:rPr dirty="0" sz="1000" spc="-9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2</a:t>
            </a:r>
            <a:r>
              <a:rPr dirty="0" sz="1000" spc="-95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365">
                <a:solidFill>
                  <a:srgbClr val="0000FF"/>
                </a:solidFill>
                <a:latin typeface="Lucida Sans Unicode"/>
                <a:cs typeface="Lucida Sans Unicode"/>
              </a:rPr>
              <a:t>·</a:t>
            </a:r>
            <a:r>
              <a:rPr dirty="0" sz="1000" spc="-9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3</a:t>
            </a:r>
            <a:r>
              <a:rPr dirty="0" baseline="31746" sz="1050" spc="-22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r>
              <a:rPr dirty="0" baseline="31746" sz="1050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baseline="31746" sz="1050" spc="-135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+</a:t>
            </a:r>
            <a:r>
              <a:rPr dirty="0" sz="1000" spc="-95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8</a:t>
            </a:r>
            <a:r>
              <a:rPr dirty="0" sz="1000" spc="-95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365">
                <a:solidFill>
                  <a:srgbClr val="0000FF"/>
                </a:solidFill>
                <a:latin typeface="Lucida Sans Unicode"/>
                <a:cs typeface="Lucida Sans Unicode"/>
              </a:rPr>
              <a:t>·</a:t>
            </a:r>
            <a:r>
              <a:rPr dirty="0" sz="1000" spc="-9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3</a:t>
            </a:r>
            <a:r>
              <a:rPr dirty="0" baseline="31746" sz="1050" spc="67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r>
              <a:rPr dirty="0" baseline="31746" sz="1050" spc="315" i="1">
                <a:solidFill>
                  <a:srgbClr val="0000FF"/>
                </a:solidFill>
                <a:latin typeface="Arial"/>
                <a:cs typeface="Arial"/>
              </a:rPr>
              <a:t>−</a:t>
            </a:r>
            <a:r>
              <a:rPr dirty="0" baseline="31746" sz="1050" spc="-120">
                <a:solidFill>
                  <a:srgbClr val="0000FF"/>
                </a:solidFill>
                <a:latin typeface="Lucida Sans Unicode"/>
                <a:cs typeface="Lucida Sans Unicode"/>
              </a:rPr>
              <a:t>1</a:t>
            </a:r>
            <a:r>
              <a:rPr dirty="0" baseline="31746" sz="1050" spc="157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55">
                <a:solidFill>
                  <a:srgbClr val="0000FF"/>
                </a:solidFill>
                <a:latin typeface="Tahoma"/>
                <a:cs typeface="Tahoma"/>
              </a:rPr>
              <a:t>1</a:t>
            </a:r>
            <a:r>
              <a:rPr dirty="0" sz="1000" spc="-95" i="1">
                <a:latin typeface="Verdana"/>
                <a:cs typeface="Verdana"/>
              </a:rPr>
              <a:t>.</a:t>
            </a:r>
            <a:endParaRPr sz="1000">
              <a:latin typeface="Verdana"/>
              <a:cs typeface="Verdana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0" y="3364623"/>
            <a:ext cx="1383030" cy="91440"/>
          </a:xfrm>
          <a:custGeom>
            <a:avLst/>
            <a:gdLst/>
            <a:ahLst/>
            <a:cxnLst/>
            <a:rect l="l" t="t" r="r" b="b"/>
            <a:pathLst>
              <a:path w="1383030" h="91439">
                <a:moveTo>
                  <a:pt x="0" y="91376"/>
                </a:moveTo>
                <a:lnTo>
                  <a:pt x="1382420" y="91376"/>
                </a:lnTo>
                <a:lnTo>
                  <a:pt x="1382420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1382420" y="3364623"/>
            <a:ext cx="1935480" cy="91440"/>
          </a:xfrm>
          <a:custGeom>
            <a:avLst/>
            <a:gdLst/>
            <a:ahLst/>
            <a:cxnLst/>
            <a:rect l="l" t="t" r="r" b="b"/>
            <a:pathLst>
              <a:path w="1935479" h="91439">
                <a:moveTo>
                  <a:pt x="0" y="91376"/>
                </a:moveTo>
                <a:lnTo>
                  <a:pt x="1935352" y="91376"/>
                </a:lnTo>
                <a:lnTo>
                  <a:pt x="1935352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3317760" y="3364623"/>
            <a:ext cx="829944" cy="91440"/>
          </a:xfrm>
          <a:custGeom>
            <a:avLst/>
            <a:gdLst/>
            <a:ahLst/>
            <a:cxnLst/>
            <a:rect l="l" t="t" r="r" b="b"/>
            <a:pathLst>
              <a:path w="829945" h="91439">
                <a:moveTo>
                  <a:pt x="0" y="91376"/>
                </a:moveTo>
                <a:lnTo>
                  <a:pt x="829411" y="91376"/>
                </a:lnTo>
                <a:lnTo>
                  <a:pt x="829411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4147172" y="3364623"/>
            <a:ext cx="461009" cy="91440"/>
          </a:xfrm>
          <a:custGeom>
            <a:avLst/>
            <a:gdLst/>
            <a:ahLst/>
            <a:cxnLst/>
            <a:rect l="l" t="t" r="r" b="b"/>
            <a:pathLst>
              <a:path w="461010" h="91439">
                <a:moveTo>
                  <a:pt x="0" y="91376"/>
                </a:moveTo>
                <a:lnTo>
                  <a:pt x="460832" y="91376"/>
                </a:lnTo>
                <a:lnTo>
                  <a:pt x="46083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Agnese</a:t>
            </a:r>
            <a:r>
              <a:rPr dirty="0" spc="15"/>
              <a:t> </a:t>
            </a:r>
            <a:r>
              <a:rPr dirty="0" spc="-10"/>
              <a:t>Di</a:t>
            </a:r>
            <a:r>
              <a:rPr dirty="0" spc="15"/>
              <a:t> </a:t>
            </a:r>
            <a:r>
              <a:rPr dirty="0" spc="-30"/>
              <a:t>Castro</a:t>
            </a:r>
          </a:p>
        </p:txBody>
      </p:sp>
      <p:sp>
        <p:nvSpPr>
          <p:cNvPr id="23" name="object 23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0"/>
              <a:t>Es</a:t>
            </a:r>
            <a:r>
              <a:rPr dirty="0" spc="-5"/>
              <a:t>p</a:t>
            </a:r>
            <a:r>
              <a:rPr dirty="0" spc="-40"/>
              <a:t>onenziale</a:t>
            </a:r>
            <a:r>
              <a:rPr dirty="0" spc="15"/>
              <a:t> </a:t>
            </a:r>
            <a:r>
              <a:rPr dirty="0" spc="50"/>
              <a:t>&amp;</a:t>
            </a:r>
            <a:r>
              <a:rPr dirty="0" spc="15"/>
              <a:t> </a:t>
            </a:r>
            <a:r>
              <a:rPr dirty="0" spc="-25"/>
              <a:t>Log</a:t>
            </a:r>
            <a:r>
              <a:rPr dirty="0" spc="-40"/>
              <a:t>a</a:t>
            </a:r>
            <a:r>
              <a:rPr dirty="0" spc="-25"/>
              <a:t>ritmo:</a:t>
            </a:r>
            <a:r>
              <a:rPr dirty="0" spc="75"/>
              <a:t> </a:t>
            </a:r>
            <a:r>
              <a:rPr dirty="0" spc="-45"/>
              <a:t>p</a:t>
            </a:r>
            <a:r>
              <a:rPr dirty="0" spc="-40"/>
              <a:t>a</a:t>
            </a:r>
            <a:r>
              <a:rPr dirty="0" spc="-25"/>
              <a:t>rte</a:t>
            </a:r>
            <a:r>
              <a:rPr dirty="0" spc="15"/>
              <a:t> </a:t>
            </a:r>
            <a:r>
              <a:rPr dirty="0" spc="-55"/>
              <a:t>3</a:t>
            </a:r>
          </a:p>
        </p:txBody>
      </p:sp>
      <p:sp>
        <p:nvSpPr>
          <p:cNvPr id="24" name="object 24"/>
          <p:cNvSpPr txBox="1"/>
          <p:nvPr/>
        </p:nvSpPr>
        <p:spPr>
          <a:xfrm>
            <a:off x="3458971" y="3367563"/>
            <a:ext cx="54737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25">
                <a:solidFill>
                  <a:srgbClr val="7A0000"/>
                </a:solidFill>
                <a:latin typeface="Lucida Sans Unicode"/>
                <a:cs typeface="Lucida Sans Unicode"/>
              </a:rPr>
              <a:t>Unitelma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Sapienza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4280865" y="3367563"/>
            <a:ext cx="19367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5">
                <a:solidFill>
                  <a:srgbClr val="FFFFFF"/>
                </a:solidFill>
                <a:latin typeface="Lucida Sans Unicode"/>
                <a:cs typeface="Lucida Sans Unicode"/>
              </a:rPr>
              <a:t>13/27</a:t>
            </a:r>
            <a:endParaRPr sz="5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24928" y="24034"/>
            <a:ext cx="65405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Equazioni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50">
                <a:solidFill>
                  <a:srgbClr val="7A0000"/>
                </a:solidFill>
                <a:latin typeface="Lucida Sans Unicode"/>
                <a:cs typeface="Lucida Sans Unicode"/>
              </a:rPr>
              <a:t>es</a:t>
            </a:r>
            <a:r>
              <a:rPr dirty="0" sz="500" spc="-40">
                <a:solidFill>
                  <a:srgbClr val="7A0000"/>
                </a:solidFill>
                <a:latin typeface="Lucida Sans Unicode"/>
                <a:cs typeface="Lucida Sans Unicode"/>
              </a:rPr>
              <a:t>p</a:t>
            </a:r>
            <a:r>
              <a:rPr dirty="0" sz="500" spc="-35">
                <a:solidFill>
                  <a:srgbClr val="7A0000"/>
                </a:solidFill>
                <a:latin typeface="Lucida Sans Unicode"/>
                <a:cs typeface="Lucida Sans Unicode"/>
              </a:rPr>
              <a:t>onenziali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126517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/>
              <a:t>Equazione</a:t>
            </a:r>
            <a:r>
              <a:rPr dirty="0" spc="130"/>
              <a:t> </a:t>
            </a:r>
            <a:r>
              <a:rPr dirty="0" spc="-25"/>
              <a:t>es</a:t>
            </a:r>
            <a:r>
              <a:rPr dirty="0" spc="15"/>
              <a:t>p</a:t>
            </a:r>
            <a:r>
              <a:rPr dirty="0" spc="-30"/>
              <a:t>onenziale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1533969" y="674370"/>
            <a:ext cx="1540510" cy="193675"/>
          </a:xfrm>
          <a:prstGeom prst="rect">
            <a:avLst/>
          </a:prstGeom>
          <a:ln w="5054">
            <a:solidFill>
              <a:srgbClr val="0000FF"/>
            </a:solidFill>
          </a:ln>
        </p:spPr>
        <p:txBody>
          <a:bodyPr wrap="square" lIns="0" tIns="0" rIns="0" bIns="0" rtlCol="0" vert="horz">
            <a:spAutoFit/>
          </a:bodyPr>
          <a:lstStyle/>
          <a:p>
            <a:pPr marL="37465">
              <a:lnSpc>
                <a:spcPct val="100000"/>
              </a:lnSpc>
              <a:tabLst>
                <a:tab pos="704850" algn="l"/>
                <a:tab pos="1181735" algn="l"/>
              </a:tabLst>
            </a:pPr>
            <a:r>
              <a:rPr dirty="0" sz="1000" spc="-40" i="1">
                <a:solidFill>
                  <a:srgbClr val="0000FF"/>
                </a:solidFill>
                <a:latin typeface="Trebuchet MS"/>
                <a:cs typeface="Trebuchet MS"/>
              </a:rPr>
              <a:t>a</a:t>
            </a:r>
            <a:r>
              <a:rPr dirty="0" baseline="27777" sz="1050" spc="-22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r>
              <a:rPr dirty="0" baseline="27777" sz="1050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baseline="27777" sz="1050" spc="-52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15" i="1">
                <a:solidFill>
                  <a:srgbClr val="0000FF"/>
                </a:solidFill>
                <a:latin typeface="Trebuchet MS"/>
                <a:cs typeface="Trebuchet MS"/>
              </a:rPr>
              <a:t>b</a:t>
            </a:r>
            <a:r>
              <a:rPr dirty="0" sz="1000" spc="-95" i="1">
                <a:solidFill>
                  <a:srgbClr val="0000FF"/>
                </a:solidFill>
                <a:latin typeface="Verdana"/>
                <a:cs typeface="Verdana"/>
              </a:rPr>
              <a:t>,</a:t>
            </a:r>
            <a:r>
              <a:rPr dirty="0" sz="1000" i="1">
                <a:solidFill>
                  <a:srgbClr val="0000FF"/>
                </a:solidFill>
                <a:latin typeface="Verdana"/>
                <a:cs typeface="Verdana"/>
              </a:rPr>
              <a:t>	</a:t>
            </a:r>
            <a:r>
              <a:rPr dirty="0" sz="1000" spc="-50" i="1">
                <a:solidFill>
                  <a:srgbClr val="0000FF"/>
                </a:solidFill>
                <a:latin typeface="Trebuchet MS"/>
                <a:cs typeface="Trebuchet MS"/>
              </a:rPr>
              <a:t>a</a:t>
            </a:r>
            <a:r>
              <a:rPr dirty="0" sz="1000" spc="-15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sz="1000" spc="-50" i="1">
                <a:solidFill>
                  <a:srgbClr val="0000FF"/>
                </a:solidFill>
                <a:latin typeface="Verdana"/>
                <a:cs typeface="Verdana"/>
              </a:rPr>
              <a:t>&gt;</a:t>
            </a:r>
            <a:r>
              <a:rPr dirty="0" sz="1000" spc="-75" i="1">
                <a:solidFill>
                  <a:srgbClr val="0000FF"/>
                </a:solidFill>
                <a:latin typeface="Verdana"/>
                <a:cs typeface="Verdana"/>
              </a:rPr>
              <a:t> 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0</a:t>
            </a:r>
            <a:r>
              <a:rPr dirty="0" sz="1000" spc="-95" i="1">
                <a:solidFill>
                  <a:srgbClr val="0000FF"/>
                </a:solidFill>
                <a:latin typeface="Verdana"/>
                <a:cs typeface="Verdana"/>
              </a:rPr>
              <a:t>,</a:t>
            </a:r>
            <a:r>
              <a:rPr dirty="0" sz="1000" i="1">
                <a:solidFill>
                  <a:srgbClr val="0000FF"/>
                </a:solidFill>
                <a:latin typeface="Verdana"/>
                <a:cs typeface="Verdana"/>
              </a:rPr>
              <a:t>	</a:t>
            </a:r>
            <a:r>
              <a:rPr dirty="0" sz="1000" spc="-45" i="1">
                <a:solidFill>
                  <a:srgbClr val="0000FF"/>
                </a:solidFill>
                <a:latin typeface="Trebuchet MS"/>
                <a:cs typeface="Trebuchet MS"/>
              </a:rPr>
              <a:t>b</a:t>
            </a:r>
            <a:r>
              <a:rPr dirty="0" sz="1000" spc="5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sz="1000" spc="-140">
                <a:solidFill>
                  <a:srgbClr val="0000FF"/>
                </a:solidFill>
                <a:latin typeface="Lucida Sans Unicode"/>
                <a:cs typeface="Lucida Sans Unicode"/>
              </a:rPr>
              <a:t>∈</a:t>
            </a:r>
            <a:r>
              <a:rPr dirty="0" sz="1000" spc="-40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10">
                <a:solidFill>
                  <a:srgbClr val="0000FF"/>
                </a:solidFill>
                <a:latin typeface="Arial"/>
                <a:cs typeface="Arial"/>
              </a:rPr>
              <a:t>R</a:t>
            </a:r>
            <a:endParaRPr sz="10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13830" y="1187583"/>
            <a:ext cx="476884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30" b="1">
                <a:solidFill>
                  <a:srgbClr val="007F00"/>
                </a:solidFill>
                <a:latin typeface="Gill Sans MT"/>
                <a:cs typeface="Gill Sans MT"/>
              </a:rPr>
              <a:t>Esempi:</a:t>
            </a:r>
            <a:endParaRPr sz="1000">
              <a:latin typeface="Gill Sans MT"/>
              <a:cs typeface="Gill Sans MT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75729" y="1295068"/>
            <a:ext cx="4456607" cy="10160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0" y="0"/>
            <a:ext cx="4608004" cy="34560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468835" y="2227478"/>
            <a:ext cx="114301" cy="11430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177330" y="2278278"/>
            <a:ext cx="4304204" cy="635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4532336" y="1201658"/>
            <a:ext cx="50800" cy="103852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4532336" y="1265158"/>
            <a:ext cx="50800" cy="975019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75729" y="1377627"/>
            <a:ext cx="4457065" cy="913765"/>
          </a:xfrm>
          <a:custGeom>
            <a:avLst/>
            <a:gdLst/>
            <a:ahLst/>
            <a:cxnLst/>
            <a:rect l="l" t="t" r="r" b="b"/>
            <a:pathLst>
              <a:path w="4457065" h="913764">
                <a:moveTo>
                  <a:pt x="4456606" y="0"/>
                </a:moveTo>
                <a:lnTo>
                  <a:pt x="0" y="0"/>
                </a:lnTo>
                <a:lnTo>
                  <a:pt x="0" y="862551"/>
                </a:lnTo>
                <a:lnTo>
                  <a:pt x="16636" y="900065"/>
                </a:lnTo>
                <a:lnTo>
                  <a:pt x="4405806" y="913351"/>
                </a:lnTo>
                <a:lnTo>
                  <a:pt x="4420049" y="911306"/>
                </a:lnTo>
                <a:lnTo>
                  <a:pt x="4451170" y="885347"/>
                </a:lnTo>
                <a:lnTo>
                  <a:pt x="445660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4532336" y="1252458"/>
            <a:ext cx="0" cy="1007110"/>
          </a:xfrm>
          <a:custGeom>
            <a:avLst/>
            <a:gdLst/>
            <a:ahLst/>
            <a:cxnLst/>
            <a:rect l="l" t="t" r="r" b="b"/>
            <a:pathLst>
              <a:path w="0" h="1007110">
                <a:moveTo>
                  <a:pt x="0" y="1006769"/>
                </a:moveTo>
                <a:lnTo>
                  <a:pt x="0" y="0"/>
                </a:lnTo>
              </a:path>
            </a:pathLst>
          </a:custGeom>
          <a:ln w="3175">
            <a:solidFill>
              <a:srgbClr val="7F7F7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4532336" y="1239758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AFAFA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4532336" y="1227058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CECEC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4532336" y="1214358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EFEFE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4532336" y="1195308"/>
            <a:ext cx="0" cy="19050"/>
          </a:xfrm>
          <a:custGeom>
            <a:avLst/>
            <a:gdLst/>
            <a:ahLst/>
            <a:cxnLst/>
            <a:rect l="l" t="t" r="r" b="b"/>
            <a:pathLst>
              <a:path w="0" h="19050">
                <a:moveTo>
                  <a:pt x="0" y="19050"/>
                </a:moveTo>
                <a:lnTo>
                  <a:pt x="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 txBox="1"/>
          <p:nvPr/>
        </p:nvSpPr>
        <p:spPr>
          <a:xfrm>
            <a:off x="245097" y="1453701"/>
            <a:ext cx="836930" cy="86233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3086" sz="1350" spc="209" i="1">
                <a:solidFill>
                  <a:srgbClr val="007F00"/>
                </a:solidFill>
                <a:latin typeface="Arial"/>
                <a:cs typeface="Arial"/>
              </a:rPr>
              <a:t>•</a:t>
            </a:r>
            <a:r>
              <a:rPr dirty="0" baseline="3086" sz="1350" spc="209" i="1">
                <a:solidFill>
                  <a:srgbClr val="007F00"/>
                </a:solidFill>
                <a:latin typeface="Arial"/>
                <a:cs typeface="Arial"/>
              </a:rPr>
              <a:t> </a:t>
            </a:r>
            <a:r>
              <a:rPr dirty="0" baseline="3086" sz="1350" spc="-7" i="1">
                <a:solidFill>
                  <a:srgbClr val="007F00"/>
                </a:solidFill>
                <a:latin typeface="Arial"/>
                <a:cs typeface="Arial"/>
              </a:rPr>
              <a:t> </a:t>
            </a:r>
            <a:r>
              <a:rPr dirty="0" sz="1000" spc="-50">
                <a:latin typeface="Tahoma"/>
                <a:cs typeface="Tahoma"/>
              </a:rPr>
              <a:t>3</a:t>
            </a:r>
            <a:r>
              <a:rPr dirty="0" baseline="27777" sz="1050" spc="67" i="1">
                <a:latin typeface="Trebuchet MS"/>
                <a:cs typeface="Trebuchet MS"/>
              </a:rPr>
              <a:t>x</a:t>
            </a:r>
            <a:r>
              <a:rPr dirty="0" baseline="27777" sz="1050" spc="315" i="1">
                <a:latin typeface="Arial"/>
                <a:cs typeface="Arial"/>
              </a:rPr>
              <a:t>−</a:t>
            </a:r>
            <a:r>
              <a:rPr dirty="0" baseline="27777" sz="1050" spc="-120">
                <a:latin typeface="Lucida Sans Unicode"/>
                <a:cs typeface="Lucida Sans Unicode"/>
              </a:rPr>
              <a:t>5</a:t>
            </a:r>
            <a:r>
              <a:rPr dirty="0" baseline="27777" sz="1050" spc="157">
                <a:latin typeface="Lucida Sans Unicode"/>
                <a:cs typeface="Lucida Sans Unicode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1</a:t>
            </a:r>
            <a:endParaRPr sz="10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1065"/>
              </a:spcBef>
            </a:pPr>
            <a:r>
              <a:rPr dirty="0" baseline="-18518" sz="1350" spc="209" i="1">
                <a:solidFill>
                  <a:srgbClr val="007F00"/>
                </a:solidFill>
                <a:latin typeface="Arial"/>
                <a:cs typeface="Arial"/>
              </a:rPr>
              <a:t>•</a:t>
            </a:r>
            <a:r>
              <a:rPr dirty="0" baseline="-18518" sz="1350" spc="209" i="1">
                <a:solidFill>
                  <a:srgbClr val="007F00"/>
                </a:solidFill>
                <a:latin typeface="Arial"/>
                <a:cs typeface="Arial"/>
              </a:rPr>
              <a:t> </a:t>
            </a:r>
            <a:r>
              <a:rPr dirty="0" baseline="-18518" sz="1350" spc="-7" i="1">
                <a:solidFill>
                  <a:srgbClr val="007F00"/>
                </a:solidFill>
                <a:latin typeface="Arial"/>
                <a:cs typeface="Arial"/>
              </a:rPr>
              <a:t> </a:t>
            </a:r>
            <a:r>
              <a:rPr dirty="0" baseline="-19444" sz="1500" spc="-75">
                <a:latin typeface="Tahoma"/>
                <a:cs typeface="Tahoma"/>
              </a:rPr>
              <a:t>7</a:t>
            </a:r>
            <a:r>
              <a:rPr dirty="0" sz="700" spc="-15" i="1">
                <a:latin typeface="Trebuchet MS"/>
                <a:cs typeface="Trebuchet MS"/>
              </a:rPr>
              <a:t>x</a:t>
            </a:r>
            <a:r>
              <a:rPr dirty="0" sz="700" spc="-150" i="1">
                <a:latin typeface="Trebuchet MS"/>
                <a:cs typeface="Trebuchet MS"/>
              </a:rPr>
              <a:t> </a:t>
            </a:r>
            <a:r>
              <a:rPr dirty="0" sz="700" spc="-30">
                <a:latin typeface="Lucida Sans Unicode"/>
                <a:cs typeface="Lucida Sans Unicode"/>
              </a:rPr>
              <a:t>+3</a:t>
            </a:r>
            <a:r>
              <a:rPr dirty="0" sz="700" spc="105">
                <a:latin typeface="Lucida Sans Unicode"/>
                <a:cs typeface="Lucida Sans Unicode"/>
              </a:rPr>
              <a:t> </a:t>
            </a:r>
            <a:r>
              <a:rPr dirty="0" baseline="-19444" sz="1500" spc="60">
                <a:latin typeface="Tahoma"/>
                <a:cs typeface="Tahoma"/>
              </a:rPr>
              <a:t>=</a:t>
            </a:r>
            <a:r>
              <a:rPr dirty="0" baseline="-19444" sz="1500" spc="-60">
                <a:latin typeface="Tahoma"/>
                <a:cs typeface="Tahoma"/>
              </a:rPr>
              <a:t> </a:t>
            </a:r>
            <a:r>
              <a:rPr dirty="0" baseline="-19444" sz="1500" spc="-82">
                <a:latin typeface="Tahoma"/>
                <a:cs typeface="Tahoma"/>
              </a:rPr>
              <a:t>4</a:t>
            </a:r>
            <a:r>
              <a:rPr dirty="0" sz="700" spc="-80">
                <a:latin typeface="Lucida Sans Unicode"/>
                <a:cs typeface="Lucida Sans Unicode"/>
              </a:rPr>
              <a:t>1</a:t>
            </a:r>
            <a:r>
              <a:rPr dirty="0" sz="700" spc="210" i="1">
                <a:latin typeface="Arial"/>
                <a:cs typeface="Arial"/>
              </a:rPr>
              <a:t>−</a:t>
            </a:r>
            <a:r>
              <a:rPr dirty="0" sz="700" spc="-80">
                <a:latin typeface="Lucida Sans Unicode"/>
                <a:cs typeface="Lucida Sans Unicode"/>
              </a:rPr>
              <a:t>2</a:t>
            </a:r>
            <a:r>
              <a:rPr dirty="0" sz="700" spc="-15" i="1">
                <a:latin typeface="Trebuchet MS"/>
                <a:cs typeface="Trebuchet MS"/>
              </a:rPr>
              <a:t>x</a:t>
            </a:r>
            <a:endParaRPr sz="7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7"/>
              </a:spcBef>
            </a:pPr>
            <a:endParaRPr sz="15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baseline="3086" sz="1350" spc="209" i="1">
                <a:solidFill>
                  <a:srgbClr val="007F00"/>
                </a:solidFill>
                <a:latin typeface="Arial"/>
                <a:cs typeface="Arial"/>
              </a:rPr>
              <a:t>•</a:t>
            </a:r>
            <a:r>
              <a:rPr dirty="0" baseline="3086" sz="1350" spc="209" i="1">
                <a:solidFill>
                  <a:srgbClr val="007F00"/>
                </a:solidFill>
                <a:latin typeface="Arial"/>
                <a:cs typeface="Arial"/>
              </a:rPr>
              <a:t> </a:t>
            </a:r>
            <a:r>
              <a:rPr dirty="0" baseline="3086" sz="1350" spc="-7" i="1">
                <a:solidFill>
                  <a:srgbClr val="007F00"/>
                </a:solidFill>
                <a:latin typeface="Arial"/>
                <a:cs typeface="Arial"/>
              </a:rPr>
              <a:t> </a:t>
            </a:r>
            <a:r>
              <a:rPr dirty="0" sz="1000" spc="-50">
                <a:latin typeface="Tahoma"/>
                <a:cs typeface="Tahoma"/>
              </a:rPr>
              <a:t>5</a:t>
            </a:r>
            <a:r>
              <a:rPr dirty="0" sz="1000">
                <a:latin typeface="Tahoma"/>
                <a:cs typeface="Tahoma"/>
              </a:rPr>
              <a:t> </a:t>
            </a:r>
            <a:r>
              <a:rPr dirty="0" sz="1000" spc="25">
                <a:latin typeface="Tahoma"/>
                <a:cs typeface="Tahoma"/>
              </a:rPr>
              <a:t> </a:t>
            </a:r>
            <a:r>
              <a:rPr dirty="0" baseline="27777" sz="1050" spc="-120">
                <a:latin typeface="Lucida Sans Unicode"/>
                <a:cs typeface="Lucida Sans Unicode"/>
              </a:rPr>
              <a:t>4</a:t>
            </a:r>
            <a:r>
              <a:rPr dirty="0" baseline="27777" sz="1050" spc="315" i="1">
                <a:latin typeface="Arial"/>
                <a:cs typeface="Arial"/>
              </a:rPr>
              <a:t>−</a:t>
            </a:r>
            <a:r>
              <a:rPr dirty="0" baseline="27777" sz="1050" spc="-22" i="1">
                <a:latin typeface="Trebuchet MS"/>
                <a:cs typeface="Trebuchet MS"/>
              </a:rPr>
              <a:t>x</a:t>
            </a:r>
            <a:r>
              <a:rPr dirty="0" baseline="27777" sz="1050" spc="-225" i="1">
                <a:latin typeface="Trebuchet MS"/>
                <a:cs typeface="Trebuchet MS"/>
              </a:rPr>
              <a:t> </a:t>
            </a:r>
            <a:r>
              <a:rPr dirty="0" baseline="61111" sz="750" spc="-82">
                <a:latin typeface="Lucida Sans Unicode"/>
                <a:cs typeface="Lucida Sans Unicode"/>
              </a:rPr>
              <a:t>2</a:t>
            </a:r>
            <a:r>
              <a:rPr dirty="0" baseline="61111" sz="750">
                <a:latin typeface="Lucida Sans Unicode"/>
                <a:cs typeface="Lucida Sans Unicode"/>
              </a:rPr>
              <a:t> </a:t>
            </a:r>
            <a:r>
              <a:rPr dirty="0" baseline="61111" sz="750" spc="89">
                <a:latin typeface="Lucida Sans Unicode"/>
                <a:cs typeface="Lucida Sans Unicode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6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430136" y="2043714"/>
            <a:ext cx="345440" cy="14541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32105" algn="l"/>
              </a:tabLst>
            </a:pPr>
            <a:r>
              <a:rPr dirty="0" sz="700" spc="265" i="1">
                <a:latin typeface="Arial"/>
                <a:cs typeface="Arial"/>
              </a:rPr>
              <a:t>√</a:t>
            </a:r>
            <a:r>
              <a:rPr dirty="0" sz="700" spc="-5" u="sng">
                <a:latin typeface="Times New Roman"/>
                <a:cs typeface="Times New Roman"/>
              </a:rPr>
              <a:t> </a:t>
            </a:r>
            <a:r>
              <a:rPr dirty="0" sz="700" spc="-5" u="sng">
                <a:latin typeface="Times New Roman"/>
                <a:cs typeface="Times New Roman"/>
              </a:rPr>
              <a:t>	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0" y="3364623"/>
            <a:ext cx="1383030" cy="91440"/>
          </a:xfrm>
          <a:custGeom>
            <a:avLst/>
            <a:gdLst/>
            <a:ahLst/>
            <a:cxnLst/>
            <a:rect l="l" t="t" r="r" b="b"/>
            <a:pathLst>
              <a:path w="1383030" h="91439">
                <a:moveTo>
                  <a:pt x="0" y="91376"/>
                </a:moveTo>
                <a:lnTo>
                  <a:pt x="1382420" y="91376"/>
                </a:lnTo>
                <a:lnTo>
                  <a:pt x="1382420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1382420" y="3364623"/>
            <a:ext cx="1935480" cy="91440"/>
          </a:xfrm>
          <a:custGeom>
            <a:avLst/>
            <a:gdLst/>
            <a:ahLst/>
            <a:cxnLst/>
            <a:rect l="l" t="t" r="r" b="b"/>
            <a:pathLst>
              <a:path w="1935479" h="91439">
                <a:moveTo>
                  <a:pt x="0" y="91376"/>
                </a:moveTo>
                <a:lnTo>
                  <a:pt x="1935352" y="91376"/>
                </a:lnTo>
                <a:lnTo>
                  <a:pt x="193535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3317760" y="3364623"/>
            <a:ext cx="829944" cy="91440"/>
          </a:xfrm>
          <a:custGeom>
            <a:avLst/>
            <a:gdLst/>
            <a:ahLst/>
            <a:cxnLst/>
            <a:rect l="l" t="t" r="r" b="b"/>
            <a:pathLst>
              <a:path w="829945" h="91439">
                <a:moveTo>
                  <a:pt x="0" y="91376"/>
                </a:moveTo>
                <a:lnTo>
                  <a:pt x="829411" y="91376"/>
                </a:lnTo>
                <a:lnTo>
                  <a:pt x="829411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4147172" y="3364623"/>
            <a:ext cx="461009" cy="91440"/>
          </a:xfrm>
          <a:custGeom>
            <a:avLst/>
            <a:gdLst/>
            <a:ahLst/>
            <a:cxnLst/>
            <a:rect l="l" t="t" r="r" b="b"/>
            <a:pathLst>
              <a:path w="461010" h="91439">
                <a:moveTo>
                  <a:pt x="0" y="91376"/>
                </a:moveTo>
                <a:lnTo>
                  <a:pt x="460832" y="91376"/>
                </a:lnTo>
                <a:lnTo>
                  <a:pt x="46083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Agnese</a:t>
            </a:r>
            <a:r>
              <a:rPr dirty="0" spc="15"/>
              <a:t> </a:t>
            </a:r>
            <a:r>
              <a:rPr dirty="0" spc="-10"/>
              <a:t>Di</a:t>
            </a:r>
            <a:r>
              <a:rPr dirty="0" spc="15"/>
              <a:t> </a:t>
            </a:r>
            <a:r>
              <a:rPr dirty="0" spc="-30"/>
              <a:t>Castro</a:t>
            </a:r>
          </a:p>
        </p:txBody>
      </p:sp>
      <p:sp>
        <p:nvSpPr>
          <p:cNvPr id="27" name="object 27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0"/>
              <a:t>Es</a:t>
            </a:r>
            <a:r>
              <a:rPr dirty="0" spc="-5"/>
              <a:t>p</a:t>
            </a:r>
            <a:r>
              <a:rPr dirty="0" spc="-40"/>
              <a:t>onenziale</a:t>
            </a:r>
            <a:r>
              <a:rPr dirty="0" spc="15"/>
              <a:t> </a:t>
            </a:r>
            <a:r>
              <a:rPr dirty="0" spc="50"/>
              <a:t>&amp;</a:t>
            </a:r>
            <a:r>
              <a:rPr dirty="0" spc="15"/>
              <a:t> </a:t>
            </a:r>
            <a:r>
              <a:rPr dirty="0" spc="-25"/>
              <a:t>Log</a:t>
            </a:r>
            <a:r>
              <a:rPr dirty="0" spc="-40"/>
              <a:t>a</a:t>
            </a:r>
            <a:r>
              <a:rPr dirty="0" spc="-25"/>
              <a:t>ritmo:</a:t>
            </a:r>
            <a:r>
              <a:rPr dirty="0" spc="75"/>
              <a:t> </a:t>
            </a:r>
            <a:r>
              <a:rPr dirty="0" spc="-45"/>
              <a:t>p</a:t>
            </a:r>
            <a:r>
              <a:rPr dirty="0" spc="-40"/>
              <a:t>a</a:t>
            </a:r>
            <a:r>
              <a:rPr dirty="0" spc="-25"/>
              <a:t>rte</a:t>
            </a:r>
            <a:r>
              <a:rPr dirty="0" spc="15"/>
              <a:t> </a:t>
            </a:r>
            <a:r>
              <a:rPr dirty="0" spc="-55"/>
              <a:t>3</a:t>
            </a:r>
          </a:p>
        </p:txBody>
      </p:sp>
      <p:sp>
        <p:nvSpPr>
          <p:cNvPr id="28" name="object 28"/>
          <p:cNvSpPr txBox="1"/>
          <p:nvPr/>
        </p:nvSpPr>
        <p:spPr>
          <a:xfrm>
            <a:off x="3458971" y="3367563"/>
            <a:ext cx="54737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25">
                <a:solidFill>
                  <a:srgbClr val="7A0000"/>
                </a:solidFill>
                <a:latin typeface="Lucida Sans Unicode"/>
                <a:cs typeface="Lucida Sans Unicode"/>
              </a:rPr>
              <a:t>Unitelma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Sapienza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4297667" y="3367563"/>
            <a:ext cx="16002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0">
                <a:solidFill>
                  <a:srgbClr val="FFFFFF"/>
                </a:solidFill>
                <a:latin typeface="Lucida Sans Unicode"/>
                <a:cs typeface="Lucida Sans Unicode"/>
              </a:rPr>
              <a:t>2/27</a:t>
            </a:r>
            <a:endParaRPr sz="5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49718" y="24034"/>
            <a:ext cx="40449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Esercizi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svolti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113830" y="372878"/>
            <a:ext cx="528955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35" b="1">
                <a:solidFill>
                  <a:srgbClr val="007F00"/>
                </a:solidFill>
                <a:latin typeface="Gill Sans MT"/>
                <a:cs typeface="Gill Sans MT"/>
              </a:rPr>
              <a:t>Esercizio</a:t>
            </a:r>
            <a:endParaRPr sz="1000">
              <a:latin typeface="Gill Sans MT"/>
              <a:cs typeface="Gill Sans MT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75729" y="462037"/>
            <a:ext cx="4456607" cy="10160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0" y="0"/>
            <a:ext cx="4608004" cy="34560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4468835" y="927607"/>
            <a:ext cx="114301" cy="11430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77330" y="978408"/>
            <a:ext cx="4304204" cy="635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4532336" y="374260"/>
            <a:ext cx="50800" cy="566047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532336" y="437761"/>
            <a:ext cx="50800" cy="502546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75729" y="544606"/>
            <a:ext cx="4457065" cy="447040"/>
          </a:xfrm>
          <a:custGeom>
            <a:avLst/>
            <a:gdLst/>
            <a:ahLst/>
            <a:cxnLst/>
            <a:rect l="l" t="t" r="r" b="b"/>
            <a:pathLst>
              <a:path w="4457065" h="447040">
                <a:moveTo>
                  <a:pt x="4456606" y="0"/>
                </a:moveTo>
                <a:lnTo>
                  <a:pt x="0" y="0"/>
                </a:lnTo>
                <a:lnTo>
                  <a:pt x="0" y="395701"/>
                </a:lnTo>
                <a:lnTo>
                  <a:pt x="16636" y="433215"/>
                </a:lnTo>
                <a:lnTo>
                  <a:pt x="4405806" y="446501"/>
                </a:lnTo>
                <a:lnTo>
                  <a:pt x="4420049" y="444457"/>
                </a:lnTo>
                <a:lnTo>
                  <a:pt x="4451170" y="418498"/>
                </a:lnTo>
                <a:lnTo>
                  <a:pt x="445660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4532336" y="425061"/>
            <a:ext cx="0" cy="534670"/>
          </a:xfrm>
          <a:custGeom>
            <a:avLst/>
            <a:gdLst/>
            <a:ahLst/>
            <a:cxnLst/>
            <a:rect l="l" t="t" r="r" b="b"/>
            <a:pathLst>
              <a:path w="0" h="534669">
                <a:moveTo>
                  <a:pt x="0" y="534296"/>
                </a:moveTo>
                <a:lnTo>
                  <a:pt x="0" y="0"/>
                </a:lnTo>
              </a:path>
            </a:pathLst>
          </a:custGeom>
          <a:ln w="3175">
            <a:solidFill>
              <a:srgbClr val="7F7F7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4532336" y="412361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AFAFA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4532336" y="399661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CECEC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4532336" y="386961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EFEFE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4532336" y="367911"/>
            <a:ext cx="0" cy="19050"/>
          </a:xfrm>
          <a:custGeom>
            <a:avLst/>
            <a:gdLst/>
            <a:ahLst/>
            <a:cxnLst/>
            <a:rect l="l" t="t" r="r" b="b"/>
            <a:pathLst>
              <a:path w="0" h="19050">
                <a:moveTo>
                  <a:pt x="0" y="19050"/>
                </a:moveTo>
                <a:lnTo>
                  <a:pt x="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 txBox="1"/>
          <p:nvPr/>
        </p:nvSpPr>
        <p:spPr>
          <a:xfrm>
            <a:off x="113830" y="562608"/>
            <a:ext cx="2976880" cy="4565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40">
                <a:latin typeface="Tahoma"/>
                <a:cs typeface="Tahoma"/>
              </a:rPr>
              <a:t>Risolvere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la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60">
                <a:latin typeface="Tahoma"/>
                <a:cs typeface="Tahoma"/>
              </a:rPr>
              <a:t>seguente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equazione:</a:t>
            </a:r>
            <a:endParaRPr sz="10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14"/>
              </a:spcBef>
            </a:pPr>
            <a:endParaRPr sz="850">
              <a:latin typeface="Times New Roman"/>
              <a:cs typeface="Times New Roman"/>
            </a:endParaRPr>
          </a:p>
          <a:p>
            <a:pPr marL="1416050">
              <a:lnSpc>
                <a:spcPct val="100000"/>
              </a:lnSpc>
            </a:pP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3</a:t>
            </a:r>
            <a:r>
              <a:rPr dirty="0" baseline="31746" sz="1050" spc="-120">
                <a:solidFill>
                  <a:srgbClr val="0000FF"/>
                </a:solidFill>
                <a:latin typeface="Lucida Sans Unicode"/>
                <a:cs typeface="Lucida Sans Unicode"/>
              </a:rPr>
              <a:t>2</a:t>
            </a:r>
            <a:r>
              <a:rPr dirty="0" baseline="31746" sz="1050" spc="67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r>
              <a:rPr dirty="0" baseline="31746" sz="1050" spc="315" i="1">
                <a:solidFill>
                  <a:srgbClr val="0000FF"/>
                </a:solidFill>
                <a:latin typeface="Arial"/>
                <a:cs typeface="Arial"/>
              </a:rPr>
              <a:t>−</a:t>
            </a:r>
            <a:r>
              <a:rPr dirty="0" baseline="31746" sz="1050" spc="-120">
                <a:solidFill>
                  <a:srgbClr val="0000FF"/>
                </a:solidFill>
                <a:latin typeface="Lucida Sans Unicode"/>
                <a:cs typeface="Lucida Sans Unicode"/>
              </a:rPr>
              <a:t>1</a:t>
            </a:r>
            <a:r>
              <a:rPr dirty="0" baseline="31746" sz="1050" spc="7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25">
                <a:solidFill>
                  <a:srgbClr val="0000FF"/>
                </a:solidFill>
                <a:latin typeface="Lucida Sans Unicode"/>
                <a:cs typeface="Lucida Sans Unicode"/>
              </a:rPr>
              <a:t>−</a:t>
            </a:r>
            <a:r>
              <a:rPr dirty="0" sz="1000" spc="-9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2</a:t>
            </a:r>
            <a:r>
              <a:rPr dirty="0" sz="1000" spc="-95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365">
                <a:solidFill>
                  <a:srgbClr val="0000FF"/>
                </a:solidFill>
                <a:latin typeface="Lucida Sans Unicode"/>
                <a:cs typeface="Lucida Sans Unicode"/>
              </a:rPr>
              <a:t>·</a:t>
            </a:r>
            <a:r>
              <a:rPr dirty="0" sz="1000" spc="-9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3</a:t>
            </a:r>
            <a:r>
              <a:rPr dirty="0" baseline="31746" sz="1050" spc="-22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r>
              <a:rPr dirty="0" baseline="31746" sz="1050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baseline="31746" sz="1050" spc="-135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+</a:t>
            </a:r>
            <a:r>
              <a:rPr dirty="0" sz="1000" spc="-95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8</a:t>
            </a:r>
            <a:r>
              <a:rPr dirty="0" sz="1000" spc="-95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365">
                <a:solidFill>
                  <a:srgbClr val="0000FF"/>
                </a:solidFill>
                <a:latin typeface="Lucida Sans Unicode"/>
                <a:cs typeface="Lucida Sans Unicode"/>
              </a:rPr>
              <a:t>·</a:t>
            </a:r>
            <a:r>
              <a:rPr dirty="0" sz="1000" spc="-9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3</a:t>
            </a:r>
            <a:r>
              <a:rPr dirty="0" baseline="31746" sz="1050" spc="67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r>
              <a:rPr dirty="0" baseline="31746" sz="1050" spc="315" i="1">
                <a:solidFill>
                  <a:srgbClr val="0000FF"/>
                </a:solidFill>
                <a:latin typeface="Arial"/>
                <a:cs typeface="Arial"/>
              </a:rPr>
              <a:t>−</a:t>
            </a:r>
            <a:r>
              <a:rPr dirty="0" baseline="31746" sz="1050" spc="-120">
                <a:solidFill>
                  <a:srgbClr val="0000FF"/>
                </a:solidFill>
                <a:latin typeface="Lucida Sans Unicode"/>
                <a:cs typeface="Lucida Sans Unicode"/>
              </a:rPr>
              <a:t>1</a:t>
            </a:r>
            <a:r>
              <a:rPr dirty="0" baseline="31746" sz="1050" spc="157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55">
                <a:solidFill>
                  <a:srgbClr val="0000FF"/>
                </a:solidFill>
                <a:latin typeface="Tahoma"/>
                <a:cs typeface="Tahoma"/>
              </a:rPr>
              <a:t>1</a:t>
            </a:r>
            <a:r>
              <a:rPr dirty="0" sz="1000" spc="-95" i="1">
                <a:latin typeface="Verdana"/>
                <a:cs typeface="Verdana"/>
              </a:rPr>
              <a:t>.</a:t>
            </a:r>
            <a:endParaRPr sz="1000">
              <a:latin typeface="Verdana"/>
              <a:cs typeface="Verdana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0" y="3364623"/>
            <a:ext cx="1383030" cy="91440"/>
          </a:xfrm>
          <a:custGeom>
            <a:avLst/>
            <a:gdLst/>
            <a:ahLst/>
            <a:cxnLst/>
            <a:rect l="l" t="t" r="r" b="b"/>
            <a:pathLst>
              <a:path w="1383030" h="91439">
                <a:moveTo>
                  <a:pt x="0" y="91376"/>
                </a:moveTo>
                <a:lnTo>
                  <a:pt x="1382420" y="91376"/>
                </a:lnTo>
                <a:lnTo>
                  <a:pt x="1382420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1382420" y="3364623"/>
            <a:ext cx="1935480" cy="91440"/>
          </a:xfrm>
          <a:custGeom>
            <a:avLst/>
            <a:gdLst/>
            <a:ahLst/>
            <a:cxnLst/>
            <a:rect l="l" t="t" r="r" b="b"/>
            <a:pathLst>
              <a:path w="1935479" h="91439">
                <a:moveTo>
                  <a:pt x="0" y="91376"/>
                </a:moveTo>
                <a:lnTo>
                  <a:pt x="1935352" y="91376"/>
                </a:lnTo>
                <a:lnTo>
                  <a:pt x="1935352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3317760" y="3364623"/>
            <a:ext cx="829944" cy="91440"/>
          </a:xfrm>
          <a:custGeom>
            <a:avLst/>
            <a:gdLst/>
            <a:ahLst/>
            <a:cxnLst/>
            <a:rect l="l" t="t" r="r" b="b"/>
            <a:pathLst>
              <a:path w="829945" h="91439">
                <a:moveTo>
                  <a:pt x="0" y="91376"/>
                </a:moveTo>
                <a:lnTo>
                  <a:pt x="829411" y="91376"/>
                </a:lnTo>
                <a:lnTo>
                  <a:pt x="829411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4147172" y="3364623"/>
            <a:ext cx="461009" cy="91440"/>
          </a:xfrm>
          <a:custGeom>
            <a:avLst/>
            <a:gdLst/>
            <a:ahLst/>
            <a:cxnLst/>
            <a:rect l="l" t="t" r="r" b="b"/>
            <a:pathLst>
              <a:path w="461010" h="91439">
                <a:moveTo>
                  <a:pt x="0" y="91376"/>
                </a:moveTo>
                <a:lnTo>
                  <a:pt x="460832" y="91376"/>
                </a:lnTo>
                <a:lnTo>
                  <a:pt x="46083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Agnese</a:t>
            </a:r>
            <a:r>
              <a:rPr dirty="0" spc="15"/>
              <a:t> </a:t>
            </a:r>
            <a:r>
              <a:rPr dirty="0" spc="-10"/>
              <a:t>Di</a:t>
            </a:r>
            <a:r>
              <a:rPr dirty="0" spc="15"/>
              <a:t> </a:t>
            </a:r>
            <a:r>
              <a:rPr dirty="0" spc="-30"/>
              <a:t>Castro</a:t>
            </a:r>
          </a:p>
        </p:txBody>
      </p:sp>
      <p:sp>
        <p:nvSpPr>
          <p:cNvPr id="23" name="object 23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0"/>
              <a:t>Es</a:t>
            </a:r>
            <a:r>
              <a:rPr dirty="0" spc="-5"/>
              <a:t>p</a:t>
            </a:r>
            <a:r>
              <a:rPr dirty="0" spc="-40"/>
              <a:t>onenziale</a:t>
            </a:r>
            <a:r>
              <a:rPr dirty="0" spc="15"/>
              <a:t> </a:t>
            </a:r>
            <a:r>
              <a:rPr dirty="0" spc="50"/>
              <a:t>&amp;</a:t>
            </a:r>
            <a:r>
              <a:rPr dirty="0" spc="15"/>
              <a:t> </a:t>
            </a:r>
            <a:r>
              <a:rPr dirty="0" spc="-25"/>
              <a:t>Log</a:t>
            </a:r>
            <a:r>
              <a:rPr dirty="0" spc="-40"/>
              <a:t>a</a:t>
            </a:r>
            <a:r>
              <a:rPr dirty="0" spc="-25"/>
              <a:t>ritmo:</a:t>
            </a:r>
            <a:r>
              <a:rPr dirty="0" spc="75"/>
              <a:t> </a:t>
            </a:r>
            <a:r>
              <a:rPr dirty="0" spc="-45"/>
              <a:t>p</a:t>
            </a:r>
            <a:r>
              <a:rPr dirty="0" spc="-40"/>
              <a:t>a</a:t>
            </a:r>
            <a:r>
              <a:rPr dirty="0" spc="-25"/>
              <a:t>rte</a:t>
            </a:r>
            <a:r>
              <a:rPr dirty="0" spc="15"/>
              <a:t> </a:t>
            </a:r>
            <a:r>
              <a:rPr dirty="0" spc="-55"/>
              <a:t>3</a:t>
            </a:r>
          </a:p>
        </p:txBody>
      </p:sp>
      <p:sp>
        <p:nvSpPr>
          <p:cNvPr id="24" name="object 24"/>
          <p:cNvSpPr txBox="1"/>
          <p:nvPr/>
        </p:nvSpPr>
        <p:spPr>
          <a:xfrm>
            <a:off x="3458971" y="3367563"/>
            <a:ext cx="54737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25">
                <a:solidFill>
                  <a:srgbClr val="7A0000"/>
                </a:solidFill>
                <a:latin typeface="Lucida Sans Unicode"/>
                <a:cs typeface="Lucida Sans Unicode"/>
              </a:rPr>
              <a:t>Unitelma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Sapienza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4280865" y="3367563"/>
            <a:ext cx="19367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5">
                <a:solidFill>
                  <a:srgbClr val="FFFFFF"/>
                </a:solidFill>
                <a:latin typeface="Lucida Sans Unicode"/>
                <a:cs typeface="Lucida Sans Unicode"/>
              </a:rPr>
              <a:t>13/27</a:t>
            </a:r>
            <a:endParaRPr sz="5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49718" y="24034"/>
            <a:ext cx="40449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Esercizi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svolti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113830" y="372878"/>
            <a:ext cx="528955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35" b="1">
                <a:solidFill>
                  <a:srgbClr val="007F00"/>
                </a:solidFill>
                <a:latin typeface="Gill Sans MT"/>
                <a:cs typeface="Gill Sans MT"/>
              </a:rPr>
              <a:t>Esercizio</a:t>
            </a:r>
            <a:endParaRPr sz="1000">
              <a:latin typeface="Gill Sans MT"/>
              <a:cs typeface="Gill Sans MT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75729" y="462037"/>
            <a:ext cx="4456607" cy="10160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0" y="0"/>
            <a:ext cx="4608004" cy="34560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4468835" y="927607"/>
            <a:ext cx="114301" cy="11430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77330" y="978408"/>
            <a:ext cx="4304204" cy="635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4532336" y="374260"/>
            <a:ext cx="50800" cy="566047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532336" y="437761"/>
            <a:ext cx="50800" cy="502546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75729" y="544606"/>
            <a:ext cx="4457065" cy="447040"/>
          </a:xfrm>
          <a:custGeom>
            <a:avLst/>
            <a:gdLst/>
            <a:ahLst/>
            <a:cxnLst/>
            <a:rect l="l" t="t" r="r" b="b"/>
            <a:pathLst>
              <a:path w="4457065" h="447040">
                <a:moveTo>
                  <a:pt x="4456606" y="0"/>
                </a:moveTo>
                <a:lnTo>
                  <a:pt x="0" y="0"/>
                </a:lnTo>
                <a:lnTo>
                  <a:pt x="0" y="395701"/>
                </a:lnTo>
                <a:lnTo>
                  <a:pt x="16636" y="433215"/>
                </a:lnTo>
                <a:lnTo>
                  <a:pt x="4405806" y="446501"/>
                </a:lnTo>
                <a:lnTo>
                  <a:pt x="4420049" y="444457"/>
                </a:lnTo>
                <a:lnTo>
                  <a:pt x="4451170" y="418498"/>
                </a:lnTo>
                <a:lnTo>
                  <a:pt x="445660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4532336" y="425061"/>
            <a:ext cx="0" cy="534670"/>
          </a:xfrm>
          <a:custGeom>
            <a:avLst/>
            <a:gdLst/>
            <a:ahLst/>
            <a:cxnLst/>
            <a:rect l="l" t="t" r="r" b="b"/>
            <a:pathLst>
              <a:path w="0" h="534669">
                <a:moveTo>
                  <a:pt x="0" y="534296"/>
                </a:moveTo>
                <a:lnTo>
                  <a:pt x="0" y="0"/>
                </a:lnTo>
              </a:path>
            </a:pathLst>
          </a:custGeom>
          <a:ln w="3175">
            <a:solidFill>
              <a:srgbClr val="7F7F7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4532336" y="412361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AFAFA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4532336" y="399661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CECEC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4532336" y="386961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EFEFE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4532336" y="367911"/>
            <a:ext cx="0" cy="19050"/>
          </a:xfrm>
          <a:custGeom>
            <a:avLst/>
            <a:gdLst/>
            <a:ahLst/>
            <a:cxnLst/>
            <a:rect l="l" t="t" r="r" b="b"/>
            <a:pathLst>
              <a:path w="0" h="19050">
                <a:moveTo>
                  <a:pt x="0" y="19050"/>
                </a:moveTo>
                <a:lnTo>
                  <a:pt x="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 txBox="1"/>
          <p:nvPr/>
        </p:nvSpPr>
        <p:spPr>
          <a:xfrm>
            <a:off x="113830" y="562608"/>
            <a:ext cx="2976880" cy="6756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40">
                <a:latin typeface="Tahoma"/>
                <a:cs typeface="Tahoma"/>
              </a:rPr>
              <a:t>Risolvere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la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60">
                <a:latin typeface="Tahoma"/>
                <a:cs typeface="Tahoma"/>
              </a:rPr>
              <a:t>seguente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equazione:</a:t>
            </a:r>
            <a:endParaRPr sz="10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14"/>
              </a:spcBef>
            </a:pPr>
            <a:endParaRPr sz="850">
              <a:latin typeface="Times New Roman"/>
              <a:cs typeface="Times New Roman"/>
            </a:endParaRPr>
          </a:p>
          <a:p>
            <a:pPr marL="1416050">
              <a:lnSpc>
                <a:spcPct val="100000"/>
              </a:lnSpc>
            </a:pP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3</a:t>
            </a:r>
            <a:r>
              <a:rPr dirty="0" baseline="31746" sz="1050" spc="-120">
                <a:solidFill>
                  <a:srgbClr val="0000FF"/>
                </a:solidFill>
                <a:latin typeface="Lucida Sans Unicode"/>
                <a:cs typeface="Lucida Sans Unicode"/>
              </a:rPr>
              <a:t>2</a:t>
            </a:r>
            <a:r>
              <a:rPr dirty="0" baseline="31746" sz="1050" spc="67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r>
              <a:rPr dirty="0" baseline="31746" sz="1050" spc="315" i="1">
                <a:solidFill>
                  <a:srgbClr val="0000FF"/>
                </a:solidFill>
                <a:latin typeface="Arial"/>
                <a:cs typeface="Arial"/>
              </a:rPr>
              <a:t>−</a:t>
            </a:r>
            <a:r>
              <a:rPr dirty="0" baseline="31746" sz="1050" spc="-120">
                <a:solidFill>
                  <a:srgbClr val="0000FF"/>
                </a:solidFill>
                <a:latin typeface="Lucida Sans Unicode"/>
                <a:cs typeface="Lucida Sans Unicode"/>
              </a:rPr>
              <a:t>1</a:t>
            </a:r>
            <a:r>
              <a:rPr dirty="0" baseline="31746" sz="1050" spc="7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25">
                <a:solidFill>
                  <a:srgbClr val="0000FF"/>
                </a:solidFill>
                <a:latin typeface="Lucida Sans Unicode"/>
                <a:cs typeface="Lucida Sans Unicode"/>
              </a:rPr>
              <a:t>−</a:t>
            </a:r>
            <a:r>
              <a:rPr dirty="0" sz="1000" spc="-9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2</a:t>
            </a:r>
            <a:r>
              <a:rPr dirty="0" sz="1000" spc="-95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365">
                <a:solidFill>
                  <a:srgbClr val="0000FF"/>
                </a:solidFill>
                <a:latin typeface="Lucida Sans Unicode"/>
                <a:cs typeface="Lucida Sans Unicode"/>
              </a:rPr>
              <a:t>·</a:t>
            </a:r>
            <a:r>
              <a:rPr dirty="0" sz="1000" spc="-9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3</a:t>
            </a:r>
            <a:r>
              <a:rPr dirty="0" baseline="31746" sz="1050" spc="-22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r>
              <a:rPr dirty="0" baseline="31746" sz="1050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baseline="31746" sz="1050" spc="-135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+</a:t>
            </a:r>
            <a:r>
              <a:rPr dirty="0" sz="1000" spc="-95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8</a:t>
            </a:r>
            <a:r>
              <a:rPr dirty="0" sz="1000" spc="-95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365">
                <a:solidFill>
                  <a:srgbClr val="0000FF"/>
                </a:solidFill>
                <a:latin typeface="Lucida Sans Unicode"/>
                <a:cs typeface="Lucida Sans Unicode"/>
              </a:rPr>
              <a:t>·</a:t>
            </a:r>
            <a:r>
              <a:rPr dirty="0" sz="1000" spc="-9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3</a:t>
            </a:r>
            <a:r>
              <a:rPr dirty="0" baseline="31746" sz="1050" spc="67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r>
              <a:rPr dirty="0" baseline="31746" sz="1050" spc="315" i="1">
                <a:solidFill>
                  <a:srgbClr val="0000FF"/>
                </a:solidFill>
                <a:latin typeface="Arial"/>
                <a:cs typeface="Arial"/>
              </a:rPr>
              <a:t>−</a:t>
            </a:r>
            <a:r>
              <a:rPr dirty="0" baseline="31746" sz="1050" spc="-120">
                <a:solidFill>
                  <a:srgbClr val="0000FF"/>
                </a:solidFill>
                <a:latin typeface="Lucida Sans Unicode"/>
                <a:cs typeface="Lucida Sans Unicode"/>
              </a:rPr>
              <a:t>1</a:t>
            </a:r>
            <a:r>
              <a:rPr dirty="0" baseline="31746" sz="1050" spc="157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55">
                <a:solidFill>
                  <a:srgbClr val="0000FF"/>
                </a:solidFill>
                <a:latin typeface="Tahoma"/>
                <a:cs typeface="Tahoma"/>
              </a:rPr>
              <a:t>1</a:t>
            </a:r>
            <a:r>
              <a:rPr dirty="0" sz="1000" spc="-95" i="1">
                <a:latin typeface="Verdana"/>
                <a:cs typeface="Verdana"/>
              </a:rPr>
              <a:t>.</a:t>
            </a:r>
            <a:endParaRPr sz="10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825"/>
              </a:spcBef>
            </a:pPr>
            <a:r>
              <a:rPr dirty="0" sz="1000" spc="50">
                <a:latin typeface="Tahoma"/>
                <a:cs typeface="Tahoma"/>
              </a:rPr>
              <a:t>P</a:t>
            </a:r>
            <a:r>
              <a:rPr dirty="0" sz="1000" spc="-35">
                <a:latin typeface="Tahoma"/>
                <a:cs typeface="Tahoma"/>
              </a:rPr>
              <a:t>osto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65" i="1">
                <a:latin typeface="Trebuchet MS"/>
                <a:cs typeface="Trebuchet MS"/>
              </a:rPr>
              <a:t>t</a:t>
            </a:r>
            <a:r>
              <a:rPr dirty="0" sz="1000" spc="45" i="1">
                <a:latin typeface="Trebuchet MS"/>
                <a:cs typeface="Trebuchet MS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3</a:t>
            </a:r>
            <a:r>
              <a:rPr dirty="0" baseline="27777" sz="1050" spc="-22" i="1">
                <a:latin typeface="Trebuchet MS"/>
                <a:cs typeface="Trebuchet MS"/>
              </a:rPr>
              <a:t>x</a:t>
            </a:r>
            <a:r>
              <a:rPr dirty="0" baseline="27777" sz="1050" spc="-150" i="1">
                <a:latin typeface="Trebuchet MS"/>
                <a:cs typeface="Trebuchet MS"/>
              </a:rPr>
              <a:t> </a:t>
            </a:r>
            <a:r>
              <a:rPr dirty="0" sz="1000" spc="-30">
                <a:latin typeface="Tahoma"/>
                <a:cs typeface="Tahoma"/>
              </a:rPr>
              <a:t>,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l’equazione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diventa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031290" y="1336137"/>
            <a:ext cx="127635" cy="1695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9444" sz="1500" spc="0" i="1">
                <a:latin typeface="Trebuchet MS"/>
                <a:cs typeface="Trebuchet MS"/>
              </a:rPr>
              <a:t>t</a:t>
            </a:r>
            <a:r>
              <a:rPr dirty="0" sz="700" spc="-80">
                <a:latin typeface="Lucida Sans Unicode"/>
                <a:cs typeface="Lucida Sans Unicode"/>
              </a:rPr>
              <a:t>2</a:t>
            </a:r>
            <a:endParaRPr sz="700">
              <a:latin typeface="Lucida Sans Unicode"/>
              <a:cs typeface="Lucida Sans Unicode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1043990" y="1515376"/>
            <a:ext cx="108585" cy="0"/>
          </a:xfrm>
          <a:custGeom>
            <a:avLst/>
            <a:gdLst/>
            <a:ahLst/>
            <a:cxnLst/>
            <a:rect l="l" t="t" r="r" b="b"/>
            <a:pathLst>
              <a:path w="108584" h="0">
                <a:moveTo>
                  <a:pt x="0" y="0"/>
                </a:moveTo>
                <a:lnTo>
                  <a:pt x="108204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1609940" y="1515376"/>
            <a:ext cx="63500" cy="0"/>
          </a:xfrm>
          <a:custGeom>
            <a:avLst/>
            <a:gdLst/>
            <a:ahLst/>
            <a:cxnLst/>
            <a:rect l="l" t="t" r="r" b="b"/>
            <a:pathLst>
              <a:path w="63500" h="0">
                <a:moveTo>
                  <a:pt x="0" y="0"/>
                </a:moveTo>
                <a:lnTo>
                  <a:pt x="6325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 txBox="1"/>
          <p:nvPr/>
        </p:nvSpPr>
        <p:spPr>
          <a:xfrm>
            <a:off x="1053757" y="1439136"/>
            <a:ext cx="1152525" cy="2387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38888" sz="1500" spc="-75">
                <a:latin typeface="Tahoma"/>
                <a:cs typeface="Tahoma"/>
              </a:rPr>
              <a:t>3</a:t>
            </a:r>
            <a:r>
              <a:rPr dirty="0" baseline="-38888" sz="1500" spc="-75">
                <a:latin typeface="Tahoma"/>
                <a:cs typeface="Tahoma"/>
              </a:rPr>
              <a:t> </a:t>
            </a:r>
            <a:r>
              <a:rPr dirty="0" baseline="-38888" sz="1500" spc="-165">
                <a:latin typeface="Tahoma"/>
                <a:cs typeface="Tahoma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50">
                <a:latin typeface="Tahoma"/>
                <a:cs typeface="Tahoma"/>
              </a:rPr>
              <a:t>2</a:t>
            </a:r>
            <a:r>
              <a:rPr dirty="0" sz="1000" spc="-65" i="1">
                <a:latin typeface="Trebuchet MS"/>
                <a:cs typeface="Trebuchet MS"/>
              </a:rPr>
              <a:t>t</a:t>
            </a:r>
            <a:r>
              <a:rPr dirty="0" sz="1000" spc="-10" i="1">
                <a:latin typeface="Trebuchet MS"/>
                <a:cs typeface="Trebuchet MS"/>
              </a:rPr>
              <a:t> </a:t>
            </a:r>
            <a:r>
              <a:rPr dirty="0" sz="1000" spc="40">
                <a:latin typeface="Tahoma"/>
                <a:cs typeface="Tahoma"/>
              </a:rPr>
              <a:t>+</a:t>
            </a:r>
            <a:r>
              <a:rPr dirty="0" sz="1000" spc="25">
                <a:latin typeface="Tahoma"/>
                <a:cs typeface="Tahoma"/>
              </a:rPr>
              <a:t> </a:t>
            </a:r>
            <a:r>
              <a:rPr dirty="0" baseline="-38888" sz="1500" spc="-75">
                <a:latin typeface="Tahoma"/>
                <a:cs typeface="Tahoma"/>
              </a:rPr>
              <a:t>3</a:t>
            </a:r>
            <a:r>
              <a:rPr dirty="0" baseline="-38888" sz="1500" spc="-292">
                <a:latin typeface="Tahoma"/>
                <a:cs typeface="Tahoma"/>
              </a:rPr>
              <a:t> </a:t>
            </a:r>
            <a:r>
              <a:rPr dirty="0" sz="1000" spc="-65" i="1">
                <a:latin typeface="Trebuchet MS"/>
                <a:cs typeface="Trebuchet MS"/>
              </a:rPr>
              <a:t>t</a:t>
            </a:r>
            <a:r>
              <a:rPr dirty="0" sz="1000" spc="-10" i="1">
                <a:latin typeface="Trebuchet MS"/>
                <a:cs typeface="Trebuchet MS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50">
                <a:latin typeface="Tahoma"/>
                <a:cs typeface="Tahoma"/>
              </a:rPr>
              <a:t>1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0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1597240" y="1353538"/>
            <a:ext cx="8890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0">
                <a:latin typeface="Tahoma"/>
                <a:cs typeface="Tahoma"/>
              </a:rPr>
              <a:t>8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0" y="3364623"/>
            <a:ext cx="1383030" cy="91440"/>
          </a:xfrm>
          <a:custGeom>
            <a:avLst/>
            <a:gdLst/>
            <a:ahLst/>
            <a:cxnLst/>
            <a:rect l="l" t="t" r="r" b="b"/>
            <a:pathLst>
              <a:path w="1383030" h="91439">
                <a:moveTo>
                  <a:pt x="0" y="91376"/>
                </a:moveTo>
                <a:lnTo>
                  <a:pt x="1382420" y="91376"/>
                </a:lnTo>
                <a:lnTo>
                  <a:pt x="1382420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1382420" y="3364623"/>
            <a:ext cx="1935480" cy="91440"/>
          </a:xfrm>
          <a:custGeom>
            <a:avLst/>
            <a:gdLst/>
            <a:ahLst/>
            <a:cxnLst/>
            <a:rect l="l" t="t" r="r" b="b"/>
            <a:pathLst>
              <a:path w="1935479" h="91439">
                <a:moveTo>
                  <a:pt x="0" y="91376"/>
                </a:moveTo>
                <a:lnTo>
                  <a:pt x="1935352" y="91376"/>
                </a:lnTo>
                <a:lnTo>
                  <a:pt x="1935352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3317760" y="3364623"/>
            <a:ext cx="829944" cy="91440"/>
          </a:xfrm>
          <a:custGeom>
            <a:avLst/>
            <a:gdLst/>
            <a:ahLst/>
            <a:cxnLst/>
            <a:rect l="l" t="t" r="r" b="b"/>
            <a:pathLst>
              <a:path w="829945" h="91439">
                <a:moveTo>
                  <a:pt x="0" y="91376"/>
                </a:moveTo>
                <a:lnTo>
                  <a:pt x="829411" y="91376"/>
                </a:lnTo>
                <a:lnTo>
                  <a:pt x="829411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4147172" y="3364623"/>
            <a:ext cx="461009" cy="91440"/>
          </a:xfrm>
          <a:custGeom>
            <a:avLst/>
            <a:gdLst/>
            <a:ahLst/>
            <a:cxnLst/>
            <a:rect l="l" t="t" r="r" b="b"/>
            <a:pathLst>
              <a:path w="461010" h="91439">
                <a:moveTo>
                  <a:pt x="0" y="91376"/>
                </a:moveTo>
                <a:lnTo>
                  <a:pt x="460832" y="91376"/>
                </a:lnTo>
                <a:lnTo>
                  <a:pt x="46083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Agnese</a:t>
            </a:r>
            <a:r>
              <a:rPr dirty="0" spc="15"/>
              <a:t> </a:t>
            </a:r>
            <a:r>
              <a:rPr dirty="0" spc="-10"/>
              <a:t>Di</a:t>
            </a:r>
            <a:r>
              <a:rPr dirty="0" spc="15"/>
              <a:t> </a:t>
            </a:r>
            <a:r>
              <a:rPr dirty="0" spc="-30"/>
              <a:t>Castro</a:t>
            </a:r>
          </a:p>
        </p:txBody>
      </p:sp>
      <p:sp>
        <p:nvSpPr>
          <p:cNvPr id="28" name="object 28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0"/>
              <a:t>Es</a:t>
            </a:r>
            <a:r>
              <a:rPr dirty="0" spc="-5"/>
              <a:t>p</a:t>
            </a:r>
            <a:r>
              <a:rPr dirty="0" spc="-40"/>
              <a:t>onenziale</a:t>
            </a:r>
            <a:r>
              <a:rPr dirty="0" spc="15"/>
              <a:t> </a:t>
            </a:r>
            <a:r>
              <a:rPr dirty="0" spc="50"/>
              <a:t>&amp;</a:t>
            </a:r>
            <a:r>
              <a:rPr dirty="0" spc="15"/>
              <a:t> </a:t>
            </a:r>
            <a:r>
              <a:rPr dirty="0" spc="-25"/>
              <a:t>Log</a:t>
            </a:r>
            <a:r>
              <a:rPr dirty="0" spc="-40"/>
              <a:t>a</a:t>
            </a:r>
            <a:r>
              <a:rPr dirty="0" spc="-25"/>
              <a:t>ritmo:</a:t>
            </a:r>
            <a:r>
              <a:rPr dirty="0" spc="75"/>
              <a:t> </a:t>
            </a:r>
            <a:r>
              <a:rPr dirty="0" spc="-45"/>
              <a:t>p</a:t>
            </a:r>
            <a:r>
              <a:rPr dirty="0" spc="-40"/>
              <a:t>a</a:t>
            </a:r>
            <a:r>
              <a:rPr dirty="0" spc="-25"/>
              <a:t>rte</a:t>
            </a:r>
            <a:r>
              <a:rPr dirty="0" spc="15"/>
              <a:t> </a:t>
            </a:r>
            <a:r>
              <a:rPr dirty="0" spc="-55"/>
              <a:t>3</a:t>
            </a:r>
          </a:p>
        </p:txBody>
      </p:sp>
      <p:sp>
        <p:nvSpPr>
          <p:cNvPr id="29" name="object 29"/>
          <p:cNvSpPr txBox="1"/>
          <p:nvPr/>
        </p:nvSpPr>
        <p:spPr>
          <a:xfrm>
            <a:off x="3458971" y="3367563"/>
            <a:ext cx="54737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25">
                <a:solidFill>
                  <a:srgbClr val="7A0000"/>
                </a:solidFill>
                <a:latin typeface="Lucida Sans Unicode"/>
                <a:cs typeface="Lucida Sans Unicode"/>
              </a:rPr>
              <a:t>Unitelma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Sapienza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4280865" y="3367563"/>
            <a:ext cx="19367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5">
                <a:solidFill>
                  <a:srgbClr val="FFFFFF"/>
                </a:solidFill>
                <a:latin typeface="Lucida Sans Unicode"/>
                <a:cs typeface="Lucida Sans Unicode"/>
              </a:rPr>
              <a:t>13/27</a:t>
            </a:r>
            <a:endParaRPr sz="5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49718" y="24034"/>
            <a:ext cx="40449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Esercizi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svolti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113830" y="372878"/>
            <a:ext cx="528955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35" b="1">
                <a:solidFill>
                  <a:srgbClr val="007F00"/>
                </a:solidFill>
                <a:latin typeface="Gill Sans MT"/>
                <a:cs typeface="Gill Sans MT"/>
              </a:rPr>
              <a:t>Esercizio</a:t>
            </a:r>
            <a:endParaRPr sz="1000">
              <a:latin typeface="Gill Sans MT"/>
              <a:cs typeface="Gill Sans MT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75729" y="462037"/>
            <a:ext cx="4456607" cy="10160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0" y="0"/>
            <a:ext cx="4608004" cy="34560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4468835" y="927607"/>
            <a:ext cx="114301" cy="11430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77330" y="978408"/>
            <a:ext cx="4304204" cy="635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4532336" y="374260"/>
            <a:ext cx="50800" cy="566047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532336" y="437761"/>
            <a:ext cx="50800" cy="502546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75729" y="544606"/>
            <a:ext cx="4457065" cy="447040"/>
          </a:xfrm>
          <a:custGeom>
            <a:avLst/>
            <a:gdLst/>
            <a:ahLst/>
            <a:cxnLst/>
            <a:rect l="l" t="t" r="r" b="b"/>
            <a:pathLst>
              <a:path w="4457065" h="447040">
                <a:moveTo>
                  <a:pt x="4456606" y="0"/>
                </a:moveTo>
                <a:lnTo>
                  <a:pt x="0" y="0"/>
                </a:lnTo>
                <a:lnTo>
                  <a:pt x="0" y="395701"/>
                </a:lnTo>
                <a:lnTo>
                  <a:pt x="16636" y="433215"/>
                </a:lnTo>
                <a:lnTo>
                  <a:pt x="4405806" y="446501"/>
                </a:lnTo>
                <a:lnTo>
                  <a:pt x="4420049" y="444457"/>
                </a:lnTo>
                <a:lnTo>
                  <a:pt x="4451170" y="418498"/>
                </a:lnTo>
                <a:lnTo>
                  <a:pt x="445660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4532336" y="425061"/>
            <a:ext cx="0" cy="534670"/>
          </a:xfrm>
          <a:custGeom>
            <a:avLst/>
            <a:gdLst/>
            <a:ahLst/>
            <a:cxnLst/>
            <a:rect l="l" t="t" r="r" b="b"/>
            <a:pathLst>
              <a:path w="0" h="534669">
                <a:moveTo>
                  <a:pt x="0" y="534296"/>
                </a:moveTo>
                <a:lnTo>
                  <a:pt x="0" y="0"/>
                </a:lnTo>
              </a:path>
            </a:pathLst>
          </a:custGeom>
          <a:ln w="3175">
            <a:solidFill>
              <a:srgbClr val="7F7F7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4532336" y="412361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AFAFA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4532336" y="399661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CECEC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4532336" y="386961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EFEFE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4532336" y="367911"/>
            <a:ext cx="0" cy="19050"/>
          </a:xfrm>
          <a:custGeom>
            <a:avLst/>
            <a:gdLst/>
            <a:ahLst/>
            <a:cxnLst/>
            <a:rect l="l" t="t" r="r" b="b"/>
            <a:pathLst>
              <a:path w="0" h="19050">
                <a:moveTo>
                  <a:pt x="0" y="19050"/>
                </a:moveTo>
                <a:lnTo>
                  <a:pt x="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 txBox="1"/>
          <p:nvPr/>
        </p:nvSpPr>
        <p:spPr>
          <a:xfrm>
            <a:off x="113830" y="562608"/>
            <a:ext cx="2976880" cy="6756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40">
                <a:latin typeface="Tahoma"/>
                <a:cs typeface="Tahoma"/>
              </a:rPr>
              <a:t>Risolvere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la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60">
                <a:latin typeface="Tahoma"/>
                <a:cs typeface="Tahoma"/>
              </a:rPr>
              <a:t>seguente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equazione:</a:t>
            </a:r>
            <a:endParaRPr sz="10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14"/>
              </a:spcBef>
            </a:pPr>
            <a:endParaRPr sz="850">
              <a:latin typeface="Times New Roman"/>
              <a:cs typeface="Times New Roman"/>
            </a:endParaRPr>
          </a:p>
          <a:p>
            <a:pPr marL="1416050">
              <a:lnSpc>
                <a:spcPct val="100000"/>
              </a:lnSpc>
            </a:pP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3</a:t>
            </a:r>
            <a:r>
              <a:rPr dirty="0" baseline="31746" sz="1050" spc="-120">
                <a:solidFill>
                  <a:srgbClr val="0000FF"/>
                </a:solidFill>
                <a:latin typeface="Lucida Sans Unicode"/>
                <a:cs typeface="Lucida Sans Unicode"/>
              </a:rPr>
              <a:t>2</a:t>
            </a:r>
            <a:r>
              <a:rPr dirty="0" baseline="31746" sz="1050" spc="67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r>
              <a:rPr dirty="0" baseline="31746" sz="1050" spc="315" i="1">
                <a:solidFill>
                  <a:srgbClr val="0000FF"/>
                </a:solidFill>
                <a:latin typeface="Arial"/>
                <a:cs typeface="Arial"/>
              </a:rPr>
              <a:t>−</a:t>
            </a:r>
            <a:r>
              <a:rPr dirty="0" baseline="31746" sz="1050" spc="-120">
                <a:solidFill>
                  <a:srgbClr val="0000FF"/>
                </a:solidFill>
                <a:latin typeface="Lucida Sans Unicode"/>
                <a:cs typeface="Lucida Sans Unicode"/>
              </a:rPr>
              <a:t>1</a:t>
            </a:r>
            <a:r>
              <a:rPr dirty="0" baseline="31746" sz="1050" spc="7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25">
                <a:solidFill>
                  <a:srgbClr val="0000FF"/>
                </a:solidFill>
                <a:latin typeface="Lucida Sans Unicode"/>
                <a:cs typeface="Lucida Sans Unicode"/>
              </a:rPr>
              <a:t>−</a:t>
            </a:r>
            <a:r>
              <a:rPr dirty="0" sz="1000" spc="-9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2</a:t>
            </a:r>
            <a:r>
              <a:rPr dirty="0" sz="1000" spc="-95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365">
                <a:solidFill>
                  <a:srgbClr val="0000FF"/>
                </a:solidFill>
                <a:latin typeface="Lucida Sans Unicode"/>
                <a:cs typeface="Lucida Sans Unicode"/>
              </a:rPr>
              <a:t>·</a:t>
            </a:r>
            <a:r>
              <a:rPr dirty="0" sz="1000" spc="-9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3</a:t>
            </a:r>
            <a:r>
              <a:rPr dirty="0" baseline="31746" sz="1050" spc="-22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r>
              <a:rPr dirty="0" baseline="31746" sz="1050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baseline="31746" sz="1050" spc="-135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+</a:t>
            </a:r>
            <a:r>
              <a:rPr dirty="0" sz="1000" spc="-95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8</a:t>
            </a:r>
            <a:r>
              <a:rPr dirty="0" sz="1000" spc="-95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365">
                <a:solidFill>
                  <a:srgbClr val="0000FF"/>
                </a:solidFill>
                <a:latin typeface="Lucida Sans Unicode"/>
                <a:cs typeface="Lucida Sans Unicode"/>
              </a:rPr>
              <a:t>·</a:t>
            </a:r>
            <a:r>
              <a:rPr dirty="0" sz="1000" spc="-9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3</a:t>
            </a:r>
            <a:r>
              <a:rPr dirty="0" baseline="31746" sz="1050" spc="67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r>
              <a:rPr dirty="0" baseline="31746" sz="1050" spc="315" i="1">
                <a:solidFill>
                  <a:srgbClr val="0000FF"/>
                </a:solidFill>
                <a:latin typeface="Arial"/>
                <a:cs typeface="Arial"/>
              </a:rPr>
              <a:t>−</a:t>
            </a:r>
            <a:r>
              <a:rPr dirty="0" baseline="31746" sz="1050" spc="-120">
                <a:solidFill>
                  <a:srgbClr val="0000FF"/>
                </a:solidFill>
                <a:latin typeface="Lucida Sans Unicode"/>
                <a:cs typeface="Lucida Sans Unicode"/>
              </a:rPr>
              <a:t>1</a:t>
            </a:r>
            <a:r>
              <a:rPr dirty="0" baseline="31746" sz="1050" spc="157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55">
                <a:solidFill>
                  <a:srgbClr val="0000FF"/>
                </a:solidFill>
                <a:latin typeface="Tahoma"/>
                <a:cs typeface="Tahoma"/>
              </a:rPr>
              <a:t>1</a:t>
            </a:r>
            <a:r>
              <a:rPr dirty="0" sz="1000" spc="-95" i="1">
                <a:latin typeface="Verdana"/>
                <a:cs typeface="Verdana"/>
              </a:rPr>
              <a:t>.</a:t>
            </a:r>
            <a:endParaRPr sz="10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825"/>
              </a:spcBef>
            </a:pPr>
            <a:r>
              <a:rPr dirty="0" sz="1000" spc="50">
                <a:latin typeface="Tahoma"/>
                <a:cs typeface="Tahoma"/>
              </a:rPr>
              <a:t>P</a:t>
            </a:r>
            <a:r>
              <a:rPr dirty="0" sz="1000" spc="-35">
                <a:latin typeface="Tahoma"/>
                <a:cs typeface="Tahoma"/>
              </a:rPr>
              <a:t>osto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65" i="1">
                <a:latin typeface="Trebuchet MS"/>
                <a:cs typeface="Trebuchet MS"/>
              </a:rPr>
              <a:t>t</a:t>
            </a:r>
            <a:r>
              <a:rPr dirty="0" sz="1000" spc="45" i="1">
                <a:latin typeface="Trebuchet MS"/>
                <a:cs typeface="Trebuchet MS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3</a:t>
            </a:r>
            <a:r>
              <a:rPr dirty="0" baseline="27777" sz="1050" spc="-22" i="1">
                <a:latin typeface="Trebuchet MS"/>
                <a:cs typeface="Trebuchet MS"/>
              </a:rPr>
              <a:t>x</a:t>
            </a:r>
            <a:r>
              <a:rPr dirty="0" baseline="27777" sz="1050" spc="-150" i="1">
                <a:latin typeface="Trebuchet MS"/>
                <a:cs typeface="Trebuchet MS"/>
              </a:rPr>
              <a:t> </a:t>
            </a:r>
            <a:r>
              <a:rPr dirty="0" sz="1000" spc="-30">
                <a:latin typeface="Tahoma"/>
                <a:cs typeface="Tahoma"/>
              </a:rPr>
              <a:t>,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l’equazione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diventa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031290" y="1336137"/>
            <a:ext cx="127635" cy="1695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9444" sz="1500" spc="0" i="1">
                <a:latin typeface="Trebuchet MS"/>
                <a:cs typeface="Trebuchet MS"/>
              </a:rPr>
              <a:t>t</a:t>
            </a:r>
            <a:r>
              <a:rPr dirty="0" sz="700" spc="-80">
                <a:latin typeface="Lucida Sans Unicode"/>
                <a:cs typeface="Lucida Sans Unicode"/>
              </a:rPr>
              <a:t>2</a:t>
            </a:r>
            <a:endParaRPr sz="700">
              <a:latin typeface="Lucida Sans Unicode"/>
              <a:cs typeface="Lucida Sans Unicode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1043990" y="1515376"/>
            <a:ext cx="108585" cy="0"/>
          </a:xfrm>
          <a:custGeom>
            <a:avLst/>
            <a:gdLst/>
            <a:ahLst/>
            <a:cxnLst/>
            <a:rect l="l" t="t" r="r" b="b"/>
            <a:pathLst>
              <a:path w="108584" h="0">
                <a:moveTo>
                  <a:pt x="0" y="0"/>
                </a:moveTo>
                <a:lnTo>
                  <a:pt x="108204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 txBox="1"/>
          <p:nvPr/>
        </p:nvSpPr>
        <p:spPr>
          <a:xfrm>
            <a:off x="1053757" y="1439136"/>
            <a:ext cx="1152525" cy="2387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38888" sz="1500" spc="-75">
                <a:latin typeface="Tahoma"/>
                <a:cs typeface="Tahoma"/>
              </a:rPr>
              <a:t>3</a:t>
            </a:r>
            <a:r>
              <a:rPr dirty="0" baseline="-38888" sz="1500" spc="-75">
                <a:latin typeface="Tahoma"/>
                <a:cs typeface="Tahoma"/>
              </a:rPr>
              <a:t> </a:t>
            </a:r>
            <a:r>
              <a:rPr dirty="0" baseline="-38888" sz="1500" spc="-165">
                <a:latin typeface="Tahoma"/>
                <a:cs typeface="Tahoma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50">
                <a:latin typeface="Tahoma"/>
                <a:cs typeface="Tahoma"/>
              </a:rPr>
              <a:t>2</a:t>
            </a:r>
            <a:r>
              <a:rPr dirty="0" sz="1000" spc="-65" i="1">
                <a:latin typeface="Trebuchet MS"/>
                <a:cs typeface="Trebuchet MS"/>
              </a:rPr>
              <a:t>t</a:t>
            </a:r>
            <a:r>
              <a:rPr dirty="0" sz="1000" spc="-10" i="1">
                <a:latin typeface="Trebuchet MS"/>
                <a:cs typeface="Trebuchet MS"/>
              </a:rPr>
              <a:t> </a:t>
            </a:r>
            <a:r>
              <a:rPr dirty="0" sz="1000" spc="40">
                <a:latin typeface="Tahoma"/>
                <a:cs typeface="Tahoma"/>
              </a:rPr>
              <a:t>+</a:t>
            </a:r>
            <a:r>
              <a:rPr dirty="0" sz="1000" spc="25">
                <a:latin typeface="Tahoma"/>
                <a:cs typeface="Tahoma"/>
              </a:rPr>
              <a:t> </a:t>
            </a:r>
            <a:r>
              <a:rPr dirty="0" baseline="-38888" sz="1500" spc="-75">
                <a:latin typeface="Tahoma"/>
                <a:cs typeface="Tahoma"/>
              </a:rPr>
              <a:t>3</a:t>
            </a:r>
            <a:r>
              <a:rPr dirty="0" baseline="-38888" sz="1500" spc="-292">
                <a:latin typeface="Tahoma"/>
                <a:cs typeface="Tahoma"/>
              </a:rPr>
              <a:t> </a:t>
            </a:r>
            <a:r>
              <a:rPr dirty="0" sz="1000" spc="-65" i="1">
                <a:latin typeface="Trebuchet MS"/>
                <a:cs typeface="Trebuchet MS"/>
              </a:rPr>
              <a:t>t</a:t>
            </a:r>
            <a:r>
              <a:rPr dirty="0" sz="1000" spc="-10" i="1">
                <a:latin typeface="Trebuchet MS"/>
                <a:cs typeface="Trebuchet MS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50">
                <a:latin typeface="Tahoma"/>
                <a:cs typeface="Tahoma"/>
              </a:rPr>
              <a:t>1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0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1597240" y="1353538"/>
            <a:ext cx="8890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0" u="sng">
                <a:latin typeface="Tahoma"/>
                <a:cs typeface="Tahoma"/>
              </a:rPr>
              <a:t>8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2342057" y="1439136"/>
            <a:ext cx="1250315" cy="1911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405765" algn="l"/>
              </a:tabLst>
            </a:pPr>
            <a:r>
              <a:rPr dirty="0" sz="1000" spc="-114">
                <a:latin typeface="Lucida Sans Unicode"/>
                <a:cs typeface="Lucida Sans Unicode"/>
              </a:rPr>
              <a:t>⇐</a:t>
            </a:r>
            <a:r>
              <a:rPr dirty="0" sz="1000" spc="55">
                <a:latin typeface="Lucida Sans Unicode"/>
                <a:cs typeface="Lucida Sans Unicode"/>
              </a:rPr>
              <a:t>⇒</a:t>
            </a:r>
            <a:r>
              <a:rPr dirty="0" sz="1000">
                <a:latin typeface="Lucida Sans Unicode"/>
                <a:cs typeface="Lucida Sans Unicode"/>
              </a:rPr>
              <a:t>	</a:t>
            </a:r>
            <a:r>
              <a:rPr dirty="0" sz="1000" spc="-65" i="1">
                <a:latin typeface="Trebuchet MS"/>
                <a:cs typeface="Trebuchet MS"/>
              </a:rPr>
              <a:t>t</a:t>
            </a:r>
            <a:r>
              <a:rPr dirty="0" sz="1000" i="1">
                <a:latin typeface="Trebuchet MS"/>
                <a:cs typeface="Trebuchet MS"/>
              </a:rPr>
              <a:t> </a:t>
            </a:r>
            <a:r>
              <a:rPr dirty="0" sz="1000" spc="110" i="1">
                <a:latin typeface="Trebuchet MS"/>
                <a:cs typeface="Trebuchet MS"/>
              </a:rPr>
              <a:t> </a:t>
            </a:r>
            <a:r>
              <a:rPr dirty="0" sz="1000" spc="40">
                <a:latin typeface="Tahoma"/>
                <a:cs typeface="Tahoma"/>
              </a:rPr>
              <a:t>+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2</a:t>
            </a:r>
            <a:r>
              <a:rPr dirty="0" sz="1000" spc="-65" i="1">
                <a:latin typeface="Trebuchet MS"/>
                <a:cs typeface="Trebuchet MS"/>
              </a:rPr>
              <a:t>t</a:t>
            </a:r>
            <a:r>
              <a:rPr dirty="0" sz="1000" spc="-10" i="1">
                <a:latin typeface="Trebuchet MS"/>
                <a:cs typeface="Trebuchet MS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50">
                <a:latin typeface="Tahoma"/>
                <a:cs typeface="Tahoma"/>
              </a:rPr>
              <a:t>3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0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2790520" y="1415410"/>
            <a:ext cx="73025" cy="114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-80">
                <a:latin typeface="Lucida Sans Unicode"/>
                <a:cs typeface="Lucida Sans Unicode"/>
              </a:rPr>
              <a:t>2</a:t>
            </a:r>
            <a:endParaRPr sz="700">
              <a:latin typeface="Lucida Sans Unicode"/>
              <a:cs typeface="Lucida Sans Unicode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0" y="3364623"/>
            <a:ext cx="1383030" cy="91440"/>
          </a:xfrm>
          <a:custGeom>
            <a:avLst/>
            <a:gdLst/>
            <a:ahLst/>
            <a:cxnLst/>
            <a:rect l="l" t="t" r="r" b="b"/>
            <a:pathLst>
              <a:path w="1383030" h="91439">
                <a:moveTo>
                  <a:pt x="0" y="91376"/>
                </a:moveTo>
                <a:lnTo>
                  <a:pt x="1382420" y="91376"/>
                </a:lnTo>
                <a:lnTo>
                  <a:pt x="1382420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1382420" y="3364623"/>
            <a:ext cx="1935480" cy="91440"/>
          </a:xfrm>
          <a:custGeom>
            <a:avLst/>
            <a:gdLst/>
            <a:ahLst/>
            <a:cxnLst/>
            <a:rect l="l" t="t" r="r" b="b"/>
            <a:pathLst>
              <a:path w="1935479" h="91439">
                <a:moveTo>
                  <a:pt x="0" y="91376"/>
                </a:moveTo>
                <a:lnTo>
                  <a:pt x="1935352" y="91376"/>
                </a:lnTo>
                <a:lnTo>
                  <a:pt x="1935352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3317760" y="3364623"/>
            <a:ext cx="829944" cy="91440"/>
          </a:xfrm>
          <a:custGeom>
            <a:avLst/>
            <a:gdLst/>
            <a:ahLst/>
            <a:cxnLst/>
            <a:rect l="l" t="t" r="r" b="b"/>
            <a:pathLst>
              <a:path w="829945" h="91439">
                <a:moveTo>
                  <a:pt x="0" y="91376"/>
                </a:moveTo>
                <a:lnTo>
                  <a:pt x="829411" y="91376"/>
                </a:lnTo>
                <a:lnTo>
                  <a:pt x="829411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4147172" y="3364623"/>
            <a:ext cx="461009" cy="91440"/>
          </a:xfrm>
          <a:custGeom>
            <a:avLst/>
            <a:gdLst/>
            <a:ahLst/>
            <a:cxnLst/>
            <a:rect l="l" t="t" r="r" b="b"/>
            <a:pathLst>
              <a:path w="461010" h="91439">
                <a:moveTo>
                  <a:pt x="0" y="91376"/>
                </a:moveTo>
                <a:lnTo>
                  <a:pt x="460832" y="91376"/>
                </a:lnTo>
                <a:lnTo>
                  <a:pt x="46083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Agnese</a:t>
            </a:r>
            <a:r>
              <a:rPr dirty="0" spc="15"/>
              <a:t> </a:t>
            </a:r>
            <a:r>
              <a:rPr dirty="0" spc="-10"/>
              <a:t>Di</a:t>
            </a:r>
            <a:r>
              <a:rPr dirty="0" spc="15"/>
              <a:t> </a:t>
            </a:r>
            <a:r>
              <a:rPr dirty="0" spc="-30"/>
              <a:t>Castro</a:t>
            </a:r>
          </a:p>
        </p:txBody>
      </p:sp>
      <p:sp>
        <p:nvSpPr>
          <p:cNvPr id="29" name="object 29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0"/>
              <a:t>Es</a:t>
            </a:r>
            <a:r>
              <a:rPr dirty="0" spc="-5"/>
              <a:t>p</a:t>
            </a:r>
            <a:r>
              <a:rPr dirty="0" spc="-40"/>
              <a:t>onenziale</a:t>
            </a:r>
            <a:r>
              <a:rPr dirty="0" spc="15"/>
              <a:t> </a:t>
            </a:r>
            <a:r>
              <a:rPr dirty="0" spc="50"/>
              <a:t>&amp;</a:t>
            </a:r>
            <a:r>
              <a:rPr dirty="0" spc="15"/>
              <a:t> </a:t>
            </a:r>
            <a:r>
              <a:rPr dirty="0" spc="-25"/>
              <a:t>Log</a:t>
            </a:r>
            <a:r>
              <a:rPr dirty="0" spc="-40"/>
              <a:t>a</a:t>
            </a:r>
            <a:r>
              <a:rPr dirty="0" spc="-25"/>
              <a:t>ritmo:</a:t>
            </a:r>
            <a:r>
              <a:rPr dirty="0" spc="75"/>
              <a:t> </a:t>
            </a:r>
            <a:r>
              <a:rPr dirty="0" spc="-45"/>
              <a:t>p</a:t>
            </a:r>
            <a:r>
              <a:rPr dirty="0" spc="-40"/>
              <a:t>a</a:t>
            </a:r>
            <a:r>
              <a:rPr dirty="0" spc="-25"/>
              <a:t>rte</a:t>
            </a:r>
            <a:r>
              <a:rPr dirty="0" spc="15"/>
              <a:t> </a:t>
            </a:r>
            <a:r>
              <a:rPr dirty="0" spc="-55"/>
              <a:t>3</a:t>
            </a:r>
          </a:p>
        </p:txBody>
      </p:sp>
      <p:sp>
        <p:nvSpPr>
          <p:cNvPr id="30" name="object 30"/>
          <p:cNvSpPr txBox="1"/>
          <p:nvPr/>
        </p:nvSpPr>
        <p:spPr>
          <a:xfrm>
            <a:off x="3458971" y="3367563"/>
            <a:ext cx="54737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25">
                <a:solidFill>
                  <a:srgbClr val="7A0000"/>
                </a:solidFill>
                <a:latin typeface="Lucida Sans Unicode"/>
                <a:cs typeface="Lucida Sans Unicode"/>
              </a:rPr>
              <a:t>Unitelma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Sapienza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4280865" y="3367563"/>
            <a:ext cx="19367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5">
                <a:solidFill>
                  <a:srgbClr val="FFFFFF"/>
                </a:solidFill>
                <a:latin typeface="Lucida Sans Unicode"/>
                <a:cs typeface="Lucida Sans Unicode"/>
              </a:rPr>
              <a:t>13/27</a:t>
            </a:r>
            <a:endParaRPr sz="5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49718" y="24034"/>
            <a:ext cx="40449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Esercizi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svolti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113830" y="372878"/>
            <a:ext cx="528955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35" b="1">
                <a:solidFill>
                  <a:srgbClr val="007F00"/>
                </a:solidFill>
                <a:latin typeface="Gill Sans MT"/>
                <a:cs typeface="Gill Sans MT"/>
              </a:rPr>
              <a:t>Esercizio</a:t>
            </a:r>
            <a:endParaRPr sz="1000">
              <a:latin typeface="Gill Sans MT"/>
              <a:cs typeface="Gill Sans MT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75729" y="462037"/>
            <a:ext cx="4456607" cy="10160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0" y="0"/>
            <a:ext cx="4608004" cy="34560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4468835" y="927607"/>
            <a:ext cx="114301" cy="11430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77330" y="978408"/>
            <a:ext cx="4304204" cy="635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4532336" y="374260"/>
            <a:ext cx="50800" cy="566047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532336" y="437761"/>
            <a:ext cx="50800" cy="502546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75729" y="544606"/>
            <a:ext cx="4457065" cy="447040"/>
          </a:xfrm>
          <a:custGeom>
            <a:avLst/>
            <a:gdLst/>
            <a:ahLst/>
            <a:cxnLst/>
            <a:rect l="l" t="t" r="r" b="b"/>
            <a:pathLst>
              <a:path w="4457065" h="447040">
                <a:moveTo>
                  <a:pt x="4456606" y="0"/>
                </a:moveTo>
                <a:lnTo>
                  <a:pt x="0" y="0"/>
                </a:lnTo>
                <a:lnTo>
                  <a:pt x="0" y="395701"/>
                </a:lnTo>
                <a:lnTo>
                  <a:pt x="16636" y="433215"/>
                </a:lnTo>
                <a:lnTo>
                  <a:pt x="4405806" y="446501"/>
                </a:lnTo>
                <a:lnTo>
                  <a:pt x="4420049" y="444457"/>
                </a:lnTo>
                <a:lnTo>
                  <a:pt x="4451170" y="418498"/>
                </a:lnTo>
                <a:lnTo>
                  <a:pt x="445660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4532336" y="425061"/>
            <a:ext cx="0" cy="534670"/>
          </a:xfrm>
          <a:custGeom>
            <a:avLst/>
            <a:gdLst/>
            <a:ahLst/>
            <a:cxnLst/>
            <a:rect l="l" t="t" r="r" b="b"/>
            <a:pathLst>
              <a:path w="0" h="534669">
                <a:moveTo>
                  <a:pt x="0" y="534296"/>
                </a:moveTo>
                <a:lnTo>
                  <a:pt x="0" y="0"/>
                </a:lnTo>
              </a:path>
            </a:pathLst>
          </a:custGeom>
          <a:ln w="3175">
            <a:solidFill>
              <a:srgbClr val="7F7F7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4532336" y="412361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AFAFA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4532336" y="399661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CECEC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4532336" y="386961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EFEFE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4532336" y="367911"/>
            <a:ext cx="0" cy="19050"/>
          </a:xfrm>
          <a:custGeom>
            <a:avLst/>
            <a:gdLst/>
            <a:ahLst/>
            <a:cxnLst/>
            <a:rect l="l" t="t" r="r" b="b"/>
            <a:pathLst>
              <a:path w="0" h="19050">
                <a:moveTo>
                  <a:pt x="0" y="19050"/>
                </a:moveTo>
                <a:lnTo>
                  <a:pt x="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 txBox="1"/>
          <p:nvPr/>
        </p:nvSpPr>
        <p:spPr>
          <a:xfrm>
            <a:off x="113830" y="562608"/>
            <a:ext cx="2976880" cy="6756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40">
                <a:latin typeface="Tahoma"/>
                <a:cs typeface="Tahoma"/>
              </a:rPr>
              <a:t>Risolvere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la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60">
                <a:latin typeface="Tahoma"/>
                <a:cs typeface="Tahoma"/>
              </a:rPr>
              <a:t>seguente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equazione:</a:t>
            </a:r>
            <a:endParaRPr sz="10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14"/>
              </a:spcBef>
            </a:pPr>
            <a:endParaRPr sz="850">
              <a:latin typeface="Times New Roman"/>
              <a:cs typeface="Times New Roman"/>
            </a:endParaRPr>
          </a:p>
          <a:p>
            <a:pPr marL="1416050">
              <a:lnSpc>
                <a:spcPct val="100000"/>
              </a:lnSpc>
            </a:pP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3</a:t>
            </a:r>
            <a:r>
              <a:rPr dirty="0" baseline="31746" sz="1050" spc="-120">
                <a:solidFill>
                  <a:srgbClr val="0000FF"/>
                </a:solidFill>
                <a:latin typeface="Lucida Sans Unicode"/>
                <a:cs typeface="Lucida Sans Unicode"/>
              </a:rPr>
              <a:t>2</a:t>
            </a:r>
            <a:r>
              <a:rPr dirty="0" baseline="31746" sz="1050" spc="67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r>
              <a:rPr dirty="0" baseline="31746" sz="1050" spc="315" i="1">
                <a:solidFill>
                  <a:srgbClr val="0000FF"/>
                </a:solidFill>
                <a:latin typeface="Arial"/>
                <a:cs typeface="Arial"/>
              </a:rPr>
              <a:t>−</a:t>
            </a:r>
            <a:r>
              <a:rPr dirty="0" baseline="31746" sz="1050" spc="-120">
                <a:solidFill>
                  <a:srgbClr val="0000FF"/>
                </a:solidFill>
                <a:latin typeface="Lucida Sans Unicode"/>
                <a:cs typeface="Lucida Sans Unicode"/>
              </a:rPr>
              <a:t>1</a:t>
            </a:r>
            <a:r>
              <a:rPr dirty="0" baseline="31746" sz="1050" spc="7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25">
                <a:solidFill>
                  <a:srgbClr val="0000FF"/>
                </a:solidFill>
                <a:latin typeface="Lucida Sans Unicode"/>
                <a:cs typeface="Lucida Sans Unicode"/>
              </a:rPr>
              <a:t>−</a:t>
            </a:r>
            <a:r>
              <a:rPr dirty="0" sz="1000" spc="-9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2</a:t>
            </a:r>
            <a:r>
              <a:rPr dirty="0" sz="1000" spc="-95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365">
                <a:solidFill>
                  <a:srgbClr val="0000FF"/>
                </a:solidFill>
                <a:latin typeface="Lucida Sans Unicode"/>
                <a:cs typeface="Lucida Sans Unicode"/>
              </a:rPr>
              <a:t>·</a:t>
            </a:r>
            <a:r>
              <a:rPr dirty="0" sz="1000" spc="-9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3</a:t>
            </a:r>
            <a:r>
              <a:rPr dirty="0" baseline="31746" sz="1050" spc="-22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r>
              <a:rPr dirty="0" baseline="31746" sz="1050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baseline="31746" sz="1050" spc="-135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+</a:t>
            </a:r>
            <a:r>
              <a:rPr dirty="0" sz="1000" spc="-95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8</a:t>
            </a:r>
            <a:r>
              <a:rPr dirty="0" sz="1000" spc="-95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365">
                <a:solidFill>
                  <a:srgbClr val="0000FF"/>
                </a:solidFill>
                <a:latin typeface="Lucida Sans Unicode"/>
                <a:cs typeface="Lucida Sans Unicode"/>
              </a:rPr>
              <a:t>·</a:t>
            </a:r>
            <a:r>
              <a:rPr dirty="0" sz="1000" spc="-9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3</a:t>
            </a:r>
            <a:r>
              <a:rPr dirty="0" baseline="31746" sz="1050" spc="67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r>
              <a:rPr dirty="0" baseline="31746" sz="1050" spc="315" i="1">
                <a:solidFill>
                  <a:srgbClr val="0000FF"/>
                </a:solidFill>
                <a:latin typeface="Arial"/>
                <a:cs typeface="Arial"/>
              </a:rPr>
              <a:t>−</a:t>
            </a:r>
            <a:r>
              <a:rPr dirty="0" baseline="31746" sz="1050" spc="-120">
                <a:solidFill>
                  <a:srgbClr val="0000FF"/>
                </a:solidFill>
                <a:latin typeface="Lucida Sans Unicode"/>
                <a:cs typeface="Lucida Sans Unicode"/>
              </a:rPr>
              <a:t>1</a:t>
            </a:r>
            <a:r>
              <a:rPr dirty="0" baseline="31746" sz="1050" spc="157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55">
                <a:solidFill>
                  <a:srgbClr val="0000FF"/>
                </a:solidFill>
                <a:latin typeface="Tahoma"/>
                <a:cs typeface="Tahoma"/>
              </a:rPr>
              <a:t>1</a:t>
            </a:r>
            <a:r>
              <a:rPr dirty="0" sz="1000" spc="-95" i="1">
                <a:latin typeface="Verdana"/>
                <a:cs typeface="Verdana"/>
              </a:rPr>
              <a:t>.</a:t>
            </a:r>
            <a:endParaRPr sz="10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825"/>
              </a:spcBef>
            </a:pPr>
            <a:r>
              <a:rPr dirty="0" sz="1000" spc="50">
                <a:latin typeface="Tahoma"/>
                <a:cs typeface="Tahoma"/>
              </a:rPr>
              <a:t>P</a:t>
            </a:r>
            <a:r>
              <a:rPr dirty="0" sz="1000" spc="-35">
                <a:latin typeface="Tahoma"/>
                <a:cs typeface="Tahoma"/>
              </a:rPr>
              <a:t>osto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65" i="1">
                <a:latin typeface="Trebuchet MS"/>
                <a:cs typeface="Trebuchet MS"/>
              </a:rPr>
              <a:t>t</a:t>
            </a:r>
            <a:r>
              <a:rPr dirty="0" sz="1000" spc="45" i="1">
                <a:latin typeface="Trebuchet MS"/>
                <a:cs typeface="Trebuchet MS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3</a:t>
            </a:r>
            <a:r>
              <a:rPr dirty="0" baseline="27777" sz="1050" spc="-22" i="1">
                <a:latin typeface="Trebuchet MS"/>
                <a:cs typeface="Trebuchet MS"/>
              </a:rPr>
              <a:t>x</a:t>
            </a:r>
            <a:r>
              <a:rPr dirty="0" baseline="27777" sz="1050" spc="-150" i="1">
                <a:latin typeface="Trebuchet MS"/>
                <a:cs typeface="Trebuchet MS"/>
              </a:rPr>
              <a:t> </a:t>
            </a:r>
            <a:r>
              <a:rPr dirty="0" sz="1000" spc="-30">
                <a:latin typeface="Tahoma"/>
                <a:cs typeface="Tahoma"/>
              </a:rPr>
              <a:t>,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l’equazione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diventa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031290" y="1336137"/>
            <a:ext cx="127635" cy="1695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9444" sz="1500" spc="0" i="1">
                <a:latin typeface="Trebuchet MS"/>
                <a:cs typeface="Trebuchet MS"/>
              </a:rPr>
              <a:t>t</a:t>
            </a:r>
            <a:r>
              <a:rPr dirty="0" sz="700" spc="-80">
                <a:latin typeface="Lucida Sans Unicode"/>
                <a:cs typeface="Lucida Sans Unicode"/>
              </a:rPr>
              <a:t>2</a:t>
            </a:r>
            <a:endParaRPr sz="700">
              <a:latin typeface="Lucida Sans Unicode"/>
              <a:cs typeface="Lucida Sans Unicode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1043990" y="1515376"/>
            <a:ext cx="108585" cy="0"/>
          </a:xfrm>
          <a:custGeom>
            <a:avLst/>
            <a:gdLst/>
            <a:ahLst/>
            <a:cxnLst/>
            <a:rect l="l" t="t" r="r" b="b"/>
            <a:pathLst>
              <a:path w="108584" h="0">
                <a:moveTo>
                  <a:pt x="0" y="0"/>
                </a:moveTo>
                <a:lnTo>
                  <a:pt x="108204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 txBox="1"/>
          <p:nvPr/>
        </p:nvSpPr>
        <p:spPr>
          <a:xfrm>
            <a:off x="1053757" y="1439136"/>
            <a:ext cx="1152525" cy="2387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38888" sz="1500" spc="-75">
                <a:latin typeface="Tahoma"/>
                <a:cs typeface="Tahoma"/>
              </a:rPr>
              <a:t>3</a:t>
            </a:r>
            <a:r>
              <a:rPr dirty="0" baseline="-38888" sz="1500" spc="-75">
                <a:latin typeface="Tahoma"/>
                <a:cs typeface="Tahoma"/>
              </a:rPr>
              <a:t> </a:t>
            </a:r>
            <a:r>
              <a:rPr dirty="0" baseline="-38888" sz="1500" spc="-165">
                <a:latin typeface="Tahoma"/>
                <a:cs typeface="Tahoma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50">
                <a:latin typeface="Tahoma"/>
                <a:cs typeface="Tahoma"/>
              </a:rPr>
              <a:t>2</a:t>
            </a:r>
            <a:r>
              <a:rPr dirty="0" sz="1000" spc="-65" i="1">
                <a:latin typeface="Trebuchet MS"/>
                <a:cs typeface="Trebuchet MS"/>
              </a:rPr>
              <a:t>t</a:t>
            </a:r>
            <a:r>
              <a:rPr dirty="0" sz="1000" spc="-10" i="1">
                <a:latin typeface="Trebuchet MS"/>
                <a:cs typeface="Trebuchet MS"/>
              </a:rPr>
              <a:t> </a:t>
            </a:r>
            <a:r>
              <a:rPr dirty="0" sz="1000" spc="40">
                <a:latin typeface="Tahoma"/>
                <a:cs typeface="Tahoma"/>
              </a:rPr>
              <a:t>+</a:t>
            </a:r>
            <a:r>
              <a:rPr dirty="0" sz="1000" spc="25">
                <a:latin typeface="Tahoma"/>
                <a:cs typeface="Tahoma"/>
              </a:rPr>
              <a:t> </a:t>
            </a:r>
            <a:r>
              <a:rPr dirty="0" baseline="-38888" sz="1500" spc="-75">
                <a:latin typeface="Tahoma"/>
                <a:cs typeface="Tahoma"/>
              </a:rPr>
              <a:t>3</a:t>
            </a:r>
            <a:r>
              <a:rPr dirty="0" baseline="-38888" sz="1500" spc="-292">
                <a:latin typeface="Tahoma"/>
                <a:cs typeface="Tahoma"/>
              </a:rPr>
              <a:t> </a:t>
            </a:r>
            <a:r>
              <a:rPr dirty="0" sz="1000" spc="-65" i="1">
                <a:latin typeface="Trebuchet MS"/>
                <a:cs typeface="Trebuchet MS"/>
              </a:rPr>
              <a:t>t</a:t>
            </a:r>
            <a:r>
              <a:rPr dirty="0" sz="1000" spc="-10" i="1">
                <a:latin typeface="Trebuchet MS"/>
                <a:cs typeface="Trebuchet MS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50">
                <a:latin typeface="Tahoma"/>
                <a:cs typeface="Tahoma"/>
              </a:rPr>
              <a:t>1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0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1597240" y="1353538"/>
            <a:ext cx="8890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0" u="sng">
                <a:latin typeface="Tahoma"/>
                <a:cs typeface="Tahoma"/>
              </a:rPr>
              <a:t>8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2342057" y="1439136"/>
            <a:ext cx="1250315" cy="1911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405765" algn="l"/>
              </a:tabLst>
            </a:pPr>
            <a:r>
              <a:rPr dirty="0" sz="1000" spc="-114">
                <a:latin typeface="Lucida Sans Unicode"/>
                <a:cs typeface="Lucida Sans Unicode"/>
              </a:rPr>
              <a:t>⇐</a:t>
            </a:r>
            <a:r>
              <a:rPr dirty="0" sz="1000" spc="55">
                <a:latin typeface="Lucida Sans Unicode"/>
                <a:cs typeface="Lucida Sans Unicode"/>
              </a:rPr>
              <a:t>⇒</a:t>
            </a:r>
            <a:r>
              <a:rPr dirty="0" sz="1000">
                <a:latin typeface="Lucida Sans Unicode"/>
                <a:cs typeface="Lucida Sans Unicode"/>
              </a:rPr>
              <a:t>	</a:t>
            </a:r>
            <a:r>
              <a:rPr dirty="0" sz="1000" spc="-65" i="1">
                <a:latin typeface="Trebuchet MS"/>
                <a:cs typeface="Trebuchet MS"/>
              </a:rPr>
              <a:t>t</a:t>
            </a:r>
            <a:r>
              <a:rPr dirty="0" sz="1000" i="1">
                <a:latin typeface="Trebuchet MS"/>
                <a:cs typeface="Trebuchet MS"/>
              </a:rPr>
              <a:t> </a:t>
            </a:r>
            <a:r>
              <a:rPr dirty="0" sz="1000" spc="110" i="1">
                <a:latin typeface="Trebuchet MS"/>
                <a:cs typeface="Trebuchet MS"/>
              </a:rPr>
              <a:t> </a:t>
            </a:r>
            <a:r>
              <a:rPr dirty="0" sz="1000" spc="40">
                <a:latin typeface="Tahoma"/>
                <a:cs typeface="Tahoma"/>
              </a:rPr>
              <a:t>+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2</a:t>
            </a:r>
            <a:r>
              <a:rPr dirty="0" sz="1000" spc="-65" i="1">
                <a:latin typeface="Trebuchet MS"/>
                <a:cs typeface="Trebuchet MS"/>
              </a:rPr>
              <a:t>t</a:t>
            </a:r>
            <a:r>
              <a:rPr dirty="0" sz="1000" spc="-10" i="1">
                <a:latin typeface="Trebuchet MS"/>
                <a:cs typeface="Trebuchet MS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50">
                <a:latin typeface="Tahoma"/>
                <a:cs typeface="Tahoma"/>
              </a:rPr>
              <a:t>3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0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2790520" y="1415410"/>
            <a:ext cx="73025" cy="114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-80">
                <a:latin typeface="Lucida Sans Unicode"/>
                <a:cs typeface="Lucida Sans Unicode"/>
              </a:rPr>
              <a:t>2</a:t>
            </a:r>
            <a:endParaRPr sz="700">
              <a:latin typeface="Lucida Sans Unicode"/>
              <a:cs typeface="Lucida Sans Unicode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156006" y="1752966"/>
            <a:ext cx="107569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5">
                <a:latin typeface="Tahoma"/>
                <a:cs typeface="Tahoma"/>
              </a:rPr>
              <a:t>che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ha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p</a:t>
            </a:r>
            <a:r>
              <a:rPr dirty="0" sz="1000" spc="-55">
                <a:latin typeface="Tahoma"/>
                <a:cs typeface="Tahoma"/>
              </a:rPr>
              <a:t>er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soluzioni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693673" y="2065627"/>
            <a:ext cx="483870" cy="20891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8333" sz="1500" spc="-97" i="1">
                <a:latin typeface="Trebuchet MS"/>
                <a:cs typeface="Trebuchet MS"/>
              </a:rPr>
              <a:t>t</a:t>
            </a:r>
            <a:r>
              <a:rPr dirty="0" sz="700" spc="-80">
                <a:latin typeface="Lucida Sans Unicode"/>
                <a:cs typeface="Lucida Sans Unicode"/>
              </a:rPr>
              <a:t>1</a:t>
            </a:r>
            <a:r>
              <a:rPr dirty="0" sz="700" spc="10" i="1">
                <a:latin typeface="Lucida Sans"/>
                <a:cs typeface="Lucida Sans"/>
              </a:rPr>
              <a:t>,</a:t>
            </a:r>
            <a:r>
              <a:rPr dirty="0" sz="700" spc="-80">
                <a:latin typeface="Lucida Sans Unicode"/>
                <a:cs typeface="Lucida Sans Unicode"/>
              </a:rPr>
              <a:t>2</a:t>
            </a:r>
            <a:r>
              <a:rPr dirty="0" sz="700" spc="105">
                <a:latin typeface="Lucida Sans Unicode"/>
                <a:cs typeface="Lucida Sans Unicode"/>
              </a:rPr>
              <a:t> </a:t>
            </a:r>
            <a:r>
              <a:rPr dirty="0" baseline="8333" sz="1500" spc="60">
                <a:latin typeface="Tahoma"/>
                <a:cs typeface="Tahoma"/>
              </a:rPr>
              <a:t>=</a:t>
            </a:r>
            <a:r>
              <a:rPr dirty="0" baseline="8333" sz="1500" spc="120">
                <a:latin typeface="Tahoma"/>
                <a:cs typeface="Tahoma"/>
              </a:rPr>
              <a:t> </a:t>
            </a:r>
            <a:r>
              <a:rPr dirty="0" baseline="44444" sz="1500" spc="-37">
                <a:latin typeface="Lucida Sans Unicode"/>
                <a:cs typeface="Lucida Sans Unicode"/>
              </a:rPr>
              <a:t>−</a:t>
            </a:r>
            <a:endParaRPr baseline="44444" sz="1500">
              <a:latin typeface="Lucida Sans Unicode"/>
              <a:cs typeface="Lucida Sans Unicode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1488173" y="2032216"/>
            <a:ext cx="344805" cy="0"/>
          </a:xfrm>
          <a:custGeom>
            <a:avLst/>
            <a:gdLst/>
            <a:ahLst/>
            <a:cxnLst/>
            <a:rect l="l" t="t" r="r" b="b"/>
            <a:pathLst>
              <a:path w="344805" h="0">
                <a:moveTo>
                  <a:pt x="0" y="0"/>
                </a:moveTo>
                <a:lnTo>
                  <a:pt x="344424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 txBox="1"/>
          <p:nvPr/>
        </p:nvSpPr>
        <p:spPr>
          <a:xfrm>
            <a:off x="1152131" y="1965526"/>
            <a:ext cx="693420" cy="2520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0">
                <a:latin typeface="Tahoma"/>
                <a:cs typeface="Tahoma"/>
              </a:rPr>
              <a:t>2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±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baseline="44444" sz="1500" spc="22">
                <a:latin typeface="Lucida Sans Unicode"/>
                <a:cs typeface="Lucida Sans Unicode"/>
              </a:rPr>
              <a:t>√</a:t>
            </a:r>
            <a:r>
              <a:rPr dirty="0" sz="1000" spc="-50">
                <a:latin typeface="Tahoma"/>
                <a:cs typeface="Tahoma"/>
              </a:rPr>
              <a:t>4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40">
                <a:latin typeface="Tahoma"/>
                <a:cs typeface="Tahoma"/>
              </a:rPr>
              <a:t>+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12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8" name="object 28"/>
          <p:cNvSpPr/>
          <p:nvPr/>
        </p:nvSpPr>
        <p:spPr>
          <a:xfrm>
            <a:off x="1066431" y="2188806"/>
            <a:ext cx="766445" cy="0"/>
          </a:xfrm>
          <a:custGeom>
            <a:avLst/>
            <a:gdLst/>
            <a:ahLst/>
            <a:cxnLst/>
            <a:rect l="l" t="t" r="r" b="b"/>
            <a:pathLst>
              <a:path w="766444" h="0">
                <a:moveTo>
                  <a:pt x="0" y="0"/>
                </a:moveTo>
                <a:lnTo>
                  <a:pt x="76617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 txBox="1"/>
          <p:nvPr/>
        </p:nvSpPr>
        <p:spPr>
          <a:xfrm>
            <a:off x="1405191" y="2199358"/>
            <a:ext cx="8890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0">
                <a:latin typeface="Tahoma"/>
                <a:cs typeface="Tahoma"/>
              </a:rPr>
              <a:t>2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1870240" y="2112566"/>
            <a:ext cx="539115" cy="1911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50">
                <a:latin typeface="Tahoma"/>
                <a:cs typeface="Tahoma"/>
              </a:rPr>
              <a:t>1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±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50">
                <a:latin typeface="Tahoma"/>
                <a:cs typeface="Tahoma"/>
              </a:rPr>
              <a:t>2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2545060" y="2112566"/>
            <a:ext cx="1369695" cy="1911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77825" algn="l"/>
              </a:tabLst>
            </a:pPr>
            <a:r>
              <a:rPr dirty="0" sz="1000" spc="-130">
                <a:latin typeface="Tahoma"/>
                <a:cs typeface="Tahoma"/>
              </a:rPr>
              <a:t>=</a:t>
            </a:r>
            <a:r>
              <a:rPr dirty="0" sz="1000" spc="55">
                <a:latin typeface="Lucida Sans Unicode"/>
                <a:cs typeface="Lucida Sans Unicode"/>
              </a:rPr>
              <a:t>⇒</a:t>
            </a:r>
            <a:r>
              <a:rPr dirty="0" sz="1000">
                <a:latin typeface="Lucida Sans Unicode"/>
                <a:cs typeface="Lucida Sans Unicode"/>
              </a:rPr>
              <a:t>	</a:t>
            </a:r>
            <a:r>
              <a:rPr dirty="0" sz="1000" spc="-65" i="1">
                <a:latin typeface="Trebuchet MS"/>
                <a:cs typeface="Trebuchet MS"/>
              </a:rPr>
              <a:t>t</a:t>
            </a:r>
            <a:r>
              <a:rPr dirty="0" baseline="-11904" sz="1050" spc="-120">
                <a:latin typeface="Lucida Sans Unicode"/>
                <a:cs typeface="Lucida Sans Unicode"/>
              </a:rPr>
              <a:t>1</a:t>
            </a:r>
            <a:r>
              <a:rPr dirty="0" baseline="-11904" sz="1050" spc="157">
                <a:latin typeface="Lucida Sans Unicode"/>
                <a:cs typeface="Lucida Sans Unicode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1</a:t>
            </a:r>
            <a:r>
              <a:rPr dirty="0" sz="1000">
                <a:latin typeface="Tahoma"/>
                <a:cs typeface="Tahoma"/>
              </a:rPr>
              <a:t> </a:t>
            </a:r>
            <a:r>
              <a:rPr dirty="0" sz="1000" spc="-130">
                <a:latin typeface="Tahoma"/>
                <a:cs typeface="Tahoma"/>
              </a:rPr>
              <a:t> 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>
                <a:latin typeface="Tahoma"/>
                <a:cs typeface="Tahoma"/>
              </a:rPr>
              <a:t> </a:t>
            </a:r>
            <a:r>
              <a:rPr dirty="0" sz="1000" spc="-130">
                <a:latin typeface="Tahoma"/>
                <a:cs typeface="Tahoma"/>
              </a:rPr>
              <a:t> </a:t>
            </a:r>
            <a:r>
              <a:rPr dirty="0" sz="1000" spc="-65" i="1">
                <a:latin typeface="Trebuchet MS"/>
                <a:cs typeface="Trebuchet MS"/>
              </a:rPr>
              <a:t>t</a:t>
            </a:r>
            <a:r>
              <a:rPr dirty="0" baseline="-11904" sz="1050" spc="-120">
                <a:latin typeface="Lucida Sans Unicode"/>
                <a:cs typeface="Lucida Sans Unicode"/>
              </a:rPr>
              <a:t>2</a:t>
            </a:r>
            <a:r>
              <a:rPr dirty="0" baseline="-11904" sz="1050" spc="157">
                <a:latin typeface="Lucida Sans Unicode"/>
                <a:cs typeface="Lucida Sans Unicode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50">
                <a:latin typeface="Tahoma"/>
                <a:cs typeface="Tahoma"/>
              </a:rPr>
              <a:t>3</a:t>
            </a:r>
            <a:r>
              <a:rPr dirty="0" sz="1000" spc="-95" i="1">
                <a:latin typeface="Verdana"/>
                <a:cs typeface="Verdana"/>
              </a:rPr>
              <a:t>.</a:t>
            </a:r>
            <a:endParaRPr sz="1000">
              <a:latin typeface="Verdana"/>
              <a:cs typeface="Verdana"/>
            </a:endParaRPr>
          </a:p>
        </p:txBody>
      </p:sp>
      <p:sp>
        <p:nvSpPr>
          <p:cNvPr id="32" name="object 32"/>
          <p:cNvSpPr/>
          <p:nvPr/>
        </p:nvSpPr>
        <p:spPr>
          <a:xfrm>
            <a:off x="0" y="3364623"/>
            <a:ext cx="1383030" cy="91440"/>
          </a:xfrm>
          <a:custGeom>
            <a:avLst/>
            <a:gdLst/>
            <a:ahLst/>
            <a:cxnLst/>
            <a:rect l="l" t="t" r="r" b="b"/>
            <a:pathLst>
              <a:path w="1383030" h="91439">
                <a:moveTo>
                  <a:pt x="0" y="91376"/>
                </a:moveTo>
                <a:lnTo>
                  <a:pt x="1382420" y="91376"/>
                </a:lnTo>
                <a:lnTo>
                  <a:pt x="1382420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/>
          <p:nvPr/>
        </p:nvSpPr>
        <p:spPr>
          <a:xfrm>
            <a:off x="1382420" y="3364623"/>
            <a:ext cx="1935480" cy="91440"/>
          </a:xfrm>
          <a:custGeom>
            <a:avLst/>
            <a:gdLst/>
            <a:ahLst/>
            <a:cxnLst/>
            <a:rect l="l" t="t" r="r" b="b"/>
            <a:pathLst>
              <a:path w="1935479" h="91439">
                <a:moveTo>
                  <a:pt x="0" y="91376"/>
                </a:moveTo>
                <a:lnTo>
                  <a:pt x="1935352" y="91376"/>
                </a:lnTo>
                <a:lnTo>
                  <a:pt x="1935352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3317760" y="3364623"/>
            <a:ext cx="829944" cy="91440"/>
          </a:xfrm>
          <a:custGeom>
            <a:avLst/>
            <a:gdLst/>
            <a:ahLst/>
            <a:cxnLst/>
            <a:rect l="l" t="t" r="r" b="b"/>
            <a:pathLst>
              <a:path w="829945" h="91439">
                <a:moveTo>
                  <a:pt x="0" y="91376"/>
                </a:moveTo>
                <a:lnTo>
                  <a:pt x="829411" y="91376"/>
                </a:lnTo>
                <a:lnTo>
                  <a:pt x="829411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/>
          <p:nvPr/>
        </p:nvSpPr>
        <p:spPr>
          <a:xfrm>
            <a:off x="4147172" y="3364623"/>
            <a:ext cx="461009" cy="91440"/>
          </a:xfrm>
          <a:custGeom>
            <a:avLst/>
            <a:gdLst/>
            <a:ahLst/>
            <a:cxnLst/>
            <a:rect l="l" t="t" r="r" b="b"/>
            <a:pathLst>
              <a:path w="461010" h="91439">
                <a:moveTo>
                  <a:pt x="0" y="91376"/>
                </a:moveTo>
                <a:lnTo>
                  <a:pt x="460832" y="91376"/>
                </a:lnTo>
                <a:lnTo>
                  <a:pt x="46083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Agnese</a:t>
            </a:r>
            <a:r>
              <a:rPr dirty="0" spc="15"/>
              <a:t> </a:t>
            </a:r>
            <a:r>
              <a:rPr dirty="0" spc="-10"/>
              <a:t>Di</a:t>
            </a:r>
            <a:r>
              <a:rPr dirty="0" spc="15"/>
              <a:t> </a:t>
            </a:r>
            <a:r>
              <a:rPr dirty="0" spc="-30"/>
              <a:t>Castro</a:t>
            </a:r>
          </a:p>
        </p:txBody>
      </p:sp>
      <p:sp>
        <p:nvSpPr>
          <p:cNvPr id="37" name="object 37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0"/>
              <a:t>Es</a:t>
            </a:r>
            <a:r>
              <a:rPr dirty="0" spc="-5"/>
              <a:t>p</a:t>
            </a:r>
            <a:r>
              <a:rPr dirty="0" spc="-40"/>
              <a:t>onenziale</a:t>
            </a:r>
            <a:r>
              <a:rPr dirty="0" spc="15"/>
              <a:t> </a:t>
            </a:r>
            <a:r>
              <a:rPr dirty="0" spc="50"/>
              <a:t>&amp;</a:t>
            </a:r>
            <a:r>
              <a:rPr dirty="0" spc="15"/>
              <a:t> </a:t>
            </a:r>
            <a:r>
              <a:rPr dirty="0" spc="-25"/>
              <a:t>Log</a:t>
            </a:r>
            <a:r>
              <a:rPr dirty="0" spc="-40"/>
              <a:t>a</a:t>
            </a:r>
            <a:r>
              <a:rPr dirty="0" spc="-25"/>
              <a:t>ritmo:</a:t>
            </a:r>
            <a:r>
              <a:rPr dirty="0" spc="75"/>
              <a:t> </a:t>
            </a:r>
            <a:r>
              <a:rPr dirty="0" spc="-45"/>
              <a:t>p</a:t>
            </a:r>
            <a:r>
              <a:rPr dirty="0" spc="-40"/>
              <a:t>a</a:t>
            </a:r>
            <a:r>
              <a:rPr dirty="0" spc="-25"/>
              <a:t>rte</a:t>
            </a:r>
            <a:r>
              <a:rPr dirty="0" spc="15"/>
              <a:t> </a:t>
            </a:r>
            <a:r>
              <a:rPr dirty="0" spc="-55"/>
              <a:t>3</a:t>
            </a:r>
          </a:p>
        </p:txBody>
      </p:sp>
      <p:sp>
        <p:nvSpPr>
          <p:cNvPr id="38" name="object 38"/>
          <p:cNvSpPr txBox="1"/>
          <p:nvPr/>
        </p:nvSpPr>
        <p:spPr>
          <a:xfrm>
            <a:off x="3458971" y="3367563"/>
            <a:ext cx="54737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25">
                <a:solidFill>
                  <a:srgbClr val="7A0000"/>
                </a:solidFill>
                <a:latin typeface="Lucida Sans Unicode"/>
                <a:cs typeface="Lucida Sans Unicode"/>
              </a:rPr>
              <a:t>Unitelma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Sapienza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4280865" y="3367563"/>
            <a:ext cx="19367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5">
                <a:solidFill>
                  <a:srgbClr val="FFFFFF"/>
                </a:solidFill>
                <a:latin typeface="Lucida Sans Unicode"/>
                <a:cs typeface="Lucida Sans Unicode"/>
              </a:rPr>
              <a:t>13/27</a:t>
            </a:r>
            <a:endParaRPr sz="5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49718" y="24034"/>
            <a:ext cx="40449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Esercizi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svolti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113830" y="372878"/>
            <a:ext cx="528955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35" b="1">
                <a:solidFill>
                  <a:srgbClr val="007F00"/>
                </a:solidFill>
                <a:latin typeface="Gill Sans MT"/>
                <a:cs typeface="Gill Sans MT"/>
              </a:rPr>
              <a:t>Esercizio</a:t>
            </a:r>
            <a:endParaRPr sz="1000">
              <a:latin typeface="Gill Sans MT"/>
              <a:cs typeface="Gill Sans MT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75729" y="462037"/>
            <a:ext cx="4456607" cy="10160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0" y="0"/>
            <a:ext cx="4608004" cy="34560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4468835" y="927607"/>
            <a:ext cx="114301" cy="11430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77330" y="978408"/>
            <a:ext cx="4304204" cy="635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4532336" y="374260"/>
            <a:ext cx="50800" cy="566047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532336" y="437761"/>
            <a:ext cx="50800" cy="502546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75729" y="544606"/>
            <a:ext cx="4457065" cy="447040"/>
          </a:xfrm>
          <a:custGeom>
            <a:avLst/>
            <a:gdLst/>
            <a:ahLst/>
            <a:cxnLst/>
            <a:rect l="l" t="t" r="r" b="b"/>
            <a:pathLst>
              <a:path w="4457065" h="447040">
                <a:moveTo>
                  <a:pt x="4456606" y="0"/>
                </a:moveTo>
                <a:lnTo>
                  <a:pt x="0" y="0"/>
                </a:lnTo>
                <a:lnTo>
                  <a:pt x="0" y="395701"/>
                </a:lnTo>
                <a:lnTo>
                  <a:pt x="16636" y="433215"/>
                </a:lnTo>
                <a:lnTo>
                  <a:pt x="4405806" y="446501"/>
                </a:lnTo>
                <a:lnTo>
                  <a:pt x="4420049" y="444457"/>
                </a:lnTo>
                <a:lnTo>
                  <a:pt x="4451170" y="418498"/>
                </a:lnTo>
                <a:lnTo>
                  <a:pt x="445660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4532336" y="425061"/>
            <a:ext cx="0" cy="534670"/>
          </a:xfrm>
          <a:custGeom>
            <a:avLst/>
            <a:gdLst/>
            <a:ahLst/>
            <a:cxnLst/>
            <a:rect l="l" t="t" r="r" b="b"/>
            <a:pathLst>
              <a:path w="0" h="534669">
                <a:moveTo>
                  <a:pt x="0" y="534296"/>
                </a:moveTo>
                <a:lnTo>
                  <a:pt x="0" y="0"/>
                </a:lnTo>
              </a:path>
            </a:pathLst>
          </a:custGeom>
          <a:ln w="3175">
            <a:solidFill>
              <a:srgbClr val="7F7F7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4532336" y="412361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AFAFA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4532336" y="399661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CECEC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4532336" y="386961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EFEFE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4532336" y="367911"/>
            <a:ext cx="0" cy="19050"/>
          </a:xfrm>
          <a:custGeom>
            <a:avLst/>
            <a:gdLst/>
            <a:ahLst/>
            <a:cxnLst/>
            <a:rect l="l" t="t" r="r" b="b"/>
            <a:pathLst>
              <a:path w="0" h="19050">
                <a:moveTo>
                  <a:pt x="0" y="19050"/>
                </a:moveTo>
                <a:lnTo>
                  <a:pt x="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 txBox="1"/>
          <p:nvPr/>
        </p:nvSpPr>
        <p:spPr>
          <a:xfrm>
            <a:off x="113830" y="562608"/>
            <a:ext cx="2976880" cy="6756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40">
                <a:latin typeface="Tahoma"/>
                <a:cs typeface="Tahoma"/>
              </a:rPr>
              <a:t>Risolvere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la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60">
                <a:latin typeface="Tahoma"/>
                <a:cs typeface="Tahoma"/>
              </a:rPr>
              <a:t>seguente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equazione:</a:t>
            </a:r>
            <a:endParaRPr sz="10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14"/>
              </a:spcBef>
            </a:pPr>
            <a:endParaRPr sz="850">
              <a:latin typeface="Times New Roman"/>
              <a:cs typeface="Times New Roman"/>
            </a:endParaRPr>
          </a:p>
          <a:p>
            <a:pPr marL="1416050">
              <a:lnSpc>
                <a:spcPct val="100000"/>
              </a:lnSpc>
            </a:pP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3</a:t>
            </a:r>
            <a:r>
              <a:rPr dirty="0" baseline="31746" sz="1050" spc="-120">
                <a:solidFill>
                  <a:srgbClr val="0000FF"/>
                </a:solidFill>
                <a:latin typeface="Lucida Sans Unicode"/>
                <a:cs typeface="Lucida Sans Unicode"/>
              </a:rPr>
              <a:t>2</a:t>
            </a:r>
            <a:r>
              <a:rPr dirty="0" baseline="31746" sz="1050" spc="67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r>
              <a:rPr dirty="0" baseline="31746" sz="1050" spc="315" i="1">
                <a:solidFill>
                  <a:srgbClr val="0000FF"/>
                </a:solidFill>
                <a:latin typeface="Arial"/>
                <a:cs typeface="Arial"/>
              </a:rPr>
              <a:t>−</a:t>
            </a:r>
            <a:r>
              <a:rPr dirty="0" baseline="31746" sz="1050" spc="-120">
                <a:solidFill>
                  <a:srgbClr val="0000FF"/>
                </a:solidFill>
                <a:latin typeface="Lucida Sans Unicode"/>
                <a:cs typeface="Lucida Sans Unicode"/>
              </a:rPr>
              <a:t>1</a:t>
            </a:r>
            <a:r>
              <a:rPr dirty="0" baseline="31746" sz="1050" spc="7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25">
                <a:solidFill>
                  <a:srgbClr val="0000FF"/>
                </a:solidFill>
                <a:latin typeface="Lucida Sans Unicode"/>
                <a:cs typeface="Lucida Sans Unicode"/>
              </a:rPr>
              <a:t>−</a:t>
            </a:r>
            <a:r>
              <a:rPr dirty="0" sz="1000" spc="-9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2</a:t>
            </a:r>
            <a:r>
              <a:rPr dirty="0" sz="1000" spc="-95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365">
                <a:solidFill>
                  <a:srgbClr val="0000FF"/>
                </a:solidFill>
                <a:latin typeface="Lucida Sans Unicode"/>
                <a:cs typeface="Lucida Sans Unicode"/>
              </a:rPr>
              <a:t>·</a:t>
            </a:r>
            <a:r>
              <a:rPr dirty="0" sz="1000" spc="-9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3</a:t>
            </a:r>
            <a:r>
              <a:rPr dirty="0" baseline="31746" sz="1050" spc="-22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r>
              <a:rPr dirty="0" baseline="31746" sz="1050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baseline="31746" sz="1050" spc="-135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+</a:t>
            </a:r>
            <a:r>
              <a:rPr dirty="0" sz="1000" spc="-95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8</a:t>
            </a:r>
            <a:r>
              <a:rPr dirty="0" sz="1000" spc="-95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365">
                <a:solidFill>
                  <a:srgbClr val="0000FF"/>
                </a:solidFill>
                <a:latin typeface="Lucida Sans Unicode"/>
                <a:cs typeface="Lucida Sans Unicode"/>
              </a:rPr>
              <a:t>·</a:t>
            </a:r>
            <a:r>
              <a:rPr dirty="0" sz="1000" spc="-9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3</a:t>
            </a:r>
            <a:r>
              <a:rPr dirty="0" baseline="31746" sz="1050" spc="67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r>
              <a:rPr dirty="0" baseline="31746" sz="1050" spc="315" i="1">
                <a:solidFill>
                  <a:srgbClr val="0000FF"/>
                </a:solidFill>
                <a:latin typeface="Arial"/>
                <a:cs typeface="Arial"/>
              </a:rPr>
              <a:t>−</a:t>
            </a:r>
            <a:r>
              <a:rPr dirty="0" baseline="31746" sz="1050" spc="-120">
                <a:solidFill>
                  <a:srgbClr val="0000FF"/>
                </a:solidFill>
                <a:latin typeface="Lucida Sans Unicode"/>
                <a:cs typeface="Lucida Sans Unicode"/>
              </a:rPr>
              <a:t>1</a:t>
            </a:r>
            <a:r>
              <a:rPr dirty="0" baseline="31746" sz="1050" spc="157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55">
                <a:solidFill>
                  <a:srgbClr val="0000FF"/>
                </a:solidFill>
                <a:latin typeface="Tahoma"/>
                <a:cs typeface="Tahoma"/>
              </a:rPr>
              <a:t>1</a:t>
            </a:r>
            <a:r>
              <a:rPr dirty="0" sz="1000" spc="-95" i="1">
                <a:latin typeface="Verdana"/>
                <a:cs typeface="Verdana"/>
              </a:rPr>
              <a:t>.</a:t>
            </a:r>
            <a:endParaRPr sz="10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825"/>
              </a:spcBef>
            </a:pPr>
            <a:r>
              <a:rPr dirty="0" sz="1000" spc="50">
                <a:latin typeface="Tahoma"/>
                <a:cs typeface="Tahoma"/>
              </a:rPr>
              <a:t>P</a:t>
            </a:r>
            <a:r>
              <a:rPr dirty="0" sz="1000" spc="-35">
                <a:latin typeface="Tahoma"/>
                <a:cs typeface="Tahoma"/>
              </a:rPr>
              <a:t>osto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65" i="1">
                <a:latin typeface="Trebuchet MS"/>
                <a:cs typeface="Trebuchet MS"/>
              </a:rPr>
              <a:t>t</a:t>
            </a:r>
            <a:r>
              <a:rPr dirty="0" sz="1000" spc="45" i="1">
                <a:latin typeface="Trebuchet MS"/>
                <a:cs typeface="Trebuchet MS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3</a:t>
            </a:r>
            <a:r>
              <a:rPr dirty="0" baseline="27777" sz="1050" spc="-22" i="1">
                <a:latin typeface="Trebuchet MS"/>
                <a:cs typeface="Trebuchet MS"/>
              </a:rPr>
              <a:t>x</a:t>
            </a:r>
            <a:r>
              <a:rPr dirty="0" baseline="27777" sz="1050" spc="-150" i="1">
                <a:latin typeface="Trebuchet MS"/>
                <a:cs typeface="Trebuchet MS"/>
              </a:rPr>
              <a:t> </a:t>
            </a:r>
            <a:r>
              <a:rPr dirty="0" sz="1000" spc="-30">
                <a:latin typeface="Tahoma"/>
                <a:cs typeface="Tahoma"/>
              </a:rPr>
              <a:t>,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l’equazione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diventa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031290" y="1336137"/>
            <a:ext cx="127635" cy="1695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9444" sz="1500" spc="0" i="1">
                <a:latin typeface="Trebuchet MS"/>
                <a:cs typeface="Trebuchet MS"/>
              </a:rPr>
              <a:t>t</a:t>
            </a:r>
            <a:r>
              <a:rPr dirty="0" sz="700" spc="-80">
                <a:latin typeface="Lucida Sans Unicode"/>
                <a:cs typeface="Lucida Sans Unicode"/>
              </a:rPr>
              <a:t>2</a:t>
            </a:r>
            <a:endParaRPr sz="700">
              <a:latin typeface="Lucida Sans Unicode"/>
              <a:cs typeface="Lucida Sans Unicode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1043990" y="1515376"/>
            <a:ext cx="108585" cy="0"/>
          </a:xfrm>
          <a:custGeom>
            <a:avLst/>
            <a:gdLst/>
            <a:ahLst/>
            <a:cxnLst/>
            <a:rect l="l" t="t" r="r" b="b"/>
            <a:pathLst>
              <a:path w="108584" h="0">
                <a:moveTo>
                  <a:pt x="0" y="0"/>
                </a:moveTo>
                <a:lnTo>
                  <a:pt x="108204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 txBox="1"/>
          <p:nvPr/>
        </p:nvSpPr>
        <p:spPr>
          <a:xfrm>
            <a:off x="1053757" y="1439136"/>
            <a:ext cx="1152525" cy="2387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38888" sz="1500" spc="-75">
                <a:latin typeface="Tahoma"/>
                <a:cs typeface="Tahoma"/>
              </a:rPr>
              <a:t>3</a:t>
            </a:r>
            <a:r>
              <a:rPr dirty="0" baseline="-38888" sz="1500" spc="-75">
                <a:latin typeface="Tahoma"/>
                <a:cs typeface="Tahoma"/>
              </a:rPr>
              <a:t> </a:t>
            </a:r>
            <a:r>
              <a:rPr dirty="0" baseline="-38888" sz="1500" spc="-165">
                <a:latin typeface="Tahoma"/>
                <a:cs typeface="Tahoma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50">
                <a:latin typeface="Tahoma"/>
                <a:cs typeface="Tahoma"/>
              </a:rPr>
              <a:t>2</a:t>
            </a:r>
            <a:r>
              <a:rPr dirty="0" sz="1000" spc="-65" i="1">
                <a:latin typeface="Trebuchet MS"/>
                <a:cs typeface="Trebuchet MS"/>
              </a:rPr>
              <a:t>t</a:t>
            </a:r>
            <a:r>
              <a:rPr dirty="0" sz="1000" spc="-10" i="1">
                <a:latin typeface="Trebuchet MS"/>
                <a:cs typeface="Trebuchet MS"/>
              </a:rPr>
              <a:t> </a:t>
            </a:r>
            <a:r>
              <a:rPr dirty="0" sz="1000" spc="40">
                <a:latin typeface="Tahoma"/>
                <a:cs typeface="Tahoma"/>
              </a:rPr>
              <a:t>+</a:t>
            </a:r>
            <a:r>
              <a:rPr dirty="0" sz="1000" spc="25">
                <a:latin typeface="Tahoma"/>
                <a:cs typeface="Tahoma"/>
              </a:rPr>
              <a:t> </a:t>
            </a:r>
            <a:r>
              <a:rPr dirty="0" baseline="-38888" sz="1500" spc="-75">
                <a:latin typeface="Tahoma"/>
                <a:cs typeface="Tahoma"/>
              </a:rPr>
              <a:t>3</a:t>
            </a:r>
            <a:r>
              <a:rPr dirty="0" baseline="-38888" sz="1500" spc="-292">
                <a:latin typeface="Tahoma"/>
                <a:cs typeface="Tahoma"/>
              </a:rPr>
              <a:t> </a:t>
            </a:r>
            <a:r>
              <a:rPr dirty="0" sz="1000" spc="-65" i="1">
                <a:latin typeface="Trebuchet MS"/>
                <a:cs typeface="Trebuchet MS"/>
              </a:rPr>
              <a:t>t</a:t>
            </a:r>
            <a:r>
              <a:rPr dirty="0" sz="1000" spc="-10" i="1">
                <a:latin typeface="Trebuchet MS"/>
                <a:cs typeface="Trebuchet MS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50">
                <a:latin typeface="Tahoma"/>
                <a:cs typeface="Tahoma"/>
              </a:rPr>
              <a:t>1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0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1597240" y="1353538"/>
            <a:ext cx="8890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0" u="sng">
                <a:latin typeface="Tahoma"/>
                <a:cs typeface="Tahoma"/>
              </a:rPr>
              <a:t>8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2342057" y="1439136"/>
            <a:ext cx="1250315" cy="1911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405765" algn="l"/>
              </a:tabLst>
            </a:pPr>
            <a:r>
              <a:rPr dirty="0" sz="1000" spc="-114">
                <a:latin typeface="Lucida Sans Unicode"/>
                <a:cs typeface="Lucida Sans Unicode"/>
              </a:rPr>
              <a:t>⇐</a:t>
            </a:r>
            <a:r>
              <a:rPr dirty="0" sz="1000" spc="55">
                <a:latin typeface="Lucida Sans Unicode"/>
                <a:cs typeface="Lucida Sans Unicode"/>
              </a:rPr>
              <a:t>⇒</a:t>
            </a:r>
            <a:r>
              <a:rPr dirty="0" sz="1000">
                <a:latin typeface="Lucida Sans Unicode"/>
                <a:cs typeface="Lucida Sans Unicode"/>
              </a:rPr>
              <a:t>	</a:t>
            </a:r>
            <a:r>
              <a:rPr dirty="0" sz="1000" spc="-65" i="1">
                <a:latin typeface="Trebuchet MS"/>
                <a:cs typeface="Trebuchet MS"/>
              </a:rPr>
              <a:t>t</a:t>
            </a:r>
            <a:r>
              <a:rPr dirty="0" sz="1000" i="1">
                <a:latin typeface="Trebuchet MS"/>
                <a:cs typeface="Trebuchet MS"/>
              </a:rPr>
              <a:t> </a:t>
            </a:r>
            <a:r>
              <a:rPr dirty="0" sz="1000" spc="110" i="1">
                <a:latin typeface="Trebuchet MS"/>
                <a:cs typeface="Trebuchet MS"/>
              </a:rPr>
              <a:t> </a:t>
            </a:r>
            <a:r>
              <a:rPr dirty="0" sz="1000" spc="40">
                <a:latin typeface="Tahoma"/>
                <a:cs typeface="Tahoma"/>
              </a:rPr>
              <a:t>+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2</a:t>
            </a:r>
            <a:r>
              <a:rPr dirty="0" sz="1000" spc="-65" i="1">
                <a:latin typeface="Trebuchet MS"/>
                <a:cs typeface="Trebuchet MS"/>
              </a:rPr>
              <a:t>t</a:t>
            </a:r>
            <a:r>
              <a:rPr dirty="0" sz="1000" spc="-10" i="1">
                <a:latin typeface="Trebuchet MS"/>
                <a:cs typeface="Trebuchet MS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50">
                <a:latin typeface="Tahoma"/>
                <a:cs typeface="Tahoma"/>
              </a:rPr>
              <a:t>3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0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2790520" y="1415410"/>
            <a:ext cx="73025" cy="114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-80">
                <a:latin typeface="Lucida Sans Unicode"/>
                <a:cs typeface="Lucida Sans Unicode"/>
              </a:rPr>
              <a:t>2</a:t>
            </a:r>
            <a:endParaRPr sz="700">
              <a:latin typeface="Lucida Sans Unicode"/>
              <a:cs typeface="Lucida Sans Unicode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156006" y="1752966"/>
            <a:ext cx="107569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5">
                <a:latin typeface="Tahoma"/>
                <a:cs typeface="Tahoma"/>
              </a:rPr>
              <a:t>che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ha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p</a:t>
            </a:r>
            <a:r>
              <a:rPr dirty="0" sz="1000" spc="-55">
                <a:latin typeface="Tahoma"/>
                <a:cs typeface="Tahoma"/>
              </a:rPr>
              <a:t>er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soluzioni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1488173" y="2032216"/>
            <a:ext cx="344805" cy="0"/>
          </a:xfrm>
          <a:custGeom>
            <a:avLst/>
            <a:gdLst/>
            <a:ahLst/>
            <a:cxnLst/>
            <a:rect l="l" t="t" r="r" b="b"/>
            <a:pathLst>
              <a:path w="344805" h="0">
                <a:moveTo>
                  <a:pt x="0" y="0"/>
                </a:moveTo>
                <a:lnTo>
                  <a:pt x="344424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1066431" y="2188806"/>
            <a:ext cx="766445" cy="0"/>
          </a:xfrm>
          <a:custGeom>
            <a:avLst/>
            <a:gdLst/>
            <a:ahLst/>
            <a:cxnLst/>
            <a:rect l="l" t="t" r="r" b="b"/>
            <a:pathLst>
              <a:path w="766444" h="0">
                <a:moveTo>
                  <a:pt x="0" y="0"/>
                </a:moveTo>
                <a:lnTo>
                  <a:pt x="76617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 txBox="1"/>
          <p:nvPr/>
        </p:nvSpPr>
        <p:spPr>
          <a:xfrm>
            <a:off x="113830" y="2065627"/>
            <a:ext cx="1063625" cy="51308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592455">
              <a:lnSpc>
                <a:spcPct val="100000"/>
              </a:lnSpc>
            </a:pPr>
            <a:r>
              <a:rPr dirty="0" baseline="8333" sz="1500" spc="-97" i="1">
                <a:latin typeface="Trebuchet MS"/>
                <a:cs typeface="Trebuchet MS"/>
              </a:rPr>
              <a:t>t</a:t>
            </a:r>
            <a:r>
              <a:rPr dirty="0" sz="700" spc="-80">
                <a:latin typeface="Lucida Sans Unicode"/>
                <a:cs typeface="Lucida Sans Unicode"/>
              </a:rPr>
              <a:t>1</a:t>
            </a:r>
            <a:r>
              <a:rPr dirty="0" sz="700" spc="10" i="1">
                <a:latin typeface="Lucida Sans"/>
                <a:cs typeface="Lucida Sans"/>
              </a:rPr>
              <a:t>,</a:t>
            </a:r>
            <a:r>
              <a:rPr dirty="0" sz="700" spc="-80">
                <a:latin typeface="Lucida Sans Unicode"/>
                <a:cs typeface="Lucida Sans Unicode"/>
              </a:rPr>
              <a:t>2</a:t>
            </a:r>
            <a:r>
              <a:rPr dirty="0" sz="700" spc="105">
                <a:latin typeface="Lucida Sans Unicode"/>
                <a:cs typeface="Lucida Sans Unicode"/>
              </a:rPr>
              <a:t> </a:t>
            </a:r>
            <a:r>
              <a:rPr dirty="0" baseline="8333" sz="1500" spc="60">
                <a:latin typeface="Tahoma"/>
                <a:cs typeface="Tahoma"/>
              </a:rPr>
              <a:t>=</a:t>
            </a:r>
            <a:r>
              <a:rPr dirty="0" baseline="8333" sz="1500" spc="120">
                <a:latin typeface="Tahoma"/>
                <a:cs typeface="Tahoma"/>
              </a:rPr>
              <a:t> </a:t>
            </a:r>
            <a:r>
              <a:rPr dirty="0" baseline="44444" sz="1500" spc="-37">
                <a:latin typeface="Lucida Sans Unicode"/>
                <a:cs typeface="Lucida Sans Unicode"/>
              </a:rPr>
              <a:t>−</a:t>
            </a:r>
            <a:endParaRPr baseline="44444" sz="1500">
              <a:latin typeface="Lucida Sans Unicode"/>
              <a:cs typeface="Lucida Sans Unicode"/>
            </a:endParaRPr>
          </a:p>
          <a:p>
            <a:pPr marL="12700">
              <a:lnSpc>
                <a:spcPct val="100000"/>
              </a:lnSpc>
              <a:spcBef>
                <a:spcPts val="1120"/>
              </a:spcBef>
            </a:pPr>
            <a:r>
              <a:rPr dirty="0" sz="1000" spc="5">
                <a:latin typeface="Tahoma"/>
                <a:cs typeface="Tahoma"/>
              </a:rPr>
              <a:t>All</a:t>
            </a:r>
            <a:r>
              <a:rPr dirty="0" sz="1000" spc="-20">
                <a:latin typeface="Tahoma"/>
                <a:cs typeface="Tahoma"/>
              </a:rPr>
              <a:t>o</a:t>
            </a:r>
            <a:r>
              <a:rPr dirty="0" sz="1000" spc="-40">
                <a:latin typeface="Tahoma"/>
                <a:cs typeface="Tahoma"/>
              </a:rPr>
              <a:t>ra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si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ha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1152131" y="1965526"/>
            <a:ext cx="693420" cy="2520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0">
                <a:latin typeface="Tahoma"/>
                <a:cs typeface="Tahoma"/>
              </a:rPr>
              <a:t>2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±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baseline="44444" sz="1500" spc="22">
                <a:latin typeface="Lucida Sans Unicode"/>
                <a:cs typeface="Lucida Sans Unicode"/>
              </a:rPr>
              <a:t>√</a:t>
            </a:r>
            <a:r>
              <a:rPr dirty="0" sz="1000" spc="-50">
                <a:latin typeface="Tahoma"/>
                <a:cs typeface="Tahoma"/>
              </a:rPr>
              <a:t>4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40">
                <a:latin typeface="Tahoma"/>
                <a:cs typeface="Tahoma"/>
              </a:rPr>
              <a:t>+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12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1405191" y="2199358"/>
            <a:ext cx="8890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0">
                <a:latin typeface="Tahoma"/>
                <a:cs typeface="Tahoma"/>
              </a:rPr>
              <a:t>2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1870240" y="2112566"/>
            <a:ext cx="904240" cy="1911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687070" algn="l"/>
              </a:tabLst>
            </a:pP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50">
                <a:latin typeface="Tahoma"/>
                <a:cs typeface="Tahoma"/>
              </a:rPr>
              <a:t>1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±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50">
                <a:latin typeface="Tahoma"/>
                <a:cs typeface="Tahoma"/>
              </a:rPr>
              <a:t>2</a:t>
            </a:r>
            <a:r>
              <a:rPr dirty="0" sz="1000">
                <a:latin typeface="Tahoma"/>
                <a:cs typeface="Tahoma"/>
              </a:rPr>
              <a:t>	</a:t>
            </a:r>
            <a:r>
              <a:rPr dirty="0" sz="1000" spc="-130">
                <a:latin typeface="Tahoma"/>
                <a:cs typeface="Tahoma"/>
              </a:rPr>
              <a:t>=</a:t>
            </a:r>
            <a:r>
              <a:rPr dirty="0" sz="1000" spc="55">
                <a:latin typeface="Lucida Sans Unicode"/>
                <a:cs typeface="Lucida Sans Unicode"/>
              </a:rPr>
              <a:t>⇒</a:t>
            </a:r>
            <a:endParaRPr sz="1000">
              <a:latin typeface="Lucida Sans Unicode"/>
              <a:cs typeface="Lucida Sans Unicode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2910560" y="2112566"/>
            <a:ext cx="1003935" cy="1911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65" i="1">
                <a:latin typeface="Trebuchet MS"/>
                <a:cs typeface="Trebuchet MS"/>
              </a:rPr>
              <a:t>t</a:t>
            </a:r>
            <a:r>
              <a:rPr dirty="0" baseline="-11904" sz="1050" spc="-120">
                <a:latin typeface="Lucida Sans Unicode"/>
                <a:cs typeface="Lucida Sans Unicode"/>
              </a:rPr>
              <a:t>1</a:t>
            </a:r>
            <a:r>
              <a:rPr dirty="0" baseline="-11904" sz="1050" spc="157">
                <a:latin typeface="Lucida Sans Unicode"/>
                <a:cs typeface="Lucida Sans Unicode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1</a:t>
            </a:r>
            <a:r>
              <a:rPr dirty="0" sz="1000">
                <a:latin typeface="Tahoma"/>
                <a:cs typeface="Tahoma"/>
              </a:rPr>
              <a:t> </a:t>
            </a:r>
            <a:r>
              <a:rPr dirty="0" sz="1000" spc="-130">
                <a:latin typeface="Tahoma"/>
                <a:cs typeface="Tahoma"/>
              </a:rPr>
              <a:t> 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>
                <a:latin typeface="Tahoma"/>
                <a:cs typeface="Tahoma"/>
              </a:rPr>
              <a:t> </a:t>
            </a:r>
            <a:r>
              <a:rPr dirty="0" sz="1000" spc="-130">
                <a:latin typeface="Tahoma"/>
                <a:cs typeface="Tahoma"/>
              </a:rPr>
              <a:t> </a:t>
            </a:r>
            <a:r>
              <a:rPr dirty="0" sz="1000" spc="-65" i="1">
                <a:latin typeface="Trebuchet MS"/>
                <a:cs typeface="Trebuchet MS"/>
              </a:rPr>
              <a:t>t</a:t>
            </a:r>
            <a:r>
              <a:rPr dirty="0" baseline="-11904" sz="1050" spc="-120">
                <a:latin typeface="Lucida Sans Unicode"/>
                <a:cs typeface="Lucida Sans Unicode"/>
              </a:rPr>
              <a:t>2</a:t>
            </a:r>
            <a:r>
              <a:rPr dirty="0" baseline="-11904" sz="1050" spc="157">
                <a:latin typeface="Lucida Sans Unicode"/>
                <a:cs typeface="Lucida Sans Unicode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50">
                <a:latin typeface="Tahoma"/>
                <a:cs typeface="Tahoma"/>
              </a:rPr>
              <a:t>3</a:t>
            </a:r>
            <a:r>
              <a:rPr dirty="0" sz="1000" spc="-95" i="1">
                <a:latin typeface="Verdana"/>
                <a:cs typeface="Verdana"/>
              </a:rPr>
              <a:t>.</a:t>
            </a:r>
            <a:endParaRPr sz="1000">
              <a:latin typeface="Verdana"/>
              <a:cs typeface="Verdana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1686191" y="2554499"/>
            <a:ext cx="378460" cy="1758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0">
                <a:latin typeface="Tahoma"/>
                <a:cs typeface="Tahoma"/>
              </a:rPr>
              <a:t>3</a:t>
            </a:r>
            <a:r>
              <a:rPr dirty="0" baseline="31746" sz="1050" spc="-22" i="1">
                <a:latin typeface="Trebuchet MS"/>
                <a:cs typeface="Trebuchet MS"/>
              </a:rPr>
              <a:t>x</a:t>
            </a:r>
            <a:r>
              <a:rPr dirty="0" baseline="31746" sz="1050" spc="-22" i="1">
                <a:latin typeface="Trebuchet MS"/>
                <a:cs typeface="Trebuchet MS"/>
              </a:rPr>
              <a:t> </a:t>
            </a:r>
            <a:r>
              <a:rPr dirty="0" baseline="31746" sz="1050" spc="-52" i="1">
                <a:latin typeface="Trebuchet MS"/>
                <a:cs typeface="Trebuchet MS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1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2200871" y="2578224"/>
            <a:ext cx="721360" cy="1911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405765" algn="l"/>
              </a:tabLst>
            </a:pPr>
            <a:r>
              <a:rPr dirty="0" sz="1000" spc="-114">
                <a:latin typeface="Lucida Sans Unicode"/>
                <a:cs typeface="Lucida Sans Unicode"/>
              </a:rPr>
              <a:t>⇐</a:t>
            </a:r>
            <a:r>
              <a:rPr dirty="0" sz="1000" spc="55">
                <a:latin typeface="Lucida Sans Unicode"/>
                <a:cs typeface="Lucida Sans Unicode"/>
              </a:rPr>
              <a:t>⇒</a:t>
            </a:r>
            <a:r>
              <a:rPr dirty="0" sz="1000">
                <a:latin typeface="Lucida Sans Unicode"/>
                <a:cs typeface="Lucida Sans Unicode"/>
              </a:rPr>
              <a:t>	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65" i="1">
                <a:latin typeface="Trebuchet MS"/>
                <a:cs typeface="Trebuchet MS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0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772223" y="2782235"/>
            <a:ext cx="3063875" cy="21462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537460" algn="l"/>
              </a:tabLst>
            </a:pPr>
            <a:r>
              <a:rPr dirty="0" sz="1000" spc="-50">
                <a:latin typeface="Tahoma"/>
                <a:cs typeface="Tahoma"/>
              </a:rPr>
              <a:t>3</a:t>
            </a:r>
            <a:r>
              <a:rPr dirty="0" baseline="31746" sz="1050" spc="-22" i="1">
                <a:latin typeface="Trebuchet MS"/>
                <a:cs typeface="Trebuchet MS"/>
              </a:rPr>
              <a:t>x</a:t>
            </a:r>
            <a:r>
              <a:rPr dirty="0" baseline="31746" sz="1050" spc="-22" i="1">
                <a:latin typeface="Trebuchet MS"/>
                <a:cs typeface="Trebuchet MS"/>
              </a:rPr>
              <a:t> </a:t>
            </a:r>
            <a:r>
              <a:rPr dirty="0" baseline="31746" sz="1050" spc="-52" i="1">
                <a:latin typeface="Trebuchet MS"/>
                <a:cs typeface="Trebuchet MS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50">
                <a:latin typeface="Tahoma"/>
                <a:cs typeface="Tahoma"/>
              </a:rPr>
              <a:t>3</a:t>
            </a:r>
            <a:r>
              <a:rPr dirty="0" sz="1000">
                <a:latin typeface="Tahoma"/>
                <a:cs typeface="Tahoma"/>
              </a:rPr>
              <a:t>  </a:t>
            </a:r>
            <a:r>
              <a:rPr dirty="0" sz="1000" spc="5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non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ha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soluzioni</a:t>
            </a:r>
            <a:r>
              <a:rPr dirty="0" sz="1000">
                <a:latin typeface="Tahoma"/>
                <a:cs typeface="Tahoma"/>
              </a:rPr>
              <a:t>  </a:t>
            </a:r>
            <a:r>
              <a:rPr dirty="0" sz="1000" spc="60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(in</a:t>
            </a:r>
            <a:r>
              <a:rPr dirty="0" sz="1000" spc="-20">
                <a:latin typeface="Tahoma"/>
                <a:cs typeface="Tahoma"/>
              </a:rPr>
              <a:t>f</a:t>
            </a:r>
            <a:r>
              <a:rPr dirty="0" sz="1000">
                <a:latin typeface="Tahoma"/>
                <a:cs typeface="Tahoma"/>
              </a:rPr>
              <a:t>atti </a:t>
            </a:r>
            <a:r>
              <a:rPr dirty="0" sz="1000" spc="-13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3</a:t>
            </a:r>
            <a:r>
              <a:rPr dirty="0" baseline="31746" sz="1050" spc="-22" i="1">
                <a:latin typeface="Trebuchet MS"/>
                <a:cs typeface="Trebuchet MS"/>
              </a:rPr>
              <a:t>x</a:t>
            </a:r>
            <a:r>
              <a:rPr dirty="0" baseline="31746" sz="1050" i="1">
                <a:latin typeface="Trebuchet MS"/>
                <a:cs typeface="Trebuchet MS"/>
              </a:rPr>
              <a:t> </a:t>
            </a:r>
            <a:r>
              <a:rPr dirty="0" baseline="31746" sz="1050" spc="-52" i="1">
                <a:latin typeface="Trebuchet MS"/>
                <a:cs typeface="Trebuchet MS"/>
              </a:rPr>
              <a:t> </a:t>
            </a:r>
            <a:r>
              <a:rPr dirty="0" sz="1000" spc="-50" i="1">
                <a:latin typeface="Verdana"/>
                <a:cs typeface="Verdana"/>
              </a:rPr>
              <a:t>&gt;</a:t>
            </a:r>
            <a:r>
              <a:rPr dirty="0" sz="1000" spc="-75" i="1">
                <a:latin typeface="Verdana"/>
                <a:cs typeface="Verdana"/>
              </a:rPr>
              <a:t> </a:t>
            </a:r>
            <a:r>
              <a:rPr dirty="0" sz="1000" spc="-50">
                <a:latin typeface="Tahoma"/>
                <a:cs typeface="Tahoma"/>
              </a:rPr>
              <a:t>0</a:t>
            </a:r>
            <a:r>
              <a:rPr dirty="0" sz="1000" spc="-95" i="1">
                <a:latin typeface="Verdana"/>
                <a:cs typeface="Verdana"/>
              </a:rPr>
              <a:t>,</a:t>
            </a:r>
            <a:r>
              <a:rPr dirty="0" sz="1000" i="1">
                <a:latin typeface="Verdana"/>
                <a:cs typeface="Verdana"/>
              </a:rPr>
              <a:t>	</a:t>
            </a:r>
            <a:r>
              <a:rPr dirty="0" sz="1000" spc="-340">
                <a:latin typeface="Lucida Sans Unicode"/>
                <a:cs typeface="Lucida Sans Unicode"/>
              </a:rPr>
              <a:t>∀</a:t>
            </a:r>
            <a:r>
              <a:rPr dirty="0" sz="1000" spc="15">
                <a:latin typeface="Lucida Sans Unicode"/>
                <a:cs typeface="Lucida Sans Unicode"/>
              </a:rPr>
              <a:t> 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65" i="1">
                <a:latin typeface="Trebuchet MS"/>
                <a:cs typeface="Trebuchet MS"/>
              </a:rPr>
              <a:t> </a:t>
            </a:r>
            <a:r>
              <a:rPr dirty="0" sz="1000" spc="-140">
                <a:latin typeface="Lucida Sans Unicode"/>
                <a:cs typeface="Lucida Sans Unicode"/>
              </a:rPr>
              <a:t>∈</a:t>
            </a:r>
            <a:r>
              <a:rPr dirty="0" sz="1000" spc="-40">
                <a:latin typeface="Lucida Sans Unicode"/>
                <a:cs typeface="Lucida Sans Unicode"/>
              </a:rPr>
              <a:t> </a:t>
            </a:r>
            <a:r>
              <a:rPr dirty="0" sz="1000" spc="-10">
                <a:latin typeface="Arial"/>
                <a:cs typeface="Arial"/>
              </a:rPr>
              <a:t>R</a:t>
            </a:r>
            <a:r>
              <a:rPr dirty="0" sz="1000">
                <a:latin typeface="Tahoma"/>
                <a:cs typeface="Tahoma"/>
              </a:rPr>
              <a:t>)</a:t>
            </a:r>
            <a:r>
              <a:rPr dirty="0" sz="1000" spc="-95" i="1">
                <a:latin typeface="Verdana"/>
                <a:cs typeface="Verdana"/>
              </a:rPr>
              <a:t>.</a:t>
            </a:r>
            <a:endParaRPr sz="1000">
              <a:latin typeface="Verdana"/>
              <a:cs typeface="Verdana"/>
            </a:endParaRPr>
          </a:p>
        </p:txBody>
      </p:sp>
      <p:sp>
        <p:nvSpPr>
          <p:cNvPr id="35" name="object 35"/>
          <p:cNvSpPr/>
          <p:nvPr/>
        </p:nvSpPr>
        <p:spPr>
          <a:xfrm>
            <a:off x="0" y="3364623"/>
            <a:ext cx="1383030" cy="91440"/>
          </a:xfrm>
          <a:custGeom>
            <a:avLst/>
            <a:gdLst/>
            <a:ahLst/>
            <a:cxnLst/>
            <a:rect l="l" t="t" r="r" b="b"/>
            <a:pathLst>
              <a:path w="1383030" h="91439">
                <a:moveTo>
                  <a:pt x="0" y="91376"/>
                </a:moveTo>
                <a:lnTo>
                  <a:pt x="1382420" y="91376"/>
                </a:lnTo>
                <a:lnTo>
                  <a:pt x="1382420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/>
          <p:nvPr/>
        </p:nvSpPr>
        <p:spPr>
          <a:xfrm>
            <a:off x="1382420" y="3364623"/>
            <a:ext cx="1935480" cy="91440"/>
          </a:xfrm>
          <a:custGeom>
            <a:avLst/>
            <a:gdLst/>
            <a:ahLst/>
            <a:cxnLst/>
            <a:rect l="l" t="t" r="r" b="b"/>
            <a:pathLst>
              <a:path w="1935479" h="91439">
                <a:moveTo>
                  <a:pt x="0" y="91376"/>
                </a:moveTo>
                <a:lnTo>
                  <a:pt x="1935352" y="91376"/>
                </a:lnTo>
                <a:lnTo>
                  <a:pt x="1935352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/>
          <p:nvPr/>
        </p:nvSpPr>
        <p:spPr>
          <a:xfrm>
            <a:off x="3317760" y="3364623"/>
            <a:ext cx="829944" cy="91440"/>
          </a:xfrm>
          <a:custGeom>
            <a:avLst/>
            <a:gdLst/>
            <a:ahLst/>
            <a:cxnLst/>
            <a:rect l="l" t="t" r="r" b="b"/>
            <a:pathLst>
              <a:path w="829945" h="91439">
                <a:moveTo>
                  <a:pt x="0" y="91376"/>
                </a:moveTo>
                <a:lnTo>
                  <a:pt x="829411" y="91376"/>
                </a:lnTo>
                <a:lnTo>
                  <a:pt x="829411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/>
          <p:nvPr/>
        </p:nvSpPr>
        <p:spPr>
          <a:xfrm>
            <a:off x="4147172" y="3364623"/>
            <a:ext cx="461009" cy="91440"/>
          </a:xfrm>
          <a:custGeom>
            <a:avLst/>
            <a:gdLst/>
            <a:ahLst/>
            <a:cxnLst/>
            <a:rect l="l" t="t" r="r" b="b"/>
            <a:pathLst>
              <a:path w="461010" h="91439">
                <a:moveTo>
                  <a:pt x="0" y="91376"/>
                </a:moveTo>
                <a:lnTo>
                  <a:pt x="460832" y="91376"/>
                </a:lnTo>
                <a:lnTo>
                  <a:pt x="46083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Agnese</a:t>
            </a:r>
            <a:r>
              <a:rPr dirty="0" spc="15"/>
              <a:t> </a:t>
            </a:r>
            <a:r>
              <a:rPr dirty="0" spc="-10"/>
              <a:t>Di</a:t>
            </a:r>
            <a:r>
              <a:rPr dirty="0" spc="15"/>
              <a:t> </a:t>
            </a:r>
            <a:r>
              <a:rPr dirty="0" spc="-30"/>
              <a:t>Castro</a:t>
            </a:r>
          </a:p>
        </p:txBody>
      </p:sp>
      <p:sp>
        <p:nvSpPr>
          <p:cNvPr id="40" name="object 40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0"/>
              <a:t>Es</a:t>
            </a:r>
            <a:r>
              <a:rPr dirty="0" spc="-5"/>
              <a:t>p</a:t>
            </a:r>
            <a:r>
              <a:rPr dirty="0" spc="-40"/>
              <a:t>onenziale</a:t>
            </a:r>
            <a:r>
              <a:rPr dirty="0" spc="15"/>
              <a:t> </a:t>
            </a:r>
            <a:r>
              <a:rPr dirty="0" spc="50"/>
              <a:t>&amp;</a:t>
            </a:r>
            <a:r>
              <a:rPr dirty="0" spc="15"/>
              <a:t> </a:t>
            </a:r>
            <a:r>
              <a:rPr dirty="0" spc="-25"/>
              <a:t>Log</a:t>
            </a:r>
            <a:r>
              <a:rPr dirty="0" spc="-40"/>
              <a:t>a</a:t>
            </a:r>
            <a:r>
              <a:rPr dirty="0" spc="-25"/>
              <a:t>ritmo:</a:t>
            </a:r>
            <a:r>
              <a:rPr dirty="0" spc="75"/>
              <a:t> </a:t>
            </a:r>
            <a:r>
              <a:rPr dirty="0" spc="-45"/>
              <a:t>p</a:t>
            </a:r>
            <a:r>
              <a:rPr dirty="0" spc="-40"/>
              <a:t>a</a:t>
            </a:r>
            <a:r>
              <a:rPr dirty="0" spc="-25"/>
              <a:t>rte</a:t>
            </a:r>
            <a:r>
              <a:rPr dirty="0" spc="15"/>
              <a:t> </a:t>
            </a:r>
            <a:r>
              <a:rPr dirty="0" spc="-55"/>
              <a:t>3</a:t>
            </a:r>
          </a:p>
        </p:txBody>
      </p:sp>
      <p:sp>
        <p:nvSpPr>
          <p:cNvPr id="41" name="object 41"/>
          <p:cNvSpPr txBox="1"/>
          <p:nvPr/>
        </p:nvSpPr>
        <p:spPr>
          <a:xfrm>
            <a:off x="3458971" y="3367563"/>
            <a:ext cx="54737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25">
                <a:solidFill>
                  <a:srgbClr val="7A0000"/>
                </a:solidFill>
                <a:latin typeface="Lucida Sans Unicode"/>
                <a:cs typeface="Lucida Sans Unicode"/>
              </a:rPr>
              <a:t>Unitelma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Sapienza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4280865" y="3367563"/>
            <a:ext cx="19367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5">
                <a:solidFill>
                  <a:srgbClr val="FFFFFF"/>
                </a:solidFill>
                <a:latin typeface="Lucida Sans Unicode"/>
                <a:cs typeface="Lucida Sans Unicode"/>
              </a:rPr>
              <a:t>13/27</a:t>
            </a:r>
            <a:endParaRPr sz="5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49718" y="24034"/>
            <a:ext cx="40449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Esercizi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svolti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113830" y="372878"/>
            <a:ext cx="528955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35" b="1">
                <a:solidFill>
                  <a:srgbClr val="007F00"/>
                </a:solidFill>
                <a:latin typeface="Gill Sans MT"/>
                <a:cs typeface="Gill Sans MT"/>
              </a:rPr>
              <a:t>Esercizio</a:t>
            </a:r>
            <a:endParaRPr sz="1000">
              <a:latin typeface="Gill Sans MT"/>
              <a:cs typeface="Gill Sans MT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75729" y="462037"/>
            <a:ext cx="4456607" cy="10160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0" y="0"/>
            <a:ext cx="4608004" cy="34560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4468835" y="927607"/>
            <a:ext cx="114301" cy="11430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77330" y="978408"/>
            <a:ext cx="4304204" cy="635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4532336" y="374260"/>
            <a:ext cx="50800" cy="566047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532336" y="437761"/>
            <a:ext cx="50800" cy="502546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75729" y="544606"/>
            <a:ext cx="4457065" cy="447040"/>
          </a:xfrm>
          <a:custGeom>
            <a:avLst/>
            <a:gdLst/>
            <a:ahLst/>
            <a:cxnLst/>
            <a:rect l="l" t="t" r="r" b="b"/>
            <a:pathLst>
              <a:path w="4457065" h="447040">
                <a:moveTo>
                  <a:pt x="4456606" y="0"/>
                </a:moveTo>
                <a:lnTo>
                  <a:pt x="0" y="0"/>
                </a:lnTo>
                <a:lnTo>
                  <a:pt x="0" y="395701"/>
                </a:lnTo>
                <a:lnTo>
                  <a:pt x="16636" y="433215"/>
                </a:lnTo>
                <a:lnTo>
                  <a:pt x="4405806" y="446501"/>
                </a:lnTo>
                <a:lnTo>
                  <a:pt x="4420049" y="444457"/>
                </a:lnTo>
                <a:lnTo>
                  <a:pt x="4451170" y="418498"/>
                </a:lnTo>
                <a:lnTo>
                  <a:pt x="445660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4532336" y="425061"/>
            <a:ext cx="0" cy="534670"/>
          </a:xfrm>
          <a:custGeom>
            <a:avLst/>
            <a:gdLst/>
            <a:ahLst/>
            <a:cxnLst/>
            <a:rect l="l" t="t" r="r" b="b"/>
            <a:pathLst>
              <a:path w="0" h="534669">
                <a:moveTo>
                  <a:pt x="0" y="534296"/>
                </a:moveTo>
                <a:lnTo>
                  <a:pt x="0" y="0"/>
                </a:lnTo>
              </a:path>
            </a:pathLst>
          </a:custGeom>
          <a:ln w="3175">
            <a:solidFill>
              <a:srgbClr val="7F7F7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4532336" y="412361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AFAFA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4532336" y="399661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CECEC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4532336" y="386961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EFEFE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4532336" y="367911"/>
            <a:ext cx="0" cy="19050"/>
          </a:xfrm>
          <a:custGeom>
            <a:avLst/>
            <a:gdLst/>
            <a:ahLst/>
            <a:cxnLst/>
            <a:rect l="l" t="t" r="r" b="b"/>
            <a:pathLst>
              <a:path w="0" h="19050">
                <a:moveTo>
                  <a:pt x="0" y="19050"/>
                </a:moveTo>
                <a:lnTo>
                  <a:pt x="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 txBox="1"/>
          <p:nvPr/>
        </p:nvSpPr>
        <p:spPr>
          <a:xfrm>
            <a:off x="113830" y="562608"/>
            <a:ext cx="2976880" cy="6756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40">
                <a:latin typeface="Tahoma"/>
                <a:cs typeface="Tahoma"/>
              </a:rPr>
              <a:t>Risolvere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la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60">
                <a:latin typeface="Tahoma"/>
                <a:cs typeface="Tahoma"/>
              </a:rPr>
              <a:t>seguente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equazione:</a:t>
            </a:r>
            <a:endParaRPr sz="10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14"/>
              </a:spcBef>
            </a:pPr>
            <a:endParaRPr sz="850">
              <a:latin typeface="Times New Roman"/>
              <a:cs typeface="Times New Roman"/>
            </a:endParaRPr>
          </a:p>
          <a:p>
            <a:pPr marL="1416050">
              <a:lnSpc>
                <a:spcPct val="100000"/>
              </a:lnSpc>
            </a:pP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3</a:t>
            </a:r>
            <a:r>
              <a:rPr dirty="0" baseline="31746" sz="1050" spc="-120">
                <a:solidFill>
                  <a:srgbClr val="0000FF"/>
                </a:solidFill>
                <a:latin typeface="Lucida Sans Unicode"/>
                <a:cs typeface="Lucida Sans Unicode"/>
              </a:rPr>
              <a:t>2</a:t>
            </a:r>
            <a:r>
              <a:rPr dirty="0" baseline="31746" sz="1050" spc="67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r>
              <a:rPr dirty="0" baseline="31746" sz="1050" spc="315" i="1">
                <a:solidFill>
                  <a:srgbClr val="0000FF"/>
                </a:solidFill>
                <a:latin typeface="Arial"/>
                <a:cs typeface="Arial"/>
              </a:rPr>
              <a:t>−</a:t>
            </a:r>
            <a:r>
              <a:rPr dirty="0" baseline="31746" sz="1050" spc="-120">
                <a:solidFill>
                  <a:srgbClr val="0000FF"/>
                </a:solidFill>
                <a:latin typeface="Lucida Sans Unicode"/>
                <a:cs typeface="Lucida Sans Unicode"/>
              </a:rPr>
              <a:t>1</a:t>
            </a:r>
            <a:r>
              <a:rPr dirty="0" baseline="31746" sz="1050" spc="7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25">
                <a:solidFill>
                  <a:srgbClr val="0000FF"/>
                </a:solidFill>
                <a:latin typeface="Lucida Sans Unicode"/>
                <a:cs typeface="Lucida Sans Unicode"/>
              </a:rPr>
              <a:t>−</a:t>
            </a:r>
            <a:r>
              <a:rPr dirty="0" sz="1000" spc="-9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2</a:t>
            </a:r>
            <a:r>
              <a:rPr dirty="0" sz="1000" spc="-95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365">
                <a:solidFill>
                  <a:srgbClr val="0000FF"/>
                </a:solidFill>
                <a:latin typeface="Lucida Sans Unicode"/>
                <a:cs typeface="Lucida Sans Unicode"/>
              </a:rPr>
              <a:t>·</a:t>
            </a:r>
            <a:r>
              <a:rPr dirty="0" sz="1000" spc="-9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3</a:t>
            </a:r>
            <a:r>
              <a:rPr dirty="0" baseline="31746" sz="1050" spc="-22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r>
              <a:rPr dirty="0" baseline="31746" sz="1050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baseline="31746" sz="1050" spc="-135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+</a:t>
            </a:r>
            <a:r>
              <a:rPr dirty="0" sz="1000" spc="-95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8</a:t>
            </a:r>
            <a:r>
              <a:rPr dirty="0" sz="1000" spc="-95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365">
                <a:solidFill>
                  <a:srgbClr val="0000FF"/>
                </a:solidFill>
                <a:latin typeface="Lucida Sans Unicode"/>
                <a:cs typeface="Lucida Sans Unicode"/>
              </a:rPr>
              <a:t>·</a:t>
            </a:r>
            <a:r>
              <a:rPr dirty="0" sz="1000" spc="-9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3</a:t>
            </a:r>
            <a:r>
              <a:rPr dirty="0" baseline="31746" sz="1050" spc="67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r>
              <a:rPr dirty="0" baseline="31746" sz="1050" spc="315" i="1">
                <a:solidFill>
                  <a:srgbClr val="0000FF"/>
                </a:solidFill>
                <a:latin typeface="Arial"/>
                <a:cs typeface="Arial"/>
              </a:rPr>
              <a:t>−</a:t>
            </a:r>
            <a:r>
              <a:rPr dirty="0" baseline="31746" sz="1050" spc="-120">
                <a:solidFill>
                  <a:srgbClr val="0000FF"/>
                </a:solidFill>
                <a:latin typeface="Lucida Sans Unicode"/>
                <a:cs typeface="Lucida Sans Unicode"/>
              </a:rPr>
              <a:t>1</a:t>
            </a:r>
            <a:r>
              <a:rPr dirty="0" baseline="31746" sz="1050" spc="157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55">
                <a:solidFill>
                  <a:srgbClr val="0000FF"/>
                </a:solidFill>
                <a:latin typeface="Tahoma"/>
                <a:cs typeface="Tahoma"/>
              </a:rPr>
              <a:t>1</a:t>
            </a:r>
            <a:r>
              <a:rPr dirty="0" sz="1000" spc="-95" i="1">
                <a:latin typeface="Verdana"/>
                <a:cs typeface="Verdana"/>
              </a:rPr>
              <a:t>.</a:t>
            </a:r>
            <a:endParaRPr sz="10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825"/>
              </a:spcBef>
            </a:pPr>
            <a:r>
              <a:rPr dirty="0" sz="1000" spc="50">
                <a:latin typeface="Tahoma"/>
                <a:cs typeface="Tahoma"/>
              </a:rPr>
              <a:t>P</a:t>
            </a:r>
            <a:r>
              <a:rPr dirty="0" sz="1000" spc="-35">
                <a:latin typeface="Tahoma"/>
                <a:cs typeface="Tahoma"/>
              </a:rPr>
              <a:t>osto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65" i="1">
                <a:latin typeface="Trebuchet MS"/>
                <a:cs typeface="Trebuchet MS"/>
              </a:rPr>
              <a:t>t</a:t>
            </a:r>
            <a:r>
              <a:rPr dirty="0" sz="1000" spc="45" i="1">
                <a:latin typeface="Trebuchet MS"/>
                <a:cs typeface="Trebuchet MS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3</a:t>
            </a:r>
            <a:r>
              <a:rPr dirty="0" baseline="27777" sz="1050" spc="-22" i="1">
                <a:latin typeface="Trebuchet MS"/>
                <a:cs typeface="Trebuchet MS"/>
              </a:rPr>
              <a:t>x</a:t>
            </a:r>
            <a:r>
              <a:rPr dirty="0" baseline="27777" sz="1050" spc="-150" i="1">
                <a:latin typeface="Trebuchet MS"/>
                <a:cs typeface="Trebuchet MS"/>
              </a:rPr>
              <a:t> </a:t>
            </a:r>
            <a:r>
              <a:rPr dirty="0" sz="1000" spc="-30">
                <a:latin typeface="Tahoma"/>
                <a:cs typeface="Tahoma"/>
              </a:rPr>
              <a:t>,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l’equazione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diventa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031290" y="1336137"/>
            <a:ext cx="127635" cy="1695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9444" sz="1500" spc="0" i="1">
                <a:latin typeface="Trebuchet MS"/>
                <a:cs typeface="Trebuchet MS"/>
              </a:rPr>
              <a:t>t</a:t>
            </a:r>
            <a:r>
              <a:rPr dirty="0" sz="700" spc="-80">
                <a:latin typeface="Lucida Sans Unicode"/>
                <a:cs typeface="Lucida Sans Unicode"/>
              </a:rPr>
              <a:t>2</a:t>
            </a:r>
            <a:endParaRPr sz="700">
              <a:latin typeface="Lucida Sans Unicode"/>
              <a:cs typeface="Lucida Sans Unicode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1043990" y="1515376"/>
            <a:ext cx="108585" cy="0"/>
          </a:xfrm>
          <a:custGeom>
            <a:avLst/>
            <a:gdLst/>
            <a:ahLst/>
            <a:cxnLst/>
            <a:rect l="l" t="t" r="r" b="b"/>
            <a:pathLst>
              <a:path w="108584" h="0">
                <a:moveTo>
                  <a:pt x="0" y="0"/>
                </a:moveTo>
                <a:lnTo>
                  <a:pt x="108204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 txBox="1"/>
          <p:nvPr/>
        </p:nvSpPr>
        <p:spPr>
          <a:xfrm>
            <a:off x="1053757" y="1439136"/>
            <a:ext cx="1152525" cy="2387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38888" sz="1500" spc="-75">
                <a:latin typeface="Tahoma"/>
                <a:cs typeface="Tahoma"/>
              </a:rPr>
              <a:t>3</a:t>
            </a:r>
            <a:r>
              <a:rPr dirty="0" baseline="-38888" sz="1500" spc="-75">
                <a:latin typeface="Tahoma"/>
                <a:cs typeface="Tahoma"/>
              </a:rPr>
              <a:t> </a:t>
            </a:r>
            <a:r>
              <a:rPr dirty="0" baseline="-38888" sz="1500" spc="-165">
                <a:latin typeface="Tahoma"/>
                <a:cs typeface="Tahoma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50">
                <a:latin typeface="Tahoma"/>
                <a:cs typeface="Tahoma"/>
              </a:rPr>
              <a:t>2</a:t>
            </a:r>
            <a:r>
              <a:rPr dirty="0" sz="1000" spc="-65" i="1">
                <a:latin typeface="Trebuchet MS"/>
                <a:cs typeface="Trebuchet MS"/>
              </a:rPr>
              <a:t>t</a:t>
            </a:r>
            <a:r>
              <a:rPr dirty="0" sz="1000" spc="-10" i="1">
                <a:latin typeface="Trebuchet MS"/>
                <a:cs typeface="Trebuchet MS"/>
              </a:rPr>
              <a:t> </a:t>
            </a:r>
            <a:r>
              <a:rPr dirty="0" sz="1000" spc="40">
                <a:latin typeface="Tahoma"/>
                <a:cs typeface="Tahoma"/>
              </a:rPr>
              <a:t>+</a:t>
            </a:r>
            <a:r>
              <a:rPr dirty="0" sz="1000" spc="25">
                <a:latin typeface="Tahoma"/>
                <a:cs typeface="Tahoma"/>
              </a:rPr>
              <a:t> </a:t>
            </a:r>
            <a:r>
              <a:rPr dirty="0" baseline="-38888" sz="1500" spc="-75">
                <a:latin typeface="Tahoma"/>
                <a:cs typeface="Tahoma"/>
              </a:rPr>
              <a:t>3</a:t>
            </a:r>
            <a:r>
              <a:rPr dirty="0" baseline="-38888" sz="1500" spc="-292">
                <a:latin typeface="Tahoma"/>
                <a:cs typeface="Tahoma"/>
              </a:rPr>
              <a:t> </a:t>
            </a:r>
            <a:r>
              <a:rPr dirty="0" sz="1000" spc="-65" i="1">
                <a:latin typeface="Trebuchet MS"/>
                <a:cs typeface="Trebuchet MS"/>
              </a:rPr>
              <a:t>t</a:t>
            </a:r>
            <a:r>
              <a:rPr dirty="0" sz="1000" spc="-10" i="1">
                <a:latin typeface="Trebuchet MS"/>
                <a:cs typeface="Trebuchet MS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50">
                <a:latin typeface="Tahoma"/>
                <a:cs typeface="Tahoma"/>
              </a:rPr>
              <a:t>1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0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1597240" y="1353538"/>
            <a:ext cx="8890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0" u="sng">
                <a:latin typeface="Tahoma"/>
                <a:cs typeface="Tahoma"/>
              </a:rPr>
              <a:t>8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2342057" y="1439136"/>
            <a:ext cx="1250315" cy="1911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405765" algn="l"/>
              </a:tabLst>
            </a:pPr>
            <a:r>
              <a:rPr dirty="0" sz="1000" spc="-114">
                <a:latin typeface="Lucida Sans Unicode"/>
                <a:cs typeface="Lucida Sans Unicode"/>
              </a:rPr>
              <a:t>⇐</a:t>
            </a:r>
            <a:r>
              <a:rPr dirty="0" sz="1000" spc="55">
                <a:latin typeface="Lucida Sans Unicode"/>
                <a:cs typeface="Lucida Sans Unicode"/>
              </a:rPr>
              <a:t>⇒</a:t>
            </a:r>
            <a:r>
              <a:rPr dirty="0" sz="1000">
                <a:latin typeface="Lucida Sans Unicode"/>
                <a:cs typeface="Lucida Sans Unicode"/>
              </a:rPr>
              <a:t>	</a:t>
            </a:r>
            <a:r>
              <a:rPr dirty="0" sz="1000" spc="-65" i="1">
                <a:latin typeface="Trebuchet MS"/>
                <a:cs typeface="Trebuchet MS"/>
              </a:rPr>
              <a:t>t</a:t>
            </a:r>
            <a:r>
              <a:rPr dirty="0" sz="1000" i="1">
                <a:latin typeface="Trebuchet MS"/>
                <a:cs typeface="Trebuchet MS"/>
              </a:rPr>
              <a:t> </a:t>
            </a:r>
            <a:r>
              <a:rPr dirty="0" sz="1000" spc="110" i="1">
                <a:latin typeface="Trebuchet MS"/>
                <a:cs typeface="Trebuchet MS"/>
              </a:rPr>
              <a:t> </a:t>
            </a:r>
            <a:r>
              <a:rPr dirty="0" sz="1000" spc="40">
                <a:latin typeface="Tahoma"/>
                <a:cs typeface="Tahoma"/>
              </a:rPr>
              <a:t>+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2</a:t>
            </a:r>
            <a:r>
              <a:rPr dirty="0" sz="1000" spc="-65" i="1">
                <a:latin typeface="Trebuchet MS"/>
                <a:cs typeface="Trebuchet MS"/>
              </a:rPr>
              <a:t>t</a:t>
            </a:r>
            <a:r>
              <a:rPr dirty="0" sz="1000" spc="-10" i="1">
                <a:latin typeface="Trebuchet MS"/>
                <a:cs typeface="Trebuchet MS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50">
                <a:latin typeface="Tahoma"/>
                <a:cs typeface="Tahoma"/>
              </a:rPr>
              <a:t>3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0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2790520" y="1415410"/>
            <a:ext cx="73025" cy="114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-80">
                <a:latin typeface="Lucida Sans Unicode"/>
                <a:cs typeface="Lucida Sans Unicode"/>
              </a:rPr>
              <a:t>2</a:t>
            </a:r>
            <a:endParaRPr sz="700">
              <a:latin typeface="Lucida Sans Unicode"/>
              <a:cs typeface="Lucida Sans Unicode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156006" y="1752966"/>
            <a:ext cx="107569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5">
                <a:latin typeface="Tahoma"/>
                <a:cs typeface="Tahoma"/>
              </a:rPr>
              <a:t>che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ha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p</a:t>
            </a:r>
            <a:r>
              <a:rPr dirty="0" sz="1000" spc="-55">
                <a:latin typeface="Tahoma"/>
                <a:cs typeface="Tahoma"/>
              </a:rPr>
              <a:t>er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soluzioni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1488173" y="2032216"/>
            <a:ext cx="344805" cy="0"/>
          </a:xfrm>
          <a:custGeom>
            <a:avLst/>
            <a:gdLst/>
            <a:ahLst/>
            <a:cxnLst/>
            <a:rect l="l" t="t" r="r" b="b"/>
            <a:pathLst>
              <a:path w="344805" h="0">
                <a:moveTo>
                  <a:pt x="0" y="0"/>
                </a:moveTo>
                <a:lnTo>
                  <a:pt x="344424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1066431" y="2188806"/>
            <a:ext cx="766445" cy="0"/>
          </a:xfrm>
          <a:custGeom>
            <a:avLst/>
            <a:gdLst/>
            <a:ahLst/>
            <a:cxnLst/>
            <a:rect l="l" t="t" r="r" b="b"/>
            <a:pathLst>
              <a:path w="766444" h="0">
                <a:moveTo>
                  <a:pt x="0" y="0"/>
                </a:moveTo>
                <a:lnTo>
                  <a:pt x="76617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 txBox="1"/>
          <p:nvPr/>
        </p:nvSpPr>
        <p:spPr>
          <a:xfrm>
            <a:off x="113830" y="2065627"/>
            <a:ext cx="1063625" cy="51308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592455">
              <a:lnSpc>
                <a:spcPct val="100000"/>
              </a:lnSpc>
            </a:pPr>
            <a:r>
              <a:rPr dirty="0" baseline="8333" sz="1500" spc="-97" i="1">
                <a:latin typeface="Trebuchet MS"/>
                <a:cs typeface="Trebuchet MS"/>
              </a:rPr>
              <a:t>t</a:t>
            </a:r>
            <a:r>
              <a:rPr dirty="0" sz="700" spc="-80">
                <a:latin typeface="Lucida Sans Unicode"/>
                <a:cs typeface="Lucida Sans Unicode"/>
              </a:rPr>
              <a:t>1</a:t>
            </a:r>
            <a:r>
              <a:rPr dirty="0" sz="700" spc="10" i="1">
                <a:latin typeface="Lucida Sans"/>
                <a:cs typeface="Lucida Sans"/>
              </a:rPr>
              <a:t>,</a:t>
            </a:r>
            <a:r>
              <a:rPr dirty="0" sz="700" spc="-80">
                <a:latin typeface="Lucida Sans Unicode"/>
                <a:cs typeface="Lucida Sans Unicode"/>
              </a:rPr>
              <a:t>2</a:t>
            </a:r>
            <a:r>
              <a:rPr dirty="0" sz="700" spc="105">
                <a:latin typeface="Lucida Sans Unicode"/>
                <a:cs typeface="Lucida Sans Unicode"/>
              </a:rPr>
              <a:t> </a:t>
            </a:r>
            <a:r>
              <a:rPr dirty="0" baseline="8333" sz="1500" spc="60">
                <a:latin typeface="Tahoma"/>
                <a:cs typeface="Tahoma"/>
              </a:rPr>
              <a:t>=</a:t>
            </a:r>
            <a:r>
              <a:rPr dirty="0" baseline="8333" sz="1500" spc="120">
                <a:latin typeface="Tahoma"/>
                <a:cs typeface="Tahoma"/>
              </a:rPr>
              <a:t> </a:t>
            </a:r>
            <a:r>
              <a:rPr dirty="0" baseline="44444" sz="1500" spc="-37">
                <a:latin typeface="Lucida Sans Unicode"/>
                <a:cs typeface="Lucida Sans Unicode"/>
              </a:rPr>
              <a:t>−</a:t>
            </a:r>
            <a:endParaRPr baseline="44444" sz="1500">
              <a:latin typeface="Lucida Sans Unicode"/>
              <a:cs typeface="Lucida Sans Unicode"/>
            </a:endParaRPr>
          </a:p>
          <a:p>
            <a:pPr marL="12700">
              <a:lnSpc>
                <a:spcPct val="100000"/>
              </a:lnSpc>
              <a:spcBef>
                <a:spcPts val="1120"/>
              </a:spcBef>
            </a:pPr>
            <a:r>
              <a:rPr dirty="0" sz="1000" spc="5">
                <a:latin typeface="Tahoma"/>
                <a:cs typeface="Tahoma"/>
              </a:rPr>
              <a:t>All</a:t>
            </a:r>
            <a:r>
              <a:rPr dirty="0" sz="1000" spc="-20">
                <a:latin typeface="Tahoma"/>
                <a:cs typeface="Tahoma"/>
              </a:rPr>
              <a:t>o</a:t>
            </a:r>
            <a:r>
              <a:rPr dirty="0" sz="1000" spc="-40">
                <a:latin typeface="Tahoma"/>
                <a:cs typeface="Tahoma"/>
              </a:rPr>
              <a:t>ra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si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ha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1152131" y="1965526"/>
            <a:ext cx="693420" cy="2520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0">
                <a:latin typeface="Tahoma"/>
                <a:cs typeface="Tahoma"/>
              </a:rPr>
              <a:t>2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±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baseline="44444" sz="1500" spc="22">
                <a:latin typeface="Lucida Sans Unicode"/>
                <a:cs typeface="Lucida Sans Unicode"/>
              </a:rPr>
              <a:t>√</a:t>
            </a:r>
            <a:r>
              <a:rPr dirty="0" sz="1000" spc="-50">
                <a:latin typeface="Tahoma"/>
                <a:cs typeface="Tahoma"/>
              </a:rPr>
              <a:t>4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40">
                <a:latin typeface="Tahoma"/>
                <a:cs typeface="Tahoma"/>
              </a:rPr>
              <a:t>+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12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1405191" y="2199358"/>
            <a:ext cx="8890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0">
                <a:latin typeface="Tahoma"/>
                <a:cs typeface="Tahoma"/>
              </a:rPr>
              <a:t>2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1870240" y="2112566"/>
            <a:ext cx="904240" cy="1911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687070" algn="l"/>
              </a:tabLst>
            </a:pP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50">
                <a:latin typeface="Tahoma"/>
                <a:cs typeface="Tahoma"/>
              </a:rPr>
              <a:t>1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±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50">
                <a:latin typeface="Tahoma"/>
                <a:cs typeface="Tahoma"/>
              </a:rPr>
              <a:t>2</a:t>
            </a:r>
            <a:r>
              <a:rPr dirty="0" sz="1000">
                <a:latin typeface="Tahoma"/>
                <a:cs typeface="Tahoma"/>
              </a:rPr>
              <a:t>	</a:t>
            </a:r>
            <a:r>
              <a:rPr dirty="0" sz="1000" spc="-130">
                <a:latin typeface="Tahoma"/>
                <a:cs typeface="Tahoma"/>
              </a:rPr>
              <a:t>=</a:t>
            </a:r>
            <a:r>
              <a:rPr dirty="0" sz="1000" spc="55">
                <a:latin typeface="Lucida Sans Unicode"/>
                <a:cs typeface="Lucida Sans Unicode"/>
              </a:rPr>
              <a:t>⇒</a:t>
            </a:r>
            <a:endParaRPr sz="1000">
              <a:latin typeface="Lucida Sans Unicode"/>
              <a:cs typeface="Lucida Sans Unicode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2910560" y="2112566"/>
            <a:ext cx="1003935" cy="1911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65" i="1">
                <a:latin typeface="Trebuchet MS"/>
                <a:cs typeface="Trebuchet MS"/>
              </a:rPr>
              <a:t>t</a:t>
            </a:r>
            <a:r>
              <a:rPr dirty="0" baseline="-11904" sz="1050" spc="-120">
                <a:latin typeface="Lucida Sans Unicode"/>
                <a:cs typeface="Lucida Sans Unicode"/>
              </a:rPr>
              <a:t>1</a:t>
            </a:r>
            <a:r>
              <a:rPr dirty="0" baseline="-11904" sz="1050" spc="157">
                <a:latin typeface="Lucida Sans Unicode"/>
                <a:cs typeface="Lucida Sans Unicode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1</a:t>
            </a:r>
            <a:r>
              <a:rPr dirty="0" sz="1000">
                <a:latin typeface="Tahoma"/>
                <a:cs typeface="Tahoma"/>
              </a:rPr>
              <a:t> </a:t>
            </a:r>
            <a:r>
              <a:rPr dirty="0" sz="1000" spc="-130">
                <a:latin typeface="Tahoma"/>
                <a:cs typeface="Tahoma"/>
              </a:rPr>
              <a:t> 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>
                <a:latin typeface="Tahoma"/>
                <a:cs typeface="Tahoma"/>
              </a:rPr>
              <a:t> </a:t>
            </a:r>
            <a:r>
              <a:rPr dirty="0" sz="1000" spc="-130">
                <a:latin typeface="Tahoma"/>
                <a:cs typeface="Tahoma"/>
              </a:rPr>
              <a:t> </a:t>
            </a:r>
            <a:r>
              <a:rPr dirty="0" sz="1000" spc="-65" i="1">
                <a:latin typeface="Trebuchet MS"/>
                <a:cs typeface="Trebuchet MS"/>
              </a:rPr>
              <a:t>t</a:t>
            </a:r>
            <a:r>
              <a:rPr dirty="0" baseline="-11904" sz="1050" spc="-120">
                <a:latin typeface="Lucida Sans Unicode"/>
                <a:cs typeface="Lucida Sans Unicode"/>
              </a:rPr>
              <a:t>2</a:t>
            </a:r>
            <a:r>
              <a:rPr dirty="0" baseline="-11904" sz="1050" spc="157">
                <a:latin typeface="Lucida Sans Unicode"/>
                <a:cs typeface="Lucida Sans Unicode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50">
                <a:latin typeface="Tahoma"/>
                <a:cs typeface="Tahoma"/>
              </a:rPr>
              <a:t>3</a:t>
            </a:r>
            <a:r>
              <a:rPr dirty="0" sz="1000" spc="-95" i="1">
                <a:latin typeface="Verdana"/>
                <a:cs typeface="Verdana"/>
              </a:rPr>
              <a:t>.</a:t>
            </a:r>
            <a:endParaRPr sz="1000">
              <a:latin typeface="Verdana"/>
              <a:cs typeface="Verdana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1686191" y="2554499"/>
            <a:ext cx="378460" cy="1758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0">
                <a:latin typeface="Tahoma"/>
                <a:cs typeface="Tahoma"/>
              </a:rPr>
              <a:t>3</a:t>
            </a:r>
            <a:r>
              <a:rPr dirty="0" baseline="31746" sz="1050" spc="-22" i="1">
                <a:latin typeface="Trebuchet MS"/>
                <a:cs typeface="Trebuchet MS"/>
              </a:rPr>
              <a:t>x</a:t>
            </a:r>
            <a:r>
              <a:rPr dirty="0" baseline="31746" sz="1050" spc="-22" i="1">
                <a:latin typeface="Trebuchet MS"/>
                <a:cs typeface="Trebuchet MS"/>
              </a:rPr>
              <a:t> </a:t>
            </a:r>
            <a:r>
              <a:rPr dirty="0" baseline="31746" sz="1050" spc="-52" i="1">
                <a:latin typeface="Trebuchet MS"/>
                <a:cs typeface="Trebuchet MS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1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2200871" y="2578224"/>
            <a:ext cx="721360" cy="1911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405765" algn="l"/>
              </a:tabLst>
            </a:pPr>
            <a:r>
              <a:rPr dirty="0" sz="1000" spc="-114">
                <a:latin typeface="Lucida Sans Unicode"/>
                <a:cs typeface="Lucida Sans Unicode"/>
              </a:rPr>
              <a:t>⇐</a:t>
            </a:r>
            <a:r>
              <a:rPr dirty="0" sz="1000" spc="55">
                <a:latin typeface="Lucida Sans Unicode"/>
                <a:cs typeface="Lucida Sans Unicode"/>
              </a:rPr>
              <a:t>⇒</a:t>
            </a:r>
            <a:r>
              <a:rPr dirty="0" sz="1000">
                <a:latin typeface="Lucida Sans Unicode"/>
                <a:cs typeface="Lucida Sans Unicode"/>
              </a:rPr>
              <a:t>	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65" i="1">
                <a:latin typeface="Trebuchet MS"/>
                <a:cs typeface="Trebuchet MS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0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113830" y="2782235"/>
            <a:ext cx="3722370" cy="4038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670560">
              <a:lnSpc>
                <a:spcPct val="100000"/>
              </a:lnSpc>
              <a:tabLst>
                <a:tab pos="3195955" algn="l"/>
              </a:tabLst>
            </a:pPr>
            <a:r>
              <a:rPr dirty="0" sz="1000" spc="-50">
                <a:latin typeface="Tahoma"/>
                <a:cs typeface="Tahoma"/>
              </a:rPr>
              <a:t>3</a:t>
            </a:r>
            <a:r>
              <a:rPr dirty="0" baseline="31746" sz="1050" spc="-22" i="1">
                <a:latin typeface="Trebuchet MS"/>
                <a:cs typeface="Trebuchet MS"/>
              </a:rPr>
              <a:t>x</a:t>
            </a:r>
            <a:r>
              <a:rPr dirty="0" baseline="31746" sz="1050" spc="-22" i="1">
                <a:latin typeface="Trebuchet MS"/>
                <a:cs typeface="Trebuchet MS"/>
              </a:rPr>
              <a:t> </a:t>
            </a:r>
            <a:r>
              <a:rPr dirty="0" baseline="31746" sz="1050" spc="-52" i="1">
                <a:latin typeface="Trebuchet MS"/>
                <a:cs typeface="Trebuchet MS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50">
                <a:latin typeface="Tahoma"/>
                <a:cs typeface="Tahoma"/>
              </a:rPr>
              <a:t>3</a:t>
            </a:r>
            <a:r>
              <a:rPr dirty="0" sz="1000">
                <a:latin typeface="Tahoma"/>
                <a:cs typeface="Tahoma"/>
              </a:rPr>
              <a:t>  </a:t>
            </a:r>
            <a:r>
              <a:rPr dirty="0" sz="1000" spc="5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non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ha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soluzioni</a:t>
            </a:r>
            <a:r>
              <a:rPr dirty="0" sz="1000">
                <a:latin typeface="Tahoma"/>
                <a:cs typeface="Tahoma"/>
              </a:rPr>
              <a:t>  </a:t>
            </a:r>
            <a:r>
              <a:rPr dirty="0" sz="1000" spc="60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(in</a:t>
            </a:r>
            <a:r>
              <a:rPr dirty="0" sz="1000" spc="-20">
                <a:latin typeface="Tahoma"/>
                <a:cs typeface="Tahoma"/>
              </a:rPr>
              <a:t>f</a:t>
            </a:r>
            <a:r>
              <a:rPr dirty="0" sz="1000">
                <a:latin typeface="Tahoma"/>
                <a:cs typeface="Tahoma"/>
              </a:rPr>
              <a:t>atti </a:t>
            </a:r>
            <a:r>
              <a:rPr dirty="0" sz="1000" spc="-13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3</a:t>
            </a:r>
            <a:r>
              <a:rPr dirty="0" baseline="31746" sz="1050" spc="-22" i="1">
                <a:latin typeface="Trebuchet MS"/>
                <a:cs typeface="Trebuchet MS"/>
              </a:rPr>
              <a:t>x</a:t>
            </a:r>
            <a:r>
              <a:rPr dirty="0" baseline="31746" sz="1050" i="1">
                <a:latin typeface="Trebuchet MS"/>
                <a:cs typeface="Trebuchet MS"/>
              </a:rPr>
              <a:t> </a:t>
            </a:r>
            <a:r>
              <a:rPr dirty="0" baseline="31746" sz="1050" spc="-52" i="1">
                <a:latin typeface="Trebuchet MS"/>
                <a:cs typeface="Trebuchet MS"/>
              </a:rPr>
              <a:t> </a:t>
            </a:r>
            <a:r>
              <a:rPr dirty="0" sz="1000" spc="-50" i="1">
                <a:latin typeface="Verdana"/>
                <a:cs typeface="Verdana"/>
              </a:rPr>
              <a:t>&gt;</a:t>
            </a:r>
            <a:r>
              <a:rPr dirty="0" sz="1000" spc="-75" i="1">
                <a:latin typeface="Verdana"/>
                <a:cs typeface="Verdana"/>
              </a:rPr>
              <a:t> </a:t>
            </a:r>
            <a:r>
              <a:rPr dirty="0" sz="1000" spc="-50">
                <a:latin typeface="Tahoma"/>
                <a:cs typeface="Tahoma"/>
              </a:rPr>
              <a:t>0</a:t>
            </a:r>
            <a:r>
              <a:rPr dirty="0" sz="1000" spc="-95" i="1">
                <a:latin typeface="Verdana"/>
                <a:cs typeface="Verdana"/>
              </a:rPr>
              <a:t>,</a:t>
            </a:r>
            <a:r>
              <a:rPr dirty="0" sz="1000" i="1">
                <a:latin typeface="Verdana"/>
                <a:cs typeface="Verdana"/>
              </a:rPr>
              <a:t>	</a:t>
            </a:r>
            <a:r>
              <a:rPr dirty="0" sz="1000" spc="-340">
                <a:latin typeface="Lucida Sans Unicode"/>
                <a:cs typeface="Lucida Sans Unicode"/>
              </a:rPr>
              <a:t>∀</a:t>
            </a:r>
            <a:r>
              <a:rPr dirty="0" sz="1000" spc="15">
                <a:latin typeface="Lucida Sans Unicode"/>
                <a:cs typeface="Lucida Sans Unicode"/>
              </a:rPr>
              <a:t> 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65" i="1">
                <a:latin typeface="Trebuchet MS"/>
                <a:cs typeface="Trebuchet MS"/>
              </a:rPr>
              <a:t> </a:t>
            </a:r>
            <a:r>
              <a:rPr dirty="0" sz="1000" spc="-140">
                <a:latin typeface="Lucida Sans Unicode"/>
                <a:cs typeface="Lucida Sans Unicode"/>
              </a:rPr>
              <a:t>∈</a:t>
            </a:r>
            <a:r>
              <a:rPr dirty="0" sz="1000" spc="-40">
                <a:latin typeface="Lucida Sans Unicode"/>
                <a:cs typeface="Lucida Sans Unicode"/>
              </a:rPr>
              <a:t> </a:t>
            </a:r>
            <a:r>
              <a:rPr dirty="0" sz="1000" spc="-10">
                <a:latin typeface="Arial"/>
                <a:cs typeface="Arial"/>
              </a:rPr>
              <a:t>R</a:t>
            </a:r>
            <a:r>
              <a:rPr dirty="0" sz="1000">
                <a:latin typeface="Tahoma"/>
                <a:cs typeface="Tahoma"/>
              </a:rPr>
              <a:t>)</a:t>
            </a:r>
            <a:r>
              <a:rPr dirty="0" sz="1000" spc="-95" i="1">
                <a:latin typeface="Verdana"/>
                <a:cs typeface="Verdana"/>
              </a:rPr>
              <a:t>.</a:t>
            </a:r>
            <a:endParaRPr sz="10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590"/>
              </a:spcBef>
            </a:pPr>
            <a:r>
              <a:rPr dirty="0" sz="1000" spc="-25">
                <a:latin typeface="Tahoma"/>
                <a:cs typeface="Tahoma"/>
              </a:rPr>
              <a:t>Una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soluzione:</a:t>
            </a:r>
            <a:r>
              <a:rPr dirty="0" sz="1000" spc="130">
                <a:latin typeface="Tahoma"/>
                <a:cs typeface="Tahoma"/>
              </a:rPr>
              <a:t> </a:t>
            </a:r>
            <a:r>
              <a:rPr dirty="0" sz="1000" spc="-45" i="1">
                <a:solidFill>
                  <a:srgbClr val="FF0000"/>
                </a:solidFill>
                <a:latin typeface="Trebuchet MS"/>
                <a:cs typeface="Trebuchet MS"/>
              </a:rPr>
              <a:t>x</a:t>
            </a:r>
            <a:r>
              <a:rPr dirty="0" sz="1000" spc="65" i="1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dirty="0" sz="1000" spc="40">
                <a:solidFill>
                  <a:srgbClr val="FF0000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0</a:t>
            </a:r>
            <a:r>
              <a:rPr dirty="0" sz="1000" spc="-30">
                <a:latin typeface="Tahoma"/>
                <a:cs typeface="Tahoma"/>
              </a:rPr>
              <a:t>.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35" name="object 35"/>
          <p:cNvSpPr/>
          <p:nvPr/>
        </p:nvSpPr>
        <p:spPr>
          <a:xfrm>
            <a:off x="0" y="3364623"/>
            <a:ext cx="1383030" cy="91440"/>
          </a:xfrm>
          <a:custGeom>
            <a:avLst/>
            <a:gdLst/>
            <a:ahLst/>
            <a:cxnLst/>
            <a:rect l="l" t="t" r="r" b="b"/>
            <a:pathLst>
              <a:path w="1383030" h="91439">
                <a:moveTo>
                  <a:pt x="0" y="91376"/>
                </a:moveTo>
                <a:lnTo>
                  <a:pt x="1382420" y="91376"/>
                </a:lnTo>
                <a:lnTo>
                  <a:pt x="1382420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/>
          <p:nvPr/>
        </p:nvSpPr>
        <p:spPr>
          <a:xfrm>
            <a:off x="1382420" y="3364623"/>
            <a:ext cx="1935480" cy="91440"/>
          </a:xfrm>
          <a:custGeom>
            <a:avLst/>
            <a:gdLst/>
            <a:ahLst/>
            <a:cxnLst/>
            <a:rect l="l" t="t" r="r" b="b"/>
            <a:pathLst>
              <a:path w="1935479" h="91439">
                <a:moveTo>
                  <a:pt x="0" y="91376"/>
                </a:moveTo>
                <a:lnTo>
                  <a:pt x="1935352" y="91376"/>
                </a:lnTo>
                <a:lnTo>
                  <a:pt x="1935352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/>
          <p:nvPr/>
        </p:nvSpPr>
        <p:spPr>
          <a:xfrm>
            <a:off x="3317760" y="3364623"/>
            <a:ext cx="829944" cy="91440"/>
          </a:xfrm>
          <a:custGeom>
            <a:avLst/>
            <a:gdLst/>
            <a:ahLst/>
            <a:cxnLst/>
            <a:rect l="l" t="t" r="r" b="b"/>
            <a:pathLst>
              <a:path w="829945" h="91439">
                <a:moveTo>
                  <a:pt x="0" y="91376"/>
                </a:moveTo>
                <a:lnTo>
                  <a:pt x="829411" y="91376"/>
                </a:lnTo>
                <a:lnTo>
                  <a:pt x="829411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/>
          <p:nvPr/>
        </p:nvSpPr>
        <p:spPr>
          <a:xfrm>
            <a:off x="4147172" y="3364623"/>
            <a:ext cx="461009" cy="91440"/>
          </a:xfrm>
          <a:custGeom>
            <a:avLst/>
            <a:gdLst/>
            <a:ahLst/>
            <a:cxnLst/>
            <a:rect l="l" t="t" r="r" b="b"/>
            <a:pathLst>
              <a:path w="461010" h="91439">
                <a:moveTo>
                  <a:pt x="0" y="91376"/>
                </a:moveTo>
                <a:lnTo>
                  <a:pt x="460832" y="91376"/>
                </a:lnTo>
                <a:lnTo>
                  <a:pt x="46083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Agnese</a:t>
            </a:r>
            <a:r>
              <a:rPr dirty="0" spc="15"/>
              <a:t> </a:t>
            </a:r>
            <a:r>
              <a:rPr dirty="0" spc="-10"/>
              <a:t>Di</a:t>
            </a:r>
            <a:r>
              <a:rPr dirty="0" spc="15"/>
              <a:t> </a:t>
            </a:r>
            <a:r>
              <a:rPr dirty="0" spc="-30"/>
              <a:t>Castro</a:t>
            </a:r>
          </a:p>
        </p:txBody>
      </p:sp>
      <p:sp>
        <p:nvSpPr>
          <p:cNvPr id="40" name="object 40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0"/>
              <a:t>Es</a:t>
            </a:r>
            <a:r>
              <a:rPr dirty="0" spc="-5"/>
              <a:t>p</a:t>
            </a:r>
            <a:r>
              <a:rPr dirty="0" spc="-40"/>
              <a:t>onenziale</a:t>
            </a:r>
            <a:r>
              <a:rPr dirty="0" spc="15"/>
              <a:t> </a:t>
            </a:r>
            <a:r>
              <a:rPr dirty="0" spc="50"/>
              <a:t>&amp;</a:t>
            </a:r>
            <a:r>
              <a:rPr dirty="0" spc="15"/>
              <a:t> </a:t>
            </a:r>
            <a:r>
              <a:rPr dirty="0" spc="-25"/>
              <a:t>Log</a:t>
            </a:r>
            <a:r>
              <a:rPr dirty="0" spc="-40"/>
              <a:t>a</a:t>
            </a:r>
            <a:r>
              <a:rPr dirty="0" spc="-25"/>
              <a:t>ritmo:</a:t>
            </a:r>
            <a:r>
              <a:rPr dirty="0" spc="75"/>
              <a:t> </a:t>
            </a:r>
            <a:r>
              <a:rPr dirty="0" spc="-45"/>
              <a:t>p</a:t>
            </a:r>
            <a:r>
              <a:rPr dirty="0" spc="-40"/>
              <a:t>a</a:t>
            </a:r>
            <a:r>
              <a:rPr dirty="0" spc="-25"/>
              <a:t>rte</a:t>
            </a:r>
            <a:r>
              <a:rPr dirty="0" spc="15"/>
              <a:t> </a:t>
            </a:r>
            <a:r>
              <a:rPr dirty="0" spc="-55"/>
              <a:t>3</a:t>
            </a:r>
          </a:p>
        </p:txBody>
      </p:sp>
      <p:sp>
        <p:nvSpPr>
          <p:cNvPr id="41" name="object 41"/>
          <p:cNvSpPr txBox="1"/>
          <p:nvPr/>
        </p:nvSpPr>
        <p:spPr>
          <a:xfrm>
            <a:off x="3458971" y="3367563"/>
            <a:ext cx="54737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25">
                <a:solidFill>
                  <a:srgbClr val="7A0000"/>
                </a:solidFill>
                <a:latin typeface="Lucida Sans Unicode"/>
                <a:cs typeface="Lucida Sans Unicode"/>
              </a:rPr>
              <a:t>Unitelma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Sapienza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4280865" y="3367563"/>
            <a:ext cx="19367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5">
                <a:solidFill>
                  <a:srgbClr val="FFFFFF"/>
                </a:solidFill>
                <a:latin typeface="Lucida Sans Unicode"/>
                <a:cs typeface="Lucida Sans Unicode"/>
              </a:rPr>
              <a:t>13/27</a:t>
            </a:r>
            <a:endParaRPr sz="5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49718" y="24034"/>
            <a:ext cx="40449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Esercizi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svolti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113830" y="514458"/>
            <a:ext cx="528955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35" b="1">
                <a:solidFill>
                  <a:srgbClr val="007F00"/>
                </a:solidFill>
                <a:latin typeface="Gill Sans MT"/>
                <a:cs typeface="Gill Sans MT"/>
              </a:rPr>
              <a:t>Esercizio</a:t>
            </a:r>
            <a:endParaRPr sz="1000">
              <a:latin typeface="Gill Sans MT"/>
              <a:cs typeface="Gill Sans MT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75729" y="603604"/>
            <a:ext cx="4456607" cy="10160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0" y="0"/>
            <a:ext cx="4608004" cy="34560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4468835" y="1089913"/>
            <a:ext cx="114301" cy="11430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77330" y="1140714"/>
            <a:ext cx="4304204" cy="635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4532336" y="515831"/>
            <a:ext cx="50800" cy="586782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532336" y="579331"/>
            <a:ext cx="50800" cy="523282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75729" y="686176"/>
            <a:ext cx="4457065" cy="467359"/>
          </a:xfrm>
          <a:custGeom>
            <a:avLst/>
            <a:gdLst/>
            <a:ahLst/>
            <a:cxnLst/>
            <a:rect l="l" t="t" r="r" b="b"/>
            <a:pathLst>
              <a:path w="4457065" h="467359">
                <a:moveTo>
                  <a:pt x="4456606" y="0"/>
                </a:moveTo>
                <a:lnTo>
                  <a:pt x="0" y="0"/>
                </a:lnTo>
                <a:lnTo>
                  <a:pt x="0" y="416437"/>
                </a:lnTo>
                <a:lnTo>
                  <a:pt x="16636" y="453951"/>
                </a:lnTo>
                <a:lnTo>
                  <a:pt x="4405806" y="467237"/>
                </a:lnTo>
                <a:lnTo>
                  <a:pt x="4420049" y="465192"/>
                </a:lnTo>
                <a:lnTo>
                  <a:pt x="4451170" y="439233"/>
                </a:lnTo>
                <a:lnTo>
                  <a:pt x="445660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4532336" y="566631"/>
            <a:ext cx="0" cy="555625"/>
          </a:xfrm>
          <a:custGeom>
            <a:avLst/>
            <a:gdLst/>
            <a:ahLst/>
            <a:cxnLst/>
            <a:rect l="l" t="t" r="r" b="b"/>
            <a:pathLst>
              <a:path w="0" h="555625">
                <a:moveTo>
                  <a:pt x="0" y="555031"/>
                </a:moveTo>
                <a:lnTo>
                  <a:pt x="0" y="0"/>
                </a:lnTo>
              </a:path>
            </a:pathLst>
          </a:custGeom>
          <a:ln w="3175">
            <a:solidFill>
              <a:srgbClr val="7F7F7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4532336" y="553931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AFAFA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4532336" y="541231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CECEC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4532336" y="528531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EFEFE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4532336" y="509481"/>
            <a:ext cx="0" cy="19050"/>
          </a:xfrm>
          <a:custGeom>
            <a:avLst/>
            <a:gdLst/>
            <a:ahLst/>
            <a:cxnLst/>
            <a:rect l="l" t="t" r="r" b="b"/>
            <a:pathLst>
              <a:path w="0" h="19050">
                <a:moveTo>
                  <a:pt x="0" y="19050"/>
                </a:moveTo>
                <a:lnTo>
                  <a:pt x="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 txBox="1"/>
          <p:nvPr/>
        </p:nvSpPr>
        <p:spPr>
          <a:xfrm>
            <a:off x="113830" y="704174"/>
            <a:ext cx="2759075" cy="4394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40">
                <a:latin typeface="Tahoma"/>
                <a:cs typeface="Tahoma"/>
              </a:rPr>
              <a:t>Risolvere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la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60">
                <a:latin typeface="Tahoma"/>
                <a:cs typeface="Tahoma"/>
              </a:rPr>
              <a:t>seguente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equazione:</a:t>
            </a:r>
            <a:endParaRPr sz="10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14"/>
              </a:spcBef>
            </a:pPr>
            <a:endParaRPr sz="850">
              <a:latin typeface="Times New Roman"/>
              <a:cs typeface="Times New Roman"/>
            </a:endParaRPr>
          </a:p>
          <a:p>
            <a:pPr marL="1633855">
              <a:lnSpc>
                <a:spcPts val="875"/>
              </a:lnSpc>
            </a:pP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lo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g</a:t>
            </a:r>
            <a:r>
              <a:rPr dirty="0" baseline="35714" sz="1050" spc="-120">
                <a:solidFill>
                  <a:srgbClr val="0000FF"/>
                </a:solidFill>
                <a:latin typeface="Lucida Sans Unicode"/>
                <a:cs typeface="Lucida Sans Unicode"/>
              </a:rPr>
              <a:t>2</a:t>
            </a:r>
            <a:r>
              <a:rPr dirty="0" baseline="35714" sz="1050" spc="-1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45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r>
              <a:rPr dirty="0" sz="1000" spc="10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+</a:t>
            </a:r>
            <a:r>
              <a:rPr dirty="0" sz="1000" spc="-95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3</a:t>
            </a:r>
            <a:r>
              <a:rPr dirty="0" sz="1000" spc="-15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35">
                <a:solidFill>
                  <a:srgbClr val="0000FF"/>
                </a:solidFill>
                <a:latin typeface="Tahoma"/>
                <a:cs typeface="Tahoma"/>
              </a:rPr>
              <a:t>log</a:t>
            </a:r>
            <a:r>
              <a:rPr dirty="0" sz="100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45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r>
              <a:rPr dirty="0" sz="1000" spc="65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55">
                <a:solidFill>
                  <a:srgbClr val="0000FF"/>
                </a:solidFill>
                <a:latin typeface="Tahoma"/>
                <a:cs typeface="Tahoma"/>
              </a:rPr>
              <a:t>4</a:t>
            </a:r>
            <a:r>
              <a:rPr dirty="0" sz="1000" spc="-95" i="1">
                <a:latin typeface="Verdana"/>
                <a:cs typeface="Verdana"/>
              </a:rPr>
              <a:t>.</a:t>
            </a:r>
            <a:endParaRPr sz="1000">
              <a:latin typeface="Verdana"/>
              <a:cs typeface="Verdana"/>
            </a:endParaRPr>
          </a:p>
          <a:p>
            <a:pPr marL="1792605">
              <a:lnSpc>
                <a:spcPts val="515"/>
              </a:lnSpc>
              <a:tabLst>
                <a:tab pos="2334260" algn="l"/>
              </a:tabLst>
            </a:pPr>
            <a:r>
              <a:rPr dirty="0" sz="700" spc="-80">
                <a:solidFill>
                  <a:srgbClr val="0000FF"/>
                </a:solidFill>
                <a:latin typeface="Lucida Sans Unicode"/>
                <a:cs typeface="Lucida Sans Unicode"/>
              </a:rPr>
              <a:t>4</a:t>
            </a:r>
            <a:r>
              <a:rPr dirty="0" sz="700" spc="-80">
                <a:solidFill>
                  <a:srgbClr val="0000FF"/>
                </a:solidFill>
                <a:latin typeface="Lucida Sans Unicode"/>
                <a:cs typeface="Lucida Sans Unicode"/>
              </a:rPr>
              <a:t>	</a:t>
            </a:r>
            <a:r>
              <a:rPr dirty="0" sz="700" spc="-80">
                <a:solidFill>
                  <a:srgbClr val="0000FF"/>
                </a:solidFill>
                <a:latin typeface="Lucida Sans Unicode"/>
                <a:cs typeface="Lucida Sans Unicode"/>
              </a:rPr>
              <a:t>4</a:t>
            </a:r>
            <a:endParaRPr sz="700">
              <a:latin typeface="Lucida Sans Unicode"/>
              <a:cs typeface="Lucida Sans Unicode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0" y="3364623"/>
            <a:ext cx="1383030" cy="91440"/>
          </a:xfrm>
          <a:custGeom>
            <a:avLst/>
            <a:gdLst/>
            <a:ahLst/>
            <a:cxnLst/>
            <a:rect l="l" t="t" r="r" b="b"/>
            <a:pathLst>
              <a:path w="1383030" h="91439">
                <a:moveTo>
                  <a:pt x="0" y="91376"/>
                </a:moveTo>
                <a:lnTo>
                  <a:pt x="1382420" y="91376"/>
                </a:lnTo>
                <a:lnTo>
                  <a:pt x="1382420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1382420" y="3364623"/>
            <a:ext cx="1935480" cy="91440"/>
          </a:xfrm>
          <a:custGeom>
            <a:avLst/>
            <a:gdLst/>
            <a:ahLst/>
            <a:cxnLst/>
            <a:rect l="l" t="t" r="r" b="b"/>
            <a:pathLst>
              <a:path w="1935479" h="91439">
                <a:moveTo>
                  <a:pt x="0" y="91376"/>
                </a:moveTo>
                <a:lnTo>
                  <a:pt x="1935352" y="91376"/>
                </a:lnTo>
                <a:lnTo>
                  <a:pt x="1935352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3317760" y="3364623"/>
            <a:ext cx="829944" cy="91440"/>
          </a:xfrm>
          <a:custGeom>
            <a:avLst/>
            <a:gdLst/>
            <a:ahLst/>
            <a:cxnLst/>
            <a:rect l="l" t="t" r="r" b="b"/>
            <a:pathLst>
              <a:path w="829945" h="91439">
                <a:moveTo>
                  <a:pt x="0" y="91376"/>
                </a:moveTo>
                <a:lnTo>
                  <a:pt x="829411" y="91376"/>
                </a:lnTo>
                <a:lnTo>
                  <a:pt x="829411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4147172" y="3364623"/>
            <a:ext cx="461009" cy="91440"/>
          </a:xfrm>
          <a:custGeom>
            <a:avLst/>
            <a:gdLst/>
            <a:ahLst/>
            <a:cxnLst/>
            <a:rect l="l" t="t" r="r" b="b"/>
            <a:pathLst>
              <a:path w="461010" h="91439">
                <a:moveTo>
                  <a:pt x="0" y="91376"/>
                </a:moveTo>
                <a:lnTo>
                  <a:pt x="460832" y="91376"/>
                </a:lnTo>
                <a:lnTo>
                  <a:pt x="46083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Agnese</a:t>
            </a:r>
            <a:r>
              <a:rPr dirty="0" spc="15"/>
              <a:t> </a:t>
            </a:r>
            <a:r>
              <a:rPr dirty="0" spc="-10"/>
              <a:t>Di</a:t>
            </a:r>
            <a:r>
              <a:rPr dirty="0" spc="15"/>
              <a:t> </a:t>
            </a:r>
            <a:r>
              <a:rPr dirty="0" spc="-30"/>
              <a:t>Castro</a:t>
            </a:r>
          </a:p>
        </p:txBody>
      </p:sp>
      <p:sp>
        <p:nvSpPr>
          <p:cNvPr id="23" name="object 23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0"/>
              <a:t>Es</a:t>
            </a:r>
            <a:r>
              <a:rPr dirty="0" spc="-5"/>
              <a:t>p</a:t>
            </a:r>
            <a:r>
              <a:rPr dirty="0" spc="-40"/>
              <a:t>onenziale</a:t>
            </a:r>
            <a:r>
              <a:rPr dirty="0" spc="15"/>
              <a:t> </a:t>
            </a:r>
            <a:r>
              <a:rPr dirty="0" spc="50"/>
              <a:t>&amp;</a:t>
            </a:r>
            <a:r>
              <a:rPr dirty="0" spc="15"/>
              <a:t> </a:t>
            </a:r>
            <a:r>
              <a:rPr dirty="0" spc="-25"/>
              <a:t>Log</a:t>
            </a:r>
            <a:r>
              <a:rPr dirty="0" spc="-40"/>
              <a:t>a</a:t>
            </a:r>
            <a:r>
              <a:rPr dirty="0" spc="-25"/>
              <a:t>ritmo:</a:t>
            </a:r>
            <a:r>
              <a:rPr dirty="0" spc="75"/>
              <a:t> </a:t>
            </a:r>
            <a:r>
              <a:rPr dirty="0" spc="-35"/>
              <a:t>p</a:t>
            </a:r>
            <a:r>
              <a:rPr dirty="0" spc="-50"/>
              <a:t>a</a:t>
            </a:r>
            <a:r>
              <a:rPr dirty="0" spc="-25"/>
              <a:t>rte</a:t>
            </a:r>
            <a:r>
              <a:rPr dirty="0" spc="15"/>
              <a:t> </a:t>
            </a:r>
            <a:r>
              <a:rPr dirty="0" spc="-55"/>
              <a:t>3</a:t>
            </a:r>
          </a:p>
        </p:txBody>
      </p:sp>
      <p:sp>
        <p:nvSpPr>
          <p:cNvPr id="24" name="object 24"/>
          <p:cNvSpPr txBox="1"/>
          <p:nvPr/>
        </p:nvSpPr>
        <p:spPr>
          <a:xfrm>
            <a:off x="3458971" y="3367563"/>
            <a:ext cx="54737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25">
                <a:solidFill>
                  <a:srgbClr val="7A0000"/>
                </a:solidFill>
                <a:latin typeface="Lucida Sans Unicode"/>
                <a:cs typeface="Lucida Sans Unicode"/>
              </a:rPr>
              <a:t>Unitelma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Sapienza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4280865" y="3367563"/>
            <a:ext cx="19367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5">
                <a:solidFill>
                  <a:srgbClr val="FFFFFF"/>
                </a:solidFill>
                <a:latin typeface="Lucida Sans Unicode"/>
                <a:cs typeface="Lucida Sans Unicode"/>
              </a:rPr>
              <a:t>14/27</a:t>
            </a:r>
            <a:endParaRPr sz="5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49718" y="24034"/>
            <a:ext cx="40449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Esercizi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svolti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113830" y="514458"/>
            <a:ext cx="528955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35" b="1">
                <a:solidFill>
                  <a:srgbClr val="007F00"/>
                </a:solidFill>
                <a:latin typeface="Gill Sans MT"/>
                <a:cs typeface="Gill Sans MT"/>
              </a:rPr>
              <a:t>Esercizio</a:t>
            </a:r>
            <a:endParaRPr sz="1000">
              <a:latin typeface="Gill Sans MT"/>
              <a:cs typeface="Gill Sans MT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75729" y="603604"/>
            <a:ext cx="4456607" cy="10160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0" y="0"/>
            <a:ext cx="4608004" cy="34560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4468835" y="1089913"/>
            <a:ext cx="114301" cy="11430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77330" y="1140714"/>
            <a:ext cx="4304204" cy="635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4532336" y="515831"/>
            <a:ext cx="50800" cy="586782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532336" y="579331"/>
            <a:ext cx="50800" cy="523282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75729" y="686176"/>
            <a:ext cx="4457065" cy="467359"/>
          </a:xfrm>
          <a:custGeom>
            <a:avLst/>
            <a:gdLst/>
            <a:ahLst/>
            <a:cxnLst/>
            <a:rect l="l" t="t" r="r" b="b"/>
            <a:pathLst>
              <a:path w="4457065" h="467359">
                <a:moveTo>
                  <a:pt x="4456606" y="0"/>
                </a:moveTo>
                <a:lnTo>
                  <a:pt x="0" y="0"/>
                </a:lnTo>
                <a:lnTo>
                  <a:pt x="0" y="416437"/>
                </a:lnTo>
                <a:lnTo>
                  <a:pt x="16636" y="453951"/>
                </a:lnTo>
                <a:lnTo>
                  <a:pt x="4405806" y="467237"/>
                </a:lnTo>
                <a:lnTo>
                  <a:pt x="4420049" y="465192"/>
                </a:lnTo>
                <a:lnTo>
                  <a:pt x="4451170" y="439233"/>
                </a:lnTo>
                <a:lnTo>
                  <a:pt x="445660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4532336" y="566631"/>
            <a:ext cx="0" cy="555625"/>
          </a:xfrm>
          <a:custGeom>
            <a:avLst/>
            <a:gdLst/>
            <a:ahLst/>
            <a:cxnLst/>
            <a:rect l="l" t="t" r="r" b="b"/>
            <a:pathLst>
              <a:path w="0" h="555625">
                <a:moveTo>
                  <a:pt x="0" y="555031"/>
                </a:moveTo>
                <a:lnTo>
                  <a:pt x="0" y="0"/>
                </a:lnTo>
              </a:path>
            </a:pathLst>
          </a:custGeom>
          <a:ln w="3175">
            <a:solidFill>
              <a:srgbClr val="7F7F7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4532336" y="553931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AFAFA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4532336" y="541231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CECEC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4532336" y="528531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EFEFE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4532336" y="509481"/>
            <a:ext cx="0" cy="19050"/>
          </a:xfrm>
          <a:custGeom>
            <a:avLst/>
            <a:gdLst/>
            <a:ahLst/>
            <a:cxnLst/>
            <a:rect l="l" t="t" r="r" b="b"/>
            <a:pathLst>
              <a:path w="0" h="19050">
                <a:moveTo>
                  <a:pt x="0" y="19050"/>
                </a:moveTo>
                <a:lnTo>
                  <a:pt x="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 txBox="1"/>
          <p:nvPr/>
        </p:nvSpPr>
        <p:spPr>
          <a:xfrm>
            <a:off x="113830" y="704174"/>
            <a:ext cx="2759075" cy="4394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40">
                <a:latin typeface="Tahoma"/>
                <a:cs typeface="Tahoma"/>
              </a:rPr>
              <a:t>Risolvere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la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60">
                <a:latin typeface="Tahoma"/>
                <a:cs typeface="Tahoma"/>
              </a:rPr>
              <a:t>seguente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equazione:</a:t>
            </a:r>
            <a:endParaRPr sz="10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14"/>
              </a:spcBef>
            </a:pPr>
            <a:endParaRPr sz="850">
              <a:latin typeface="Times New Roman"/>
              <a:cs typeface="Times New Roman"/>
            </a:endParaRPr>
          </a:p>
          <a:p>
            <a:pPr marL="1633855">
              <a:lnSpc>
                <a:spcPts val="875"/>
              </a:lnSpc>
            </a:pP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lo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g</a:t>
            </a:r>
            <a:r>
              <a:rPr dirty="0" baseline="35714" sz="1050" spc="-120">
                <a:solidFill>
                  <a:srgbClr val="0000FF"/>
                </a:solidFill>
                <a:latin typeface="Lucida Sans Unicode"/>
                <a:cs typeface="Lucida Sans Unicode"/>
              </a:rPr>
              <a:t>2</a:t>
            </a:r>
            <a:r>
              <a:rPr dirty="0" baseline="35714" sz="1050" spc="-1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45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r>
              <a:rPr dirty="0" sz="1000" spc="10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+</a:t>
            </a:r>
            <a:r>
              <a:rPr dirty="0" sz="1000" spc="-95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3</a:t>
            </a:r>
            <a:r>
              <a:rPr dirty="0" sz="1000" spc="-15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35">
                <a:solidFill>
                  <a:srgbClr val="0000FF"/>
                </a:solidFill>
                <a:latin typeface="Tahoma"/>
                <a:cs typeface="Tahoma"/>
              </a:rPr>
              <a:t>log</a:t>
            </a:r>
            <a:r>
              <a:rPr dirty="0" sz="100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45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r>
              <a:rPr dirty="0" sz="1000" spc="65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55">
                <a:solidFill>
                  <a:srgbClr val="0000FF"/>
                </a:solidFill>
                <a:latin typeface="Tahoma"/>
                <a:cs typeface="Tahoma"/>
              </a:rPr>
              <a:t>4</a:t>
            </a:r>
            <a:r>
              <a:rPr dirty="0" sz="1000" spc="-95" i="1">
                <a:latin typeface="Verdana"/>
                <a:cs typeface="Verdana"/>
              </a:rPr>
              <a:t>.</a:t>
            </a:r>
            <a:endParaRPr sz="1000">
              <a:latin typeface="Verdana"/>
              <a:cs typeface="Verdana"/>
            </a:endParaRPr>
          </a:p>
          <a:p>
            <a:pPr marL="1792605">
              <a:lnSpc>
                <a:spcPts val="515"/>
              </a:lnSpc>
              <a:tabLst>
                <a:tab pos="2334260" algn="l"/>
              </a:tabLst>
            </a:pPr>
            <a:r>
              <a:rPr dirty="0" sz="700" spc="-80">
                <a:solidFill>
                  <a:srgbClr val="0000FF"/>
                </a:solidFill>
                <a:latin typeface="Lucida Sans Unicode"/>
                <a:cs typeface="Lucida Sans Unicode"/>
              </a:rPr>
              <a:t>4</a:t>
            </a:r>
            <a:r>
              <a:rPr dirty="0" sz="700" spc="-80">
                <a:solidFill>
                  <a:srgbClr val="0000FF"/>
                </a:solidFill>
                <a:latin typeface="Lucida Sans Unicode"/>
                <a:cs typeface="Lucida Sans Unicode"/>
              </a:rPr>
              <a:t>	</a:t>
            </a:r>
            <a:r>
              <a:rPr dirty="0" sz="700" spc="-80">
                <a:solidFill>
                  <a:srgbClr val="0000FF"/>
                </a:solidFill>
                <a:latin typeface="Lucida Sans Unicode"/>
                <a:cs typeface="Lucida Sans Unicode"/>
              </a:rPr>
              <a:t>4</a:t>
            </a:r>
            <a:endParaRPr sz="700">
              <a:latin typeface="Lucida Sans Unicode"/>
              <a:cs typeface="Lucida Sans Unicode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0" y="3364623"/>
            <a:ext cx="1383030" cy="91440"/>
          </a:xfrm>
          <a:custGeom>
            <a:avLst/>
            <a:gdLst/>
            <a:ahLst/>
            <a:cxnLst/>
            <a:rect l="l" t="t" r="r" b="b"/>
            <a:pathLst>
              <a:path w="1383030" h="91439">
                <a:moveTo>
                  <a:pt x="0" y="91376"/>
                </a:moveTo>
                <a:lnTo>
                  <a:pt x="1382420" y="91376"/>
                </a:lnTo>
                <a:lnTo>
                  <a:pt x="1382420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1382420" y="3364623"/>
            <a:ext cx="1935480" cy="91440"/>
          </a:xfrm>
          <a:custGeom>
            <a:avLst/>
            <a:gdLst/>
            <a:ahLst/>
            <a:cxnLst/>
            <a:rect l="l" t="t" r="r" b="b"/>
            <a:pathLst>
              <a:path w="1935479" h="91439">
                <a:moveTo>
                  <a:pt x="0" y="91376"/>
                </a:moveTo>
                <a:lnTo>
                  <a:pt x="1935352" y="91376"/>
                </a:lnTo>
                <a:lnTo>
                  <a:pt x="1935352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3317760" y="3364623"/>
            <a:ext cx="829944" cy="91440"/>
          </a:xfrm>
          <a:custGeom>
            <a:avLst/>
            <a:gdLst/>
            <a:ahLst/>
            <a:cxnLst/>
            <a:rect l="l" t="t" r="r" b="b"/>
            <a:pathLst>
              <a:path w="829945" h="91439">
                <a:moveTo>
                  <a:pt x="0" y="91376"/>
                </a:moveTo>
                <a:lnTo>
                  <a:pt x="829411" y="91376"/>
                </a:lnTo>
                <a:lnTo>
                  <a:pt x="829411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4147172" y="3364623"/>
            <a:ext cx="461009" cy="91440"/>
          </a:xfrm>
          <a:custGeom>
            <a:avLst/>
            <a:gdLst/>
            <a:ahLst/>
            <a:cxnLst/>
            <a:rect l="l" t="t" r="r" b="b"/>
            <a:pathLst>
              <a:path w="461010" h="91439">
                <a:moveTo>
                  <a:pt x="0" y="91376"/>
                </a:moveTo>
                <a:lnTo>
                  <a:pt x="460832" y="91376"/>
                </a:lnTo>
                <a:lnTo>
                  <a:pt x="46083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Agnese</a:t>
            </a:r>
            <a:r>
              <a:rPr dirty="0" spc="15"/>
              <a:t> </a:t>
            </a:r>
            <a:r>
              <a:rPr dirty="0" spc="-10"/>
              <a:t>Di</a:t>
            </a:r>
            <a:r>
              <a:rPr dirty="0" spc="15"/>
              <a:t> </a:t>
            </a:r>
            <a:r>
              <a:rPr dirty="0" spc="-30"/>
              <a:t>Castro</a:t>
            </a:r>
          </a:p>
        </p:txBody>
      </p:sp>
      <p:sp>
        <p:nvSpPr>
          <p:cNvPr id="23" name="object 23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0"/>
              <a:t>Es</a:t>
            </a:r>
            <a:r>
              <a:rPr dirty="0" spc="-5"/>
              <a:t>p</a:t>
            </a:r>
            <a:r>
              <a:rPr dirty="0" spc="-40"/>
              <a:t>onenziale</a:t>
            </a:r>
            <a:r>
              <a:rPr dirty="0" spc="15"/>
              <a:t> </a:t>
            </a:r>
            <a:r>
              <a:rPr dirty="0" spc="50"/>
              <a:t>&amp;</a:t>
            </a:r>
            <a:r>
              <a:rPr dirty="0" spc="15"/>
              <a:t> </a:t>
            </a:r>
            <a:r>
              <a:rPr dirty="0" spc="-25"/>
              <a:t>Log</a:t>
            </a:r>
            <a:r>
              <a:rPr dirty="0" spc="-40"/>
              <a:t>a</a:t>
            </a:r>
            <a:r>
              <a:rPr dirty="0" spc="-25"/>
              <a:t>ritmo:</a:t>
            </a:r>
            <a:r>
              <a:rPr dirty="0" spc="75"/>
              <a:t> </a:t>
            </a:r>
            <a:r>
              <a:rPr dirty="0" spc="-35"/>
              <a:t>p</a:t>
            </a:r>
            <a:r>
              <a:rPr dirty="0" spc="-50"/>
              <a:t>a</a:t>
            </a:r>
            <a:r>
              <a:rPr dirty="0" spc="-25"/>
              <a:t>rte</a:t>
            </a:r>
            <a:r>
              <a:rPr dirty="0" spc="15"/>
              <a:t> </a:t>
            </a:r>
            <a:r>
              <a:rPr dirty="0" spc="-55"/>
              <a:t>3</a:t>
            </a:r>
          </a:p>
        </p:txBody>
      </p:sp>
      <p:sp>
        <p:nvSpPr>
          <p:cNvPr id="24" name="object 24"/>
          <p:cNvSpPr txBox="1"/>
          <p:nvPr/>
        </p:nvSpPr>
        <p:spPr>
          <a:xfrm>
            <a:off x="3458971" y="3367563"/>
            <a:ext cx="54737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25">
                <a:solidFill>
                  <a:srgbClr val="7A0000"/>
                </a:solidFill>
                <a:latin typeface="Lucida Sans Unicode"/>
                <a:cs typeface="Lucida Sans Unicode"/>
              </a:rPr>
              <a:t>Unitelma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Sapienza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4280865" y="3367563"/>
            <a:ext cx="19367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5">
                <a:solidFill>
                  <a:srgbClr val="FFFFFF"/>
                </a:solidFill>
                <a:latin typeface="Lucida Sans Unicode"/>
                <a:cs typeface="Lucida Sans Unicode"/>
              </a:rPr>
              <a:t>14/27</a:t>
            </a:r>
            <a:endParaRPr sz="5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49718" y="24034"/>
            <a:ext cx="40449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Esercizi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svolti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113830" y="514458"/>
            <a:ext cx="528955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35" b="1">
                <a:solidFill>
                  <a:srgbClr val="007F00"/>
                </a:solidFill>
                <a:latin typeface="Gill Sans MT"/>
                <a:cs typeface="Gill Sans MT"/>
              </a:rPr>
              <a:t>Esercizio</a:t>
            </a:r>
            <a:endParaRPr sz="1000">
              <a:latin typeface="Gill Sans MT"/>
              <a:cs typeface="Gill Sans MT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75729" y="603604"/>
            <a:ext cx="4456607" cy="10160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0" y="0"/>
            <a:ext cx="4608004" cy="34560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4468835" y="1089913"/>
            <a:ext cx="114301" cy="11430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77330" y="1140714"/>
            <a:ext cx="4304204" cy="635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4532336" y="515831"/>
            <a:ext cx="50800" cy="586782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532336" y="579331"/>
            <a:ext cx="50800" cy="523282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75729" y="686176"/>
            <a:ext cx="4457065" cy="467359"/>
          </a:xfrm>
          <a:custGeom>
            <a:avLst/>
            <a:gdLst/>
            <a:ahLst/>
            <a:cxnLst/>
            <a:rect l="l" t="t" r="r" b="b"/>
            <a:pathLst>
              <a:path w="4457065" h="467359">
                <a:moveTo>
                  <a:pt x="4456606" y="0"/>
                </a:moveTo>
                <a:lnTo>
                  <a:pt x="0" y="0"/>
                </a:lnTo>
                <a:lnTo>
                  <a:pt x="0" y="416437"/>
                </a:lnTo>
                <a:lnTo>
                  <a:pt x="16636" y="453951"/>
                </a:lnTo>
                <a:lnTo>
                  <a:pt x="4405806" y="467237"/>
                </a:lnTo>
                <a:lnTo>
                  <a:pt x="4420049" y="465192"/>
                </a:lnTo>
                <a:lnTo>
                  <a:pt x="4451170" y="439233"/>
                </a:lnTo>
                <a:lnTo>
                  <a:pt x="445660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4532336" y="566631"/>
            <a:ext cx="0" cy="555625"/>
          </a:xfrm>
          <a:custGeom>
            <a:avLst/>
            <a:gdLst/>
            <a:ahLst/>
            <a:cxnLst/>
            <a:rect l="l" t="t" r="r" b="b"/>
            <a:pathLst>
              <a:path w="0" h="555625">
                <a:moveTo>
                  <a:pt x="0" y="555031"/>
                </a:moveTo>
                <a:lnTo>
                  <a:pt x="0" y="0"/>
                </a:lnTo>
              </a:path>
            </a:pathLst>
          </a:custGeom>
          <a:ln w="3175">
            <a:solidFill>
              <a:srgbClr val="7F7F7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4532336" y="553931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AFAFA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4532336" y="541231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CECEC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4532336" y="528531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EFEFE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4532336" y="509481"/>
            <a:ext cx="0" cy="19050"/>
          </a:xfrm>
          <a:custGeom>
            <a:avLst/>
            <a:gdLst/>
            <a:ahLst/>
            <a:cxnLst/>
            <a:rect l="l" t="t" r="r" b="b"/>
            <a:pathLst>
              <a:path w="0" h="19050">
                <a:moveTo>
                  <a:pt x="0" y="19050"/>
                </a:moveTo>
                <a:lnTo>
                  <a:pt x="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 txBox="1"/>
          <p:nvPr/>
        </p:nvSpPr>
        <p:spPr>
          <a:xfrm>
            <a:off x="113830" y="704174"/>
            <a:ext cx="2759075" cy="6965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40">
                <a:latin typeface="Tahoma"/>
                <a:cs typeface="Tahoma"/>
              </a:rPr>
              <a:t>Risolvere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la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60">
                <a:latin typeface="Tahoma"/>
                <a:cs typeface="Tahoma"/>
              </a:rPr>
              <a:t>seguente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equazione:</a:t>
            </a:r>
            <a:endParaRPr sz="10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14"/>
              </a:spcBef>
            </a:pPr>
            <a:endParaRPr sz="850">
              <a:latin typeface="Times New Roman"/>
              <a:cs typeface="Times New Roman"/>
            </a:endParaRPr>
          </a:p>
          <a:p>
            <a:pPr marL="1633855">
              <a:lnSpc>
                <a:spcPts val="875"/>
              </a:lnSpc>
            </a:pP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lo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g</a:t>
            </a:r>
            <a:r>
              <a:rPr dirty="0" baseline="35714" sz="1050" spc="-120">
                <a:solidFill>
                  <a:srgbClr val="0000FF"/>
                </a:solidFill>
                <a:latin typeface="Lucida Sans Unicode"/>
                <a:cs typeface="Lucida Sans Unicode"/>
              </a:rPr>
              <a:t>2</a:t>
            </a:r>
            <a:r>
              <a:rPr dirty="0" baseline="35714" sz="1050" spc="-1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45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r>
              <a:rPr dirty="0" sz="1000" spc="10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+</a:t>
            </a:r>
            <a:r>
              <a:rPr dirty="0" sz="1000" spc="-95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3</a:t>
            </a:r>
            <a:r>
              <a:rPr dirty="0" sz="1000" spc="-15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35">
                <a:solidFill>
                  <a:srgbClr val="0000FF"/>
                </a:solidFill>
                <a:latin typeface="Tahoma"/>
                <a:cs typeface="Tahoma"/>
              </a:rPr>
              <a:t>log</a:t>
            </a:r>
            <a:r>
              <a:rPr dirty="0" sz="100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45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r>
              <a:rPr dirty="0" sz="1000" spc="65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55">
                <a:solidFill>
                  <a:srgbClr val="0000FF"/>
                </a:solidFill>
                <a:latin typeface="Tahoma"/>
                <a:cs typeface="Tahoma"/>
              </a:rPr>
              <a:t>4</a:t>
            </a:r>
            <a:r>
              <a:rPr dirty="0" sz="1000" spc="-95" i="1">
                <a:latin typeface="Verdana"/>
                <a:cs typeface="Verdana"/>
              </a:rPr>
              <a:t>.</a:t>
            </a:r>
            <a:endParaRPr sz="1000">
              <a:latin typeface="Verdana"/>
              <a:cs typeface="Verdana"/>
            </a:endParaRPr>
          </a:p>
          <a:p>
            <a:pPr marL="1792605">
              <a:lnSpc>
                <a:spcPts val="515"/>
              </a:lnSpc>
              <a:tabLst>
                <a:tab pos="2334260" algn="l"/>
              </a:tabLst>
            </a:pPr>
            <a:r>
              <a:rPr dirty="0" sz="700" spc="-80">
                <a:solidFill>
                  <a:srgbClr val="0000FF"/>
                </a:solidFill>
                <a:latin typeface="Lucida Sans Unicode"/>
                <a:cs typeface="Lucida Sans Unicode"/>
              </a:rPr>
              <a:t>4</a:t>
            </a:r>
            <a:r>
              <a:rPr dirty="0" sz="700" spc="-80">
                <a:solidFill>
                  <a:srgbClr val="0000FF"/>
                </a:solidFill>
                <a:latin typeface="Lucida Sans Unicode"/>
                <a:cs typeface="Lucida Sans Unicode"/>
              </a:rPr>
              <a:t>	</a:t>
            </a:r>
            <a:r>
              <a:rPr dirty="0" sz="700" spc="-80">
                <a:solidFill>
                  <a:srgbClr val="0000FF"/>
                </a:solidFill>
                <a:latin typeface="Lucida Sans Unicode"/>
                <a:cs typeface="Lucida Sans Unicode"/>
              </a:rPr>
              <a:t>4</a:t>
            </a:r>
            <a:endParaRPr sz="700">
              <a:latin typeface="Lucida Sans Unicode"/>
              <a:cs typeface="Lucida Sans Unicode"/>
            </a:endParaRPr>
          </a:p>
          <a:p>
            <a:pPr>
              <a:lnSpc>
                <a:spcPct val="100000"/>
              </a:lnSpc>
              <a:spcBef>
                <a:spcPts val="56"/>
              </a:spcBef>
            </a:pPr>
            <a:endParaRPr sz="6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000" spc="-30">
                <a:latin typeface="Tahoma"/>
                <a:cs typeface="Tahoma"/>
              </a:rPr>
              <a:t>Condizione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di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esistenza:</a:t>
            </a:r>
            <a:r>
              <a:rPr dirty="0" sz="1000" spc="130">
                <a:latin typeface="Tahoma"/>
                <a:cs typeface="Tahoma"/>
              </a:rPr>
              <a:t> 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65" i="1">
                <a:latin typeface="Trebuchet MS"/>
                <a:cs typeface="Trebuchet MS"/>
              </a:rPr>
              <a:t> </a:t>
            </a:r>
            <a:r>
              <a:rPr dirty="0" sz="1000" spc="-50" i="1">
                <a:latin typeface="Verdana"/>
                <a:cs typeface="Verdana"/>
              </a:rPr>
              <a:t>&gt;</a:t>
            </a:r>
            <a:r>
              <a:rPr dirty="0" sz="1000" spc="-75" i="1">
                <a:latin typeface="Verdana"/>
                <a:cs typeface="Verdana"/>
              </a:rPr>
              <a:t> </a:t>
            </a:r>
            <a:r>
              <a:rPr dirty="0" sz="1000" spc="-40">
                <a:latin typeface="Tahoma"/>
                <a:cs typeface="Tahoma"/>
              </a:rPr>
              <a:t>0.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0" y="3364623"/>
            <a:ext cx="1383030" cy="91440"/>
          </a:xfrm>
          <a:custGeom>
            <a:avLst/>
            <a:gdLst/>
            <a:ahLst/>
            <a:cxnLst/>
            <a:rect l="l" t="t" r="r" b="b"/>
            <a:pathLst>
              <a:path w="1383030" h="91439">
                <a:moveTo>
                  <a:pt x="0" y="91376"/>
                </a:moveTo>
                <a:lnTo>
                  <a:pt x="1382420" y="91376"/>
                </a:lnTo>
                <a:lnTo>
                  <a:pt x="1382420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1382420" y="3364623"/>
            <a:ext cx="1935480" cy="91440"/>
          </a:xfrm>
          <a:custGeom>
            <a:avLst/>
            <a:gdLst/>
            <a:ahLst/>
            <a:cxnLst/>
            <a:rect l="l" t="t" r="r" b="b"/>
            <a:pathLst>
              <a:path w="1935479" h="91439">
                <a:moveTo>
                  <a:pt x="0" y="91376"/>
                </a:moveTo>
                <a:lnTo>
                  <a:pt x="1935352" y="91376"/>
                </a:lnTo>
                <a:lnTo>
                  <a:pt x="1935352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3317760" y="3364623"/>
            <a:ext cx="829944" cy="91440"/>
          </a:xfrm>
          <a:custGeom>
            <a:avLst/>
            <a:gdLst/>
            <a:ahLst/>
            <a:cxnLst/>
            <a:rect l="l" t="t" r="r" b="b"/>
            <a:pathLst>
              <a:path w="829945" h="91439">
                <a:moveTo>
                  <a:pt x="0" y="91376"/>
                </a:moveTo>
                <a:lnTo>
                  <a:pt x="829411" y="91376"/>
                </a:lnTo>
                <a:lnTo>
                  <a:pt x="829411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4147172" y="3364623"/>
            <a:ext cx="461009" cy="91440"/>
          </a:xfrm>
          <a:custGeom>
            <a:avLst/>
            <a:gdLst/>
            <a:ahLst/>
            <a:cxnLst/>
            <a:rect l="l" t="t" r="r" b="b"/>
            <a:pathLst>
              <a:path w="461010" h="91439">
                <a:moveTo>
                  <a:pt x="0" y="91376"/>
                </a:moveTo>
                <a:lnTo>
                  <a:pt x="460832" y="91376"/>
                </a:lnTo>
                <a:lnTo>
                  <a:pt x="46083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Agnese</a:t>
            </a:r>
            <a:r>
              <a:rPr dirty="0" spc="15"/>
              <a:t> </a:t>
            </a:r>
            <a:r>
              <a:rPr dirty="0" spc="-10"/>
              <a:t>Di</a:t>
            </a:r>
            <a:r>
              <a:rPr dirty="0" spc="15"/>
              <a:t> </a:t>
            </a:r>
            <a:r>
              <a:rPr dirty="0" spc="-30"/>
              <a:t>Castro</a:t>
            </a:r>
          </a:p>
        </p:txBody>
      </p:sp>
      <p:sp>
        <p:nvSpPr>
          <p:cNvPr id="23" name="object 23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0"/>
              <a:t>Es</a:t>
            </a:r>
            <a:r>
              <a:rPr dirty="0" spc="-5"/>
              <a:t>p</a:t>
            </a:r>
            <a:r>
              <a:rPr dirty="0" spc="-40"/>
              <a:t>onenziale</a:t>
            </a:r>
            <a:r>
              <a:rPr dirty="0" spc="15"/>
              <a:t> </a:t>
            </a:r>
            <a:r>
              <a:rPr dirty="0" spc="50"/>
              <a:t>&amp;</a:t>
            </a:r>
            <a:r>
              <a:rPr dirty="0" spc="15"/>
              <a:t> </a:t>
            </a:r>
            <a:r>
              <a:rPr dirty="0" spc="-25"/>
              <a:t>Log</a:t>
            </a:r>
            <a:r>
              <a:rPr dirty="0" spc="-40"/>
              <a:t>a</a:t>
            </a:r>
            <a:r>
              <a:rPr dirty="0" spc="-25"/>
              <a:t>ritmo:</a:t>
            </a:r>
            <a:r>
              <a:rPr dirty="0" spc="75"/>
              <a:t> </a:t>
            </a:r>
            <a:r>
              <a:rPr dirty="0" spc="-35"/>
              <a:t>p</a:t>
            </a:r>
            <a:r>
              <a:rPr dirty="0" spc="-50"/>
              <a:t>a</a:t>
            </a:r>
            <a:r>
              <a:rPr dirty="0" spc="-25"/>
              <a:t>rte</a:t>
            </a:r>
            <a:r>
              <a:rPr dirty="0" spc="15"/>
              <a:t> </a:t>
            </a:r>
            <a:r>
              <a:rPr dirty="0" spc="-55"/>
              <a:t>3</a:t>
            </a:r>
          </a:p>
        </p:txBody>
      </p:sp>
      <p:sp>
        <p:nvSpPr>
          <p:cNvPr id="24" name="object 24"/>
          <p:cNvSpPr txBox="1"/>
          <p:nvPr/>
        </p:nvSpPr>
        <p:spPr>
          <a:xfrm>
            <a:off x="3458971" y="3367563"/>
            <a:ext cx="54737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25">
                <a:solidFill>
                  <a:srgbClr val="7A0000"/>
                </a:solidFill>
                <a:latin typeface="Lucida Sans Unicode"/>
                <a:cs typeface="Lucida Sans Unicode"/>
              </a:rPr>
              <a:t>Unitelma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Sapienza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4280865" y="3367563"/>
            <a:ext cx="19367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5">
                <a:solidFill>
                  <a:srgbClr val="FFFFFF"/>
                </a:solidFill>
                <a:latin typeface="Lucida Sans Unicode"/>
                <a:cs typeface="Lucida Sans Unicode"/>
              </a:rPr>
              <a:t>14/27</a:t>
            </a:r>
            <a:endParaRPr sz="5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49718" y="24034"/>
            <a:ext cx="40449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Esercizi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svolti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113830" y="514458"/>
            <a:ext cx="528955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35" b="1">
                <a:solidFill>
                  <a:srgbClr val="007F00"/>
                </a:solidFill>
                <a:latin typeface="Gill Sans MT"/>
                <a:cs typeface="Gill Sans MT"/>
              </a:rPr>
              <a:t>Esercizio</a:t>
            </a:r>
            <a:endParaRPr sz="1000">
              <a:latin typeface="Gill Sans MT"/>
              <a:cs typeface="Gill Sans MT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75729" y="603604"/>
            <a:ext cx="4456607" cy="10160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0" y="0"/>
            <a:ext cx="4608004" cy="34560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4468835" y="1089913"/>
            <a:ext cx="114301" cy="11430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77330" y="1140714"/>
            <a:ext cx="4304204" cy="635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4532336" y="515831"/>
            <a:ext cx="50800" cy="586782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532336" y="579331"/>
            <a:ext cx="50800" cy="523282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75729" y="686176"/>
            <a:ext cx="4457065" cy="467359"/>
          </a:xfrm>
          <a:custGeom>
            <a:avLst/>
            <a:gdLst/>
            <a:ahLst/>
            <a:cxnLst/>
            <a:rect l="l" t="t" r="r" b="b"/>
            <a:pathLst>
              <a:path w="4457065" h="467359">
                <a:moveTo>
                  <a:pt x="4456606" y="0"/>
                </a:moveTo>
                <a:lnTo>
                  <a:pt x="0" y="0"/>
                </a:lnTo>
                <a:lnTo>
                  <a:pt x="0" y="416437"/>
                </a:lnTo>
                <a:lnTo>
                  <a:pt x="16636" y="453951"/>
                </a:lnTo>
                <a:lnTo>
                  <a:pt x="4405806" y="467237"/>
                </a:lnTo>
                <a:lnTo>
                  <a:pt x="4420049" y="465192"/>
                </a:lnTo>
                <a:lnTo>
                  <a:pt x="4451170" y="439233"/>
                </a:lnTo>
                <a:lnTo>
                  <a:pt x="445660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4532336" y="566631"/>
            <a:ext cx="0" cy="555625"/>
          </a:xfrm>
          <a:custGeom>
            <a:avLst/>
            <a:gdLst/>
            <a:ahLst/>
            <a:cxnLst/>
            <a:rect l="l" t="t" r="r" b="b"/>
            <a:pathLst>
              <a:path w="0" h="555625">
                <a:moveTo>
                  <a:pt x="0" y="555031"/>
                </a:moveTo>
                <a:lnTo>
                  <a:pt x="0" y="0"/>
                </a:lnTo>
              </a:path>
            </a:pathLst>
          </a:custGeom>
          <a:ln w="3175">
            <a:solidFill>
              <a:srgbClr val="7F7F7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4532336" y="553931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AFAFA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4532336" y="541231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CECEC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4532336" y="528531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EFEFE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4532336" y="509481"/>
            <a:ext cx="0" cy="19050"/>
          </a:xfrm>
          <a:custGeom>
            <a:avLst/>
            <a:gdLst/>
            <a:ahLst/>
            <a:cxnLst/>
            <a:rect l="l" t="t" r="r" b="b"/>
            <a:pathLst>
              <a:path w="0" h="19050">
                <a:moveTo>
                  <a:pt x="0" y="19050"/>
                </a:moveTo>
                <a:lnTo>
                  <a:pt x="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 txBox="1"/>
          <p:nvPr/>
        </p:nvSpPr>
        <p:spPr>
          <a:xfrm>
            <a:off x="113830" y="704174"/>
            <a:ext cx="2759075" cy="12522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40">
                <a:latin typeface="Tahoma"/>
                <a:cs typeface="Tahoma"/>
              </a:rPr>
              <a:t>Risolvere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la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60">
                <a:latin typeface="Tahoma"/>
                <a:cs typeface="Tahoma"/>
              </a:rPr>
              <a:t>seguente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equazione:</a:t>
            </a:r>
            <a:endParaRPr sz="10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14"/>
              </a:spcBef>
            </a:pPr>
            <a:endParaRPr sz="850">
              <a:latin typeface="Times New Roman"/>
              <a:cs typeface="Times New Roman"/>
            </a:endParaRPr>
          </a:p>
          <a:p>
            <a:pPr marL="1633855">
              <a:lnSpc>
                <a:spcPts val="875"/>
              </a:lnSpc>
            </a:pP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lo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g</a:t>
            </a:r>
            <a:r>
              <a:rPr dirty="0" baseline="35714" sz="1050" spc="-120">
                <a:solidFill>
                  <a:srgbClr val="0000FF"/>
                </a:solidFill>
                <a:latin typeface="Lucida Sans Unicode"/>
                <a:cs typeface="Lucida Sans Unicode"/>
              </a:rPr>
              <a:t>2</a:t>
            </a:r>
            <a:r>
              <a:rPr dirty="0" baseline="35714" sz="1050" spc="-1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45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r>
              <a:rPr dirty="0" sz="1000" spc="10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+</a:t>
            </a:r>
            <a:r>
              <a:rPr dirty="0" sz="1000" spc="-95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3</a:t>
            </a:r>
            <a:r>
              <a:rPr dirty="0" sz="1000" spc="-15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35">
                <a:solidFill>
                  <a:srgbClr val="0000FF"/>
                </a:solidFill>
                <a:latin typeface="Tahoma"/>
                <a:cs typeface="Tahoma"/>
              </a:rPr>
              <a:t>log</a:t>
            </a:r>
            <a:r>
              <a:rPr dirty="0" sz="100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45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r>
              <a:rPr dirty="0" sz="1000" spc="65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55">
                <a:solidFill>
                  <a:srgbClr val="0000FF"/>
                </a:solidFill>
                <a:latin typeface="Tahoma"/>
                <a:cs typeface="Tahoma"/>
              </a:rPr>
              <a:t>4</a:t>
            </a:r>
            <a:r>
              <a:rPr dirty="0" sz="1000" spc="-95" i="1">
                <a:latin typeface="Verdana"/>
                <a:cs typeface="Verdana"/>
              </a:rPr>
              <a:t>.</a:t>
            </a:r>
            <a:endParaRPr sz="1000">
              <a:latin typeface="Verdana"/>
              <a:cs typeface="Verdana"/>
            </a:endParaRPr>
          </a:p>
          <a:p>
            <a:pPr marL="1792605">
              <a:lnSpc>
                <a:spcPts val="515"/>
              </a:lnSpc>
              <a:tabLst>
                <a:tab pos="2334260" algn="l"/>
              </a:tabLst>
            </a:pPr>
            <a:r>
              <a:rPr dirty="0" sz="700" spc="-80">
                <a:solidFill>
                  <a:srgbClr val="0000FF"/>
                </a:solidFill>
                <a:latin typeface="Lucida Sans Unicode"/>
                <a:cs typeface="Lucida Sans Unicode"/>
              </a:rPr>
              <a:t>4</a:t>
            </a:r>
            <a:r>
              <a:rPr dirty="0" sz="700" spc="-80">
                <a:solidFill>
                  <a:srgbClr val="0000FF"/>
                </a:solidFill>
                <a:latin typeface="Lucida Sans Unicode"/>
                <a:cs typeface="Lucida Sans Unicode"/>
              </a:rPr>
              <a:t>	</a:t>
            </a:r>
            <a:r>
              <a:rPr dirty="0" sz="700" spc="-80">
                <a:solidFill>
                  <a:srgbClr val="0000FF"/>
                </a:solidFill>
                <a:latin typeface="Lucida Sans Unicode"/>
                <a:cs typeface="Lucida Sans Unicode"/>
              </a:rPr>
              <a:t>4</a:t>
            </a:r>
            <a:endParaRPr sz="700">
              <a:latin typeface="Lucida Sans Unicode"/>
              <a:cs typeface="Lucida Sans Unicode"/>
            </a:endParaRPr>
          </a:p>
          <a:p>
            <a:pPr>
              <a:lnSpc>
                <a:spcPct val="100000"/>
              </a:lnSpc>
              <a:spcBef>
                <a:spcPts val="56"/>
              </a:spcBef>
            </a:pPr>
            <a:endParaRPr sz="650">
              <a:latin typeface="Times New Roman"/>
              <a:cs typeface="Times New Roman"/>
            </a:endParaRPr>
          </a:p>
          <a:p>
            <a:pPr marL="12700">
              <a:lnSpc>
                <a:spcPts val="1200"/>
              </a:lnSpc>
            </a:pPr>
            <a:r>
              <a:rPr dirty="0" sz="1000" spc="-30">
                <a:latin typeface="Tahoma"/>
                <a:cs typeface="Tahoma"/>
              </a:rPr>
              <a:t>Condizione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di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esistenza:</a:t>
            </a:r>
            <a:r>
              <a:rPr dirty="0" sz="1000" spc="130">
                <a:latin typeface="Tahoma"/>
                <a:cs typeface="Tahoma"/>
              </a:rPr>
              <a:t> 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65" i="1">
                <a:latin typeface="Trebuchet MS"/>
                <a:cs typeface="Trebuchet MS"/>
              </a:rPr>
              <a:t> </a:t>
            </a:r>
            <a:r>
              <a:rPr dirty="0" sz="1000" spc="-50" i="1">
                <a:latin typeface="Verdana"/>
                <a:cs typeface="Verdana"/>
              </a:rPr>
              <a:t>&gt;</a:t>
            </a:r>
            <a:r>
              <a:rPr dirty="0" sz="1000" spc="-75" i="1">
                <a:latin typeface="Verdana"/>
                <a:cs typeface="Verdana"/>
              </a:rPr>
              <a:t> </a:t>
            </a:r>
            <a:r>
              <a:rPr dirty="0" sz="1000" spc="-40">
                <a:latin typeface="Tahoma"/>
                <a:cs typeface="Tahoma"/>
              </a:rPr>
              <a:t>0.</a:t>
            </a:r>
            <a:endParaRPr sz="1000">
              <a:latin typeface="Tahoma"/>
              <a:cs typeface="Tahoma"/>
            </a:endParaRPr>
          </a:p>
          <a:p>
            <a:pPr marL="187325" indent="-175260">
              <a:lnSpc>
                <a:spcPts val="1200"/>
              </a:lnSpc>
            </a:pPr>
            <a:r>
              <a:rPr dirty="0" sz="1000" spc="50">
                <a:latin typeface="Tahoma"/>
                <a:cs typeface="Tahoma"/>
              </a:rPr>
              <a:t>P</a:t>
            </a:r>
            <a:r>
              <a:rPr dirty="0" sz="1000" spc="-35">
                <a:latin typeface="Tahoma"/>
                <a:cs typeface="Tahoma"/>
              </a:rPr>
              <a:t>osto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65" i="1">
                <a:latin typeface="Trebuchet MS"/>
                <a:cs typeface="Trebuchet MS"/>
              </a:rPr>
              <a:t>t</a:t>
            </a:r>
            <a:r>
              <a:rPr dirty="0" sz="1000" spc="45" i="1">
                <a:latin typeface="Trebuchet MS"/>
                <a:cs typeface="Trebuchet MS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lo</a:t>
            </a:r>
            <a:r>
              <a:rPr dirty="0" sz="1000" spc="-30">
                <a:latin typeface="Tahoma"/>
                <a:cs typeface="Tahoma"/>
              </a:rPr>
              <a:t>g</a:t>
            </a:r>
            <a:r>
              <a:rPr dirty="0" baseline="-19841" sz="1050" spc="-120">
                <a:latin typeface="Lucida Sans Unicode"/>
                <a:cs typeface="Lucida Sans Unicode"/>
              </a:rPr>
              <a:t>4</a:t>
            </a:r>
            <a:r>
              <a:rPr dirty="0" baseline="-19841" sz="1050" spc="-15">
                <a:latin typeface="Lucida Sans Unicode"/>
                <a:cs typeface="Lucida Sans Unicode"/>
              </a:rPr>
              <a:t> 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-210" i="1">
                <a:latin typeface="Trebuchet MS"/>
                <a:cs typeface="Trebuchet MS"/>
              </a:rPr>
              <a:t> </a:t>
            </a:r>
            <a:r>
              <a:rPr dirty="0" sz="1000" spc="-30">
                <a:latin typeface="Tahoma"/>
                <a:cs typeface="Tahoma"/>
              </a:rPr>
              <a:t>,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l’equazione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diventa</a:t>
            </a:r>
            <a:endParaRPr sz="10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13"/>
              </a:spcBef>
            </a:pPr>
            <a:endParaRPr sz="1450">
              <a:latin typeface="Times New Roman"/>
              <a:cs typeface="Times New Roman"/>
            </a:endParaRPr>
          </a:p>
          <a:p>
            <a:pPr marL="187325">
              <a:lnSpc>
                <a:spcPct val="100000"/>
              </a:lnSpc>
            </a:pPr>
            <a:r>
              <a:rPr dirty="0" sz="1000" spc="0" i="1">
                <a:latin typeface="Trebuchet MS"/>
                <a:cs typeface="Trebuchet MS"/>
              </a:rPr>
              <a:t>t</a:t>
            </a:r>
            <a:r>
              <a:rPr dirty="0" baseline="31746" sz="1050" spc="-120">
                <a:latin typeface="Lucida Sans Unicode"/>
                <a:cs typeface="Lucida Sans Unicode"/>
              </a:rPr>
              <a:t>2</a:t>
            </a:r>
            <a:r>
              <a:rPr dirty="0" baseline="31746" sz="1050" spc="75">
                <a:latin typeface="Lucida Sans Unicode"/>
                <a:cs typeface="Lucida Sans Unicode"/>
              </a:rPr>
              <a:t> </a:t>
            </a:r>
            <a:r>
              <a:rPr dirty="0" sz="1000" spc="40">
                <a:latin typeface="Tahoma"/>
                <a:cs typeface="Tahoma"/>
              </a:rPr>
              <a:t>+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3</a:t>
            </a:r>
            <a:r>
              <a:rPr dirty="0" sz="1000" spc="-65" i="1">
                <a:latin typeface="Trebuchet MS"/>
                <a:cs typeface="Trebuchet MS"/>
              </a:rPr>
              <a:t>t</a:t>
            </a:r>
            <a:r>
              <a:rPr dirty="0" sz="1000" spc="-10" i="1">
                <a:latin typeface="Trebuchet MS"/>
                <a:cs typeface="Trebuchet MS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50">
                <a:latin typeface="Tahoma"/>
                <a:cs typeface="Tahoma"/>
              </a:rPr>
              <a:t>4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0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0" y="3364623"/>
            <a:ext cx="1383030" cy="91440"/>
          </a:xfrm>
          <a:custGeom>
            <a:avLst/>
            <a:gdLst/>
            <a:ahLst/>
            <a:cxnLst/>
            <a:rect l="l" t="t" r="r" b="b"/>
            <a:pathLst>
              <a:path w="1383030" h="91439">
                <a:moveTo>
                  <a:pt x="0" y="91376"/>
                </a:moveTo>
                <a:lnTo>
                  <a:pt x="1382420" y="91376"/>
                </a:lnTo>
                <a:lnTo>
                  <a:pt x="1382420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1382420" y="3364623"/>
            <a:ext cx="1935480" cy="91440"/>
          </a:xfrm>
          <a:custGeom>
            <a:avLst/>
            <a:gdLst/>
            <a:ahLst/>
            <a:cxnLst/>
            <a:rect l="l" t="t" r="r" b="b"/>
            <a:pathLst>
              <a:path w="1935479" h="91439">
                <a:moveTo>
                  <a:pt x="0" y="91376"/>
                </a:moveTo>
                <a:lnTo>
                  <a:pt x="1935352" y="91376"/>
                </a:lnTo>
                <a:lnTo>
                  <a:pt x="1935352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3317760" y="3364623"/>
            <a:ext cx="829944" cy="91440"/>
          </a:xfrm>
          <a:custGeom>
            <a:avLst/>
            <a:gdLst/>
            <a:ahLst/>
            <a:cxnLst/>
            <a:rect l="l" t="t" r="r" b="b"/>
            <a:pathLst>
              <a:path w="829945" h="91439">
                <a:moveTo>
                  <a:pt x="0" y="91376"/>
                </a:moveTo>
                <a:lnTo>
                  <a:pt x="829411" y="91376"/>
                </a:lnTo>
                <a:lnTo>
                  <a:pt x="829411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4147172" y="3364623"/>
            <a:ext cx="461009" cy="91440"/>
          </a:xfrm>
          <a:custGeom>
            <a:avLst/>
            <a:gdLst/>
            <a:ahLst/>
            <a:cxnLst/>
            <a:rect l="l" t="t" r="r" b="b"/>
            <a:pathLst>
              <a:path w="461010" h="91439">
                <a:moveTo>
                  <a:pt x="0" y="91376"/>
                </a:moveTo>
                <a:lnTo>
                  <a:pt x="460832" y="91376"/>
                </a:lnTo>
                <a:lnTo>
                  <a:pt x="46083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Agnese</a:t>
            </a:r>
            <a:r>
              <a:rPr dirty="0" spc="15"/>
              <a:t> </a:t>
            </a:r>
            <a:r>
              <a:rPr dirty="0" spc="-10"/>
              <a:t>Di</a:t>
            </a:r>
            <a:r>
              <a:rPr dirty="0" spc="15"/>
              <a:t> </a:t>
            </a:r>
            <a:r>
              <a:rPr dirty="0" spc="-30"/>
              <a:t>Castro</a:t>
            </a:r>
          </a:p>
        </p:txBody>
      </p:sp>
      <p:sp>
        <p:nvSpPr>
          <p:cNvPr id="23" name="object 23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0"/>
              <a:t>Es</a:t>
            </a:r>
            <a:r>
              <a:rPr dirty="0" spc="-5"/>
              <a:t>p</a:t>
            </a:r>
            <a:r>
              <a:rPr dirty="0" spc="-40"/>
              <a:t>onenziale</a:t>
            </a:r>
            <a:r>
              <a:rPr dirty="0" spc="15"/>
              <a:t> </a:t>
            </a:r>
            <a:r>
              <a:rPr dirty="0" spc="50"/>
              <a:t>&amp;</a:t>
            </a:r>
            <a:r>
              <a:rPr dirty="0" spc="15"/>
              <a:t> </a:t>
            </a:r>
            <a:r>
              <a:rPr dirty="0" spc="-25"/>
              <a:t>Log</a:t>
            </a:r>
            <a:r>
              <a:rPr dirty="0" spc="-40"/>
              <a:t>a</a:t>
            </a:r>
            <a:r>
              <a:rPr dirty="0" spc="-25"/>
              <a:t>ritmo:</a:t>
            </a:r>
            <a:r>
              <a:rPr dirty="0" spc="75"/>
              <a:t> </a:t>
            </a:r>
            <a:r>
              <a:rPr dirty="0" spc="-35"/>
              <a:t>p</a:t>
            </a:r>
            <a:r>
              <a:rPr dirty="0" spc="-50"/>
              <a:t>a</a:t>
            </a:r>
            <a:r>
              <a:rPr dirty="0" spc="-25"/>
              <a:t>rte</a:t>
            </a:r>
            <a:r>
              <a:rPr dirty="0" spc="15"/>
              <a:t> </a:t>
            </a:r>
            <a:r>
              <a:rPr dirty="0" spc="-55"/>
              <a:t>3</a:t>
            </a:r>
          </a:p>
        </p:txBody>
      </p:sp>
      <p:sp>
        <p:nvSpPr>
          <p:cNvPr id="24" name="object 24"/>
          <p:cNvSpPr txBox="1"/>
          <p:nvPr/>
        </p:nvSpPr>
        <p:spPr>
          <a:xfrm>
            <a:off x="3458971" y="3367563"/>
            <a:ext cx="54737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25">
                <a:solidFill>
                  <a:srgbClr val="7A0000"/>
                </a:solidFill>
                <a:latin typeface="Lucida Sans Unicode"/>
                <a:cs typeface="Lucida Sans Unicode"/>
              </a:rPr>
              <a:t>Unitelma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Sapienza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4280865" y="3367563"/>
            <a:ext cx="19367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5">
                <a:solidFill>
                  <a:srgbClr val="FFFFFF"/>
                </a:solidFill>
                <a:latin typeface="Lucida Sans Unicode"/>
                <a:cs typeface="Lucida Sans Unicode"/>
              </a:rPr>
              <a:t>14/27</a:t>
            </a:r>
            <a:endParaRPr sz="5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24928" y="24034"/>
            <a:ext cx="65405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Equazioni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50">
                <a:solidFill>
                  <a:srgbClr val="7A0000"/>
                </a:solidFill>
                <a:latin typeface="Lucida Sans Unicode"/>
                <a:cs typeface="Lucida Sans Unicode"/>
              </a:rPr>
              <a:t>es</a:t>
            </a:r>
            <a:r>
              <a:rPr dirty="0" sz="500" spc="-40">
                <a:solidFill>
                  <a:srgbClr val="7A0000"/>
                </a:solidFill>
                <a:latin typeface="Lucida Sans Unicode"/>
                <a:cs typeface="Lucida Sans Unicode"/>
              </a:rPr>
              <a:t>p</a:t>
            </a:r>
            <a:r>
              <a:rPr dirty="0" sz="500" spc="-35">
                <a:solidFill>
                  <a:srgbClr val="7A0000"/>
                </a:solidFill>
                <a:latin typeface="Lucida Sans Unicode"/>
                <a:cs typeface="Lucida Sans Unicode"/>
              </a:rPr>
              <a:t>onenziali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126517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/>
              <a:t>Equazione</a:t>
            </a:r>
            <a:r>
              <a:rPr dirty="0" spc="130"/>
              <a:t> </a:t>
            </a:r>
            <a:r>
              <a:rPr dirty="0" spc="-25"/>
              <a:t>es</a:t>
            </a:r>
            <a:r>
              <a:rPr dirty="0" spc="15"/>
              <a:t>p</a:t>
            </a:r>
            <a:r>
              <a:rPr dirty="0" spc="-30"/>
              <a:t>onenziale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1533969" y="674370"/>
            <a:ext cx="1540510" cy="193675"/>
          </a:xfrm>
          <a:prstGeom prst="rect">
            <a:avLst/>
          </a:prstGeom>
          <a:ln w="5054">
            <a:solidFill>
              <a:srgbClr val="0000FF"/>
            </a:solidFill>
          </a:ln>
        </p:spPr>
        <p:txBody>
          <a:bodyPr wrap="square" lIns="0" tIns="0" rIns="0" bIns="0" rtlCol="0" vert="horz">
            <a:spAutoFit/>
          </a:bodyPr>
          <a:lstStyle/>
          <a:p>
            <a:pPr marL="37465">
              <a:lnSpc>
                <a:spcPct val="100000"/>
              </a:lnSpc>
              <a:tabLst>
                <a:tab pos="704850" algn="l"/>
                <a:tab pos="1181735" algn="l"/>
              </a:tabLst>
            </a:pPr>
            <a:r>
              <a:rPr dirty="0" sz="1000" spc="-40" i="1">
                <a:solidFill>
                  <a:srgbClr val="0000FF"/>
                </a:solidFill>
                <a:latin typeface="Trebuchet MS"/>
                <a:cs typeface="Trebuchet MS"/>
              </a:rPr>
              <a:t>a</a:t>
            </a:r>
            <a:r>
              <a:rPr dirty="0" baseline="27777" sz="1050" spc="-22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r>
              <a:rPr dirty="0" baseline="27777" sz="1050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baseline="27777" sz="1050" spc="-52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15" i="1">
                <a:solidFill>
                  <a:srgbClr val="0000FF"/>
                </a:solidFill>
                <a:latin typeface="Trebuchet MS"/>
                <a:cs typeface="Trebuchet MS"/>
              </a:rPr>
              <a:t>b</a:t>
            </a:r>
            <a:r>
              <a:rPr dirty="0" sz="1000" spc="-95" i="1">
                <a:solidFill>
                  <a:srgbClr val="0000FF"/>
                </a:solidFill>
                <a:latin typeface="Verdana"/>
                <a:cs typeface="Verdana"/>
              </a:rPr>
              <a:t>,</a:t>
            </a:r>
            <a:r>
              <a:rPr dirty="0" sz="1000" i="1">
                <a:solidFill>
                  <a:srgbClr val="0000FF"/>
                </a:solidFill>
                <a:latin typeface="Verdana"/>
                <a:cs typeface="Verdana"/>
              </a:rPr>
              <a:t>	</a:t>
            </a:r>
            <a:r>
              <a:rPr dirty="0" sz="1000" spc="-50" i="1">
                <a:solidFill>
                  <a:srgbClr val="0000FF"/>
                </a:solidFill>
                <a:latin typeface="Trebuchet MS"/>
                <a:cs typeface="Trebuchet MS"/>
              </a:rPr>
              <a:t>a</a:t>
            </a:r>
            <a:r>
              <a:rPr dirty="0" sz="1000" spc="-15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sz="1000" spc="-50" i="1">
                <a:solidFill>
                  <a:srgbClr val="0000FF"/>
                </a:solidFill>
                <a:latin typeface="Verdana"/>
                <a:cs typeface="Verdana"/>
              </a:rPr>
              <a:t>&gt;</a:t>
            </a:r>
            <a:r>
              <a:rPr dirty="0" sz="1000" spc="-75" i="1">
                <a:solidFill>
                  <a:srgbClr val="0000FF"/>
                </a:solidFill>
                <a:latin typeface="Verdana"/>
                <a:cs typeface="Verdana"/>
              </a:rPr>
              <a:t> 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0</a:t>
            </a:r>
            <a:r>
              <a:rPr dirty="0" sz="1000" spc="-95" i="1">
                <a:solidFill>
                  <a:srgbClr val="0000FF"/>
                </a:solidFill>
                <a:latin typeface="Verdana"/>
                <a:cs typeface="Verdana"/>
              </a:rPr>
              <a:t>,</a:t>
            </a:r>
            <a:r>
              <a:rPr dirty="0" sz="1000" i="1">
                <a:solidFill>
                  <a:srgbClr val="0000FF"/>
                </a:solidFill>
                <a:latin typeface="Verdana"/>
                <a:cs typeface="Verdana"/>
              </a:rPr>
              <a:t>	</a:t>
            </a:r>
            <a:r>
              <a:rPr dirty="0" sz="1000" spc="-45" i="1">
                <a:solidFill>
                  <a:srgbClr val="0000FF"/>
                </a:solidFill>
                <a:latin typeface="Trebuchet MS"/>
                <a:cs typeface="Trebuchet MS"/>
              </a:rPr>
              <a:t>b</a:t>
            </a:r>
            <a:r>
              <a:rPr dirty="0" sz="1000" spc="5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sz="1000" spc="-140">
                <a:solidFill>
                  <a:srgbClr val="0000FF"/>
                </a:solidFill>
                <a:latin typeface="Lucida Sans Unicode"/>
                <a:cs typeface="Lucida Sans Unicode"/>
              </a:rPr>
              <a:t>∈</a:t>
            </a:r>
            <a:r>
              <a:rPr dirty="0" sz="1000" spc="-40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10">
                <a:solidFill>
                  <a:srgbClr val="0000FF"/>
                </a:solidFill>
                <a:latin typeface="Arial"/>
                <a:cs typeface="Arial"/>
              </a:rPr>
              <a:t>R</a:t>
            </a:r>
            <a:endParaRPr sz="10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13830" y="1187583"/>
            <a:ext cx="476884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30" b="1">
                <a:solidFill>
                  <a:srgbClr val="007F00"/>
                </a:solidFill>
                <a:latin typeface="Gill Sans MT"/>
                <a:cs typeface="Gill Sans MT"/>
              </a:rPr>
              <a:t>Esempi:</a:t>
            </a:r>
            <a:endParaRPr sz="1000">
              <a:latin typeface="Gill Sans MT"/>
              <a:cs typeface="Gill Sans MT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75729" y="1295068"/>
            <a:ext cx="4456607" cy="10160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0" y="0"/>
            <a:ext cx="4608004" cy="34560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468835" y="2227478"/>
            <a:ext cx="114301" cy="11430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177330" y="2278278"/>
            <a:ext cx="4304204" cy="635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4532336" y="1201658"/>
            <a:ext cx="50800" cy="103852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4532336" y="1265158"/>
            <a:ext cx="50800" cy="975019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75729" y="1377627"/>
            <a:ext cx="4457065" cy="913765"/>
          </a:xfrm>
          <a:custGeom>
            <a:avLst/>
            <a:gdLst/>
            <a:ahLst/>
            <a:cxnLst/>
            <a:rect l="l" t="t" r="r" b="b"/>
            <a:pathLst>
              <a:path w="4457065" h="913764">
                <a:moveTo>
                  <a:pt x="4456606" y="0"/>
                </a:moveTo>
                <a:lnTo>
                  <a:pt x="0" y="0"/>
                </a:lnTo>
                <a:lnTo>
                  <a:pt x="0" y="862551"/>
                </a:lnTo>
                <a:lnTo>
                  <a:pt x="16636" y="900065"/>
                </a:lnTo>
                <a:lnTo>
                  <a:pt x="4405806" y="913351"/>
                </a:lnTo>
                <a:lnTo>
                  <a:pt x="4420049" y="911306"/>
                </a:lnTo>
                <a:lnTo>
                  <a:pt x="4451170" y="885347"/>
                </a:lnTo>
                <a:lnTo>
                  <a:pt x="445660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4532336" y="1252458"/>
            <a:ext cx="0" cy="1007110"/>
          </a:xfrm>
          <a:custGeom>
            <a:avLst/>
            <a:gdLst/>
            <a:ahLst/>
            <a:cxnLst/>
            <a:rect l="l" t="t" r="r" b="b"/>
            <a:pathLst>
              <a:path w="0" h="1007110">
                <a:moveTo>
                  <a:pt x="0" y="1006769"/>
                </a:moveTo>
                <a:lnTo>
                  <a:pt x="0" y="0"/>
                </a:lnTo>
              </a:path>
            </a:pathLst>
          </a:custGeom>
          <a:ln w="3175">
            <a:solidFill>
              <a:srgbClr val="7F7F7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4532336" y="1239758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AFAFA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4532336" y="1227058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CECEC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4532336" y="1214358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EFEFE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4532336" y="1195308"/>
            <a:ext cx="0" cy="19050"/>
          </a:xfrm>
          <a:custGeom>
            <a:avLst/>
            <a:gdLst/>
            <a:ahLst/>
            <a:cxnLst/>
            <a:rect l="l" t="t" r="r" b="b"/>
            <a:pathLst>
              <a:path w="0" h="19050">
                <a:moveTo>
                  <a:pt x="0" y="19050"/>
                </a:moveTo>
                <a:lnTo>
                  <a:pt x="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 txBox="1"/>
          <p:nvPr/>
        </p:nvSpPr>
        <p:spPr>
          <a:xfrm>
            <a:off x="245097" y="1453701"/>
            <a:ext cx="836930" cy="86233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3086" sz="1350" spc="209" i="1">
                <a:solidFill>
                  <a:srgbClr val="007F00"/>
                </a:solidFill>
                <a:latin typeface="Arial"/>
                <a:cs typeface="Arial"/>
              </a:rPr>
              <a:t>•</a:t>
            </a:r>
            <a:r>
              <a:rPr dirty="0" baseline="3086" sz="1350" spc="209" i="1">
                <a:solidFill>
                  <a:srgbClr val="007F00"/>
                </a:solidFill>
                <a:latin typeface="Arial"/>
                <a:cs typeface="Arial"/>
              </a:rPr>
              <a:t> </a:t>
            </a:r>
            <a:r>
              <a:rPr dirty="0" baseline="3086" sz="1350" spc="-7" i="1">
                <a:solidFill>
                  <a:srgbClr val="007F00"/>
                </a:solidFill>
                <a:latin typeface="Arial"/>
                <a:cs typeface="Arial"/>
              </a:rPr>
              <a:t> </a:t>
            </a:r>
            <a:r>
              <a:rPr dirty="0" sz="1000" spc="-50">
                <a:latin typeface="Tahoma"/>
                <a:cs typeface="Tahoma"/>
              </a:rPr>
              <a:t>3</a:t>
            </a:r>
            <a:r>
              <a:rPr dirty="0" baseline="27777" sz="1050" spc="67" i="1">
                <a:latin typeface="Trebuchet MS"/>
                <a:cs typeface="Trebuchet MS"/>
              </a:rPr>
              <a:t>x</a:t>
            </a:r>
            <a:r>
              <a:rPr dirty="0" baseline="27777" sz="1050" spc="315" i="1">
                <a:latin typeface="Arial"/>
                <a:cs typeface="Arial"/>
              </a:rPr>
              <a:t>−</a:t>
            </a:r>
            <a:r>
              <a:rPr dirty="0" baseline="27777" sz="1050" spc="-120">
                <a:latin typeface="Lucida Sans Unicode"/>
                <a:cs typeface="Lucida Sans Unicode"/>
              </a:rPr>
              <a:t>5</a:t>
            </a:r>
            <a:r>
              <a:rPr dirty="0" baseline="27777" sz="1050" spc="157">
                <a:latin typeface="Lucida Sans Unicode"/>
                <a:cs typeface="Lucida Sans Unicode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1</a:t>
            </a:r>
            <a:endParaRPr sz="10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1065"/>
              </a:spcBef>
            </a:pPr>
            <a:r>
              <a:rPr dirty="0" baseline="-18518" sz="1350" spc="209" i="1">
                <a:solidFill>
                  <a:srgbClr val="007F00"/>
                </a:solidFill>
                <a:latin typeface="Arial"/>
                <a:cs typeface="Arial"/>
              </a:rPr>
              <a:t>•</a:t>
            </a:r>
            <a:r>
              <a:rPr dirty="0" baseline="-18518" sz="1350" spc="209" i="1">
                <a:solidFill>
                  <a:srgbClr val="007F00"/>
                </a:solidFill>
                <a:latin typeface="Arial"/>
                <a:cs typeface="Arial"/>
              </a:rPr>
              <a:t> </a:t>
            </a:r>
            <a:r>
              <a:rPr dirty="0" baseline="-18518" sz="1350" spc="-7" i="1">
                <a:solidFill>
                  <a:srgbClr val="007F00"/>
                </a:solidFill>
                <a:latin typeface="Arial"/>
                <a:cs typeface="Arial"/>
              </a:rPr>
              <a:t> </a:t>
            </a:r>
            <a:r>
              <a:rPr dirty="0" baseline="-19444" sz="1500" spc="-75">
                <a:latin typeface="Tahoma"/>
                <a:cs typeface="Tahoma"/>
              </a:rPr>
              <a:t>7</a:t>
            </a:r>
            <a:r>
              <a:rPr dirty="0" sz="700" spc="-15" i="1">
                <a:latin typeface="Trebuchet MS"/>
                <a:cs typeface="Trebuchet MS"/>
              </a:rPr>
              <a:t>x</a:t>
            </a:r>
            <a:r>
              <a:rPr dirty="0" sz="700" spc="-150" i="1">
                <a:latin typeface="Trebuchet MS"/>
                <a:cs typeface="Trebuchet MS"/>
              </a:rPr>
              <a:t> </a:t>
            </a:r>
            <a:r>
              <a:rPr dirty="0" sz="700" spc="-30">
                <a:latin typeface="Lucida Sans Unicode"/>
                <a:cs typeface="Lucida Sans Unicode"/>
              </a:rPr>
              <a:t>+3</a:t>
            </a:r>
            <a:r>
              <a:rPr dirty="0" sz="700" spc="105">
                <a:latin typeface="Lucida Sans Unicode"/>
                <a:cs typeface="Lucida Sans Unicode"/>
              </a:rPr>
              <a:t> </a:t>
            </a:r>
            <a:r>
              <a:rPr dirty="0" baseline="-19444" sz="1500" spc="60">
                <a:latin typeface="Tahoma"/>
                <a:cs typeface="Tahoma"/>
              </a:rPr>
              <a:t>=</a:t>
            </a:r>
            <a:r>
              <a:rPr dirty="0" baseline="-19444" sz="1500" spc="-60">
                <a:latin typeface="Tahoma"/>
                <a:cs typeface="Tahoma"/>
              </a:rPr>
              <a:t> </a:t>
            </a:r>
            <a:r>
              <a:rPr dirty="0" baseline="-19444" sz="1500" spc="-82">
                <a:latin typeface="Tahoma"/>
                <a:cs typeface="Tahoma"/>
              </a:rPr>
              <a:t>4</a:t>
            </a:r>
            <a:r>
              <a:rPr dirty="0" sz="700" spc="-80">
                <a:latin typeface="Lucida Sans Unicode"/>
                <a:cs typeface="Lucida Sans Unicode"/>
              </a:rPr>
              <a:t>1</a:t>
            </a:r>
            <a:r>
              <a:rPr dirty="0" sz="700" spc="210" i="1">
                <a:latin typeface="Arial"/>
                <a:cs typeface="Arial"/>
              </a:rPr>
              <a:t>−</a:t>
            </a:r>
            <a:r>
              <a:rPr dirty="0" sz="700" spc="-80">
                <a:latin typeface="Lucida Sans Unicode"/>
                <a:cs typeface="Lucida Sans Unicode"/>
              </a:rPr>
              <a:t>2</a:t>
            </a:r>
            <a:r>
              <a:rPr dirty="0" sz="700" spc="-15" i="1">
                <a:latin typeface="Trebuchet MS"/>
                <a:cs typeface="Trebuchet MS"/>
              </a:rPr>
              <a:t>x</a:t>
            </a:r>
            <a:endParaRPr sz="7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7"/>
              </a:spcBef>
            </a:pPr>
            <a:endParaRPr sz="15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baseline="3086" sz="1350" spc="209" i="1">
                <a:solidFill>
                  <a:srgbClr val="007F00"/>
                </a:solidFill>
                <a:latin typeface="Arial"/>
                <a:cs typeface="Arial"/>
              </a:rPr>
              <a:t>•</a:t>
            </a:r>
            <a:r>
              <a:rPr dirty="0" baseline="3086" sz="1350" spc="209" i="1">
                <a:solidFill>
                  <a:srgbClr val="007F00"/>
                </a:solidFill>
                <a:latin typeface="Arial"/>
                <a:cs typeface="Arial"/>
              </a:rPr>
              <a:t> </a:t>
            </a:r>
            <a:r>
              <a:rPr dirty="0" baseline="3086" sz="1350" spc="-7" i="1">
                <a:solidFill>
                  <a:srgbClr val="007F00"/>
                </a:solidFill>
                <a:latin typeface="Arial"/>
                <a:cs typeface="Arial"/>
              </a:rPr>
              <a:t> </a:t>
            </a:r>
            <a:r>
              <a:rPr dirty="0" sz="1000" spc="-50">
                <a:latin typeface="Tahoma"/>
                <a:cs typeface="Tahoma"/>
              </a:rPr>
              <a:t>5</a:t>
            </a:r>
            <a:r>
              <a:rPr dirty="0" sz="1000">
                <a:latin typeface="Tahoma"/>
                <a:cs typeface="Tahoma"/>
              </a:rPr>
              <a:t> </a:t>
            </a:r>
            <a:r>
              <a:rPr dirty="0" sz="1000" spc="25">
                <a:latin typeface="Tahoma"/>
                <a:cs typeface="Tahoma"/>
              </a:rPr>
              <a:t> </a:t>
            </a:r>
            <a:r>
              <a:rPr dirty="0" baseline="27777" sz="1050" spc="-120">
                <a:latin typeface="Lucida Sans Unicode"/>
                <a:cs typeface="Lucida Sans Unicode"/>
              </a:rPr>
              <a:t>4</a:t>
            </a:r>
            <a:r>
              <a:rPr dirty="0" baseline="27777" sz="1050" spc="315" i="1">
                <a:latin typeface="Arial"/>
                <a:cs typeface="Arial"/>
              </a:rPr>
              <a:t>−</a:t>
            </a:r>
            <a:r>
              <a:rPr dirty="0" baseline="27777" sz="1050" spc="-22" i="1">
                <a:latin typeface="Trebuchet MS"/>
                <a:cs typeface="Trebuchet MS"/>
              </a:rPr>
              <a:t>x</a:t>
            </a:r>
            <a:r>
              <a:rPr dirty="0" baseline="27777" sz="1050" spc="-225" i="1">
                <a:latin typeface="Trebuchet MS"/>
                <a:cs typeface="Trebuchet MS"/>
              </a:rPr>
              <a:t> </a:t>
            </a:r>
            <a:r>
              <a:rPr dirty="0" baseline="61111" sz="750" spc="-82">
                <a:latin typeface="Lucida Sans Unicode"/>
                <a:cs typeface="Lucida Sans Unicode"/>
              </a:rPr>
              <a:t>2</a:t>
            </a:r>
            <a:r>
              <a:rPr dirty="0" baseline="61111" sz="750">
                <a:latin typeface="Lucida Sans Unicode"/>
                <a:cs typeface="Lucida Sans Unicode"/>
              </a:rPr>
              <a:t> </a:t>
            </a:r>
            <a:r>
              <a:rPr dirty="0" baseline="61111" sz="750" spc="89">
                <a:latin typeface="Lucida Sans Unicode"/>
                <a:cs typeface="Lucida Sans Unicode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6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430136" y="2043714"/>
            <a:ext cx="345440" cy="14541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32105" algn="l"/>
              </a:tabLst>
            </a:pPr>
            <a:r>
              <a:rPr dirty="0" sz="700" spc="265" i="1">
                <a:latin typeface="Arial"/>
                <a:cs typeface="Arial"/>
              </a:rPr>
              <a:t>√</a:t>
            </a:r>
            <a:r>
              <a:rPr dirty="0" sz="700" spc="-5" u="sng">
                <a:latin typeface="Times New Roman"/>
                <a:cs typeface="Times New Roman"/>
              </a:rPr>
              <a:t> </a:t>
            </a:r>
            <a:r>
              <a:rPr dirty="0" sz="700" spc="-5" u="sng">
                <a:latin typeface="Times New Roman"/>
                <a:cs typeface="Times New Roman"/>
              </a:rPr>
              <a:t>	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1588287" y="2474161"/>
            <a:ext cx="143129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50">
                <a:latin typeface="Tahoma"/>
                <a:cs typeface="Tahoma"/>
              </a:rPr>
              <a:t>P</a:t>
            </a:r>
            <a:r>
              <a:rPr dirty="0" sz="1000" spc="-15">
                <a:latin typeface="Tahoma"/>
                <a:cs typeface="Tahoma"/>
              </a:rPr>
              <a:t>ositivi</a:t>
            </a:r>
            <a:r>
              <a:rPr dirty="0" sz="1000" spc="-20">
                <a:latin typeface="Tahoma"/>
                <a:cs typeface="Tahoma"/>
              </a:rPr>
              <a:t>t</a:t>
            </a:r>
            <a:r>
              <a:rPr dirty="0" sz="1000" spc="-540">
                <a:latin typeface="Tahoma"/>
                <a:cs typeface="Tahoma"/>
              </a:rPr>
              <a:t>`</a:t>
            </a:r>
            <a:r>
              <a:rPr dirty="0" sz="1000" spc="-50">
                <a:latin typeface="Tahoma"/>
                <a:cs typeface="Tahoma"/>
              </a:rPr>
              <a:t>a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dell’es</a:t>
            </a:r>
            <a:r>
              <a:rPr dirty="0" sz="1000" spc="-15">
                <a:latin typeface="Tahoma"/>
                <a:cs typeface="Tahoma"/>
              </a:rPr>
              <a:t>p</a:t>
            </a:r>
            <a:r>
              <a:rPr dirty="0" sz="1000" spc="-45">
                <a:latin typeface="Tahoma"/>
                <a:cs typeface="Tahoma"/>
              </a:rPr>
              <a:t>onenziale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866660" y="2791178"/>
            <a:ext cx="2074545" cy="3917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indent="1385570">
              <a:lnSpc>
                <a:spcPct val="100000"/>
              </a:lnSpc>
            </a:pPr>
            <a:r>
              <a:rPr dirty="0" sz="1000" spc="-170">
                <a:latin typeface="Lucida Sans Unicode"/>
                <a:cs typeface="Lucida Sans Unicode"/>
              </a:rPr>
              <a:t>⇓</a:t>
            </a:r>
            <a:endParaRPr sz="1000">
              <a:latin typeface="Lucida Sans Unicode"/>
              <a:cs typeface="Lucida Sans Unicode"/>
            </a:endParaRPr>
          </a:p>
          <a:p>
            <a:pPr>
              <a:lnSpc>
                <a:spcPct val="100000"/>
              </a:lnSpc>
              <a:spcBef>
                <a:spcPts val="14"/>
              </a:spcBef>
            </a:pPr>
            <a:endParaRPr sz="8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000" spc="-30">
                <a:latin typeface="Tahoma"/>
                <a:cs typeface="Tahoma"/>
              </a:rPr>
              <a:t>L’equazione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 i="1">
                <a:latin typeface="Trebuchet MS"/>
                <a:cs typeface="Trebuchet MS"/>
              </a:rPr>
              <a:t>a</a:t>
            </a:r>
            <a:r>
              <a:rPr dirty="0" baseline="27777" sz="1050" spc="-22" i="1">
                <a:latin typeface="Trebuchet MS"/>
                <a:cs typeface="Trebuchet MS"/>
              </a:rPr>
              <a:t>x</a:t>
            </a:r>
            <a:r>
              <a:rPr dirty="0" baseline="27777" sz="1050" i="1">
                <a:latin typeface="Trebuchet MS"/>
                <a:cs typeface="Trebuchet MS"/>
              </a:rPr>
              <a:t> </a:t>
            </a:r>
            <a:r>
              <a:rPr dirty="0" baseline="27777" sz="1050" spc="-52" i="1">
                <a:latin typeface="Trebuchet MS"/>
                <a:cs typeface="Trebuchet MS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45" i="1">
                <a:latin typeface="Trebuchet MS"/>
                <a:cs typeface="Trebuchet MS"/>
              </a:rPr>
              <a:t>b</a:t>
            </a:r>
            <a:r>
              <a:rPr dirty="0" sz="1000" spc="60" i="1">
                <a:latin typeface="Trebuchet MS"/>
                <a:cs typeface="Trebuchet MS"/>
              </a:rPr>
              <a:t> </a:t>
            </a:r>
            <a:r>
              <a:rPr dirty="0" sz="1000" spc="-40">
                <a:latin typeface="Tahoma"/>
                <a:cs typeface="Tahoma"/>
              </a:rPr>
              <a:t>ammette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70">
                <a:latin typeface="Tahoma"/>
                <a:cs typeface="Tahoma"/>
              </a:rPr>
              <a:t>s</a:t>
            </a:r>
            <a:r>
              <a:rPr dirty="0" sz="1000" spc="-35">
                <a:latin typeface="Tahoma"/>
                <a:cs typeface="Tahoma"/>
              </a:rPr>
              <a:t>olu</a:t>
            </a:r>
            <a:r>
              <a:rPr dirty="0" sz="1000" spc="-40">
                <a:latin typeface="Tahoma"/>
                <a:cs typeface="Tahoma"/>
              </a:rPr>
              <a:t>zione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3084360" y="3030865"/>
            <a:ext cx="657225" cy="1911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07340" algn="l"/>
              </a:tabLst>
            </a:pPr>
            <a:r>
              <a:rPr dirty="0" sz="1000" spc="-220">
                <a:latin typeface="Lucida Sans Unicode"/>
                <a:cs typeface="Lucida Sans Unicode"/>
              </a:rPr>
              <a:t>⇔</a:t>
            </a:r>
            <a:r>
              <a:rPr dirty="0" sz="1000" spc="-220">
                <a:latin typeface="Lucida Sans Unicode"/>
                <a:cs typeface="Lucida Sans Unicode"/>
              </a:rPr>
              <a:t>	</a:t>
            </a:r>
            <a:r>
              <a:rPr dirty="0" sz="1000" spc="-45" i="1">
                <a:solidFill>
                  <a:srgbClr val="FF0000"/>
                </a:solidFill>
                <a:latin typeface="Trebuchet MS"/>
                <a:cs typeface="Trebuchet MS"/>
              </a:rPr>
              <a:t>b</a:t>
            </a:r>
            <a:r>
              <a:rPr dirty="0" sz="1000" spc="5" i="1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dirty="0" sz="1000" spc="-50" i="1">
                <a:solidFill>
                  <a:srgbClr val="FF0000"/>
                </a:solidFill>
                <a:latin typeface="Verdana"/>
                <a:cs typeface="Verdana"/>
              </a:rPr>
              <a:t>&gt;</a:t>
            </a:r>
            <a:r>
              <a:rPr dirty="0" sz="1000" spc="-75" i="1">
                <a:solidFill>
                  <a:srgbClr val="FF0000"/>
                </a:solidFill>
                <a:latin typeface="Verdana"/>
                <a:cs typeface="Verdana"/>
              </a:rPr>
              <a:t> </a:t>
            </a: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0</a:t>
            </a:r>
            <a:r>
              <a:rPr dirty="0" sz="1000" spc="-30">
                <a:latin typeface="Tahoma"/>
                <a:cs typeface="Tahoma"/>
              </a:rPr>
              <a:t>.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0" y="3364623"/>
            <a:ext cx="1383030" cy="91440"/>
          </a:xfrm>
          <a:custGeom>
            <a:avLst/>
            <a:gdLst/>
            <a:ahLst/>
            <a:cxnLst/>
            <a:rect l="l" t="t" r="r" b="b"/>
            <a:pathLst>
              <a:path w="1383030" h="91439">
                <a:moveTo>
                  <a:pt x="0" y="91376"/>
                </a:moveTo>
                <a:lnTo>
                  <a:pt x="1382420" y="91376"/>
                </a:lnTo>
                <a:lnTo>
                  <a:pt x="1382420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1382420" y="3364623"/>
            <a:ext cx="1935480" cy="91440"/>
          </a:xfrm>
          <a:custGeom>
            <a:avLst/>
            <a:gdLst/>
            <a:ahLst/>
            <a:cxnLst/>
            <a:rect l="l" t="t" r="r" b="b"/>
            <a:pathLst>
              <a:path w="1935479" h="91439">
                <a:moveTo>
                  <a:pt x="0" y="91376"/>
                </a:moveTo>
                <a:lnTo>
                  <a:pt x="1935352" y="91376"/>
                </a:lnTo>
                <a:lnTo>
                  <a:pt x="193535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3317760" y="3364623"/>
            <a:ext cx="829944" cy="91440"/>
          </a:xfrm>
          <a:custGeom>
            <a:avLst/>
            <a:gdLst/>
            <a:ahLst/>
            <a:cxnLst/>
            <a:rect l="l" t="t" r="r" b="b"/>
            <a:pathLst>
              <a:path w="829945" h="91439">
                <a:moveTo>
                  <a:pt x="0" y="91376"/>
                </a:moveTo>
                <a:lnTo>
                  <a:pt x="829411" y="91376"/>
                </a:lnTo>
                <a:lnTo>
                  <a:pt x="829411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4147172" y="3364623"/>
            <a:ext cx="461009" cy="91440"/>
          </a:xfrm>
          <a:custGeom>
            <a:avLst/>
            <a:gdLst/>
            <a:ahLst/>
            <a:cxnLst/>
            <a:rect l="l" t="t" r="r" b="b"/>
            <a:pathLst>
              <a:path w="461010" h="91439">
                <a:moveTo>
                  <a:pt x="0" y="91376"/>
                </a:moveTo>
                <a:lnTo>
                  <a:pt x="460832" y="91376"/>
                </a:lnTo>
                <a:lnTo>
                  <a:pt x="46083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Agnese</a:t>
            </a:r>
            <a:r>
              <a:rPr dirty="0" spc="15"/>
              <a:t> </a:t>
            </a:r>
            <a:r>
              <a:rPr dirty="0" spc="-10"/>
              <a:t>Di</a:t>
            </a:r>
            <a:r>
              <a:rPr dirty="0" spc="15"/>
              <a:t> </a:t>
            </a:r>
            <a:r>
              <a:rPr dirty="0" spc="-30"/>
              <a:t>Castro</a:t>
            </a:r>
          </a:p>
        </p:txBody>
      </p:sp>
      <p:sp>
        <p:nvSpPr>
          <p:cNvPr id="30" name="object 30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0"/>
              <a:t>Es</a:t>
            </a:r>
            <a:r>
              <a:rPr dirty="0" spc="-5"/>
              <a:t>p</a:t>
            </a:r>
            <a:r>
              <a:rPr dirty="0" spc="-40"/>
              <a:t>onenziale</a:t>
            </a:r>
            <a:r>
              <a:rPr dirty="0" spc="15"/>
              <a:t> </a:t>
            </a:r>
            <a:r>
              <a:rPr dirty="0" spc="50"/>
              <a:t>&amp;</a:t>
            </a:r>
            <a:r>
              <a:rPr dirty="0" spc="15"/>
              <a:t> </a:t>
            </a:r>
            <a:r>
              <a:rPr dirty="0" spc="-25"/>
              <a:t>Log</a:t>
            </a:r>
            <a:r>
              <a:rPr dirty="0" spc="-40"/>
              <a:t>a</a:t>
            </a:r>
            <a:r>
              <a:rPr dirty="0" spc="-25"/>
              <a:t>ritmo:</a:t>
            </a:r>
            <a:r>
              <a:rPr dirty="0" spc="75"/>
              <a:t> </a:t>
            </a:r>
            <a:r>
              <a:rPr dirty="0" spc="-45"/>
              <a:t>p</a:t>
            </a:r>
            <a:r>
              <a:rPr dirty="0" spc="-40"/>
              <a:t>a</a:t>
            </a:r>
            <a:r>
              <a:rPr dirty="0" spc="-25"/>
              <a:t>rte</a:t>
            </a:r>
            <a:r>
              <a:rPr dirty="0" spc="15"/>
              <a:t> </a:t>
            </a:r>
            <a:r>
              <a:rPr dirty="0" spc="-55"/>
              <a:t>3</a:t>
            </a:r>
          </a:p>
        </p:txBody>
      </p:sp>
      <p:sp>
        <p:nvSpPr>
          <p:cNvPr id="31" name="object 31"/>
          <p:cNvSpPr txBox="1"/>
          <p:nvPr/>
        </p:nvSpPr>
        <p:spPr>
          <a:xfrm>
            <a:off x="3458971" y="3367563"/>
            <a:ext cx="54737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25">
                <a:solidFill>
                  <a:srgbClr val="7A0000"/>
                </a:solidFill>
                <a:latin typeface="Lucida Sans Unicode"/>
                <a:cs typeface="Lucida Sans Unicode"/>
              </a:rPr>
              <a:t>Unitelma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Sapienza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4297667" y="3367563"/>
            <a:ext cx="16002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0">
                <a:solidFill>
                  <a:srgbClr val="FFFFFF"/>
                </a:solidFill>
                <a:latin typeface="Lucida Sans Unicode"/>
                <a:cs typeface="Lucida Sans Unicode"/>
              </a:rPr>
              <a:t>2/27</a:t>
            </a:r>
            <a:endParaRPr sz="5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49718" y="24034"/>
            <a:ext cx="40449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Esercizi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svolti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113830" y="514458"/>
            <a:ext cx="528955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35" b="1">
                <a:solidFill>
                  <a:srgbClr val="007F00"/>
                </a:solidFill>
                <a:latin typeface="Gill Sans MT"/>
                <a:cs typeface="Gill Sans MT"/>
              </a:rPr>
              <a:t>Esercizio</a:t>
            </a:r>
            <a:endParaRPr sz="1000">
              <a:latin typeface="Gill Sans MT"/>
              <a:cs typeface="Gill Sans MT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75729" y="603604"/>
            <a:ext cx="4456607" cy="10160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0" y="0"/>
            <a:ext cx="4608004" cy="34560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4468835" y="1089913"/>
            <a:ext cx="114301" cy="11430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77330" y="1140714"/>
            <a:ext cx="4304204" cy="635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4532336" y="515831"/>
            <a:ext cx="50800" cy="586782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532336" y="579331"/>
            <a:ext cx="50800" cy="523282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75729" y="686176"/>
            <a:ext cx="4457065" cy="467359"/>
          </a:xfrm>
          <a:custGeom>
            <a:avLst/>
            <a:gdLst/>
            <a:ahLst/>
            <a:cxnLst/>
            <a:rect l="l" t="t" r="r" b="b"/>
            <a:pathLst>
              <a:path w="4457065" h="467359">
                <a:moveTo>
                  <a:pt x="4456606" y="0"/>
                </a:moveTo>
                <a:lnTo>
                  <a:pt x="0" y="0"/>
                </a:lnTo>
                <a:lnTo>
                  <a:pt x="0" y="416437"/>
                </a:lnTo>
                <a:lnTo>
                  <a:pt x="16636" y="453951"/>
                </a:lnTo>
                <a:lnTo>
                  <a:pt x="4405806" y="467237"/>
                </a:lnTo>
                <a:lnTo>
                  <a:pt x="4420049" y="465192"/>
                </a:lnTo>
                <a:lnTo>
                  <a:pt x="4451170" y="439233"/>
                </a:lnTo>
                <a:lnTo>
                  <a:pt x="445660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4532336" y="566631"/>
            <a:ext cx="0" cy="555625"/>
          </a:xfrm>
          <a:custGeom>
            <a:avLst/>
            <a:gdLst/>
            <a:ahLst/>
            <a:cxnLst/>
            <a:rect l="l" t="t" r="r" b="b"/>
            <a:pathLst>
              <a:path w="0" h="555625">
                <a:moveTo>
                  <a:pt x="0" y="555031"/>
                </a:moveTo>
                <a:lnTo>
                  <a:pt x="0" y="0"/>
                </a:lnTo>
              </a:path>
            </a:pathLst>
          </a:custGeom>
          <a:ln w="3175">
            <a:solidFill>
              <a:srgbClr val="7F7F7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4532336" y="553931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AFAFA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4532336" y="541231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CECEC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4532336" y="528531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EFEFE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4532336" y="509481"/>
            <a:ext cx="0" cy="19050"/>
          </a:xfrm>
          <a:custGeom>
            <a:avLst/>
            <a:gdLst/>
            <a:ahLst/>
            <a:cxnLst/>
            <a:rect l="l" t="t" r="r" b="b"/>
            <a:pathLst>
              <a:path w="0" h="19050">
                <a:moveTo>
                  <a:pt x="0" y="19050"/>
                </a:moveTo>
                <a:lnTo>
                  <a:pt x="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 txBox="1"/>
          <p:nvPr/>
        </p:nvSpPr>
        <p:spPr>
          <a:xfrm>
            <a:off x="113830" y="704174"/>
            <a:ext cx="2759075" cy="86931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40">
                <a:latin typeface="Tahoma"/>
                <a:cs typeface="Tahoma"/>
              </a:rPr>
              <a:t>Risolvere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la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60">
                <a:latin typeface="Tahoma"/>
                <a:cs typeface="Tahoma"/>
              </a:rPr>
              <a:t>seguente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equazione:</a:t>
            </a:r>
            <a:endParaRPr sz="10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14"/>
              </a:spcBef>
            </a:pPr>
            <a:endParaRPr sz="850">
              <a:latin typeface="Times New Roman"/>
              <a:cs typeface="Times New Roman"/>
            </a:endParaRPr>
          </a:p>
          <a:p>
            <a:pPr marL="1633855">
              <a:lnSpc>
                <a:spcPts val="875"/>
              </a:lnSpc>
            </a:pP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lo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g</a:t>
            </a:r>
            <a:r>
              <a:rPr dirty="0" baseline="35714" sz="1050" spc="-120">
                <a:solidFill>
                  <a:srgbClr val="0000FF"/>
                </a:solidFill>
                <a:latin typeface="Lucida Sans Unicode"/>
                <a:cs typeface="Lucida Sans Unicode"/>
              </a:rPr>
              <a:t>2</a:t>
            </a:r>
            <a:r>
              <a:rPr dirty="0" baseline="35714" sz="1050" spc="-1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45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r>
              <a:rPr dirty="0" sz="1000" spc="10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+</a:t>
            </a:r>
            <a:r>
              <a:rPr dirty="0" sz="1000" spc="-95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3</a:t>
            </a:r>
            <a:r>
              <a:rPr dirty="0" sz="1000" spc="-15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35">
                <a:solidFill>
                  <a:srgbClr val="0000FF"/>
                </a:solidFill>
                <a:latin typeface="Tahoma"/>
                <a:cs typeface="Tahoma"/>
              </a:rPr>
              <a:t>log</a:t>
            </a:r>
            <a:r>
              <a:rPr dirty="0" sz="100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45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r>
              <a:rPr dirty="0" sz="1000" spc="65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55">
                <a:solidFill>
                  <a:srgbClr val="0000FF"/>
                </a:solidFill>
                <a:latin typeface="Tahoma"/>
                <a:cs typeface="Tahoma"/>
              </a:rPr>
              <a:t>4</a:t>
            </a:r>
            <a:r>
              <a:rPr dirty="0" sz="1000" spc="-95" i="1">
                <a:latin typeface="Verdana"/>
                <a:cs typeface="Verdana"/>
              </a:rPr>
              <a:t>.</a:t>
            </a:r>
            <a:endParaRPr sz="1000">
              <a:latin typeface="Verdana"/>
              <a:cs typeface="Verdana"/>
            </a:endParaRPr>
          </a:p>
          <a:p>
            <a:pPr marL="1792605">
              <a:lnSpc>
                <a:spcPts val="515"/>
              </a:lnSpc>
              <a:tabLst>
                <a:tab pos="2334260" algn="l"/>
              </a:tabLst>
            </a:pPr>
            <a:r>
              <a:rPr dirty="0" sz="700" spc="-80">
                <a:solidFill>
                  <a:srgbClr val="0000FF"/>
                </a:solidFill>
                <a:latin typeface="Lucida Sans Unicode"/>
                <a:cs typeface="Lucida Sans Unicode"/>
              </a:rPr>
              <a:t>4</a:t>
            </a:r>
            <a:r>
              <a:rPr dirty="0" sz="700" spc="-80">
                <a:solidFill>
                  <a:srgbClr val="0000FF"/>
                </a:solidFill>
                <a:latin typeface="Lucida Sans Unicode"/>
                <a:cs typeface="Lucida Sans Unicode"/>
              </a:rPr>
              <a:t>	</a:t>
            </a:r>
            <a:r>
              <a:rPr dirty="0" sz="700" spc="-80">
                <a:solidFill>
                  <a:srgbClr val="0000FF"/>
                </a:solidFill>
                <a:latin typeface="Lucida Sans Unicode"/>
                <a:cs typeface="Lucida Sans Unicode"/>
              </a:rPr>
              <a:t>4</a:t>
            </a:r>
            <a:endParaRPr sz="700">
              <a:latin typeface="Lucida Sans Unicode"/>
              <a:cs typeface="Lucida Sans Unicode"/>
            </a:endParaRPr>
          </a:p>
          <a:p>
            <a:pPr>
              <a:lnSpc>
                <a:spcPct val="100000"/>
              </a:lnSpc>
              <a:spcBef>
                <a:spcPts val="56"/>
              </a:spcBef>
            </a:pPr>
            <a:endParaRPr sz="650">
              <a:latin typeface="Times New Roman"/>
              <a:cs typeface="Times New Roman"/>
            </a:endParaRPr>
          </a:p>
          <a:p>
            <a:pPr marL="12700" marR="786130">
              <a:lnSpc>
                <a:spcPct val="100000"/>
              </a:lnSpc>
            </a:pPr>
            <a:r>
              <a:rPr dirty="0" sz="1000" spc="-30">
                <a:latin typeface="Tahoma"/>
                <a:cs typeface="Tahoma"/>
              </a:rPr>
              <a:t>Condizione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di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esistenza:</a:t>
            </a:r>
            <a:r>
              <a:rPr dirty="0" sz="1000" spc="130">
                <a:latin typeface="Tahoma"/>
                <a:cs typeface="Tahoma"/>
              </a:rPr>
              <a:t> 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65" i="1">
                <a:latin typeface="Trebuchet MS"/>
                <a:cs typeface="Trebuchet MS"/>
              </a:rPr>
              <a:t> </a:t>
            </a:r>
            <a:r>
              <a:rPr dirty="0" sz="1000" spc="-50" i="1">
                <a:latin typeface="Verdana"/>
                <a:cs typeface="Verdana"/>
              </a:rPr>
              <a:t>&gt;</a:t>
            </a:r>
            <a:r>
              <a:rPr dirty="0" sz="1000" spc="-75" i="1">
                <a:latin typeface="Verdana"/>
                <a:cs typeface="Verdana"/>
              </a:rPr>
              <a:t> </a:t>
            </a:r>
            <a:r>
              <a:rPr dirty="0" sz="1000" spc="-35">
                <a:latin typeface="Tahoma"/>
                <a:cs typeface="Tahoma"/>
              </a:rPr>
              <a:t>0. </a:t>
            </a:r>
            <a:r>
              <a:rPr dirty="0" sz="1000" spc="50">
                <a:latin typeface="Tahoma"/>
                <a:cs typeface="Tahoma"/>
              </a:rPr>
              <a:t>P</a:t>
            </a:r>
            <a:r>
              <a:rPr dirty="0" sz="1000" spc="-35">
                <a:latin typeface="Tahoma"/>
                <a:cs typeface="Tahoma"/>
              </a:rPr>
              <a:t>osto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65" i="1">
                <a:latin typeface="Trebuchet MS"/>
                <a:cs typeface="Trebuchet MS"/>
              </a:rPr>
              <a:t>t</a:t>
            </a:r>
            <a:r>
              <a:rPr dirty="0" sz="1000" spc="45" i="1">
                <a:latin typeface="Trebuchet MS"/>
                <a:cs typeface="Trebuchet MS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lo</a:t>
            </a:r>
            <a:r>
              <a:rPr dirty="0" sz="1000" spc="-30">
                <a:latin typeface="Tahoma"/>
                <a:cs typeface="Tahoma"/>
              </a:rPr>
              <a:t>g</a:t>
            </a:r>
            <a:r>
              <a:rPr dirty="0" baseline="-19841" sz="1050" spc="-120">
                <a:latin typeface="Lucida Sans Unicode"/>
                <a:cs typeface="Lucida Sans Unicode"/>
              </a:rPr>
              <a:t>4</a:t>
            </a:r>
            <a:r>
              <a:rPr dirty="0" baseline="-19841" sz="1050" spc="-15">
                <a:latin typeface="Lucida Sans Unicode"/>
                <a:cs typeface="Lucida Sans Unicode"/>
              </a:rPr>
              <a:t> 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-210" i="1">
                <a:latin typeface="Trebuchet MS"/>
                <a:cs typeface="Trebuchet MS"/>
              </a:rPr>
              <a:t> </a:t>
            </a:r>
            <a:r>
              <a:rPr dirty="0" sz="1000" spc="-30">
                <a:latin typeface="Tahoma"/>
                <a:cs typeface="Tahoma"/>
              </a:rPr>
              <a:t>,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l’equazione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diventa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288810" y="1742042"/>
            <a:ext cx="1221740" cy="21462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1004569" algn="l"/>
              </a:tabLst>
            </a:pPr>
            <a:r>
              <a:rPr dirty="0" sz="1000" spc="0" i="1">
                <a:latin typeface="Trebuchet MS"/>
                <a:cs typeface="Trebuchet MS"/>
              </a:rPr>
              <a:t>t</a:t>
            </a:r>
            <a:r>
              <a:rPr dirty="0" baseline="31746" sz="1050" spc="-120">
                <a:latin typeface="Lucida Sans Unicode"/>
                <a:cs typeface="Lucida Sans Unicode"/>
              </a:rPr>
              <a:t>2</a:t>
            </a:r>
            <a:r>
              <a:rPr dirty="0" baseline="31746" sz="1050" spc="75">
                <a:latin typeface="Lucida Sans Unicode"/>
                <a:cs typeface="Lucida Sans Unicode"/>
              </a:rPr>
              <a:t> </a:t>
            </a:r>
            <a:r>
              <a:rPr dirty="0" sz="1000" spc="40">
                <a:latin typeface="Tahoma"/>
                <a:cs typeface="Tahoma"/>
              </a:rPr>
              <a:t>+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3</a:t>
            </a:r>
            <a:r>
              <a:rPr dirty="0" sz="1000" spc="-65" i="1">
                <a:latin typeface="Trebuchet MS"/>
                <a:cs typeface="Trebuchet MS"/>
              </a:rPr>
              <a:t>t</a:t>
            </a:r>
            <a:r>
              <a:rPr dirty="0" sz="1000" spc="-10" i="1">
                <a:latin typeface="Trebuchet MS"/>
                <a:cs typeface="Trebuchet MS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50">
                <a:latin typeface="Tahoma"/>
                <a:cs typeface="Tahoma"/>
              </a:rPr>
              <a:t>4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0</a:t>
            </a:r>
            <a:r>
              <a:rPr dirty="0" sz="1000">
                <a:latin typeface="Tahoma"/>
                <a:cs typeface="Tahoma"/>
              </a:rPr>
              <a:t>	</a:t>
            </a:r>
            <a:r>
              <a:rPr dirty="0" sz="1000" spc="-130">
                <a:latin typeface="Tahoma"/>
                <a:cs typeface="Tahoma"/>
              </a:rPr>
              <a:t>=</a:t>
            </a:r>
            <a:r>
              <a:rPr dirty="0" sz="1000" spc="55">
                <a:latin typeface="Lucida Sans Unicode"/>
                <a:cs typeface="Lucida Sans Unicode"/>
              </a:rPr>
              <a:t>⇒</a:t>
            </a:r>
            <a:endParaRPr sz="1000">
              <a:latin typeface="Lucida Sans Unicode"/>
              <a:cs typeface="Lucida Sans Unicode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1646808" y="1718841"/>
            <a:ext cx="483870" cy="20891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8333" sz="1500" spc="-97" i="1">
                <a:latin typeface="Trebuchet MS"/>
                <a:cs typeface="Trebuchet MS"/>
              </a:rPr>
              <a:t>t</a:t>
            </a:r>
            <a:r>
              <a:rPr dirty="0" sz="700" spc="-80">
                <a:latin typeface="Lucida Sans Unicode"/>
                <a:cs typeface="Lucida Sans Unicode"/>
              </a:rPr>
              <a:t>1</a:t>
            </a:r>
            <a:r>
              <a:rPr dirty="0" sz="700" spc="10" i="1">
                <a:latin typeface="Lucida Sans"/>
                <a:cs typeface="Lucida Sans"/>
              </a:rPr>
              <a:t>,</a:t>
            </a:r>
            <a:r>
              <a:rPr dirty="0" sz="700" spc="-80">
                <a:latin typeface="Lucida Sans Unicode"/>
                <a:cs typeface="Lucida Sans Unicode"/>
              </a:rPr>
              <a:t>2</a:t>
            </a:r>
            <a:r>
              <a:rPr dirty="0" sz="700" spc="105">
                <a:latin typeface="Lucida Sans Unicode"/>
                <a:cs typeface="Lucida Sans Unicode"/>
              </a:rPr>
              <a:t> </a:t>
            </a:r>
            <a:r>
              <a:rPr dirty="0" baseline="8333" sz="1500" spc="60">
                <a:latin typeface="Tahoma"/>
                <a:cs typeface="Tahoma"/>
              </a:rPr>
              <a:t>=</a:t>
            </a:r>
            <a:r>
              <a:rPr dirty="0" baseline="8333" sz="1500" spc="120">
                <a:latin typeface="Tahoma"/>
                <a:cs typeface="Tahoma"/>
              </a:rPr>
              <a:t> </a:t>
            </a:r>
            <a:r>
              <a:rPr dirty="0" baseline="44444" sz="1500" spc="-37">
                <a:latin typeface="Lucida Sans Unicode"/>
                <a:cs typeface="Lucida Sans Unicode"/>
              </a:rPr>
              <a:t>−</a:t>
            </a:r>
            <a:endParaRPr baseline="44444" sz="1500">
              <a:latin typeface="Lucida Sans Unicode"/>
              <a:cs typeface="Lucida Sans Unicode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2441320" y="1685429"/>
            <a:ext cx="344805" cy="0"/>
          </a:xfrm>
          <a:custGeom>
            <a:avLst/>
            <a:gdLst/>
            <a:ahLst/>
            <a:cxnLst/>
            <a:rect l="l" t="t" r="r" b="b"/>
            <a:pathLst>
              <a:path w="344805" h="0">
                <a:moveTo>
                  <a:pt x="0" y="0"/>
                </a:moveTo>
                <a:lnTo>
                  <a:pt x="344424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 txBox="1"/>
          <p:nvPr/>
        </p:nvSpPr>
        <p:spPr>
          <a:xfrm>
            <a:off x="2105279" y="1618740"/>
            <a:ext cx="693420" cy="2520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0">
                <a:latin typeface="Tahoma"/>
                <a:cs typeface="Tahoma"/>
              </a:rPr>
              <a:t>3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±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baseline="44444" sz="1500" spc="22">
                <a:latin typeface="Lucida Sans Unicode"/>
                <a:cs typeface="Lucida Sans Unicode"/>
              </a:rPr>
              <a:t>√</a:t>
            </a:r>
            <a:r>
              <a:rPr dirty="0" sz="1000" spc="-50">
                <a:latin typeface="Tahoma"/>
                <a:cs typeface="Tahoma"/>
              </a:rPr>
              <a:t>9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40">
                <a:latin typeface="Tahoma"/>
                <a:cs typeface="Tahoma"/>
              </a:rPr>
              <a:t>+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16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2019566" y="1842020"/>
            <a:ext cx="766445" cy="0"/>
          </a:xfrm>
          <a:custGeom>
            <a:avLst/>
            <a:gdLst/>
            <a:ahLst/>
            <a:cxnLst/>
            <a:rect l="l" t="t" r="r" b="b"/>
            <a:pathLst>
              <a:path w="766444" h="0">
                <a:moveTo>
                  <a:pt x="0" y="0"/>
                </a:moveTo>
                <a:lnTo>
                  <a:pt x="76617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 txBox="1"/>
          <p:nvPr/>
        </p:nvSpPr>
        <p:spPr>
          <a:xfrm>
            <a:off x="2358326" y="1852572"/>
            <a:ext cx="8890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0">
                <a:latin typeface="Tahoma"/>
                <a:cs typeface="Tahoma"/>
              </a:rPr>
              <a:t>2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2949905" y="1765780"/>
            <a:ext cx="1369695" cy="1911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77825" algn="l"/>
              </a:tabLst>
            </a:pPr>
            <a:r>
              <a:rPr dirty="0" sz="1000" spc="-130">
                <a:latin typeface="Tahoma"/>
                <a:cs typeface="Tahoma"/>
              </a:rPr>
              <a:t>=</a:t>
            </a:r>
            <a:r>
              <a:rPr dirty="0" sz="1000" spc="55">
                <a:latin typeface="Lucida Sans Unicode"/>
                <a:cs typeface="Lucida Sans Unicode"/>
              </a:rPr>
              <a:t>⇒</a:t>
            </a:r>
            <a:r>
              <a:rPr dirty="0" sz="1000">
                <a:latin typeface="Lucida Sans Unicode"/>
                <a:cs typeface="Lucida Sans Unicode"/>
              </a:rPr>
              <a:t>	</a:t>
            </a:r>
            <a:r>
              <a:rPr dirty="0" sz="1000" spc="-65" i="1">
                <a:latin typeface="Trebuchet MS"/>
                <a:cs typeface="Trebuchet MS"/>
              </a:rPr>
              <a:t>t</a:t>
            </a:r>
            <a:r>
              <a:rPr dirty="0" baseline="-11904" sz="1050" spc="-120">
                <a:latin typeface="Lucida Sans Unicode"/>
                <a:cs typeface="Lucida Sans Unicode"/>
              </a:rPr>
              <a:t>1</a:t>
            </a:r>
            <a:r>
              <a:rPr dirty="0" baseline="-11904" sz="1050" spc="157">
                <a:latin typeface="Lucida Sans Unicode"/>
                <a:cs typeface="Lucida Sans Unicode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1</a:t>
            </a:r>
            <a:r>
              <a:rPr dirty="0" sz="1000">
                <a:latin typeface="Tahoma"/>
                <a:cs typeface="Tahoma"/>
              </a:rPr>
              <a:t> </a:t>
            </a:r>
            <a:r>
              <a:rPr dirty="0" sz="1000" spc="-130">
                <a:latin typeface="Tahoma"/>
                <a:cs typeface="Tahoma"/>
              </a:rPr>
              <a:t> 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>
                <a:latin typeface="Tahoma"/>
                <a:cs typeface="Tahoma"/>
              </a:rPr>
              <a:t> </a:t>
            </a:r>
            <a:r>
              <a:rPr dirty="0" sz="1000" spc="-130">
                <a:latin typeface="Tahoma"/>
                <a:cs typeface="Tahoma"/>
              </a:rPr>
              <a:t> </a:t>
            </a:r>
            <a:r>
              <a:rPr dirty="0" sz="1000" spc="-65" i="1">
                <a:latin typeface="Trebuchet MS"/>
                <a:cs typeface="Trebuchet MS"/>
              </a:rPr>
              <a:t>t</a:t>
            </a:r>
            <a:r>
              <a:rPr dirty="0" baseline="-11904" sz="1050" spc="-120">
                <a:latin typeface="Lucida Sans Unicode"/>
                <a:cs typeface="Lucida Sans Unicode"/>
              </a:rPr>
              <a:t>2</a:t>
            </a:r>
            <a:r>
              <a:rPr dirty="0" baseline="-11904" sz="1050" spc="157">
                <a:latin typeface="Lucida Sans Unicode"/>
                <a:cs typeface="Lucida Sans Unicode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50">
                <a:latin typeface="Tahoma"/>
                <a:cs typeface="Tahoma"/>
              </a:rPr>
              <a:t>4</a:t>
            </a:r>
            <a:r>
              <a:rPr dirty="0" sz="1000" spc="-95" i="1">
                <a:latin typeface="Verdana"/>
                <a:cs typeface="Verdana"/>
              </a:rPr>
              <a:t>.</a:t>
            </a:r>
            <a:endParaRPr sz="1000">
              <a:latin typeface="Verdana"/>
              <a:cs typeface="Verdana"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0" y="3364623"/>
            <a:ext cx="1383030" cy="91440"/>
          </a:xfrm>
          <a:custGeom>
            <a:avLst/>
            <a:gdLst/>
            <a:ahLst/>
            <a:cxnLst/>
            <a:rect l="l" t="t" r="r" b="b"/>
            <a:pathLst>
              <a:path w="1383030" h="91439">
                <a:moveTo>
                  <a:pt x="0" y="91376"/>
                </a:moveTo>
                <a:lnTo>
                  <a:pt x="1382420" y="91376"/>
                </a:lnTo>
                <a:lnTo>
                  <a:pt x="1382420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1382420" y="3364623"/>
            <a:ext cx="1935480" cy="91440"/>
          </a:xfrm>
          <a:custGeom>
            <a:avLst/>
            <a:gdLst/>
            <a:ahLst/>
            <a:cxnLst/>
            <a:rect l="l" t="t" r="r" b="b"/>
            <a:pathLst>
              <a:path w="1935479" h="91439">
                <a:moveTo>
                  <a:pt x="0" y="91376"/>
                </a:moveTo>
                <a:lnTo>
                  <a:pt x="1935352" y="91376"/>
                </a:lnTo>
                <a:lnTo>
                  <a:pt x="1935352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3317760" y="3364623"/>
            <a:ext cx="829944" cy="91440"/>
          </a:xfrm>
          <a:custGeom>
            <a:avLst/>
            <a:gdLst/>
            <a:ahLst/>
            <a:cxnLst/>
            <a:rect l="l" t="t" r="r" b="b"/>
            <a:pathLst>
              <a:path w="829945" h="91439">
                <a:moveTo>
                  <a:pt x="0" y="91376"/>
                </a:moveTo>
                <a:lnTo>
                  <a:pt x="829411" y="91376"/>
                </a:lnTo>
                <a:lnTo>
                  <a:pt x="829411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4147172" y="3364623"/>
            <a:ext cx="461009" cy="91440"/>
          </a:xfrm>
          <a:custGeom>
            <a:avLst/>
            <a:gdLst/>
            <a:ahLst/>
            <a:cxnLst/>
            <a:rect l="l" t="t" r="r" b="b"/>
            <a:pathLst>
              <a:path w="461010" h="91439">
                <a:moveTo>
                  <a:pt x="0" y="91376"/>
                </a:moveTo>
                <a:lnTo>
                  <a:pt x="460832" y="91376"/>
                </a:lnTo>
                <a:lnTo>
                  <a:pt x="46083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Agnese</a:t>
            </a:r>
            <a:r>
              <a:rPr dirty="0" spc="15"/>
              <a:t> </a:t>
            </a:r>
            <a:r>
              <a:rPr dirty="0" spc="-10"/>
              <a:t>Di</a:t>
            </a:r>
            <a:r>
              <a:rPr dirty="0" spc="15"/>
              <a:t> </a:t>
            </a:r>
            <a:r>
              <a:rPr dirty="0" spc="-30"/>
              <a:t>Castro</a:t>
            </a:r>
          </a:p>
        </p:txBody>
      </p:sp>
      <p:sp>
        <p:nvSpPr>
          <p:cNvPr id="30" name="object 30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0"/>
              <a:t>Es</a:t>
            </a:r>
            <a:r>
              <a:rPr dirty="0" spc="-5"/>
              <a:t>p</a:t>
            </a:r>
            <a:r>
              <a:rPr dirty="0" spc="-40"/>
              <a:t>onenziale</a:t>
            </a:r>
            <a:r>
              <a:rPr dirty="0" spc="15"/>
              <a:t> </a:t>
            </a:r>
            <a:r>
              <a:rPr dirty="0" spc="50"/>
              <a:t>&amp;</a:t>
            </a:r>
            <a:r>
              <a:rPr dirty="0" spc="15"/>
              <a:t> </a:t>
            </a:r>
            <a:r>
              <a:rPr dirty="0" spc="-25"/>
              <a:t>Log</a:t>
            </a:r>
            <a:r>
              <a:rPr dirty="0" spc="-40"/>
              <a:t>a</a:t>
            </a:r>
            <a:r>
              <a:rPr dirty="0" spc="-25"/>
              <a:t>ritmo:</a:t>
            </a:r>
            <a:r>
              <a:rPr dirty="0" spc="75"/>
              <a:t> </a:t>
            </a:r>
            <a:r>
              <a:rPr dirty="0" spc="-35"/>
              <a:t>p</a:t>
            </a:r>
            <a:r>
              <a:rPr dirty="0" spc="-50"/>
              <a:t>a</a:t>
            </a:r>
            <a:r>
              <a:rPr dirty="0" spc="-25"/>
              <a:t>rte</a:t>
            </a:r>
            <a:r>
              <a:rPr dirty="0" spc="15"/>
              <a:t> </a:t>
            </a:r>
            <a:r>
              <a:rPr dirty="0" spc="-55"/>
              <a:t>3</a:t>
            </a:r>
          </a:p>
        </p:txBody>
      </p:sp>
      <p:sp>
        <p:nvSpPr>
          <p:cNvPr id="31" name="object 31"/>
          <p:cNvSpPr txBox="1"/>
          <p:nvPr/>
        </p:nvSpPr>
        <p:spPr>
          <a:xfrm>
            <a:off x="3458971" y="3367563"/>
            <a:ext cx="54737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25">
                <a:solidFill>
                  <a:srgbClr val="7A0000"/>
                </a:solidFill>
                <a:latin typeface="Lucida Sans Unicode"/>
                <a:cs typeface="Lucida Sans Unicode"/>
              </a:rPr>
              <a:t>Unitelma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Sapienza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4280865" y="3367563"/>
            <a:ext cx="19367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5">
                <a:solidFill>
                  <a:srgbClr val="FFFFFF"/>
                </a:solidFill>
                <a:latin typeface="Lucida Sans Unicode"/>
                <a:cs typeface="Lucida Sans Unicode"/>
              </a:rPr>
              <a:t>14/27</a:t>
            </a:r>
            <a:endParaRPr sz="5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49718" y="24034"/>
            <a:ext cx="40449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Esercizi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svolti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113830" y="514458"/>
            <a:ext cx="528955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35" b="1">
                <a:solidFill>
                  <a:srgbClr val="007F00"/>
                </a:solidFill>
                <a:latin typeface="Gill Sans MT"/>
                <a:cs typeface="Gill Sans MT"/>
              </a:rPr>
              <a:t>Esercizio</a:t>
            </a:r>
            <a:endParaRPr sz="1000">
              <a:latin typeface="Gill Sans MT"/>
              <a:cs typeface="Gill Sans MT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75729" y="603604"/>
            <a:ext cx="4456607" cy="10160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0" y="0"/>
            <a:ext cx="4608004" cy="34560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4468835" y="1089913"/>
            <a:ext cx="114301" cy="11430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77330" y="1140714"/>
            <a:ext cx="4304204" cy="635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4532336" y="515831"/>
            <a:ext cx="50800" cy="586782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532336" y="579331"/>
            <a:ext cx="50800" cy="523282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75729" y="686176"/>
            <a:ext cx="4457065" cy="467359"/>
          </a:xfrm>
          <a:custGeom>
            <a:avLst/>
            <a:gdLst/>
            <a:ahLst/>
            <a:cxnLst/>
            <a:rect l="l" t="t" r="r" b="b"/>
            <a:pathLst>
              <a:path w="4457065" h="467359">
                <a:moveTo>
                  <a:pt x="4456606" y="0"/>
                </a:moveTo>
                <a:lnTo>
                  <a:pt x="0" y="0"/>
                </a:lnTo>
                <a:lnTo>
                  <a:pt x="0" y="416437"/>
                </a:lnTo>
                <a:lnTo>
                  <a:pt x="16636" y="453951"/>
                </a:lnTo>
                <a:lnTo>
                  <a:pt x="4405806" y="467237"/>
                </a:lnTo>
                <a:lnTo>
                  <a:pt x="4420049" y="465192"/>
                </a:lnTo>
                <a:lnTo>
                  <a:pt x="4451170" y="439233"/>
                </a:lnTo>
                <a:lnTo>
                  <a:pt x="445660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4532336" y="566631"/>
            <a:ext cx="0" cy="555625"/>
          </a:xfrm>
          <a:custGeom>
            <a:avLst/>
            <a:gdLst/>
            <a:ahLst/>
            <a:cxnLst/>
            <a:rect l="l" t="t" r="r" b="b"/>
            <a:pathLst>
              <a:path w="0" h="555625">
                <a:moveTo>
                  <a:pt x="0" y="555031"/>
                </a:moveTo>
                <a:lnTo>
                  <a:pt x="0" y="0"/>
                </a:lnTo>
              </a:path>
            </a:pathLst>
          </a:custGeom>
          <a:ln w="3175">
            <a:solidFill>
              <a:srgbClr val="7F7F7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4532336" y="553931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AFAFA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4532336" y="541231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CECEC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4532336" y="528531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EFEFE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4532336" y="509481"/>
            <a:ext cx="0" cy="19050"/>
          </a:xfrm>
          <a:custGeom>
            <a:avLst/>
            <a:gdLst/>
            <a:ahLst/>
            <a:cxnLst/>
            <a:rect l="l" t="t" r="r" b="b"/>
            <a:pathLst>
              <a:path w="0" h="19050">
                <a:moveTo>
                  <a:pt x="0" y="19050"/>
                </a:moveTo>
                <a:lnTo>
                  <a:pt x="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 txBox="1"/>
          <p:nvPr/>
        </p:nvSpPr>
        <p:spPr>
          <a:xfrm>
            <a:off x="113830" y="704174"/>
            <a:ext cx="2759075" cy="86931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40">
                <a:latin typeface="Tahoma"/>
                <a:cs typeface="Tahoma"/>
              </a:rPr>
              <a:t>Risolvere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la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60">
                <a:latin typeface="Tahoma"/>
                <a:cs typeface="Tahoma"/>
              </a:rPr>
              <a:t>seguente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equazione:</a:t>
            </a:r>
            <a:endParaRPr sz="10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14"/>
              </a:spcBef>
            </a:pPr>
            <a:endParaRPr sz="850">
              <a:latin typeface="Times New Roman"/>
              <a:cs typeface="Times New Roman"/>
            </a:endParaRPr>
          </a:p>
          <a:p>
            <a:pPr marL="1633855">
              <a:lnSpc>
                <a:spcPts val="875"/>
              </a:lnSpc>
            </a:pP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lo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g</a:t>
            </a:r>
            <a:r>
              <a:rPr dirty="0" baseline="35714" sz="1050" spc="-120">
                <a:solidFill>
                  <a:srgbClr val="0000FF"/>
                </a:solidFill>
                <a:latin typeface="Lucida Sans Unicode"/>
                <a:cs typeface="Lucida Sans Unicode"/>
              </a:rPr>
              <a:t>2</a:t>
            </a:r>
            <a:r>
              <a:rPr dirty="0" baseline="35714" sz="1050" spc="-1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45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r>
              <a:rPr dirty="0" sz="1000" spc="10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+</a:t>
            </a:r>
            <a:r>
              <a:rPr dirty="0" sz="1000" spc="-95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3</a:t>
            </a:r>
            <a:r>
              <a:rPr dirty="0" sz="1000" spc="-15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35">
                <a:solidFill>
                  <a:srgbClr val="0000FF"/>
                </a:solidFill>
                <a:latin typeface="Tahoma"/>
                <a:cs typeface="Tahoma"/>
              </a:rPr>
              <a:t>log</a:t>
            </a:r>
            <a:r>
              <a:rPr dirty="0" sz="100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45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r>
              <a:rPr dirty="0" sz="1000" spc="65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55">
                <a:solidFill>
                  <a:srgbClr val="0000FF"/>
                </a:solidFill>
                <a:latin typeface="Tahoma"/>
                <a:cs typeface="Tahoma"/>
              </a:rPr>
              <a:t>4</a:t>
            </a:r>
            <a:r>
              <a:rPr dirty="0" sz="1000" spc="-95" i="1">
                <a:latin typeface="Verdana"/>
                <a:cs typeface="Verdana"/>
              </a:rPr>
              <a:t>.</a:t>
            </a:r>
            <a:endParaRPr sz="1000">
              <a:latin typeface="Verdana"/>
              <a:cs typeface="Verdana"/>
            </a:endParaRPr>
          </a:p>
          <a:p>
            <a:pPr marL="1792605">
              <a:lnSpc>
                <a:spcPts val="515"/>
              </a:lnSpc>
              <a:tabLst>
                <a:tab pos="2334260" algn="l"/>
              </a:tabLst>
            </a:pPr>
            <a:r>
              <a:rPr dirty="0" sz="700" spc="-80">
                <a:solidFill>
                  <a:srgbClr val="0000FF"/>
                </a:solidFill>
                <a:latin typeface="Lucida Sans Unicode"/>
                <a:cs typeface="Lucida Sans Unicode"/>
              </a:rPr>
              <a:t>4</a:t>
            </a:r>
            <a:r>
              <a:rPr dirty="0" sz="700" spc="-80">
                <a:solidFill>
                  <a:srgbClr val="0000FF"/>
                </a:solidFill>
                <a:latin typeface="Lucida Sans Unicode"/>
                <a:cs typeface="Lucida Sans Unicode"/>
              </a:rPr>
              <a:t>	</a:t>
            </a:r>
            <a:r>
              <a:rPr dirty="0" sz="700" spc="-80">
                <a:solidFill>
                  <a:srgbClr val="0000FF"/>
                </a:solidFill>
                <a:latin typeface="Lucida Sans Unicode"/>
                <a:cs typeface="Lucida Sans Unicode"/>
              </a:rPr>
              <a:t>4</a:t>
            </a:r>
            <a:endParaRPr sz="700">
              <a:latin typeface="Lucida Sans Unicode"/>
              <a:cs typeface="Lucida Sans Unicode"/>
            </a:endParaRPr>
          </a:p>
          <a:p>
            <a:pPr>
              <a:lnSpc>
                <a:spcPct val="100000"/>
              </a:lnSpc>
              <a:spcBef>
                <a:spcPts val="56"/>
              </a:spcBef>
            </a:pPr>
            <a:endParaRPr sz="650">
              <a:latin typeface="Times New Roman"/>
              <a:cs typeface="Times New Roman"/>
            </a:endParaRPr>
          </a:p>
          <a:p>
            <a:pPr marL="12700" marR="786130">
              <a:lnSpc>
                <a:spcPct val="100000"/>
              </a:lnSpc>
            </a:pPr>
            <a:r>
              <a:rPr dirty="0" sz="1000" spc="-30">
                <a:latin typeface="Tahoma"/>
                <a:cs typeface="Tahoma"/>
              </a:rPr>
              <a:t>Condizione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di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esistenza:</a:t>
            </a:r>
            <a:r>
              <a:rPr dirty="0" sz="1000" spc="130">
                <a:latin typeface="Tahoma"/>
                <a:cs typeface="Tahoma"/>
              </a:rPr>
              <a:t> 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65" i="1">
                <a:latin typeface="Trebuchet MS"/>
                <a:cs typeface="Trebuchet MS"/>
              </a:rPr>
              <a:t> </a:t>
            </a:r>
            <a:r>
              <a:rPr dirty="0" sz="1000" spc="-50" i="1">
                <a:latin typeface="Verdana"/>
                <a:cs typeface="Verdana"/>
              </a:rPr>
              <a:t>&gt;</a:t>
            </a:r>
            <a:r>
              <a:rPr dirty="0" sz="1000" spc="-75" i="1">
                <a:latin typeface="Verdana"/>
                <a:cs typeface="Verdana"/>
              </a:rPr>
              <a:t> </a:t>
            </a:r>
            <a:r>
              <a:rPr dirty="0" sz="1000" spc="-35">
                <a:latin typeface="Tahoma"/>
                <a:cs typeface="Tahoma"/>
              </a:rPr>
              <a:t>0. </a:t>
            </a:r>
            <a:r>
              <a:rPr dirty="0" sz="1000" spc="50">
                <a:latin typeface="Tahoma"/>
                <a:cs typeface="Tahoma"/>
              </a:rPr>
              <a:t>P</a:t>
            </a:r>
            <a:r>
              <a:rPr dirty="0" sz="1000" spc="-35">
                <a:latin typeface="Tahoma"/>
                <a:cs typeface="Tahoma"/>
              </a:rPr>
              <a:t>osto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65" i="1">
                <a:latin typeface="Trebuchet MS"/>
                <a:cs typeface="Trebuchet MS"/>
              </a:rPr>
              <a:t>t</a:t>
            </a:r>
            <a:r>
              <a:rPr dirty="0" sz="1000" spc="45" i="1">
                <a:latin typeface="Trebuchet MS"/>
                <a:cs typeface="Trebuchet MS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lo</a:t>
            </a:r>
            <a:r>
              <a:rPr dirty="0" sz="1000" spc="-30">
                <a:latin typeface="Tahoma"/>
                <a:cs typeface="Tahoma"/>
              </a:rPr>
              <a:t>g</a:t>
            </a:r>
            <a:r>
              <a:rPr dirty="0" baseline="-19841" sz="1050" spc="-120">
                <a:latin typeface="Lucida Sans Unicode"/>
                <a:cs typeface="Lucida Sans Unicode"/>
              </a:rPr>
              <a:t>4</a:t>
            </a:r>
            <a:r>
              <a:rPr dirty="0" baseline="-19841" sz="1050" spc="-15">
                <a:latin typeface="Lucida Sans Unicode"/>
                <a:cs typeface="Lucida Sans Unicode"/>
              </a:rPr>
              <a:t> 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-210" i="1">
                <a:latin typeface="Trebuchet MS"/>
                <a:cs typeface="Trebuchet MS"/>
              </a:rPr>
              <a:t> </a:t>
            </a:r>
            <a:r>
              <a:rPr dirty="0" sz="1000" spc="-30">
                <a:latin typeface="Tahoma"/>
                <a:cs typeface="Tahoma"/>
              </a:rPr>
              <a:t>,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l’equazione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diventa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2441320" y="1685429"/>
            <a:ext cx="344805" cy="0"/>
          </a:xfrm>
          <a:custGeom>
            <a:avLst/>
            <a:gdLst/>
            <a:ahLst/>
            <a:cxnLst/>
            <a:rect l="l" t="t" r="r" b="b"/>
            <a:pathLst>
              <a:path w="344805" h="0">
                <a:moveTo>
                  <a:pt x="0" y="0"/>
                </a:moveTo>
                <a:lnTo>
                  <a:pt x="344424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2019566" y="1842020"/>
            <a:ext cx="766445" cy="0"/>
          </a:xfrm>
          <a:custGeom>
            <a:avLst/>
            <a:gdLst/>
            <a:ahLst/>
            <a:cxnLst/>
            <a:rect l="l" t="t" r="r" b="b"/>
            <a:pathLst>
              <a:path w="766444" h="0">
                <a:moveTo>
                  <a:pt x="0" y="0"/>
                </a:moveTo>
                <a:lnTo>
                  <a:pt x="76617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 txBox="1"/>
          <p:nvPr/>
        </p:nvSpPr>
        <p:spPr>
          <a:xfrm>
            <a:off x="156006" y="1742042"/>
            <a:ext cx="1355090" cy="48958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45415">
              <a:lnSpc>
                <a:spcPct val="100000"/>
              </a:lnSpc>
              <a:tabLst>
                <a:tab pos="1137920" algn="l"/>
              </a:tabLst>
            </a:pPr>
            <a:r>
              <a:rPr dirty="0" sz="1000" spc="0" i="1">
                <a:latin typeface="Trebuchet MS"/>
                <a:cs typeface="Trebuchet MS"/>
              </a:rPr>
              <a:t>t</a:t>
            </a:r>
            <a:r>
              <a:rPr dirty="0" baseline="31746" sz="1050" spc="-120">
                <a:latin typeface="Lucida Sans Unicode"/>
                <a:cs typeface="Lucida Sans Unicode"/>
              </a:rPr>
              <a:t>2</a:t>
            </a:r>
            <a:r>
              <a:rPr dirty="0" baseline="31746" sz="1050" spc="75">
                <a:latin typeface="Lucida Sans Unicode"/>
                <a:cs typeface="Lucida Sans Unicode"/>
              </a:rPr>
              <a:t> </a:t>
            </a:r>
            <a:r>
              <a:rPr dirty="0" sz="1000" spc="40">
                <a:latin typeface="Tahoma"/>
                <a:cs typeface="Tahoma"/>
              </a:rPr>
              <a:t>+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3</a:t>
            </a:r>
            <a:r>
              <a:rPr dirty="0" sz="1000" spc="-65" i="1">
                <a:latin typeface="Trebuchet MS"/>
                <a:cs typeface="Trebuchet MS"/>
              </a:rPr>
              <a:t>t</a:t>
            </a:r>
            <a:r>
              <a:rPr dirty="0" sz="1000" spc="-10" i="1">
                <a:latin typeface="Trebuchet MS"/>
                <a:cs typeface="Trebuchet MS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50">
                <a:latin typeface="Tahoma"/>
                <a:cs typeface="Tahoma"/>
              </a:rPr>
              <a:t>4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0</a:t>
            </a:r>
            <a:r>
              <a:rPr dirty="0" sz="1000">
                <a:latin typeface="Tahoma"/>
                <a:cs typeface="Tahoma"/>
              </a:rPr>
              <a:t>	</a:t>
            </a:r>
            <a:r>
              <a:rPr dirty="0" sz="1000" spc="-130">
                <a:latin typeface="Tahoma"/>
                <a:cs typeface="Tahoma"/>
              </a:rPr>
              <a:t>=</a:t>
            </a:r>
            <a:r>
              <a:rPr dirty="0" sz="1000" spc="55">
                <a:latin typeface="Lucida Sans Unicode"/>
                <a:cs typeface="Lucida Sans Unicode"/>
              </a:rPr>
              <a:t>⇒</a:t>
            </a:r>
            <a:endParaRPr sz="1000">
              <a:latin typeface="Lucida Sans Unicode"/>
              <a:cs typeface="Lucida Sans Unicode"/>
            </a:endParaRPr>
          </a:p>
          <a:p>
            <a:pPr marL="12700">
              <a:lnSpc>
                <a:spcPct val="100000"/>
              </a:lnSpc>
              <a:spcBef>
                <a:spcPts val="1270"/>
              </a:spcBef>
            </a:pPr>
            <a:r>
              <a:rPr dirty="0" sz="1000" spc="5">
                <a:latin typeface="Tahoma"/>
                <a:cs typeface="Tahoma"/>
              </a:rPr>
              <a:t>All</a:t>
            </a:r>
            <a:r>
              <a:rPr dirty="0" sz="1000" spc="-20">
                <a:latin typeface="Tahoma"/>
                <a:cs typeface="Tahoma"/>
              </a:rPr>
              <a:t>o</a:t>
            </a:r>
            <a:r>
              <a:rPr dirty="0" sz="1000" spc="-40">
                <a:latin typeface="Tahoma"/>
                <a:cs typeface="Tahoma"/>
              </a:rPr>
              <a:t>ra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si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ha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1646808" y="1718841"/>
            <a:ext cx="483870" cy="20891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8333" sz="1500" spc="-97" i="1">
                <a:latin typeface="Trebuchet MS"/>
                <a:cs typeface="Trebuchet MS"/>
              </a:rPr>
              <a:t>t</a:t>
            </a:r>
            <a:r>
              <a:rPr dirty="0" sz="700" spc="-80">
                <a:latin typeface="Lucida Sans Unicode"/>
                <a:cs typeface="Lucida Sans Unicode"/>
              </a:rPr>
              <a:t>1</a:t>
            </a:r>
            <a:r>
              <a:rPr dirty="0" sz="700" spc="10" i="1">
                <a:latin typeface="Lucida Sans"/>
                <a:cs typeface="Lucida Sans"/>
              </a:rPr>
              <a:t>,</a:t>
            </a:r>
            <a:r>
              <a:rPr dirty="0" sz="700" spc="-80">
                <a:latin typeface="Lucida Sans Unicode"/>
                <a:cs typeface="Lucida Sans Unicode"/>
              </a:rPr>
              <a:t>2</a:t>
            </a:r>
            <a:r>
              <a:rPr dirty="0" sz="700" spc="105">
                <a:latin typeface="Lucida Sans Unicode"/>
                <a:cs typeface="Lucida Sans Unicode"/>
              </a:rPr>
              <a:t> </a:t>
            </a:r>
            <a:r>
              <a:rPr dirty="0" baseline="8333" sz="1500" spc="60">
                <a:latin typeface="Tahoma"/>
                <a:cs typeface="Tahoma"/>
              </a:rPr>
              <a:t>=</a:t>
            </a:r>
            <a:r>
              <a:rPr dirty="0" baseline="8333" sz="1500" spc="120">
                <a:latin typeface="Tahoma"/>
                <a:cs typeface="Tahoma"/>
              </a:rPr>
              <a:t> </a:t>
            </a:r>
            <a:r>
              <a:rPr dirty="0" baseline="44444" sz="1500" spc="-37">
                <a:latin typeface="Lucida Sans Unicode"/>
                <a:cs typeface="Lucida Sans Unicode"/>
              </a:rPr>
              <a:t>−</a:t>
            </a:r>
            <a:endParaRPr baseline="44444" sz="1500">
              <a:latin typeface="Lucida Sans Unicode"/>
              <a:cs typeface="Lucida Sans Unicode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2105279" y="1618740"/>
            <a:ext cx="693420" cy="2520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0">
                <a:latin typeface="Tahoma"/>
                <a:cs typeface="Tahoma"/>
              </a:rPr>
              <a:t>3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±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baseline="44444" sz="1500" spc="22">
                <a:latin typeface="Lucida Sans Unicode"/>
                <a:cs typeface="Lucida Sans Unicode"/>
              </a:rPr>
              <a:t>√</a:t>
            </a:r>
            <a:r>
              <a:rPr dirty="0" sz="1000" spc="-50">
                <a:latin typeface="Tahoma"/>
                <a:cs typeface="Tahoma"/>
              </a:rPr>
              <a:t>9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40">
                <a:latin typeface="Tahoma"/>
                <a:cs typeface="Tahoma"/>
              </a:rPr>
              <a:t>+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16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2358326" y="1852572"/>
            <a:ext cx="8890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0">
                <a:latin typeface="Tahoma"/>
                <a:cs typeface="Tahoma"/>
              </a:rPr>
              <a:t>2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2949905" y="1765780"/>
            <a:ext cx="1369695" cy="1911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77825" algn="l"/>
              </a:tabLst>
            </a:pPr>
            <a:r>
              <a:rPr dirty="0" sz="1000" spc="-130">
                <a:latin typeface="Tahoma"/>
                <a:cs typeface="Tahoma"/>
              </a:rPr>
              <a:t>=</a:t>
            </a:r>
            <a:r>
              <a:rPr dirty="0" sz="1000" spc="55">
                <a:latin typeface="Lucida Sans Unicode"/>
                <a:cs typeface="Lucida Sans Unicode"/>
              </a:rPr>
              <a:t>⇒</a:t>
            </a:r>
            <a:r>
              <a:rPr dirty="0" sz="1000">
                <a:latin typeface="Lucida Sans Unicode"/>
                <a:cs typeface="Lucida Sans Unicode"/>
              </a:rPr>
              <a:t>	</a:t>
            </a:r>
            <a:r>
              <a:rPr dirty="0" sz="1000" spc="-65" i="1">
                <a:latin typeface="Trebuchet MS"/>
                <a:cs typeface="Trebuchet MS"/>
              </a:rPr>
              <a:t>t</a:t>
            </a:r>
            <a:r>
              <a:rPr dirty="0" baseline="-11904" sz="1050" spc="-120">
                <a:latin typeface="Lucida Sans Unicode"/>
                <a:cs typeface="Lucida Sans Unicode"/>
              </a:rPr>
              <a:t>1</a:t>
            </a:r>
            <a:r>
              <a:rPr dirty="0" baseline="-11904" sz="1050" spc="157">
                <a:latin typeface="Lucida Sans Unicode"/>
                <a:cs typeface="Lucida Sans Unicode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1</a:t>
            </a:r>
            <a:r>
              <a:rPr dirty="0" sz="1000">
                <a:latin typeface="Tahoma"/>
                <a:cs typeface="Tahoma"/>
              </a:rPr>
              <a:t> </a:t>
            </a:r>
            <a:r>
              <a:rPr dirty="0" sz="1000" spc="-130">
                <a:latin typeface="Tahoma"/>
                <a:cs typeface="Tahoma"/>
              </a:rPr>
              <a:t> 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>
                <a:latin typeface="Tahoma"/>
                <a:cs typeface="Tahoma"/>
              </a:rPr>
              <a:t> </a:t>
            </a:r>
            <a:r>
              <a:rPr dirty="0" sz="1000" spc="-130">
                <a:latin typeface="Tahoma"/>
                <a:cs typeface="Tahoma"/>
              </a:rPr>
              <a:t> </a:t>
            </a:r>
            <a:r>
              <a:rPr dirty="0" sz="1000" spc="-65" i="1">
                <a:latin typeface="Trebuchet MS"/>
                <a:cs typeface="Trebuchet MS"/>
              </a:rPr>
              <a:t>t</a:t>
            </a:r>
            <a:r>
              <a:rPr dirty="0" baseline="-11904" sz="1050" spc="-120">
                <a:latin typeface="Lucida Sans Unicode"/>
                <a:cs typeface="Lucida Sans Unicode"/>
              </a:rPr>
              <a:t>2</a:t>
            </a:r>
            <a:r>
              <a:rPr dirty="0" baseline="-11904" sz="1050" spc="157">
                <a:latin typeface="Lucida Sans Unicode"/>
                <a:cs typeface="Lucida Sans Unicode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50">
                <a:latin typeface="Tahoma"/>
                <a:cs typeface="Tahoma"/>
              </a:rPr>
              <a:t>4</a:t>
            </a:r>
            <a:r>
              <a:rPr dirty="0" sz="1000" spc="-95" i="1">
                <a:latin typeface="Verdana"/>
                <a:cs typeface="Verdana"/>
              </a:rPr>
              <a:t>.</a:t>
            </a:r>
            <a:endParaRPr sz="1000">
              <a:latin typeface="Verdana"/>
              <a:cs typeface="Verdana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1479270" y="2231438"/>
            <a:ext cx="560705" cy="1739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30">
                <a:latin typeface="Tahoma"/>
                <a:cs typeface="Tahoma"/>
              </a:rPr>
              <a:t>lo</a:t>
            </a:r>
            <a:r>
              <a:rPr dirty="0" sz="1000" spc="-30">
                <a:latin typeface="Tahoma"/>
                <a:cs typeface="Tahoma"/>
              </a:rPr>
              <a:t>g</a:t>
            </a:r>
            <a:r>
              <a:rPr dirty="0" baseline="-19841" sz="1050" spc="-120">
                <a:latin typeface="Lucida Sans Unicode"/>
                <a:cs typeface="Lucida Sans Unicode"/>
              </a:rPr>
              <a:t>4</a:t>
            </a:r>
            <a:r>
              <a:rPr dirty="0" baseline="-19841" sz="1050" spc="-15">
                <a:latin typeface="Lucida Sans Unicode"/>
                <a:cs typeface="Lucida Sans Unicode"/>
              </a:rPr>
              <a:t> 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65" i="1">
                <a:latin typeface="Trebuchet MS"/>
                <a:cs typeface="Trebuchet MS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1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2175827" y="2231438"/>
            <a:ext cx="953135" cy="1911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405765" algn="l"/>
              </a:tabLst>
            </a:pPr>
            <a:r>
              <a:rPr dirty="0" sz="1000" spc="-114">
                <a:latin typeface="Lucida Sans Unicode"/>
                <a:cs typeface="Lucida Sans Unicode"/>
              </a:rPr>
              <a:t>⇐</a:t>
            </a:r>
            <a:r>
              <a:rPr dirty="0" sz="1000" spc="55">
                <a:latin typeface="Lucida Sans Unicode"/>
                <a:cs typeface="Lucida Sans Unicode"/>
              </a:rPr>
              <a:t>⇒</a:t>
            </a:r>
            <a:r>
              <a:rPr dirty="0" sz="1000">
                <a:latin typeface="Lucida Sans Unicode"/>
                <a:cs typeface="Lucida Sans Unicode"/>
              </a:rPr>
              <a:t>	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65" i="1">
                <a:latin typeface="Trebuchet MS"/>
                <a:cs typeface="Trebuchet MS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4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50" i="1">
                <a:latin typeface="Verdana"/>
                <a:cs typeface="Verdana"/>
              </a:rPr>
              <a:t>&gt;</a:t>
            </a:r>
            <a:r>
              <a:rPr dirty="0" sz="1000" spc="-75" i="1">
                <a:latin typeface="Verdana"/>
                <a:cs typeface="Verdana"/>
              </a:rPr>
              <a:t> </a:t>
            </a:r>
            <a:r>
              <a:rPr dirty="0" sz="1000" spc="-50">
                <a:latin typeface="Tahoma"/>
                <a:cs typeface="Tahoma"/>
              </a:rPr>
              <a:t>0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1151839" y="2519474"/>
            <a:ext cx="659130" cy="1911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30">
                <a:latin typeface="Tahoma"/>
                <a:cs typeface="Tahoma"/>
              </a:rPr>
              <a:t>lo</a:t>
            </a:r>
            <a:r>
              <a:rPr dirty="0" sz="1000" spc="-30">
                <a:latin typeface="Tahoma"/>
                <a:cs typeface="Tahoma"/>
              </a:rPr>
              <a:t>g</a:t>
            </a:r>
            <a:r>
              <a:rPr dirty="0" baseline="-19841" sz="1050" spc="-120">
                <a:latin typeface="Lucida Sans Unicode"/>
                <a:cs typeface="Lucida Sans Unicode"/>
              </a:rPr>
              <a:t>4</a:t>
            </a:r>
            <a:r>
              <a:rPr dirty="0" baseline="-19841" sz="1050" spc="-15">
                <a:latin typeface="Lucida Sans Unicode"/>
                <a:cs typeface="Lucida Sans Unicode"/>
              </a:rPr>
              <a:t> 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65" i="1">
                <a:latin typeface="Trebuchet MS"/>
                <a:cs typeface="Trebuchet MS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50">
                <a:latin typeface="Tahoma"/>
                <a:cs typeface="Tahoma"/>
              </a:rPr>
              <a:t>4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8" name="object 28"/>
          <p:cNvSpPr/>
          <p:nvPr/>
        </p:nvSpPr>
        <p:spPr>
          <a:xfrm>
            <a:off x="2971380" y="2595727"/>
            <a:ext cx="189865" cy="0"/>
          </a:xfrm>
          <a:custGeom>
            <a:avLst/>
            <a:gdLst/>
            <a:ahLst/>
            <a:cxnLst/>
            <a:rect l="l" t="t" r="r" b="b"/>
            <a:pathLst>
              <a:path w="189864" h="0">
                <a:moveTo>
                  <a:pt x="0" y="0"/>
                </a:moveTo>
                <a:lnTo>
                  <a:pt x="18978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 txBox="1"/>
          <p:nvPr/>
        </p:nvSpPr>
        <p:spPr>
          <a:xfrm>
            <a:off x="1946795" y="2495749"/>
            <a:ext cx="1509395" cy="21462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405765" algn="l"/>
                <a:tab pos="1264285" algn="l"/>
              </a:tabLst>
            </a:pPr>
            <a:r>
              <a:rPr dirty="0" sz="1000" spc="-114">
                <a:latin typeface="Lucida Sans Unicode"/>
                <a:cs typeface="Lucida Sans Unicode"/>
              </a:rPr>
              <a:t>⇐</a:t>
            </a:r>
            <a:r>
              <a:rPr dirty="0" sz="1000" spc="55">
                <a:latin typeface="Lucida Sans Unicode"/>
                <a:cs typeface="Lucida Sans Unicode"/>
              </a:rPr>
              <a:t>⇒</a:t>
            </a:r>
            <a:r>
              <a:rPr dirty="0" sz="1000">
                <a:latin typeface="Lucida Sans Unicode"/>
                <a:cs typeface="Lucida Sans Unicode"/>
              </a:rPr>
              <a:t>	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65" i="1">
                <a:latin typeface="Trebuchet MS"/>
                <a:cs typeface="Trebuchet MS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4</a:t>
            </a:r>
            <a:r>
              <a:rPr dirty="0" baseline="31746" sz="1050" spc="315" i="1">
                <a:latin typeface="Arial"/>
                <a:cs typeface="Arial"/>
              </a:rPr>
              <a:t>−</a:t>
            </a:r>
            <a:r>
              <a:rPr dirty="0" baseline="31746" sz="1050" spc="-120">
                <a:latin typeface="Lucida Sans Unicode"/>
                <a:cs typeface="Lucida Sans Unicode"/>
              </a:rPr>
              <a:t>4</a:t>
            </a:r>
            <a:r>
              <a:rPr dirty="0" baseline="31746" sz="1050" spc="157">
                <a:latin typeface="Lucida Sans Unicode"/>
                <a:cs typeface="Lucida Sans Unicode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>
                <a:latin typeface="Tahoma"/>
                <a:cs typeface="Tahoma"/>
              </a:rPr>
              <a:t>	</a:t>
            </a:r>
            <a:r>
              <a:rPr dirty="0" sz="1000" spc="-50" i="1">
                <a:latin typeface="Verdana"/>
                <a:cs typeface="Verdana"/>
              </a:rPr>
              <a:t>&gt;</a:t>
            </a:r>
            <a:r>
              <a:rPr dirty="0" sz="1000" spc="-75" i="1">
                <a:latin typeface="Verdana"/>
                <a:cs typeface="Verdana"/>
              </a:rPr>
              <a:t> </a:t>
            </a:r>
            <a:r>
              <a:rPr dirty="0" sz="1000" spc="-50">
                <a:latin typeface="Tahoma"/>
                <a:cs typeface="Tahoma"/>
              </a:rPr>
              <a:t>0</a:t>
            </a:r>
            <a:r>
              <a:rPr dirty="0" sz="1000" spc="-95" i="1">
                <a:latin typeface="Verdana"/>
                <a:cs typeface="Verdana"/>
              </a:rPr>
              <a:t>.</a:t>
            </a:r>
            <a:endParaRPr sz="1000">
              <a:latin typeface="Verdana"/>
              <a:cs typeface="Verdana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3021939" y="2433876"/>
            <a:ext cx="8890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0">
                <a:latin typeface="Tahoma"/>
                <a:cs typeface="Tahoma"/>
              </a:rPr>
              <a:t>1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2958680" y="2606266"/>
            <a:ext cx="215265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0">
                <a:latin typeface="Tahoma"/>
                <a:cs typeface="Tahoma"/>
              </a:rPr>
              <a:t>256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32" name="object 32"/>
          <p:cNvSpPr/>
          <p:nvPr/>
        </p:nvSpPr>
        <p:spPr>
          <a:xfrm>
            <a:off x="0" y="3364623"/>
            <a:ext cx="1383030" cy="91440"/>
          </a:xfrm>
          <a:custGeom>
            <a:avLst/>
            <a:gdLst/>
            <a:ahLst/>
            <a:cxnLst/>
            <a:rect l="l" t="t" r="r" b="b"/>
            <a:pathLst>
              <a:path w="1383030" h="91439">
                <a:moveTo>
                  <a:pt x="0" y="91376"/>
                </a:moveTo>
                <a:lnTo>
                  <a:pt x="1382420" y="91376"/>
                </a:lnTo>
                <a:lnTo>
                  <a:pt x="1382420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/>
          <p:nvPr/>
        </p:nvSpPr>
        <p:spPr>
          <a:xfrm>
            <a:off x="1382420" y="3364623"/>
            <a:ext cx="1935480" cy="91440"/>
          </a:xfrm>
          <a:custGeom>
            <a:avLst/>
            <a:gdLst/>
            <a:ahLst/>
            <a:cxnLst/>
            <a:rect l="l" t="t" r="r" b="b"/>
            <a:pathLst>
              <a:path w="1935479" h="91439">
                <a:moveTo>
                  <a:pt x="0" y="91376"/>
                </a:moveTo>
                <a:lnTo>
                  <a:pt x="1935352" y="91376"/>
                </a:lnTo>
                <a:lnTo>
                  <a:pt x="1935352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3317760" y="3364623"/>
            <a:ext cx="829944" cy="91440"/>
          </a:xfrm>
          <a:custGeom>
            <a:avLst/>
            <a:gdLst/>
            <a:ahLst/>
            <a:cxnLst/>
            <a:rect l="l" t="t" r="r" b="b"/>
            <a:pathLst>
              <a:path w="829945" h="91439">
                <a:moveTo>
                  <a:pt x="0" y="91376"/>
                </a:moveTo>
                <a:lnTo>
                  <a:pt x="829411" y="91376"/>
                </a:lnTo>
                <a:lnTo>
                  <a:pt x="829411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/>
          <p:nvPr/>
        </p:nvSpPr>
        <p:spPr>
          <a:xfrm>
            <a:off x="4147172" y="3364623"/>
            <a:ext cx="461009" cy="91440"/>
          </a:xfrm>
          <a:custGeom>
            <a:avLst/>
            <a:gdLst/>
            <a:ahLst/>
            <a:cxnLst/>
            <a:rect l="l" t="t" r="r" b="b"/>
            <a:pathLst>
              <a:path w="461010" h="91439">
                <a:moveTo>
                  <a:pt x="0" y="91376"/>
                </a:moveTo>
                <a:lnTo>
                  <a:pt x="460832" y="91376"/>
                </a:lnTo>
                <a:lnTo>
                  <a:pt x="46083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Agnese</a:t>
            </a:r>
            <a:r>
              <a:rPr dirty="0" spc="15"/>
              <a:t> </a:t>
            </a:r>
            <a:r>
              <a:rPr dirty="0" spc="-10"/>
              <a:t>Di</a:t>
            </a:r>
            <a:r>
              <a:rPr dirty="0" spc="15"/>
              <a:t> </a:t>
            </a:r>
            <a:r>
              <a:rPr dirty="0" spc="-30"/>
              <a:t>Castro</a:t>
            </a:r>
          </a:p>
        </p:txBody>
      </p:sp>
      <p:sp>
        <p:nvSpPr>
          <p:cNvPr id="37" name="object 37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0"/>
              <a:t>Es</a:t>
            </a:r>
            <a:r>
              <a:rPr dirty="0" spc="-5"/>
              <a:t>p</a:t>
            </a:r>
            <a:r>
              <a:rPr dirty="0" spc="-40"/>
              <a:t>onenziale</a:t>
            </a:r>
            <a:r>
              <a:rPr dirty="0" spc="15"/>
              <a:t> </a:t>
            </a:r>
            <a:r>
              <a:rPr dirty="0" spc="50"/>
              <a:t>&amp;</a:t>
            </a:r>
            <a:r>
              <a:rPr dirty="0" spc="15"/>
              <a:t> </a:t>
            </a:r>
            <a:r>
              <a:rPr dirty="0" spc="-25"/>
              <a:t>Log</a:t>
            </a:r>
            <a:r>
              <a:rPr dirty="0" spc="-40"/>
              <a:t>a</a:t>
            </a:r>
            <a:r>
              <a:rPr dirty="0" spc="-25"/>
              <a:t>ritmo:</a:t>
            </a:r>
            <a:r>
              <a:rPr dirty="0" spc="75"/>
              <a:t> </a:t>
            </a:r>
            <a:r>
              <a:rPr dirty="0" spc="-35"/>
              <a:t>p</a:t>
            </a:r>
            <a:r>
              <a:rPr dirty="0" spc="-50"/>
              <a:t>a</a:t>
            </a:r>
            <a:r>
              <a:rPr dirty="0" spc="-25"/>
              <a:t>rte</a:t>
            </a:r>
            <a:r>
              <a:rPr dirty="0" spc="15"/>
              <a:t> </a:t>
            </a:r>
            <a:r>
              <a:rPr dirty="0" spc="-55"/>
              <a:t>3</a:t>
            </a:r>
          </a:p>
        </p:txBody>
      </p:sp>
      <p:sp>
        <p:nvSpPr>
          <p:cNvPr id="38" name="object 38"/>
          <p:cNvSpPr txBox="1"/>
          <p:nvPr/>
        </p:nvSpPr>
        <p:spPr>
          <a:xfrm>
            <a:off x="3458971" y="3367563"/>
            <a:ext cx="54737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25">
                <a:solidFill>
                  <a:srgbClr val="7A0000"/>
                </a:solidFill>
                <a:latin typeface="Lucida Sans Unicode"/>
                <a:cs typeface="Lucida Sans Unicode"/>
              </a:rPr>
              <a:t>Unitelma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Sapienza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4280865" y="3367563"/>
            <a:ext cx="19367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5">
                <a:solidFill>
                  <a:srgbClr val="FFFFFF"/>
                </a:solidFill>
                <a:latin typeface="Lucida Sans Unicode"/>
                <a:cs typeface="Lucida Sans Unicode"/>
              </a:rPr>
              <a:t>14/27</a:t>
            </a:r>
            <a:endParaRPr sz="5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49718" y="24034"/>
            <a:ext cx="40449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Esercizi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svolti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113830" y="514458"/>
            <a:ext cx="528955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35" b="1">
                <a:solidFill>
                  <a:srgbClr val="007F00"/>
                </a:solidFill>
                <a:latin typeface="Gill Sans MT"/>
                <a:cs typeface="Gill Sans MT"/>
              </a:rPr>
              <a:t>Esercizio</a:t>
            </a:r>
            <a:endParaRPr sz="1000">
              <a:latin typeface="Gill Sans MT"/>
              <a:cs typeface="Gill Sans MT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75729" y="603604"/>
            <a:ext cx="4456607" cy="10160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0" y="0"/>
            <a:ext cx="4608004" cy="34560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4468835" y="1089913"/>
            <a:ext cx="114301" cy="11430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77330" y="1140714"/>
            <a:ext cx="4304204" cy="635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4532336" y="515831"/>
            <a:ext cx="50800" cy="586782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532336" y="579331"/>
            <a:ext cx="50800" cy="523282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75729" y="686176"/>
            <a:ext cx="4457065" cy="467359"/>
          </a:xfrm>
          <a:custGeom>
            <a:avLst/>
            <a:gdLst/>
            <a:ahLst/>
            <a:cxnLst/>
            <a:rect l="l" t="t" r="r" b="b"/>
            <a:pathLst>
              <a:path w="4457065" h="467359">
                <a:moveTo>
                  <a:pt x="4456606" y="0"/>
                </a:moveTo>
                <a:lnTo>
                  <a:pt x="0" y="0"/>
                </a:lnTo>
                <a:lnTo>
                  <a:pt x="0" y="416437"/>
                </a:lnTo>
                <a:lnTo>
                  <a:pt x="16636" y="453951"/>
                </a:lnTo>
                <a:lnTo>
                  <a:pt x="4405806" y="467237"/>
                </a:lnTo>
                <a:lnTo>
                  <a:pt x="4420049" y="465192"/>
                </a:lnTo>
                <a:lnTo>
                  <a:pt x="4451170" y="439233"/>
                </a:lnTo>
                <a:lnTo>
                  <a:pt x="445660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4532336" y="566631"/>
            <a:ext cx="0" cy="555625"/>
          </a:xfrm>
          <a:custGeom>
            <a:avLst/>
            <a:gdLst/>
            <a:ahLst/>
            <a:cxnLst/>
            <a:rect l="l" t="t" r="r" b="b"/>
            <a:pathLst>
              <a:path w="0" h="555625">
                <a:moveTo>
                  <a:pt x="0" y="555031"/>
                </a:moveTo>
                <a:lnTo>
                  <a:pt x="0" y="0"/>
                </a:lnTo>
              </a:path>
            </a:pathLst>
          </a:custGeom>
          <a:ln w="3175">
            <a:solidFill>
              <a:srgbClr val="7F7F7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4532336" y="553931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AFAFA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4532336" y="541231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CECEC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4532336" y="528531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EFEFE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4532336" y="509481"/>
            <a:ext cx="0" cy="19050"/>
          </a:xfrm>
          <a:custGeom>
            <a:avLst/>
            <a:gdLst/>
            <a:ahLst/>
            <a:cxnLst/>
            <a:rect l="l" t="t" r="r" b="b"/>
            <a:pathLst>
              <a:path w="0" h="19050">
                <a:moveTo>
                  <a:pt x="0" y="19050"/>
                </a:moveTo>
                <a:lnTo>
                  <a:pt x="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 txBox="1"/>
          <p:nvPr/>
        </p:nvSpPr>
        <p:spPr>
          <a:xfrm>
            <a:off x="113830" y="704174"/>
            <a:ext cx="2759075" cy="86931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40">
                <a:latin typeface="Tahoma"/>
                <a:cs typeface="Tahoma"/>
              </a:rPr>
              <a:t>Risolvere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la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60">
                <a:latin typeface="Tahoma"/>
                <a:cs typeface="Tahoma"/>
              </a:rPr>
              <a:t>seguente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equazione:</a:t>
            </a:r>
            <a:endParaRPr sz="10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14"/>
              </a:spcBef>
            </a:pPr>
            <a:endParaRPr sz="850">
              <a:latin typeface="Times New Roman"/>
              <a:cs typeface="Times New Roman"/>
            </a:endParaRPr>
          </a:p>
          <a:p>
            <a:pPr marL="1633855">
              <a:lnSpc>
                <a:spcPts val="875"/>
              </a:lnSpc>
            </a:pP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lo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g</a:t>
            </a:r>
            <a:r>
              <a:rPr dirty="0" baseline="35714" sz="1050" spc="-120">
                <a:solidFill>
                  <a:srgbClr val="0000FF"/>
                </a:solidFill>
                <a:latin typeface="Lucida Sans Unicode"/>
                <a:cs typeface="Lucida Sans Unicode"/>
              </a:rPr>
              <a:t>2</a:t>
            </a:r>
            <a:r>
              <a:rPr dirty="0" baseline="35714" sz="1050" spc="-1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45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r>
              <a:rPr dirty="0" sz="1000" spc="10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+</a:t>
            </a:r>
            <a:r>
              <a:rPr dirty="0" sz="1000" spc="-95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3</a:t>
            </a:r>
            <a:r>
              <a:rPr dirty="0" sz="1000" spc="-15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35">
                <a:solidFill>
                  <a:srgbClr val="0000FF"/>
                </a:solidFill>
                <a:latin typeface="Tahoma"/>
                <a:cs typeface="Tahoma"/>
              </a:rPr>
              <a:t>log</a:t>
            </a:r>
            <a:r>
              <a:rPr dirty="0" sz="100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45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r>
              <a:rPr dirty="0" sz="1000" spc="65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55">
                <a:solidFill>
                  <a:srgbClr val="0000FF"/>
                </a:solidFill>
                <a:latin typeface="Tahoma"/>
                <a:cs typeface="Tahoma"/>
              </a:rPr>
              <a:t>4</a:t>
            </a:r>
            <a:r>
              <a:rPr dirty="0" sz="1000" spc="-95" i="1">
                <a:latin typeface="Verdana"/>
                <a:cs typeface="Verdana"/>
              </a:rPr>
              <a:t>.</a:t>
            </a:r>
            <a:endParaRPr sz="1000">
              <a:latin typeface="Verdana"/>
              <a:cs typeface="Verdana"/>
            </a:endParaRPr>
          </a:p>
          <a:p>
            <a:pPr marL="1792605">
              <a:lnSpc>
                <a:spcPts val="515"/>
              </a:lnSpc>
              <a:tabLst>
                <a:tab pos="2334260" algn="l"/>
              </a:tabLst>
            </a:pPr>
            <a:r>
              <a:rPr dirty="0" sz="700" spc="-80">
                <a:solidFill>
                  <a:srgbClr val="0000FF"/>
                </a:solidFill>
                <a:latin typeface="Lucida Sans Unicode"/>
                <a:cs typeface="Lucida Sans Unicode"/>
              </a:rPr>
              <a:t>4</a:t>
            </a:r>
            <a:r>
              <a:rPr dirty="0" sz="700" spc="-80">
                <a:solidFill>
                  <a:srgbClr val="0000FF"/>
                </a:solidFill>
                <a:latin typeface="Lucida Sans Unicode"/>
                <a:cs typeface="Lucida Sans Unicode"/>
              </a:rPr>
              <a:t>	</a:t>
            </a:r>
            <a:r>
              <a:rPr dirty="0" sz="700" spc="-80">
                <a:solidFill>
                  <a:srgbClr val="0000FF"/>
                </a:solidFill>
                <a:latin typeface="Lucida Sans Unicode"/>
                <a:cs typeface="Lucida Sans Unicode"/>
              </a:rPr>
              <a:t>4</a:t>
            </a:r>
            <a:endParaRPr sz="700">
              <a:latin typeface="Lucida Sans Unicode"/>
              <a:cs typeface="Lucida Sans Unicode"/>
            </a:endParaRPr>
          </a:p>
          <a:p>
            <a:pPr>
              <a:lnSpc>
                <a:spcPct val="100000"/>
              </a:lnSpc>
              <a:spcBef>
                <a:spcPts val="56"/>
              </a:spcBef>
            </a:pPr>
            <a:endParaRPr sz="650">
              <a:latin typeface="Times New Roman"/>
              <a:cs typeface="Times New Roman"/>
            </a:endParaRPr>
          </a:p>
          <a:p>
            <a:pPr marL="12700" marR="786130">
              <a:lnSpc>
                <a:spcPct val="100000"/>
              </a:lnSpc>
            </a:pPr>
            <a:r>
              <a:rPr dirty="0" sz="1000" spc="-30">
                <a:latin typeface="Tahoma"/>
                <a:cs typeface="Tahoma"/>
              </a:rPr>
              <a:t>Condizione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di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esistenza:</a:t>
            </a:r>
            <a:r>
              <a:rPr dirty="0" sz="1000" spc="130">
                <a:latin typeface="Tahoma"/>
                <a:cs typeface="Tahoma"/>
              </a:rPr>
              <a:t> 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65" i="1">
                <a:latin typeface="Trebuchet MS"/>
                <a:cs typeface="Trebuchet MS"/>
              </a:rPr>
              <a:t> </a:t>
            </a:r>
            <a:r>
              <a:rPr dirty="0" sz="1000" spc="-50" i="1">
                <a:latin typeface="Verdana"/>
                <a:cs typeface="Verdana"/>
              </a:rPr>
              <a:t>&gt;</a:t>
            </a:r>
            <a:r>
              <a:rPr dirty="0" sz="1000" spc="-75" i="1">
                <a:latin typeface="Verdana"/>
                <a:cs typeface="Verdana"/>
              </a:rPr>
              <a:t> </a:t>
            </a:r>
            <a:r>
              <a:rPr dirty="0" sz="1000" spc="-35">
                <a:latin typeface="Tahoma"/>
                <a:cs typeface="Tahoma"/>
              </a:rPr>
              <a:t>0. </a:t>
            </a:r>
            <a:r>
              <a:rPr dirty="0" sz="1000" spc="50">
                <a:latin typeface="Tahoma"/>
                <a:cs typeface="Tahoma"/>
              </a:rPr>
              <a:t>P</a:t>
            </a:r>
            <a:r>
              <a:rPr dirty="0" sz="1000" spc="-35">
                <a:latin typeface="Tahoma"/>
                <a:cs typeface="Tahoma"/>
              </a:rPr>
              <a:t>osto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65" i="1">
                <a:latin typeface="Trebuchet MS"/>
                <a:cs typeface="Trebuchet MS"/>
              </a:rPr>
              <a:t>t</a:t>
            </a:r>
            <a:r>
              <a:rPr dirty="0" sz="1000" spc="45" i="1">
                <a:latin typeface="Trebuchet MS"/>
                <a:cs typeface="Trebuchet MS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lo</a:t>
            </a:r>
            <a:r>
              <a:rPr dirty="0" sz="1000" spc="-30">
                <a:latin typeface="Tahoma"/>
                <a:cs typeface="Tahoma"/>
              </a:rPr>
              <a:t>g</a:t>
            </a:r>
            <a:r>
              <a:rPr dirty="0" baseline="-19841" sz="1050" spc="-120">
                <a:latin typeface="Lucida Sans Unicode"/>
                <a:cs typeface="Lucida Sans Unicode"/>
              </a:rPr>
              <a:t>4</a:t>
            </a:r>
            <a:r>
              <a:rPr dirty="0" baseline="-19841" sz="1050" spc="-15">
                <a:latin typeface="Lucida Sans Unicode"/>
                <a:cs typeface="Lucida Sans Unicode"/>
              </a:rPr>
              <a:t> 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-210" i="1">
                <a:latin typeface="Trebuchet MS"/>
                <a:cs typeface="Trebuchet MS"/>
              </a:rPr>
              <a:t> </a:t>
            </a:r>
            <a:r>
              <a:rPr dirty="0" sz="1000" spc="-30">
                <a:latin typeface="Tahoma"/>
                <a:cs typeface="Tahoma"/>
              </a:rPr>
              <a:t>,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l’equazione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diventa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2441320" y="1685429"/>
            <a:ext cx="344805" cy="0"/>
          </a:xfrm>
          <a:custGeom>
            <a:avLst/>
            <a:gdLst/>
            <a:ahLst/>
            <a:cxnLst/>
            <a:rect l="l" t="t" r="r" b="b"/>
            <a:pathLst>
              <a:path w="344805" h="0">
                <a:moveTo>
                  <a:pt x="0" y="0"/>
                </a:moveTo>
                <a:lnTo>
                  <a:pt x="344424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2019566" y="1842020"/>
            <a:ext cx="766445" cy="0"/>
          </a:xfrm>
          <a:custGeom>
            <a:avLst/>
            <a:gdLst/>
            <a:ahLst/>
            <a:cxnLst/>
            <a:rect l="l" t="t" r="r" b="b"/>
            <a:pathLst>
              <a:path w="766444" h="0">
                <a:moveTo>
                  <a:pt x="0" y="0"/>
                </a:moveTo>
                <a:lnTo>
                  <a:pt x="76617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 txBox="1"/>
          <p:nvPr/>
        </p:nvSpPr>
        <p:spPr>
          <a:xfrm>
            <a:off x="156006" y="1742042"/>
            <a:ext cx="1355090" cy="48958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45415">
              <a:lnSpc>
                <a:spcPct val="100000"/>
              </a:lnSpc>
              <a:tabLst>
                <a:tab pos="1137920" algn="l"/>
              </a:tabLst>
            </a:pPr>
            <a:r>
              <a:rPr dirty="0" sz="1000" spc="0" i="1">
                <a:latin typeface="Trebuchet MS"/>
                <a:cs typeface="Trebuchet MS"/>
              </a:rPr>
              <a:t>t</a:t>
            </a:r>
            <a:r>
              <a:rPr dirty="0" baseline="31746" sz="1050" spc="-120">
                <a:latin typeface="Lucida Sans Unicode"/>
                <a:cs typeface="Lucida Sans Unicode"/>
              </a:rPr>
              <a:t>2</a:t>
            </a:r>
            <a:r>
              <a:rPr dirty="0" baseline="31746" sz="1050" spc="75">
                <a:latin typeface="Lucida Sans Unicode"/>
                <a:cs typeface="Lucida Sans Unicode"/>
              </a:rPr>
              <a:t> </a:t>
            </a:r>
            <a:r>
              <a:rPr dirty="0" sz="1000" spc="40">
                <a:latin typeface="Tahoma"/>
                <a:cs typeface="Tahoma"/>
              </a:rPr>
              <a:t>+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3</a:t>
            </a:r>
            <a:r>
              <a:rPr dirty="0" sz="1000" spc="-65" i="1">
                <a:latin typeface="Trebuchet MS"/>
                <a:cs typeface="Trebuchet MS"/>
              </a:rPr>
              <a:t>t</a:t>
            </a:r>
            <a:r>
              <a:rPr dirty="0" sz="1000" spc="-10" i="1">
                <a:latin typeface="Trebuchet MS"/>
                <a:cs typeface="Trebuchet MS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50">
                <a:latin typeface="Tahoma"/>
                <a:cs typeface="Tahoma"/>
              </a:rPr>
              <a:t>4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0</a:t>
            </a:r>
            <a:r>
              <a:rPr dirty="0" sz="1000">
                <a:latin typeface="Tahoma"/>
                <a:cs typeface="Tahoma"/>
              </a:rPr>
              <a:t>	</a:t>
            </a:r>
            <a:r>
              <a:rPr dirty="0" sz="1000" spc="-130">
                <a:latin typeface="Tahoma"/>
                <a:cs typeface="Tahoma"/>
              </a:rPr>
              <a:t>=</a:t>
            </a:r>
            <a:r>
              <a:rPr dirty="0" sz="1000" spc="55">
                <a:latin typeface="Lucida Sans Unicode"/>
                <a:cs typeface="Lucida Sans Unicode"/>
              </a:rPr>
              <a:t>⇒</a:t>
            </a:r>
            <a:endParaRPr sz="1000">
              <a:latin typeface="Lucida Sans Unicode"/>
              <a:cs typeface="Lucida Sans Unicode"/>
            </a:endParaRPr>
          </a:p>
          <a:p>
            <a:pPr marL="12700">
              <a:lnSpc>
                <a:spcPct val="100000"/>
              </a:lnSpc>
              <a:spcBef>
                <a:spcPts val="1270"/>
              </a:spcBef>
            </a:pPr>
            <a:r>
              <a:rPr dirty="0" sz="1000" spc="5">
                <a:latin typeface="Tahoma"/>
                <a:cs typeface="Tahoma"/>
              </a:rPr>
              <a:t>All</a:t>
            </a:r>
            <a:r>
              <a:rPr dirty="0" sz="1000" spc="-20">
                <a:latin typeface="Tahoma"/>
                <a:cs typeface="Tahoma"/>
              </a:rPr>
              <a:t>o</a:t>
            </a:r>
            <a:r>
              <a:rPr dirty="0" sz="1000" spc="-40">
                <a:latin typeface="Tahoma"/>
                <a:cs typeface="Tahoma"/>
              </a:rPr>
              <a:t>ra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si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ha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1646808" y="1718841"/>
            <a:ext cx="483870" cy="20891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8333" sz="1500" spc="-97" i="1">
                <a:latin typeface="Trebuchet MS"/>
                <a:cs typeface="Trebuchet MS"/>
              </a:rPr>
              <a:t>t</a:t>
            </a:r>
            <a:r>
              <a:rPr dirty="0" sz="700" spc="-80">
                <a:latin typeface="Lucida Sans Unicode"/>
                <a:cs typeface="Lucida Sans Unicode"/>
              </a:rPr>
              <a:t>1</a:t>
            </a:r>
            <a:r>
              <a:rPr dirty="0" sz="700" spc="10" i="1">
                <a:latin typeface="Lucida Sans"/>
                <a:cs typeface="Lucida Sans"/>
              </a:rPr>
              <a:t>,</a:t>
            </a:r>
            <a:r>
              <a:rPr dirty="0" sz="700" spc="-80">
                <a:latin typeface="Lucida Sans Unicode"/>
                <a:cs typeface="Lucida Sans Unicode"/>
              </a:rPr>
              <a:t>2</a:t>
            </a:r>
            <a:r>
              <a:rPr dirty="0" sz="700" spc="105">
                <a:latin typeface="Lucida Sans Unicode"/>
                <a:cs typeface="Lucida Sans Unicode"/>
              </a:rPr>
              <a:t> </a:t>
            </a:r>
            <a:r>
              <a:rPr dirty="0" baseline="8333" sz="1500" spc="60">
                <a:latin typeface="Tahoma"/>
                <a:cs typeface="Tahoma"/>
              </a:rPr>
              <a:t>=</a:t>
            </a:r>
            <a:r>
              <a:rPr dirty="0" baseline="8333" sz="1500" spc="120">
                <a:latin typeface="Tahoma"/>
                <a:cs typeface="Tahoma"/>
              </a:rPr>
              <a:t> </a:t>
            </a:r>
            <a:r>
              <a:rPr dirty="0" baseline="44444" sz="1500" spc="-37">
                <a:latin typeface="Lucida Sans Unicode"/>
                <a:cs typeface="Lucida Sans Unicode"/>
              </a:rPr>
              <a:t>−</a:t>
            </a:r>
            <a:endParaRPr baseline="44444" sz="1500">
              <a:latin typeface="Lucida Sans Unicode"/>
              <a:cs typeface="Lucida Sans Unicode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2105279" y="1618740"/>
            <a:ext cx="693420" cy="2520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0">
                <a:latin typeface="Tahoma"/>
                <a:cs typeface="Tahoma"/>
              </a:rPr>
              <a:t>3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±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baseline="44444" sz="1500" spc="22">
                <a:latin typeface="Lucida Sans Unicode"/>
                <a:cs typeface="Lucida Sans Unicode"/>
              </a:rPr>
              <a:t>√</a:t>
            </a:r>
            <a:r>
              <a:rPr dirty="0" sz="1000" spc="-50">
                <a:latin typeface="Tahoma"/>
                <a:cs typeface="Tahoma"/>
              </a:rPr>
              <a:t>9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40">
                <a:latin typeface="Tahoma"/>
                <a:cs typeface="Tahoma"/>
              </a:rPr>
              <a:t>+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16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2358326" y="1852572"/>
            <a:ext cx="8890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0">
                <a:latin typeface="Tahoma"/>
                <a:cs typeface="Tahoma"/>
              </a:rPr>
              <a:t>2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2949905" y="1765780"/>
            <a:ext cx="1369695" cy="1911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77825" algn="l"/>
              </a:tabLst>
            </a:pPr>
            <a:r>
              <a:rPr dirty="0" sz="1000" spc="-130">
                <a:latin typeface="Tahoma"/>
                <a:cs typeface="Tahoma"/>
              </a:rPr>
              <a:t>=</a:t>
            </a:r>
            <a:r>
              <a:rPr dirty="0" sz="1000" spc="55">
                <a:latin typeface="Lucida Sans Unicode"/>
                <a:cs typeface="Lucida Sans Unicode"/>
              </a:rPr>
              <a:t>⇒</a:t>
            </a:r>
            <a:r>
              <a:rPr dirty="0" sz="1000">
                <a:latin typeface="Lucida Sans Unicode"/>
                <a:cs typeface="Lucida Sans Unicode"/>
              </a:rPr>
              <a:t>	</a:t>
            </a:r>
            <a:r>
              <a:rPr dirty="0" sz="1000" spc="-65" i="1">
                <a:latin typeface="Trebuchet MS"/>
                <a:cs typeface="Trebuchet MS"/>
              </a:rPr>
              <a:t>t</a:t>
            </a:r>
            <a:r>
              <a:rPr dirty="0" baseline="-11904" sz="1050" spc="-120">
                <a:latin typeface="Lucida Sans Unicode"/>
                <a:cs typeface="Lucida Sans Unicode"/>
              </a:rPr>
              <a:t>1</a:t>
            </a:r>
            <a:r>
              <a:rPr dirty="0" baseline="-11904" sz="1050" spc="157">
                <a:latin typeface="Lucida Sans Unicode"/>
                <a:cs typeface="Lucida Sans Unicode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1</a:t>
            </a:r>
            <a:r>
              <a:rPr dirty="0" sz="1000">
                <a:latin typeface="Tahoma"/>
                <a:cs typeface="Tahoma"/>
              </a:rPr>
              <a:t> </a:t>
            </a:r>
            <a:r>
              <a:rPr dirty="0" sz="1000" spc="-130">
                <a:latin typeface="Tahoma"/>
                <a:cs typeface="Tahoma"/>
              </a:rPr>
              <a:t> 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>
                <a:latin typeface="Tahoma"/>
                <a:cs typeface="Tahoma"/>
              </a:rPr>
              <a:t> </a:t>
            </a:r>
            <a:r>
              <a:rPr dirty="0" sz="1000" spc="-130">
                <a:latin typeface="Tahoma"/>
                <a:cs typeface="Tahoma"/>
              </a:rPr>
              <a:t> </a:t>
            </a:r>
            <a:r>
              <a:rPr dirty="0" sz="1000" spc="-65" i="1">
                <a:latin typeface="Trebuchet MS"/>
                <a:cs typeface="Trebuchet MS"/>
              </a:rPr>
              <a:t>t</a:t>
            </a:r>
            <a:r>
              <a:rPr dirty="0" baseline="-11904" sz="1050" spc="-120">
                <a:latin typeface="Lucida Sans Unicode"/>
                <a:cs typeface="Lucida Sans Unicode"/>
              </a:rPr>
              <a:t>2</a:t>
            </a:r>
            <a:r>
              <a:rPr dirty="0" baseline="-11904" sz="1050" spc="157">
                <a:latin typeface="Lucida Sans Unicode"/>
                <a:cs typeface="Lucida Sans Unicode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50">
                <a:latin typeface="Tahoma"/>
                <a:cs typeface="Tahoma"/>
              </a:rPr>
              <a:t>4</a:t>
            </a:r>
            <a:r>
              <a:rPr dirty="0" sz="1000" spc="-95" i="1">
                <a:latin typeface="Verdana"/>
                <a:cs typeface="Verdana"/>
              </a:rPr>
              <a:t>.</a:t>
            </a:r>
            <a:endParaRPr sz="1000">
              <a:latin typeface="Verdana"/>
              <a:cs typeface="Verdana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1479270" y="2231438"/>
            <a:ext cx="560705" cy="1739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30">
                <a:latin typeface="Tahoma"/>
                <a:cs typeface="Tahoma"/>
              </a:rPr>
              <a:t>lo</a:t>
            </a:r>
            <a:r>
              <a:rPr dirty="0" sz="1000" spc="-30">
                <a:latin typeface="Tahoma"/>
                <a:cs typeface="Tahoma"/>
              </a:rPr>
              <a:t>g</a:t>
            </a:r>
            <a:r>
              <a:rPr dirty="0" baseline="-19841" sz="1050" spc="-120">
                <a:latin typeface="Lucida Sans Unicode"/>
                <a:cs typeface="Lucida Sans Unicode"/>
              </a:rPr>
              <a:t>4</a:t>
            </a:r>
            <a:r>
              <a:rPr dirty="0" baseline="-19841" sz="1050" spc="-15">
                <a:latin typeface="Lucida Sans Unicode"/>
                <a:cs typeface="Lucida Sans Unicode"/>
              </a:rPr>
              <a:t> 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65" i="1">
                <a:latin typeface="Trebuchet MS"/>
                <a:cs typeface="Trebuchet MS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1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2175827" y="2231438"/>
            <a:ext cx="953135" cy="1911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405765" algn="l"/>
              </a:tabLst>
            </a:pPr>
            <a:r>
              <a:rPr dirty="0" sz="1000" spc="-114">
                <a:latin typeface="Lucida Sans Unicode"/>
                <a:cs typeface="Lucida Sans Unicode"/>
              </a:rPr>
              <a:t>⇐</a:t>
            </a:r>
            <a:r>
              <a:rPr dirty="0" sz="1000" spc="55">
                <a:latin typeface="Lucida Sans Unicode"/>
                <a:cs typeface="Lucida Sans Unicode"/>
              </a:rPr>
              <a:t>⇒</a:t>
            </a:r>
            <a:r>
              <a:rPr dirty="0" sz="1000">
                <a:latin typeface="Lucida Sans Unicode"/>
                <a:cs typeface="Lucida Sans Unicode"/>
              </a:rPr>
              <a:t>	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65" i="1">
                <a:latin typeface="Trebuchet MS"/>
                <a:cs typeface="Trebuchet MS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4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50" i="1">
                <a:latin typeface="Verdana"/>
                <a:cs typeface="Verdana"/>
              </a:rPr>
              <a:t>&gt;</a:t>
            </a:r>
            <a:r>
              <a:rPr dirty="0" sz="1000" spc="-75" i="1">
                <a:latin typeface="Verdana"/>
                <a:cs typeface="Verdana"/>
              </a:rPr>
              <a:t> </a:t>
            </a:r>
            <a:r>
              <a:rPr dirty="0" sz="1000" spc="-50">
                <a:latin typeface="Tahoma"/>
                <a:cs typeface="Tahoma"/>
              </a:rPr>
              <a:t>0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1151839" y="2519474"/>
            <a:ext cx="659130" cy="1911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30">
                <a:latin typeface="Tahoma"/>
                <a:cs typeface="Tahoma"/>
              </a:rPr>
              <a:t>lo</a:t>
            </a:r>
            <a:r>
              <a:rPr dirty="0" sz="1000" spc="-30">
                <a:latin typeface="Tahoma"/>
                <a:cs typeface="Tahoma"/>
              </a:rPr>
              <a:t>g</a:t>
            </a:r>
            <a:r>
              <a:rPr dirty="0" baseline="-19841" sz="1050" spc="-120">
                <a:latin typeface="Lucida Sans Unicode"/>
                <a:cs typeface="Lucida Sans Unicode"/>
              </a:rPr>
              <a:t>4</a:t>
            </a:r>
            <a:r>
              <a:rPr dirty="0" baseline="-19841" sz="1050" spc="-15">
                <a:latin typeface="Lucida Sans Unicode"/>
                <a:cs typeface="Lucida Sans Unicode"/>
              </a:rPr>
              <a:t> 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65" i="1">
                <a:latin typeface="Trebuchet MS"/>
                <a:cs typeface="Trebuchet MS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50">
                <a:latin typeface="Tahoma"/>
                <a:cs typeface="Tahoma"/>
              </a:rPr>
              <a:t>4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8" name="object 28"/>
          <p:cNvSpPr/>
          <p:nvPr/>
        </p:nvSpPr>
        <p:spPr>
          <a:xfrm>
            <a:off x="2971380" y="2595727"/>
            <a:ext cx="189865" cy="0"/>
          </a:xfrm>
          <a:custGeom>
            <a:avLst/>
            <a:gdLst/>
            <a:ahLst/>
            <a:cxnLst/>
            <a:rect l="l" t="t" r="r" b="b"/>
            <a:pathLst>
              <a:path w="189864" h="0">
                <a:moveTo>
                  <a:pt x="0" y="0"/>
                </a:moveTo>
                <a:lnTo>
                  <a:pt x="18978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 txBox="1"/>
          <p:nvPr/>
        </p:nvSpPr>
        <p:spPr>
          <a:xfrm>
            <a:off x="1946795" y="2495749"/>
            <a:ext cx="1509395" cy="21462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405765" algn="l"/>
                <a:tab pos="1264285" algn="l"/>
              </a:tabLst>
            </a:pPr>
            <a:r>
              <a:rPr dirty="0" sz="1000" spc="-114">
                <a:latin typeface="Lucida Sans Unicode"/>
                <a:cs typeface="Lucida Sans Unicode"/>
              </a:rPr>
              <a:t>⇐</a:t>
            </a:r>
            <a:r>
              <a:rPr dirty="0" sz="1000" spc="55">
                <a:latin typeface="Lucida Sans Unicode"/>
                <a:cs typeface="Lucida Sans Unicode"/>
              </a:rPr>
              <a:t>⇒</a:t>
            </a:r>
            <a:r>
              <a:rPr dirty="0" sz="1000">
                <a:latin typeface="Lucida Sans Unicode"/>
                <a:cs typeface="Lucida Sans Unicode"/>
              </a:rPr>
              <a:t>	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65" i="1">
                <a:latin typeface="Trebuchet MS"/>
                <a:cs typeface="Trebuchet MS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4</a:t>
            </a:r>
            <a:r>
              <a:rPr dirty="0" baseline="31746" sz="1050" spc="315" i="1">
                <a:latin typeface="Arial"/>
                <a:cs typeface="Arial"/>
              </a:rPr>
              <a:t>−</a:t>
            </a:r>
            <a:r>
              <a:rPr dirty="0" baseline="31746" sz="1050" spc="-120">
                <a:latin typeface="Lucida Sans Unicode"/>
                <a:cs typeface="Lucida Sans Unicode"/>
              </a:rPr>
              <a:t>4</a:t>
            </a:r>
            <a:r>
              <a:rPr dirty="0" baseline="31746" sz="1050" spc="157">
                <a:latin typeface="Lucida Sans Unicode"/>
                <a:cs typeface="Lucida Sans Unicode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>
                <a:latin typeface="Tahoma"/>
                <a:cs typeface="Tahoma"/>
              </a:rPr>
              <a:t>	</a:t>
            </a:r>
            <a:r>
              <a:rPr dirty="0" sz="1000" spc="-50" i="1">
                <a:latin typeface="Verdana"/>
                <a:cs typeface="Verdana"/>
              </a:rPr>
              <a:t>&gt;</a:t>
            </a:r>
            <a:r>
              <a:rPr dirty="0" sz="1000" spc="-75" i="1">
                <a:latin typeface="Verdana"/>
                <a:cs typeface="Verdana"/>
              </a:rPr>
              <a:t> </a:t>
            </a:r>
            <a:r>
              <a:rPr dirty="0" sz="1000" spc="-50">
                <a:latin typeface="Tahoma"/>
                <a:cs typeface="Tahoma"/>
              </a:rPr>
              <a:t>0</a:t>
            </a:r>
            <a:r>
              <a:rPr dirty="0" sz="1000" spc="-95" i="1">
                <a:latin typeface="Verdana"/>
                <a:cs typeface="Verdana"/>
              </a:rPr>
              <a:t>.</a:t>
            </a:r>
            <a:endParaRPr sz="1000">
              <a:latin typeface="Verdana"/>
              <a:cs typeface="Verdana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3021939" y="2433876"/>
            <a:ext cx="8890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0">
                <a:latin typeface="Tahoma"/>
                <a:cs typeface="Tahoma"/>
              </a:rPr>
              <a:t>1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2958680" y="2606266"/>
            <a:ext cx="215265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0">
                <a:latin typeface="Tahoma"/>
                <a:cs typeface="Tahoma"/>
              </a:rPr>
              <a:t>256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113830" y="2789730"/>
            <a:ext cx="1939925" cy="1619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30">
                <a:latin typeface="Tahoma"/>
                <a:cs typeface="Tahoma"/>
              </a:rPr>
              <a:t>Due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soluzioni:</a:t>
            </a:r>
            <a:r>
              <a:rPr dirty="0" sz="1000" spc="130">
                <a:latin typeface="Tahoma"/>
                <a:cs typeface="Tahoma"/>
              </a:rPr>
              <a:t> </a:t>
            </a:r>
            <a:r>
              <a:rPr dirty="0" sz="1000" spc="-45" i="1">
                <a:solidFill>
                  <a:srgbClr val="FF0000"/>
                </a:solidFill>
                <a:latin typeface="Trebuchet MS"/>
                <a:cs typeface="Trebuchet MS"/>
              </a:rPr>
              <a:t>x</a:t>
            </a:r>
            <a:r>
              <a:rPr dirty="0" baseline="-11904" sz="1050" spc="-120">
                <a:solidFill>
                  <a:srgbClr val="FF0000"/>
                </a:solidFill>
                <a:latin typeface="Lucida Sans Unicode"/>
                <a:cs typeface="Lucida Sans Unicode"/>
              </a:rPr>
              <a:t>1</a:t>
            </a:r>
            <a:r>
              <a:rPr dirty="0" baseline="-11904" sz="1050" spc="157">
                <a:solidFill>
                  <a:srgbClr val="FF0000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40">
                <a:solidFill>
                  <a:srgbClr val="FF0000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4</a:t>
            </a:r>
            <a:r>
              <a:rPr dirty="0" sz="1000" spc="1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 i="1">
                <a:solidFill>
                  <a:srgbClr val="FF0000"/>
                </a:solidFill>
                <a:latin typeface="Trebuchet MS"/>
                <a:cs typeface="Trebuchet MS"/>
              </a:rPr>
              <a:t>x</a:t>
            </a:r>
            <a:r>
              <a:rPr dirty="0" baseline="-11904" sz="1050" spc="-120">
                <a:solidFill>
                  <a:srgbClr val="FF0000"/>
                </a:solidFill>
                <a:latin typeface="Lucida Sans Unicode"/>
                <a:cs typeface="Lucida Sans Unicode"/>
              </a:rPr>
              <a:t>2</a:t>
            </a:r>
            <a:r>
              <a:rPr dirty="0" baseline="-11904" sz="1050" spc="157">
                <a:solidFill>
                  <a:srgbClr val="FF0000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40">
                <a:solidFill>
                  <a:srgbClr val="FF0000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55">
                <a:solidFill>
                  <a:srgbClr val="FF0000"/>
                </a:solidFill>
                <a:latin typeface="Tahoma"/>
                <a:cs typeface="Tahoma"/>
              </a:rPr>
              <a:t>1</a:t>
            </a:r>
            <a:r>
              <a:rPr dirty="0" sz="1000" spc="40" i="1">
                <a:solidFill>
                  <a:srgbClr val="FF0000"/>
                </a:solidFill>
                <a:latin typeface="Verdana"/>
                <a:cs typeface="Verdana"/>
              </a:rPr>
              <a:t>/</a:t>
            </a: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256</a:t>
            </a:r>
            <a:r>
              <a:rPr dirty="0" sz="1000" spc="-30">
                <a:latin typeface="Tahoma"/>
                <a:cs typeface="Tahoma"/>
              </a:rPr>
              <a:t>.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33" name="object 33"/>
          <p:cNvSpPr/>
          <p:nvPr/>
        </p:nvSpPr>
        <p:spPr>
          <a:xfrm>
            <a:off x="0" y="3364623"/>
            <a:ext cx="1383030" cy="91440"/>
          </a:xfrm>
          <a:custGeom>
            <a:avLst/>
            <a:gdLst/>
            <a:ahLst/>
            <a:cxnLst/>
            <a:rect l="l" t="t" r="r" b="b"/>
            <a:pathLst>
              <a:path w="1383030" h="91439">
                <a:moveTo>
                  <a:pt x="0" y="91376"/>
                </a:moveTo>
                <a:lnTo>
                  <a:pt x="1382420" y="91376"/>
                </a:lnTo>
                <a:lnTo>
                  <a:pt x="1382420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1382420" y="3364623"/>
            <a:ext cx="1935480" cy="91440"/>
          </a:xfrm>
          <a:custGeom>
            <a:avLst/>
            <a:gdLst/>
            <a:ahLst/>
            <a:cxnLst/>
            <a:rect l="l" t="t" r="r" b="b"/>
            <a:pathLst>
              <a:path w="1935479" h="91439">
                <a:moveTo>
                  <a:pt x="0" y="91376"/>
                </a:moveTo>
                <a:lnTo>
                  <a:pt x="1935352" y="91376"/>
                </a:lnTo>
                <a:lnTo>
                  <a:pt x="1935352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/>
          <p:nvPr/>
        </p:nvSpPr>
        <p:spPr>
          <a:xfrm>
            <a:off x="3317760" y="3364623"/>
            <a:ext cx="829944" cy="91440"/>
          </a:xfrm>
          <a:custGeom>
            <a:avLst/>
            <a:gdLst/>
            <a:ahLst/>
            <a:cxnLst/>
            <a:rect l="l" t="t" r="r" b="b"/>
            <a:pathLst>
              <a:path w="829945" h="91439">
                <a:moveTo>
                  <a:pt x="0" y="91376"/>
                </a:moveTo>
                <a:lnTo>
                  <a:pt x="829411" y="91376"/>
                </a:lnTo>
                <a:lnTo>
                  <a:pt x="829411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/>
          <p:nvPr/>
        </p:nvSpPr>
        <p:spPr>
          <a:xfrm>
            <a:off x="4147172" y="3364623"/>
            <a:ext cx="461009" cy="91440"/>
          </a:xfrm>
          <a:custGeom>
            <a:avLst/>
            <a:gdLst/>
            <a:ahLst/>
            <a:cxnLst/>
            <a:rect l="l" t="t" r="r" b="b"/>
            <a:pathLst>
              <a:path w="461010" h="91439">
                <a:moveTo>
                  <a:pt x="0" y="91376"/>
                </a:moveTo>
                <a:lnTo>
                  <a:pt x="460832" y="91376"/>
                </a:lnTo>
                <a:lnTo>
                  <a:pt x="46083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Agnese</a:t>
            </a:r>
            <a:r>
              <a:rPr dirty="0" spc="15"/>
              <a:t> </a:t>
            </a:r>
            <a:r>
              <a:rPr dirty="0" spc="-10"/>
              <a:t>Di</a:t>
            </a:r>
            <a:r>
              <a:rPr dirty="0" spc="15"/>
              <a:t> </a:t>
            </a:r>
            <a:r>
              <a:rPr dirty="0" spc="-30"/>
              <a:t>Castro</a:t>
            </a:r>
          </a:p>
        </p:txBody>
      </p:sp>
      <p:sp>
        <p:nvSpPr>
          <p:cNvPr id="38" name="object 38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0"/>
              <a:t>Es</a:t>
            </a:r>
            <a:r>
              <a:rPr dirty="0" spc="-5"/>
              <a:t>p</a:t>
            </a:r>
            <a:r>
              <a:rPr dirty="0" spc="-40"/>
              <a:t>onenziale</a:t>
            </a:r>
            <a:r>
              <a:rPr dirty="0" spc="15"/>
              <a:t> </a:t>
            </a:r>
            <a:r>
              <a:rPr dirty="0" spc="50"/>
              <a:t>&amp;</a:t>
            </a:r>
            <a:r>
              <a:rPr dirty="0" spc="15"/>
              <a:t> </a:t>
            </a:r>
            <a:r>
              <a:rPr dirty="0" spc="-25"/>
              <a:t>Log</a:t>
            </a:r>
            <a:r>
              <a:rPr dirty="0" spc="-40"/>
              <a:t>a</a:t>
            </a:r>
            <a:r>
              <a:rPr dirty="0" spc="-25"/>
              <a:t>ritmo:</a:t>
            </a:r>
            <a:r>
              <a:rPr dirty="0" spc="75"/>
              <a:t> </a:t>
            </a:r>
            <a:r>
              <a:rPr dirty="0" spc="-35"/>
              <a:t>p</a:t>
            </a:r>
            <a:r>
              <a:rPr dirty="0" spc="-50"/>
              <a:t>a</a:t>
            </a:r>
            <a:r>
              <a:rPr dirty="0" spc="-25"/>
              <a:t>rte</a:t>
            </a:r>
            <a:r>
              <a:rPr dirty="0" spc="15"/>
              <a:t> </a:t>
            </a:r>
            <a:r>
              <a:rPr dirty="0" spc="-55"/>
              <a:t>3</a:t>
            </a:r>
          </a:p>
        </p:txBody>
      </p:sp>
      <p:sp>
        <p:nvSpPr>
          <p:cNvPr id="39" name="object 39"/>
          <p:cNvSpPr txBox="1"/>
          <p:nvPr/>
        </p:nvSpPr>
        <p:spPr>
          <a:xfrm>
            <a:off x="3458971" y="3367563"/>
            <a:ext cx="54737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25">
                <a:solidFill>
                  <a:srgbClr val="7A0000"/>
                </a:solidFill>
                <a:latin typeface="Lucida Sans Unicode"/>
                <a:cs typeface="Lucida Sans Unicode"/>
              </a:rPr>
              <a:t>Unitelma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Sapienza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4280865" y="3367563"/>
            <a:ext cx="19367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5">
                <a:solidFill>
                  <a:srgbClr val="FFFFFF"/>
                </a:solidFill>
                <a:latin typeface="Lucida Sans Unicode"/>
                <a:cs typeface="Lucida Sans Unicode"/>
              </a:rPr>
              <a:t>14/27</a:t>
            </a:r>
            <a:endParaRPr sz="5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49718" y="24034"/>
            <a:ext cx="40449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Esercizi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svolti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1115">
              <a:lnSpc>
                <a:spcPct val="100000"/>
              </a:lnSpc>
            </a:pPr>
            <a:r>
              <a:rPr dirty="0" sz="1000" spc="-35">
                <a:solidFill>
                  <a:srgbClr val="007F00"/>
                </a:solidFill>
              </a:rPr>
              <a:t>Esercizio</a:t>
            </a:r>
            <a:endParaRPr sz="1000"/>
          </a:p>
        </p:txBody>
      </p:sp>
      <p:sp>
        <p:nvSpPr>
          <p:cNvPr id="5" name="object 5"/>
          <p:cNvSpPr/>
          <p:nvPr/>
        </p:nvSpPr>
        <p:spPr>
          <a:xfrm>
            <a:off x="75729" y="333450"/>
            <a:ext cx="4456607" cy="10160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0" y="0"/>
            <a:ext cx="4608004" cy="34560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4468835" y="820102"/>
            <a:ext cx="114301" cy="11430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77330" y="870902"/>
            <a:ext cx="4304204" cy="635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4532336" y="245667"/>
            <a:ext cx="50800" cy="587135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532336" y="309168"/>
            <a:ext cx="50800" cy="523634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75729" y="416013"/>
            <a:ext cx="4457065" cy="467995"/>
          </a:xfrm>
          <a:custGeom>
            <a:avLst/>
            <a:gdLst/>
            <a:ahLst/>
            <a:cxnLst/>
            <a:rect l="l" t="t" r="r" b="b"/>
            <a:pathLst>
              <a:path w="4457065" h="467994">
                <a:moveTo>
                  <a:pt x="4456606" y="0"/>
                </a:moveTo>
                <a:lnTo>
                  <a:pt x="0" y="0"/>
                </a:lnTo>
                <a:lnTo>
                  <a:pt x="0" y="416789"/>
                </a:lnTo>
                <a:lnTo>
                  <a:pt x="16636" y="454303"/>
                </a:lnTo>
                <a:lnTo>
                  <a:pt x="4405806" y="467589"/>
                </a:lnTo>
                <a:lnTo>
                  <a:pt x="4420049" y="465544"/>
                </a:lnTo>
                <a:lnTo>
                  <a:pt x="4451170" y="439585"/>
                </a:lnTo>
                <a:lnTo>
                  <a:pt x="445660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4532336" y="296468"/>
            <a:ext cx="0" cy="555625"/>
          </a:xfrm>
          <a:custGeom>
            <a:avLst/>
            <a:gdLst/>
            <a:ahLst/>
            <a:cxnLst/>
            <a:rect l="l" t="t" r="r" b="b"/>
            <a:pathLst>
              <a:path w="0" h="555625">
                <a:moveTo>
                  <a:pt x="0" y="555384"/>
                </a:moveTo>
                <a:lnTo>
                  <a:pt x="0" y="0"/>
                </a:lnTo>
              </a:path>
            </a:pathLst>
          </a:custGeom>
          <a:ln w="3175">
            <a:solidFill>
              <a:srgbClr val="7F7F7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4532336" y="283768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AFAFA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4532336" y="271068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CECEC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4532336" y="258368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EFEFE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4532336" y="239317"/>
            <a:ext cx="0" cy="19050"/>
          </a:xfrm>
          <a:custGeom>
            <a:avLst/>
            <a:gdLst/>
            <a:ahLst/>
            <a:cxnLst/>
            <a:rect l="l" t="t" r="r" b="b"/>
            <a:pathLst>
              <a:path w="0" h="19050">
                <a:moveTo>
                  <a:pt x="0" y="19050"/>
                </a:moveTo>
                <a:lnTo>
                  <a:pt x="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 txBox="1"/>
          <p:nvPr/>
        </p:nvSpPr>
        <p:spPr>
          <a:xfrm>
            <a:off x="113830" y="434020"/>
            <a:ext cx="3505200" cy="4565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40">
                <a:latin typeface="Tahoma"/>
                <a:cs typeface="Tahoma"/>
              </a:rPr>
              <a:t>Risolvere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la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60">
                <a:latin typeface="Tahoma"/>
                <a:cs typeface="Tahoma"/>
              </a:rPr>
              <a:t>seguente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equazione:</a:t>
            </a:r>
            <a:endParaRPr sz="10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14"/>
              </a:spcBef>
            </a:pPr>
            <a:endParaRPr sz="850">
              <a:latin typeface="Times New Roman"/>
              <a:cs typeface="Times New Roman"/>
            </a:endParaRPr>
          </a:p>
          <a:p>
            <a:pPr marL="887730">
              <a:lnSpc>
                <a:spcPct val="100000"/>
              </a:lnSpc>
            </a:pP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lo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g</a:t>
            </a:r>
            <a:r>
              <a:rPr dirty="0" baseline="-19841" sz="1050" spc="-44">
                <a:solidFill>
                  <a:srgbClr val="0000FF"/>
                </a:solidFill>
                <a:latin typeface="Lucida Sans Unicode"/>
                <a:cs typeface="Lucida Sans Unicode"/>
              </a:rPr>
              <a:t>5</a:t>
            </a:r>
            <a:r>
              <a:rPr dirty="0" sz="1000">
                <a:solidFill>
                  <a:srgbClr val="0000FF"/>
                </a:solidFill>
                <a:latin typeface="Tahoma"/>
                <a:cs typeface="Tahoma"/>
              </a:rPr>
              <a:t>(</a:t>
            </a:r>
            <a:r>
              <a:rPr dirty="0" sz="1000" spc="-45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r>
              <a:rPr dirty="0" sz="1000" spc="10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+</a:t>
            </a:r>
            <a:r>
              <a:rPr dirty="0" sz="1000" spc="-95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25">
                <a:solidFill>
                  <a:srgbClr val="0000FF"/>
                </a:solidFill>
                <a:latin typeface="Tahoma"/>
                <a:cs typeface="Tahoma"/>
              </a:rPr>
              <a:t>1)</a:t>
            </a:r>
            <a:r>
              <a:rPr dirty="0" sz="1000" spc="-95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+</a:t>
            </a:r>
            <a:r>
              <a:rPr dirty="0" sz="1000" spc="-9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lo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g</a:t>
            </a:r>
            <a:r>
              <a:rPr dirty="0" baseline="-19841" sz="1050" spc="-44">
                <a:solidFill>
                  <a:srgbClr val="0000FF"/>
                </a:solidFill>
                <a:latin typeface="Lucida Sans Unicode"/>
                <a:cs typeface="Lucida Sans Unicode"/>
              </a:rPr>
              <a:t>5</a:t>
            </a:r>
            <a:r>
              <a:rPr dirty="0" sz="1000">
                <a:solidFill>
                  <a:srgbClr val="0000FF"/>
                </a:solidFill>
                <a:latin typeface="Tahoma"/>
                <a:cs typeface="Tahoma"/>
              </a:rPr>
              <a:t>(</a:t>
            </a:r>
            <a:r>
              <a:rPr dirty="0" sz="1000" spc="-45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r>
              <a:rPr dirty="0" sz="1000" spc="10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sz="1000" spc="-25">
                <a:solidFill>
                  <a:srgbClr val="0000FF"/>
                </a:solidFill>
                <a:latin typeface="Lucida Sans Unicode"/>
                <a:cs typeface="Lucida Sans Unicode"/>
              </a:rPr>
              <a:t>−</a:t>
            </a:r>
            <a:r>
              <a:rPr dirty="0" sz="1000" spc="-9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25">
                <a:solidFill>
                  <a:srgbClr val="0000FF"/>
                </a:solidFill>
                <a:latin typeface="Tahoma"/>
                <a:cs typeface="Tahoma"/>
              </a:rPr>
              <a:t>1)</a:t>
            </a:r>
            <a:r>
              <a:rPr dirty="0" sz="1000" spc="-95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25">
                <a:solidFill>
                  <a:srgbClr val="0000FF"/>
                </a:solidFill>
                <a:latin typeface="Lucida Sans Unicode"/>
                <a:cs typeface="Lucida Sans Unicode"/>
              </a:rPr>
              <a:t>−</a:t>
            </a:r>
            <a:r>
              <a:rPr dirty="0" sz="1000" spc="-9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lo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g</a:t>
            </a:r>
            <a:r>
              <a:rPr dirty="0" baseline="-19841" sz="1050" spc="-44">
                <a:solidFill>
                  <a:srgbClr val="0000FF"/>
                </a:solidFill>
                <a:latin typeface="Lucida Sans Unicode"/>
                <a:cs typeface="Lucida Sans Unicode"/>
              </a:rPr>
              <a:t>5</a:t>
            </a:r>
            <a:r>
              <a:rPr dirty="0" sz="1000">
                <a:solidFill>
                  <a:srgbClr val="0000FF"/>
                </a:solidFill>
                <a:latin typeface="Tahoma"/>
                <a:cs typeface="Tahoma"/>
              </a:rPr>
              <a:t>(</a:t>
            </a:r>
            <a:r>
              <a:rPr dirty="0" sz="1000" spc="-45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r>
              <a:rPr dirty="0" sz="1000" spc="10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sz="1000" spc="-25">
                <a:solidFill>
                  <a:srgbClr val="0000FF"/>
                </a:solidFill>
                <a:latin typeface="Lucida Sans Unicode"/>
                <a:cs typeface="Lucida Sans Unicode"/>
              </a:rPr>
              <a:t>−</a:t>
            </a:r>
            <a:r>
              <a:rPr dirty="0" sz="1000" spc="-9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25">
                <a:solidFill>
                  <a:srgbClr val="0000FF"/>
                </a:solidFill>
                <a:latin typeface="Tahoma"/>
                <a:cs typeface="Tahoma"/>
              </a:rPr>
              <a:t>2)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lo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g</a:t>
            </a:r>
            <a:r>
              <a:rPr dirty="0" baseline="-19841" sz="1050" spc="-120">
                <a:solidFill>
                  <a:srgbClr val="0000FF"/>
                </a:solidFill>
                <a:latin typeface="Lucida Sans Unicode"/>
                <a:cs typeface="Lucida Sans Unicode"/>
              </a:rPr>
              <a:t>5</a:t>
            </a:r>
            <a:r>
              <a:rPr dirty="0" baseline="-19841" sz="1050" spc="-1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8</a:t>
            </a:r>
            <a:r>
              <a:rPr dirty="0" sz="1000" spc="-95" i="1">
                <a:latin typeface="Verdana"/>
                <a:cs typeface="Verdana"/>
              </a:rPr>
              <a:t>.</a:t>
            </a:r>
            <a:endParaRPr sz="1000">
              <a:latin typeface="Verdana"/>
              <a:cs typeface="Verdana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13830" y="971395"/>
            <a:ext cx="1282700" cy="3340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045"/>
              </a:lnSpc>
            </a:pPr>
            <a:r>
              <a:rPr dirty="0" sz="1000" spc="-30">
                <a:latin typeface="Tahoma"/>
                <a:cs typeface="Tahoma"/>
              </a:rPr>
              <a:t>Condizione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di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esistenza:</a:t>
            </a:r>
            <a:endParaRPr sz="1000">
              <a:latin typeface="Tahoma"/>
              <a:cs typeface="Tahoma"/>
            </a:endParaRPr>
          </a:p>
          <a:p>
            <a:pPr algn="ctr" marR="149860">
              <a:lnSpc>
                <a:spcPts val="1045"/>
              </a:lnSpc>
            </a:pPr>
            <a:r>
              <a:rPr dirty="0" sz="1000" spc="-120">
                <a:latin typeface="Arial"/>
                <a:cs typeface="Arial"/>
              </a:rPr>
              <a:t></a:t>
            </a:r>
            <a:endParaRPr sz="1000">
              <a:latin typeface="Arial"/>
              <a:cs typeface="Aria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607098" y="1203996"/>
            <a:ext cx="657860" cy="5549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>
              <a:lnSpc>
                <a:spcPct val="100000"/>
              </a:lnSpc>
            </a:pPr>
            <a:r>
              <a:rPr dirty="0" baseline="2777" sz="1500" spc="-1514">
                <a:latin typeface="Arial"/>
                <a:cs typeface="Arial"/>
              </a:rPr>
              <a:t></a:t>
            </a:r>
            <a:r>
              <a:rPr dirty="0" baseline="-13888" sz="1500" spc="-179">
                <a:latin typeface="Arial"/>
                <a:cs typeface="Arial"/>
              </a:rPr>
              <a:t>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10" i="1">
                <a:latin typeface="Trebuchet MS"/>
                <a:cs typeface="Trebuchet MS"/>
              </a:rPr>
              <a:t> </a:t>
            </a:r>
            <a:r>
              <a:rPr dirty="0" sz="1000" spc="40">
                <a:latin typeface="Tahoma"/>
                <a:cs typeface="Tahoma"/>
              </a:rPr>
              <a:t>+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1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50" i="1">
                <a:latin typeface="Verdana"/>
                <a:cs typeface="Verdana"/>
              </a:rPr>
              <a:t>&gt;</a:t>
            </a:r>
            <a:r>
              <a:rPr dirty="0" sz="1000" spc="-75" i="1">
                <a:latin typeface="Verdana"/>
                <a:cs typeface="Verdana"/>
              </a:rPr>
              <a:t> </a:t>
            </a:r>
            <a:r>
              <a:rPr dirty="0" sz="1000" spc="-50">
                <a:latin typeface="Tahoma"/>
                <a:cs typeface="Tahoma"/>
              </a:rPr>
              <a:t>0</a:t>
            </a:r>
            <a:endParaRPr sz="1000">
              <a:latin typeface="Tahoma"/>
              <a:cs typeface="Tahoma"/>
            </a:endParaRPr>
          </a:p>
          <a:p>
            <a:pPr algn="ctr" marL="112395">
              <a:lnSpc>
                <a:spcPct val="100000"/>
              </a:lnSpc>
              <a:spcBef>
                <a:spcPts val="234"/>
              </a:spcBef>
            </a:pP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10" i="1">
                <a:latin typeface="Trebuchet MS"/>
                <a:cs typeface="Trebuchet MS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50">
                <a:latin typeface="Tahoma"/>
                <a:cs typeface="Tahoma"/>
              </a:rPr>
              <a:t>1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50" i="1">
                <a:latin typeface="Verdana"/>
                <a:cs typeface="Verdana"/>
              </a:rPr>
              <a:t>&gt;</a:t>
            </a:r>
            <a:r>
              <a:rPr dirty="0" sz="1000" spc="-75" i="1">
                <a:latin typeface="Verdana"/>
                <a:cs typeface="Verdana"/>
              </a:rPr>
              <a:t> </a:t>
            </a:r>
            <a:r>
              <a:rPr dirty="0" sz="1000" spc="-50">
                <a:latin typeface="Tahoma"/>
                <a:cs typeface="Tahoma"/>
              </a:rPr>
              <a:t>0</a:t>
            </a:r>
            <a:endParaRPr sz="1000">
              <a:latin typeface="Tahoma"/>
              <a:cs typeface="Tahoma"/>
            </a:endParaRPr>
          </a:p>
          <a:p>
            <a:pPr algn="ctr">
              <a:lnSpc>
                <a:spcPct val="100000"/>
              </a:lnSpc>
              <a:spcBef>
                <a:spcPts val="234"/>
              </a:spcBef>
            </a:pPr>
            <a:r>
              <a:rPr dirty="0" baseline="44444" sz="1500" spc="-1514">
                <a:latin typeface="Arial"/>
                <a:cs typeface="Arial"/>
              </a:rPr>
              <a:t></a:t>
            </a:r>
            <a:r>
              <a:rPr dirty="0" baseline="30555" sz="1500" spc="-179">
                <a:latin typeface="Arial"/>
                <a:cs typeface="Arial"/>
              </a:rPr>
              <a:t>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10" i="1">
                <a:latin typeface="Trebuchet MS"/>
                <a:cs typeface="Trebuchet MS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50">
                <a:latin typeface="Tahoma"/>
                <a:cs typeface="Tahoma"/>
              </a:rPr>
              <a:t>2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50" i="1">
                <a:latin typeface="Verdana"/>
                <a:cs typeface="Verdana"/>
              </a:rPr>
              <a:t>&gt;</a:t>
            </a:r>
            <a:r>
              <a:rPr dirty="0" sz="1000" spc="-75" i="1">
                <a:latin typeface="Verdana"/>
                <a:cs typeface="Verdana"/>
              </a:rPr>
              <a:t> </a:t>
            </a:r>
            <a:r>
              <a:rPr dirty="0" sz="1000" spc="-50">
                <a:latin typeface="Tahoma"/>
                <a:cs typeface="Tahoma"/>
              </a:rPr>
              <a:t>0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1669389" y="1420035"/>
            <a:ext cx="25781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114">
                <a:latin typeface="Lucida Sans Unicode"/>
                <a:cs typeface="Lucida Sans Unicode"/>
              </a:rPr>
              <a:t>⇐</a:t>
            </a:r>
            <a:r>
              <a:rPr dirty="0" sz="1000" spc="55">
                <a:latin typeface="Lucida Sans Unicode"/>
                <a:cs typeface="Lucida Sans Unicode"/>
              </a:rPr>
              <a:t>⇒</a:t>
            </a:r>
            <a:endParaRPr sz="1000">
              <a:latin typeface="Lucida Sans Unicode"/>
              <a:cs typeface="Lucida Sans Unicode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2189556" y="1153047"/>
            <a:ext cx="137795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120">
                <a:latin typeface="Arial"/>
                <a:cs typeface="Arial"/>
              </a:rPr>
              <a:t></a:t>
            </a:r>
            <a:endParaRPr sz="1000">
              <a:latin typeface="Arial"/>
              <a:cs typeface="Arial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2189442" y="1203996"/>
            <a:ext cx="538480" cy="2533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2777" sz="1500" spc="-1514">
                <a:latin typeface="Arial"/>
                <a:cs typeface="Arial"/>
              </a:rPr>
              <a:t></a:t>
            </a:r>
            <a:r>
              <a:rPr dirty="0" baseline="-13888" sz="1500" spc="-179">
                <a:latin typeface="Arial"/>
                <a:cs typeface="Arial"/>
              </a:rPr>
              <a:t>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65" i="1">
                <a:latin typeface="Trebuchet MS"/>
                <a:cs typeface="Trebuchet MS"/>
              </a:rPr>
              <a:t> </a:t>
            </a:r>
            <a:r>
              <a:rPr dirty="0" sz="1000" spc="-50" i="1">
                <a:latin typeface="Verdana"/>
                <a:cs typeface="Verdana"/>
              </a:rPr>
              <a:t>&gt;</a:t>
            </a:r>
            <a:r>
              <a:rPr dirty="0" sz="1000" spc="-75" i="1">
                <a:latin typeface="Verdana"/>
                <a:cs typeface="Verdana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50">
                <a:latin typeface="Tahoma"/>
                <a:cs typeface="Tahoma"/>
              </a:rPr>
              <a:t>1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2189442" y="1386190"/>
            <a:ext cx="440055" cy="3365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 marL="112395">
              <a:lnSpc>
                <a:spcPct val="100000"/>
              </a:lnSpc>
            </a:pP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65" i="1">
                <a:latin typeface="Trebuchet MS"/>
                <a:cs typeface="Trebuchet MS"/>
              </a:rPr>
              <a:t> </a:t>
            </a:r>
            <a:r>
              <a:rPr dirty="0" sz="1000" spc="-50" i="1">
                <a:latin typeface="Verdana"/>
                <a:cs typeface="Verdana"/>
              </a:rPr>
              <a:t>&gt;</a:t>
            </a:r>
            <a:r>
              <a:rPr dirty="0" sz="1000" spc="-75" i="1">
                <a:latin typeface="Verdana"/>
                <a:cs typeface="Verdana"/>
              </a:rPr>
              <a:t> </a:t>
            </a:r>
            <a:r>
              <a:rPr dirty="0" sz="1000" spc="-50">
                <a:latin typeface="Tahoma"/>
                <a:cs typeface="Tahoma"/>
              </a:rPr>
              <a:t>1</a:t>
            </a:r>
            <a:endParaRPr sz="1000">
              <a:latin typeface="Tahoma"/>
              <a:cs typeface="Tahoma"/>
            </a:endParaRPr>
          </a:p>
          <a:p>
            <a:pPr algn="ctr">
              <a:lnSpc>
                <a:spcPct val="100000"/>
              </a:lnSpc>
              <a:spcBef>
                <a:spcPts val="234"/>
              </a:spcBef>
            </a:pPr>
            <a:r>
              <a:rPr dirty="0" baseline="44444" sz="1500" spc="-1514">
                <a:latin typeface="Arial"/>
                <a:cs typeface="Arial"/>
              </a:rPr>
              <a:t></a:t>
            </a:r>
            <a:r>
              <a:rPr dirty="0" baseline="30555" sz="1500" spc="-179">
                <a:latin typeface="Arial"/>
                <a:cs typeface="Arial"/>
              </a:rPr>
              <a:t>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65" i="1">
                <a:latin typeface="Trebuchet MS"/>
                <a:cs typeface="Trebuchet MS"/>
              </a:rPr>
              <a:t> </a:t>
            </a:r>
            <a:r>
              <a:rPr dirty="0" sz="1000" spc="-50" i="1">
                <a:latin typeface="Verdana"/>
                <a:cs typeface="Verdana"/>
              </a:rPr>
              <a:t>&gt;</a:t>
            </a:r>
            <a:r>
              <a:rPr dirty="0" sz="1000" spc="-75" i="1">
                <a:latin typeface="Verdana"/>
                <a:cs typeface="Verdana"/>
              </a:rPr>
              <a:t> </a:t>
            </a:r>
            <a:r>
              <a:rPr dirty="0" sz="1000" spc="-50">
                <a:latin typeface="Tahoma"/>
                <a:cs typeface="Tahoma"/>
              </a:rPr>
              <a:t>2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0" y="3364623"/>
            <a:ext cx="1383030" cy="91440"/>
          </a:xfrm>
          <a:custGeom>
            <a:avLst/>
            <a:gdLst/>
            <a:ahLst/>
            <a:cxnLst/>
            <a:rect l="l" t="t" r="r" b="b"/>
            <a:pathLst>
              <a:path w="1383030" h="91439">
                <a:moveTo>
                  <a:pt x="0" y="91376"/>
                </a:moveTo>
                <a:lnTo>
                  <a:pt x="1382420" y="91376"/>
                </a:lnTo>
                <a:lnTo>
                  <a:pt x="1382420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1382420" y="3364623"/>
            <a:ext cx="1935480" cy="91440"/>
          </a:xfrm>
          <a:custGeom>
            <a:avLst/>
            <a:gdLst/>
            <a:ahLst/>
            <a:cxnLst/>
            <a:rect l="l" t="t" r="r" b="b"/>
            <a:pathLst>
              <a:path w="1935479" h="91439">
                <a:moveTo>
                  <a:pt x="0" y="91376"/>
                </a:moveTo>
                <a:lnTo>
                  <a:pt x="1935352" y="91376"/>
                </a:lnTo>
                <a:lnTo>
                  <a:pt x="1935352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3317760" y="3364623"/>
            <a:ext cx="829944" cy="91440"/>
          </a:xfrm>
          <a:custGeom>
            <a:avLst/>
            <a:gdLst/>
            <a:ahLst/>
            <a:cxnLst/>
            <a:rect l="l" t="t" r="r" b="b"/>
            <a:pathLst>
              <a:path w="829945" h="91439">
                <a:moveTo>
                  <a:pt x="0" y="91376"/>
                </a:moveTo>
                <a:lnTo>
                  <a:pt x="829411" y="91376"/>
                </a:lnTo>
                <a:lnTo>
                  <a:pt x="829411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4147172" y="3364623"/>
            <a:ext cx="461009" cy="91440"/>
          </a:xfrm>
          <a:custGeom>
            <a:avLst/>
            <a:gdLst/>
            <a:ahLst/>
            <a:cxnLst/>
            <a:rect l="l" t="t" r="r" b="b"/>
            <a:pathLst>
              <a:path w="461010" h="91439">
                <a:moveTo>
                  <a:pt x="0" y="91376"/>
                </a:moveTo>
                <a:lnTo>
                  <a:pt x="460832" y="91376"/>
                </a:lnTo>
                <a:lnTo>
                  <a:pt x="46083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Agnese</a:t>
            </a:r>
            <a:r>
              <a:rPr dirty="0" spc="15"/>
              <a:t> </a:t>
            </a:r>
            <a:r>
              <a:rPr dirty="0" spc="-10"/>
              <a:t>Di</a:t>
            </a:r>
            <a:r>
              <a:rPr dirty="0" spc="15"/>
              <a:t> </a:t>
            </a:r>
            <a:r>
              <a:rPr dirty="0" spc="-30"/>
              <a:t>Castro</a:t>
            </a:r>
          </a:p>
        </p:txBody>
      </p:sp>
      <p:sp>
        <p:nvSpPr>
          <p:cNvPr id="29" name="object 29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0"/>
              <a:t>Es</a:t>
            </a:r>
            <a:r>
              <a:rPr dirty="0" spc="-5"/>
              <a:t>p</a:t>
            </a:r>
            <a:r>
              <a:rPr dirty="0" spc="-40"/>
              <a:t>onenziale</a:t>
            </a:r>
            <a:r>
              <a:rPr dirty="0" spc="15"/>
              <a:t> </a:t>
            </a:r>
            <a:r>
              <a:rPr dirty="0" spc="50"/>
              <a:t>&amp;</a:t>
            </a:r>
            <a:r>
              <a:rPr dirty="0" spc="15"/>
              <a:t> </a:t>
            </a:r>
            <a:r>
              <a:rPr dirty="0" spc="-25"/>
              <a:t>Log</a:t>
            </a:r>
            <a:r>
              <a:rPr dirty="0" spc="-40"/>
              <a:t>a</a:t>
            </a:r>
            <a:r>
              <a:rPr dirty="0" spc="-25"/>
              <a:t>ritmo:</a:t>
            </a:r>
            <a:r>
              <a:rPr dirty="0" spc="75"/>
              <a:t> </a:t>
            </a:r>
            <a:r>
              <a:rPr dirty="0" spc="-35"/>
              <a:t>p</a:t>
            </a:r>
            <a:r>
              <a:rPr dirty="0" spc="-50"/>
              <a:t>a</a:t>
            </a:r>
            <a:r>
              <a:rPr dirty="0" spc="-25"/>
              <a:t>rte</a:t>
            </a:r>
            <a:r>
              <a:rPr dirty="0" spc="15"/>
              <a:t> </a:t>
            </a:r>
            <a:r>
              <a:rPr dirty="0" spc="-55"/>
              <a:t>3</a:t>
            </a:r>
          </a:p>
        </p:txBody>
      </p:sp>
      <p:sp>
        <p:nvSpPr>
          <p:cNvPr id="30" name="object 30"/>
          <p:cNvSpPr txBox="1"/>
          <p:nvPr/>
        </p:nvSpPr>
        <p:spPr>
          <a:xfrm>
            <a:off x="3458971" y="3367563"/>
            <a:ext cx="54737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25">
                <a:solidFill>
                  <a:srgbClr val="7A0000"/>
                </a:solidFill>
                <a:latin typeface="Lucida Sans Unicode"/>
                <a:cs typeface="Lucida Sans Unicode"/>
              </a:rPr>
              <a:t>Unitelma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Sapienza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4280865" y="3367563"/>
            <a:ext cx="19367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5">
                <a:solidFill>
                  <a:srgbClr val="FFFFFF"/>
                </a:solidFill>
                <a:latin typeface="Lucida Sans Unicode"/>
                <a:cs typeface="Lucida Sans Unicode"/>
              </a:rPr>
              <a:t>15/27</a:t>
            </a:r>
            <a:endParaRPr sz="5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49718" y="24034"/>
            <a:ext cx="40449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Esercizi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svolti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1115">
              <a:lnSpc>
                <a:spcPct val="100000"/>
              </a:lnSpc>
            </a:pPr>
            <a:r>
              <a:rPr dirty="0" sz="1000" spc="-35">
                <a:solidFill>
                  <a:srgbClr val="007F00"/>
                </a:solidFill>
              </a:rPr>
              <a:t>Esercizio</a:t>
            </a:r>
            <a:endParaRPr sz="1000"/>
          </a:p>
        </p:txBody>
      </p:sp>
      <p:sp>
        <p:nvSpPr>
          <p:cNvPr id="5" name="object 5"/>
          <p:cNvSpPr/>
          <p:nvPr/>
        </p:nvSpPr>
        <p:spPr>
          <a:xfrm>
            <a:off x="75729" y="333450"/>
            <a:ext cx="4456607" cy="10160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0" y="0"/>
            <a:ext cx="4608004" cy="34560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4468835" y="820102"/>
            <a:ext cx="114301" cy="11430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77330" y="870902"/>
            <a:ext cx="4304204" cy="635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4532336" y="245667"/>
            <a:ext cx="50800" cy="587135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532336" y="309168"/>
            <a:ext cx="50800" cy="523634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75729" y="416013"/>
            <a:ext cx="4457065" cy="467995"/>
          </a:xfrm>
          <a:custGeom>
            <a:avLst/>
            <a:gdLst/>
            <a:ahLst/>
            <a:cxnLst/>
            <a:rect l="l" t="t" r="r" b="b"/>
            <a:pathLst>
              <a:path w="4457065" h="467994">
                <a:moveTo>
                  <a:pt x="4456606" y="0"/>
                </a:moveTo>
                <a:lnTo>
                  <a:pt x="0" y="0"/>
                </a:lnTo>
                <a:lnTo>
                  <a:pt x="0" y="416789"/>
                </a:lnTo>
                <a:lnTo>
                  <a:pt x="16636" y="454303"/>
                </a:lnTo>
                <a:lnTo>
                  <a:pt x="4405806" y="467589"/>
                </a:lnTo>
                <a:lnTo>
                  <a:pt x="4420049" y="465544"/>
                </a:lnTo>
                <a:lnTo>
                  <a:pt x="4451170" y="439585"/>
                </a:lnTo>
                <a:lnTo>
                  <a:pt x="445660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4532336" y="296468"/>
            <a:ext cx="0" cy="555625"/>
          </a:xfrm>
          <a:custGeom>
            <a:avLst/>
            <a:gdLst/>
            <a:ahLst/>
            <a:cxnLst/>
            <a:rect l="l" t="t" r="r" b="b"/>
            <a:pathLst>
              <a:path w="0" h="555625">
                <a:moveTo>
                  <a:pt x="0" y="555384"/>
                </a:moveTo>
                <a:lnTo>
                  <a:pt x="0" y="0"/>
                </a:lnTo>
              </a:path>
            </a:pathLst>
          </a:custGeom>
          <a:ln w="3175">
            <a:solidFill>
              <a:srgbClr val="7F7F7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4532336" y="283768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AFAFA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4532336" y="271068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CECEC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4532336" y="258368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EFEFE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4532336" y="239317"/>
            <a:ext cx="0" cy="19050"/>
          </a:xfrm>
          <a:custGeom>
            <a:avLst/>
            <a:gdLst/>
            <a:ahLst/>
            <a:cxnLst/>
            <a:rect l="l" t="t" r="r" b="b"/>
            <a:pathLst>
              <a:path w="0" h="19050">
                <a:moveTo>
                  <a:pt x="0" y="19050"/>
                </a:moveTo>
                <a:lnTo>
                  <a:pt x="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 txBox="1"/>
          <p:nvPr/>
        </p:nvSpPr>
        <p:spPr>
          <a:xfrm>
            <a:off x="113830" y="434020"/>
            <a:ext cx="3505200" cy="4565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40">
                <a:latin typeface="Tahoma"/>
                <a:cs typeface="Tahoma"/>
              </a:rPr>
              <a:t>Risolvere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la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60">
                <a:latin typeface="Tahoma"/>
                <a:cs typeface="Tahoma"/>
              </a:rPr>
              <a:t>seguente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equazione:</a:t>
            </a:r>
            <a:endParaRPr sz="10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14"/>
              </a:spcBef>
            </a:pPr>
            <a:endParaRPr sz="850">
              <a:latin typeface="Times New Roman"/>
              <a:cs typeface="Times New Roman"/>
            </a:endParaRPr>
          </a:p>
          <a:p>
            <a:pPr marL="887730">
              <a:lnSpc>
                <a:spcPct val="100000"/>
              </a:lnSpc>
            </a:pP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lo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g</a:t>
            </a:r>
            <a:r>
              <a:rPr dirty="0" baseline="-19841" sz="1050" spc="-44">
                <a:solidFill>
                  <a:srgbClr val="0000FF"/>
                </a:solidFill>
                <a:latin typeface="Lucida Sans Unicode"/>
                <a:cs typeface="Lucida Sans Unicode"/>
              </a:rPr>
              <a:t>5</a:t>
            </a:r>
            <a:r>
              <a:rPr dirty="0" sz="1000">
                <a:solidFill>
                  <a:srgbClr val="0000FF"/>
                </a:solidFill>
                <a:latin typeface="Tahoma"/>
                <a:cs typeface="Tahoma"/>
              </a:rPr>
              <a:t>(</a:t>
            </a:r>
            <a:r>
              <a:rPr dirty="0" sz="1000" spc="-45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r>
              <a:rPr dirty="0" sz="1000" spc="10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+</a:t>
            </a:r>
            <a:r>
              <a:rPr dirty="0" sz="1000" spc="-95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25">
                <a:solidFill>
                  <a:srgbClr val="0000FF"/>
                </a:solidFill>
                <a:latin typeface="Tahoma"/>
                <a:cs typeface="Tahoma"/>
              </a:rPr>
              <a:t>1)</a:t>
            </a:r>
            <a:r>
              <a:rPr dirty="0" sz="1000" spc="-95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+</a:t>
            </a:r>
            <a:r>
              <a:rPr dirty="0" sz="1000" spc="-9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lo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g</a:t>
            </a:r>
            <a:r>
              <a:rPr dirty="0" baseline="-19841" sz="1050" spc="-44">
                <a:solidFill>
                  <a:srgbClr val="0000FF"/>
                </a:solidFill>
                <a:latin typeface="Lucida Sans Unicode"/>
                <a:cs typeface="Lucida Sans Unicode"/>
              </a:rPr>
              <a:t>5</a:t>
            </a:r>
            <a:r>
              <a:rPr dirty="0" sz="1000">
                <a:solidFill>
                  <a:srgbClr val="0000FF"/>
                </a:solidFill>
                <a:latin typeface="Tahoma"/>
                <a:cs typeface="Tahoma"/>
              </a:rPr>
              <a:t>(</a:t>
            </a:r>
            <a:r>
              <a:rPr dirty="0" sz="1000" spc="-45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r>
              <a:rPr dirty="0" sz="1000" spc="10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sz="1000" spc="-25">
                <a:solidFill>
                  <a:srgbClr val="0000FF"/>
                </a:solidFill>
                <a:latin typeface="Lucida Sans Unicode"/>
                <a:cs typeface="Lucida Sans Unicode"/>
              </a:rPr>
              <a:t>−</a:t>
            </a:r>
            <a:r>
              <a:rPr dirty="0" sz="1000" spc="-9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25">
                <a:solidFill>
                  <a:srgbClr val="0000FF"/>
                </a:solidFill>
                <a:latin typeface="Tahoma"/>
                <a:cs typeface="Tahoma"/>
              </a:rPr>
              <a:t>1)</a:t>
            </a:r>
            <a:r>
              <a:rPr dirty="0" sz="1000" spc="-95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25">
                <a:solidFill>
                  <a:srgbClr val="0000FF"/>
                </a:solidFill>
                <a:latin typeface="Lucida Sans Unicode"/>
                <a:cs typeface="Lucida Sans Unicode"/>
              </a:rPr>
              <a:t>−</a:t>
            </a:r>
            <a:r>
              <a:rPr dirty="0" sz="1000" spc="-9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lo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g</a:t>
            </a:r>
            <a:r>
              <a:rPr dirty="0" baseline="-19841" sz="1050" spc="-44">
                <a:solidFill>
                  <a:srgbClr val="0000FF"/>
                </a:solidFill>
                <a:latin typeface="Lucida Sans Unicode"/>
                <a:cs typeface="Lucida Sans Unicode"/>
              </a:rPr>
              <a:t>5</a:t>
            </a:r>
            <a:r>
              <a:rPr dirty="0" sz="1000">
                <a:solidFill>
                  <a:srgbClr val="0000FF"/>
                </a:solidFill>
                <a:latin typeface="Tahoma"/>
                <a:cs typeface="Tahoma"/>
              </a:rPr>
              <a:t>(</a:t>
            </a:r>
            <a:r>
              <a:rPr dirty="0" sz="1000" spc="-45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r>
              <a:rPr dirty="0" sz="1000" spc="10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sz="1000" spc="-25">
                <a:solidFill>
                  <a:srgbClr val="0000FF"/>
                </a:solidFill>
                <a:latin typeface="Lucida Sans Unicode"/>
                <a:cs typeface="Lucida Sans Unicode"/>
              </a:rPr>
              <a:t>−</a:t>
            </a:r>
            <a:r>
              <a:rPr dirty="0" sz="1000" spc="-9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25">
                <a:solidFill>
                  <a:srgbClr val="0000FF"/>
                </a:solidFill>
                <a:latin typeface="Tahoma"/>
                <a:cs typeface="Tahoma"/>
              </a:rPr>
              <a:t>2)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lo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g</a:t>
            </a:r>
            <a:r>
              <a:rPr dirty="0" baseline="-19841" sz="1050" spc="-120">
                <a:solidFill>
                  <a:srgbClr val="0000FF"/>
                </a:solidFill>
                <a:latin typeface="Lucida Sans Unicode"/>
                <a:cs typeface="Lucida Sans Unicode"/>
              </a:rPr>
              <a:t>5</a:t>
            </a:r>
            <a:r>
              <a:rPr dirty="0" baseline="-19841" sz="1050" spc="-1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8</a:t>
            </a:r>
            <a:r>
              <a:rPr dirty="0" sz="1000" spc="-95" i="1">
                <a:latin typeface="Verdana"/>
                <a:cs typeface="Verdana"/>
              </a:rPr>
              <a:t>.</a:t>
            </a:r>
            <a:endParaRPr sz="1000">
              <a:latin typeface="Verdana"/>
              <a:cs typeface="Verdana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13830" y="971395"/>
            <a:ext cx="1282700" cy="3340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045"/>
              </a:lnSpc>
            </a:pPr>
            <a:r>
              <a:rPr dirty="0" sz="1000" spc="-30">
                <a:latin typeface="Tahoma"/>
                <a:cs typeface="Tahoma"/>
              </a:rPr>
              <a:t>Condizione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di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esistenza:</a:t>
            </a:r>
            <a:endParaRPr sz="1000">
              <a:latin typeface="Tahoma"/>
              <a:cs typeface="Tahoma"/>
            </a:endParaRPr>
          </a:p>
          <a:p>
            <a:pPr algn="ctr" marR="149860">
              <a:lnSpc>
                <a:spcPts val="1045"/>
              </a:lnSpc>
            </a:pPr>
            <a:r>
              <a:rPr dirty="0" sz="1000" spc="-120">
                <a:latin typeface="Arial"/>
                <a:cs typeface="Arial"/>
              </a:rPr>
              <a:t></a:t>
            </a:r>
            <a:endParaRPr sz="1000">
              <a:latin typeface="Arial"/>
              <a:cs typeface="Aria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607098" y="1203996"/>
            <a:ext cx="657860" cy="5549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>
              <a:lnSpc>
                <a:spcPct val="100000"/>
              </a:lnSpc>
            </a:pPr>
            <a:r>
              <a:rPr dirty="0" baseline="2777" sz="1500" spc="-1514">
                <a:latin typeface="Arial"/>
                <a:cs typeface="Arial"/>
              </a:rPr>
              <a:t></a:t>
            </a:r>
            <a:r>
              <a:rPr dirty="0" baseline="-13888" sz="1500" spc="-179">
                <a:latin typeface="Arial"/>
                <a:cs typeface="Arial"/>
              </a:rPr>
              <a:t>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10" i="1">
                <a:latin typeface="Trebuchet MS"/>
                <a:cs typeface="Trebuchet MS"/>
              </a:rPr>
              <a:t> </a:t>
            </a:r>
            <a:r>
              <a:rPr dirty="0" sz="1000" spc="40">
                <a:latin typeface="Tahoma"/>
                <a:cs typeface="Tahoma"/>
              </a:rPr>
              <a:t>+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1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50" i="1">
                <a:latin typeface="Verdana"/>
                <a:cs typeface="Verdana"/>
              </a:rPr>
              <a:t>&gt;</a:t>
            </a:r>
            <a:r>
              <a:rPr dirty="0" sz="1000" spc="-75" i="1">
                <a:latin typeface="Verdana"/>
                <a:cs typeface="Verdana"/>
              </a:rPr>
              <a:t> </a:t>
            </a:r>
            <a:r>
              <a:rPr dirty="0" sz="1000" spc="-50">
                <a:latin typeface="Tahoma"/>
                <a:cs typeface="Tahoma"/>
              </a:rPr>
              <a:t>0</a:t>
            </a:r>
            <a:endParaRPr sz="1000">
              <a:latin typeface="Tahoma"/>
              <a:cs typeface="Tahoma"/>
            </a:endParaRPr>
          </a:p>
          <a:p>
            <a:pPr algn="ctr" marL="112395">
              <a:lnSpc>
                <a:spcPct val="100000"/>
              </a:lnSpc>
              <a:spcBef>
                <a:spcPts val="234"/>
              </a:spcBef>
            </a:pP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10" i="1">
                <a:latin typeface="Trebuchet MS"/>
                <a:cs typeface="Trebuchet MS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50">
                <a:latin typeface="Tahoma"/>
                <a:cs typeface="Tahoma"/>
              </a:rPr>
              <a:t>1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50" i="1">
                <a:latin typeface="Verdana"/>
                <a:cs typeface="Verdana"/>
              </a:rPr>
              <a:t>&gt;</a:t>
            </a:r>
            <a:r>
              <a:rPr dirty="0" sz="1000" spc="-75" i="1">
                <a:latin typeface="Verdana"/>
                <a:cs typeface="Verdana"/>
              </a:rPr>
              <a:t> </a:t>
            </a:r>
            <a:r>
              <a:rPr dirty="0" sz="1000" spc="-50">
                <a:latin typeface="Tahoma"/>
                <a:cs typeface="Tahoma"/>
              </a:rPr>
              <a:t>0</a:t>
            </a:r>
            <a:endParaRPr sz="1000">
              <a:latin typeface="Tahoma"/>
              <a:cs typeface="Tahoma"/>
            </a:endParaRPr>
          </a:p>
          <a:p>
            <a:pPr algn="ctr">
              <a:lnSpc>
                <a:spcPct val="100000"/>
              </a:lnSpc>
              <a:spcBef>
                <a:spcPts val="234"/>
              </a:spcBef>
            </a:pPr>
            <a:r>
              <a:rPr dirty="0" baseline="44444" sz="1500" spc="-1514">
                <a:latin typeface="Arial"/>
                <a:cs typeface="Arial"/>
              </a:rPr>
              <a:t></a:t>
            </a:r>
            <a:r>
              <a:rPr dirty="0" baseline="30555" sz="1500" spc="-179">
                <a:latin typeface="Arial"/>
                <a:cs typeface="Arial"/>
              </a:rPr>
              <a:t>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10" i="1">
                <a:latin typeface="Trebuchet MS"/>
                <a:cs typeface="Trebuchet MS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50">
                <a:latin typeface="Tahoma"/>
                <a:cs typeface="Tahoma"/>
              </a:rPr>
              <a:t>2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50" i="1">
                <a:latin typeface="Verdana"/>
                <a:cs typeface="Verdana"/>
              </a:rPr>
              <a:t>&gt;</a:t>
            </a:r>
            <a:r>
              <a:rPr dirty="0" sz="1000" spc="-75" i="1">
                <a:latin typeface="Verdana"/>
                <a:cs typeface="Verdana"/>
              </a:rPr>
              <a:t> </a:t>
            </a:r>
            <a:r>
              <a:rPr dirty="0" sz="1000" spc="-50">
                <a:latin typeface="Tahoma"/>
                <a:cs typeface="Tahoma"/>
              </a:rPr>
              <a:t>0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1669389" y="1420035"/>
            <a:ext cx="25781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114">
                <a:latin typeface="Lucida Sans Unicode"/>
                <a:cs typeface="Lucida Sans Unicode"/>
              </a:rPr>
              <a:t>⇐</a:t>
            </a:r>
            <a:r>
              <a:rPr dirty="0" sz="1000" spc="55">
                <a:latin typeface="Lucida Sans Unicode"/>
                <a:cs typeface="Lucida Sans Unicode"/>
              </a:rPr>
              <a:t>⇒</a:t>
            </a:r>
            <a:endParaRPr sz="1000">
              <a:latin typeface="Lucida Sans Unicode"/>
              <a:cs typeface="Lucida Sans Unicode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2189556" y="1153047"/>
            <a:ext cx="137795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120">
                <a:latin typeface="Arial"/>
                <a:cs typeface="Arial"/>
              </a:rPr>
              <a:t></a:t>
            </a:r>
            <a:endParaRPr sz="1000">
              <a:latin typeface="Arial"/>
              <a:cs typeface="Arial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2189442" y="1203996"/>
            <a:ext cx="538480" cy="2533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2777" sz="1500" spc="-1514">
                <a:latin typeface="Arial"/>
                <a:cs typeface="Arial"/>
              </a:rPr>
              <a:t></a:t>
            </a:r>
            <a:r>
              <a:rPr dirty="0" baseline="-13888" sz="1500" spc="-179">
                <a:latin typeface="Arial"/>
                <a:cs typeface="Arial"/>
              </a:rPr>
              <a:t>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65" i="1">
                <a:latin typeface="Trebuchet MS"/>
                <a:cs typeface="Trebuchet MS"/>
              </a:rPr>
              <a:t> </a:t>
            </a:r>
            <a:r>
              <a:rPr dirty="0" sz="1000" spc="-50" i="1">
                <a:latin typeface="Verdana"/>
                <a:cs typeface="Verdana"/>
              </a:rPr>
              <a:t>&gt;</a:t>
            </a:r>
            <a:r>
              <a:rPr dirty="0" sz="1000" spc="-75" i="1">
                <a:latin typeface="Verdana"/>
                <a:cs typeface="Verdana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50">
                <a:latin typeface="Tahoma"/>
                <a:cs typeface="Tahoma"/>
              </a:rPr>
              <a:t>1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2189442" y="1386190"/>
            <a:ext cx="440055" cy="3365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 marL="112395">
              <a:lnSpc>
                <a:spcPct val="100000"/>
              </a:lnSpc>
            </a:pP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65" i="1">
                <a:latin typeface="Trebuchet MS"/>
                <a:cs typeface="Trebuchet MS"/>
              </a:rPr>
              <a:t> </a:t>
            </a:r>
            <a:r>
              <a:rPr dirty="0" sz="1000" spc="-50" i="1">
                <a:latin typeface="Verdana"/>
                <a:cs typeface="Verdana"/>
              </a:rPr>
              <a:t>&gt;</a:t>
            </a:r>
            <a:r>
              <a:rPr dirty="0" sz="1000" spc="-75" i="1">
                <a:latin typeface="Verdana"/>
                <a:cs typeface="Verdana"/>
              </a:rPr>
              <a:t> </a:t>
            </a:r>
            <a:r>
              <a:rPr dirty="0" sz="1000" spc="-50">
                <a:latin typeface="Tahoma"/>
                <a:cs typeface="Tahoma"/>
              </a:rPr>
              <a:t>1</a:t>
            </a:r>
            <a:endParaRPr sz="1000">
              <a:latin typeface="Tahoma"/>
              <a:cs typeface="Tahoma"/>
            </a:endParaRPr>
          </a:p>
          <a:p>
            <a:pPr algn="ctr">
              <a:lnSpc>
                <a:spcPct val="100000"/>
              </a:lnSpc>
              <a:spcBef>
                <a:spcPts val="234"/>
              </a:spcBef>
            </a:pPr>
            <a:r>
              <a:rPr dirty="0" baseline="44444" sz="1500" spc="-1514">
                <a:latin typeface="Arial"/>
                <a:cs typeface="Arial"/>
              </a:rPr>
              <a:t></a:t>
            </a:r>
            <a:r>
              <a:rPr dirty="0" baseline="30555" sz="1500" spc="-179">
                <a:latin typeface="Arial"/>
                <a:cs typeface="Arial"/>
              </a:rPr>
              <a:t>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65" i="1">
                <a:latin typeface="Trebuchet MS"/>
                <a:cs typeface="Trebuchet MS"/>
              </a:rPr>
              <a:t> </a:t>
            </a:r>
            <a:r>
              <a:rPr dirty="0" sz="1000" spc="-50" i="1">
                <a:latin typeface="Verdana"/>
                <a:cs typeface="Verdana"/>
              </a:rPr>
              <a:t>&gt;</a:t>
            </a:r>
            <a:r>
              <a:rPr dirty="0" sz="1000" spc="-75" i="1">
                <a:latin typeface="Verdana"/>
                <a:cs typeface="Verdana"/>
              </a:rPr>
              <a:t> </a:t>
            </a:r>
            <a:r>
              <a:rPr dirty="0" sz="1000" spc="-50">
                <a:latin typeface="Tahoma"/>
                <a:cs typeface="Tahoma"/>
              </a:rPr>
              <a:t>2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933310" y="2164943"/>
            <a:ext cx="2783840" cy="0"/>
          </a:xfrm>
          <a:custGeom>
            <a:avLst/>
            <a:gdLst/>
            <a:ahLst/>
            <a:cxnLst/>
            <a:rect l="l" t="t" r="r" b="b"/>
            <a:pathLst>
              <a:path w="2783840" h="0">
                <a:moveTo>
                  <a:pt x="0" y="0"/>
                </a:moveTo>
                <a:lnTo>
                  <a:pt x="278356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1527975" y="2101684"/>
            <a:ext cx="0" cy="189865"/>
          </a:xfrm>
          <a:custGeom>
            <a:avLst/>
            <a:gdLst/>
            <a:ahLst/>
            <a:cxnLst/>
            <a:rect l="l" t="t" r="r" b="b"/>
            <a:pathLst>
              <a:path w="0" h="189864">
                <a:moveTo>
                  <a:pt x="0" y="189788"/>
                </a:moveTo>
                <a:lnTo>
                  <a:pt x="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2540177" y="2101684"/>
            <a:ext cx="0" cy="316865"/>
          </a:xfrm>
          <a:custGeom>
            <a:avLst/>
            <a:gdLst/>
            <a:ahLst/>
            <a:cxnLst/>
            <a:rect l="l" t="t" r="r" b="b"/>
            <a:pathLst>
              <a:path w="0" h="316864">
                <a:moveTo>
                  <a:pt x="0" y="316318"/>
                </a:moveTo>
                <a:lnTo>
                  <a:pt x="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3046285" y="2101684"/>
            <a:ext cx="0" cy="443230"/>
          </a:xfrm>
          <a:custGeom>
            <a:avLst/>
            <a:gdLst/>
            <a:ahLst/>
            <a:cxnLst/>
            <a:rect l="l" t="t" r="r" b="b"/>
            <a:pathLst>
              <a:path w="0" h="443230">
                <a:moveTo>
                  <a:pt x="0" y="442836"/>
                </a:moveTo>
                <a:lnTo>
                  <a:pt x="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1527975" y="2291473"/>
            <a:ext cx="2189480" cy="0"/>
          </a:xfrm>
          <a:custGeom>
            <a:avLst/>
            <a:gdLst/>
            <a:ahLst/>
            <a:cxnLst/>
            <a:rect l="l" t="t" r="r" b="b"/>
            <a:pathLst>
              <a:path w="2189479" h="0">
                <a:moveTo>
                  <a:pt x="0" y="0"/>
                </a:moveTo>
                <a:lnTo>
                  <a:pt x="2188895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2540177" y="2418003"/>
            <a:ext cx="1177290" cy="0"/>
          </a:xfrm>
          <a:custGeom>
            <a:avLst/>
            <a:gdLst/>
            <a:ahLst/>
            <a:cxnLst/>
            <a:rect l="l" t="t" r="r" b="b"/>
            <a:pathLst>
              <a:path w="1177289" h="0">
                <a:moveTo>
                  <a:pt x="0" y="0"/>
                </a:moveTo>
                <a:lnTo>
                  <a:pt x="1176693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3046285" y="2544521"/>
            <a:ext cx="671195" cy="0"/>
          </a:xfrm>
          <a:custGeom>
            <a:avLst/>
            <a:gdLst/>
            <a:ahLst/>
            <a:cxnLst/>
            <a:rect l="l" t="t" r="r" b="b"/>
            <a:pathLst>
              <a:path w="671195" h="0">
                <a:moveTo>
                  <a:pt x="0" y="0"/>
                </a:moveTo>
                <a:lnTo>
                  <a:pt x="670585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3780129" y="2164943"/>
            <a:ext cx="63500" cy="0"/>
          </a:xfrm>
          <a:custGeom>
            <a:avLst/>
            <a:gdLst/>
            <a:ahLst/>
            <a:cxnLst/>
            <a:rect l="l" t="t" r="r" b="b"/>
            <a:pathLst>
              <a:path w="63500" h="0">
                <a:moveTo>
                  <a:pt x="0" y="0"/>
                </a:moveTo>
                <a:lnTo>
                  <a:pt x="6325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3906659" y="2164943"/>
            <a:ext cx="63500" cy="0"/>
          </a:xfrm>
          <a:custGeom>
            <a:avLst/>
            <a:gdLst/>
            <a:ahLst/>
            <a:cxnLst/>
            <a:rect l="l" t="t" r="r" b="b"/>
            <a:pathLst>
              <a:path w="63500" h="0">
                <a:moveTo>
                  <a:pt x="0" y="0"/>
                </a:moveTo>
                <a:lnTo>
                  <a:pt x="6325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/>
          <p:nvPr/>
        </p:nvSpPr>
        <p:spPr>
          <a:xfrm>
            <a:off x="4033177" y="2164943"/>
            <a:ext cx="63500" cy="0"/>
          </a:xfrm>
          <a:custGeom>
            <a:avLst/>
            <a:gdLst/>
            <a:ahLst/>
            <a:cxnLst/>
            <a:rect l="l" t="t" r="r" b="b"/>
            <a:pathLst>
              <a:path w="63500" h="0">
                <a:moveTo>
                  <a:pt x="0" y="0"/>
                </a:moveTo>
                <a:lnTo>
                  <a:pt x="6325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553732" y="2164943"/>
            <a:ext cx="63500" cy="0"/>
          </a:xfrm>
          <a:custGeom>
            <a:avLst/>
            <a:gdLst/>
            <a:ahLst/>
            <a:cxnLst/>
            <a:rect l="l" t="t" r="r" b="b"/>
            <a:pathLst>
              <a:path w="63500" h="0">
                <a:moveTo>
                  <a:pt x="0" y="0"/>
                </a:moveTo>
                <a:lnTo>
                  <a:pt x="6325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/>
          <p:nvPr/>
        </p:nvSpPr>
        <p:spPr>
          <a:xfrm>
            <a:off x="680262" y="2164943"/>
            <a:ext cx="63500" cy="0"/>
          </a:xfrm>
          <a:custGeom>
            <a:avLst/>
            <a:gdLst/>
            <a:ahLst/>
            <a:cxnLst/>
            <a:rect l="l" t="t" r="r" b="b"/>
            <a:pathLst>
              <a:path w="63500" h="0">
                <a:moveTo>
                  <a:pt x="0" y="0"/>
                </a:moveTo>
                <a:lnTo>
                  <a:pt x="6325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/>
          <p:nvPr/>
        </p:nvSpPr>
        <p:spPr>
          <a:xfrm>
            <a:off x="806780" y="2164943"/>
            <a:ext cx="63500" cy="0"/>
          </a:xfrm>
          <a:custGeom>
            <a:avLst/>
            <a:gdLst/>
            <a:ahLst/>
            <a:cxnLst/>
            <a:rect l="l" t="t" r="r" b="b"/>
            <a:pathLst>
              <a:path w="63500" h="0">
                <a:moveTo>
                  <a:pt x="0" y="0"/>
                </a:moveTo>
                <a:lnTo>
                  <a:pt x="6325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 txBox="1"/>
          <p:nvPr/>
        </p:nvSpPr>
        <p:spPr>
          <a:xfrm>
            <a:off x="1489976" y="1984358"/>
            <a:ext cx="151765" cy="1409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210" i="1">
                <a:latin typeface="Arial"/>
                <a:cs typeface="Arial"/>
              </a:rPr>
              <a:t>−</a:t>
            </a:r>
            <a:r>
              <a:rPr dirty="0" sz="700" spc="-80">
                <a:latin typeface="Lucida Sans Unicode"/>
                <a:cs typeface="Lucida Sans Unicode"/>
              </a:rPr>
              <a:t>1</a:t>
            </a:r>
            <a:endParaRPr sz="700">
              <a:latin typeface="Lucida Sans Unicode"/>
              <a:cs typeface="Lucida Sans Unicode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2502218" y="1984358"/>
            <a:ext cx="73025" cy="114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-80">
                <a:latin typeface="Lucida Sans Unicode"/>
                <a:cs typeface="Lucida Sans Unicode"/>
              </a:rPr>
              <a:t>1</a:t>
            </a:r>
            <a:endParaRPr sz="700">
              <a:latin typeface="Lucida Sans Unicode"/>
              <a:cs typeface="Lucida Sans Unicode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3008317" y="1984358"/>
            <a:ext cx="73025" cy="114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-80">
                <a:latin typeface="Lucida Sans Unicode"/>
                <a:cs typeface="Lucida Sans Unicode"/>
              </a:rPr>
              <a:t>2</a:t>
            </a:r>
            <a:endParaRPr sz="700">
              <a:latin typeface="Lucida Sans Unicode"/>
              <a:cs typeface="Lucida Sans Unicode"/>
            </a:endParaRPr>
          </a:p>
        </p:txBody>
      </p:sp>
      <p:sp>
        <p:nvSpPr>
          <p:cNvPr id="40" name="object 40"/>
          <p:cNvSpPr/>
          <p:nvPr/>
        </p:nvSpPr>
        <p:spPr>
          <a:xfrm>
            <a:off x="0" y="3364623"/>
            <a:ext cx="1383030" cy="91440"/>
          </a:xfrm>
          <a:custGeom>
            <a:avLst/>
            <a:gdLst/>
            <a:ahLst/>
            <a:cxnLst/>
            <a:rect l="l" t="t" r="r" b="b"/>
            <a:pathLst>
              <a:path w="1383030" h="91439">
                <a:moveTo>
                  <a:pt x="0" y="91376"/>
                </a:moveTo>
                <a:lnTo>
                  <a:pt x="1382420" y="91376"/>
                </a:lnTo>
                <a:lnTo>
                  <a:pt x="1382420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1" name="object 41"/>
          <p:cNvSpPr/>
          <p:nvPr/>
        </p:nvSpPr>
        <p:spPr>
          <a:xfrm>
            <a:off x="1382420" y="3364623"/>
            <a:ext cx="1935480" cy="91440"/>
          </a:xfrm>
          <a:custGeom>
            <a:avLst/>
            <a:gdLst/>
            <a:ahLst/>
            <a:cxnLst/>
            <a:rect l="l" t="t" r="r" b="b"/>
            <a:pathLst>
              <a:path w="1935479" h="91439">
                <a:moveTo>
                  <a:pt x="0" y="91376"/>
                </a:moveTo>
                <a:lnTo>
                  <a:pt x="1935352" y="91376"/>
                </a:lnTo>
                <a:lnTo>
                  <a:pt x="1935352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2" name="object 42"/>
          <p:cNvSpPr/>
          <p:nvPr/>
        </p:nvSpPr>
        <p:spPr>
          <a:xfrm>
            <a:off x="3317760" y="3364623"/>
            <a:ext cx="829944" cy="91440"/>
          </a:xfrm>
          <a:custGeom>
            <a:avLst/>
            <a:gdLst/>
            <a:ahLst/>
            <a:cxnLst/>
            <a:rect l="l" t="t" r="r" b="b"/>
            <a:pathLst>
              <a:path w="829945" h="91439">
                <a:moveTo>
                  <a:pt x="0" y="91376"/>
                </a:moveTo>
                <a:lnTo>
                  <a:pt x="829411" y="91376"/>
                </a:lnTo>
                <a:lnTo>
                  <a:pt x="829411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3" name="object 43"/>
          <p:cNvSpPr/>
          <p:nvPr/>
        </p:nvSpPr>
        <p:spPr>
          <a:xfrm>
            <a:off x="4147172" y="3364623"/>
            <a:ext cx="461009" cy="91440"/>
          </a:xfrm>
          <a:custGeom>
            <a:avLst/>
            <a:gdLst/>
            <a:ahLst/>
            <a:cxnLst/>
            <a:rect l="l" t="t" r="r" b="b"/>
            <a:pathLst>
              <a:path w="461010" h="91439">
                <a:moveTo>
                  <a:pt x="0" y="91376"/>
                </a:moveTo>
                <a:lnTo>
                  <a:pt x="460832" y="91376"/>
                </a:lnTo>
                <a:lnTo>
                  <a:pt x="46083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4" name="object 44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Agnese</a:t>
            </a:r>
            <a:r>
              <a:rPr dirty="0" spc="15"/>
              <a:t> </a:t>
            </a:r>
            <a:r>
              <a:rPr dirty="0" spc="-10"/>
              <a:t>Di</a:t>
            </a:r>
            <a:r>
              <a:rPr dirty="0" spc="15"/>
              <a:t> </a:t>
            </a:r>
            <a:r>
              <a:rPr dirty="0" spc="-30"/>
              <a:t>Castro</a:t>
            </a:r>
          </a:p>
        </p:txBody>
      </p:sp>
      <p:sp>
        <p:nvSpPr>
          <p:cNvPr id="45" name="object 45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0"/>
              <a:t>Es</a:t>
            </a:r>
            <a:r>
              <a:rPr dirty="0" spc="-5"/>
              <a:t>p</a:t>
            </a:r>
            <a:r>
              <a:rPr dirty="0" spc="-40"/>
              <a:t>onenziale</a:t>
            </a:r>
            <a:r>
              <a:rPr dirty="0" spc="15"/>
              <a:t> </a:t>
            </a:r>
            <a:r>
              <a:rPr dirty="0" spc="50"/>
              <a:t>&amp;</a:t>
            </a:r>
            <a:r>
              <a:rPr dirty="0" spc="15"/>
              <a:t> </a:t>
            </a:r>
            <a:r>
              <a:rPr dirty="0" spc="-25"/>
              <a:t>Log</a:t>
            </a:r>
            <a:r>
              <a:rPr dirty="0" spc="-40"/>
              <a:t>a</a:t>
            </a:r>
            <a:r>
              <a:rPr dirty="0" spc="-25"/>
              <a:t>ritmo:</a:t>
            </a:r>
            <a:r>
              <a:rPr dirty="0" spc="75"/>
              <a:t> </a:t>
            </a:r>
            <a:r>
              <a:rPr dirty="0" spc="-35"/>
              <a:t>p</a:t>
            </a:r>
            <a:r>
              <a:rPr dirty="0" spc="-50"/>
              <a:t>a</a:t>
            </a:r>
            <a:r>
              <a:rPr dirty="0" spc="-25"/>
              <a:t>rte</a:t>
            </a:r>
            <a:r>
              <a:rPr dirty="0" spc="15"/>
              <a:t> </a:t>
            </a:r>
            <a:r>
              <a:rPr dirty="0" spc="-55"/>
              <a:t>3</a:t>
            </a:r>
          </a:p>
        </p:txBody>
      </p:sp>
      <p:sp>
        <p:nvSpPr>
          <p:cNvPr id="46" name="object 46"/>
          <p:cNvSpPr txBox="1"/>
          <p:nvPr/>
        </p:nvSpPr>
        <p:spPr>
          <a:xfrm>
            <a:off x="3458971" y="3367563"/>
            <a:ext cx="54737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25">
                <a:solidFill>
                  <a:srgbClr val="7A0000"/>
                </a:solidFill>
                <a:latin typeface="Lucida Sans Unicode"/>
                <a:cs typeface="Lucida Sans Unicode"/>
              </a:rPr>
              <a:t>Unitelma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Sapienza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4280865" y="3367563"/>
            <a:ext cx="19367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5">
                <a:solidFill>
                  <a:srgbClr val="FFFFFF"/>
                </a:solidFill>
                <a:latin typeface="Lucida Sans Unicode"/>
                <a:cs typeface="Lucida Sans Unicode"/>
              </a:rPr>
              <a:t>15/27</a:t>
            </a:r>
            <a:endParaRPr sz="5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49718" y="24034"/>
            <a:ext cx="40449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Esercizi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svolti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1115">
              <a:lnSpc>
                <a:spcPct val="100000"/>
              </a:lnSpc>
            </a:pPr>
            <a:r>
              <a:rPr dirty="0" sz="1000" spc="-35">
                <a:solidFill>
                  <a:srgbClr val="007F00"/>
                </a:solidFill>
              </a:rPr>
              <a:t>Esercizio</a:t>
            </a:r>
            <a:endParaRPr sz="1000"/>
          </a:p>
        </p:txBody>
      </p:sp>
      <p:sp>
        <p:nvSpPr>
          <p:cNvPr id="5" name="object 5"/>
          <p:cNvSpPr/>
          <p:nvPr/>
        </p:nvSpPr>
        <p:spPr>
          <a:xfrm>
            <a:off x="75729" y="333450"/>
            <a:ext cx="4456607" cy="10160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0" y="0"/>
            <a:ext cx="4608004" cy="34560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4468835" y="820102"/>
            <a:ext cx="114301" cy="11430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77330" y="870902"/>
            <a:ext cx="4304204" cy="635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4532336" y="245667"/>
            <a:ext cx="50800" cy="587135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532336" y="309168"/>
            <a:ext cx="50800" cy="523634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75729" y="416013"/>
            <a:ext cx="4457065" cy="467995"/>
          </a:xfrm>
          <a:custGeom>
            <a:avLst/>
            <a:gdLst/>
            <a:ahLst/>
            <a:cxnLst/>
            <a:rect l="l" t="t" r="r" b="b"/>
            <a:pathLst>
              <a:path w="4457065" h="467994">
                <a:moveTo>
                  <a:pt x="4456606" y="0"/>
                </a:moveTo>
                <a:lnTo>
                  <a:pt x="0" y="0"/>
                </a:lnTo>
                <a:lnTo>
                  <a:pt x="0" y="416789"/>
                </a:lnTo>
                <a:lnTo>
                  <a:pt x="16636" y="454303"/>
                </a:lnTo>
                <a:lnTo>
                  <a:pt x="4405806" y="467589"/>
                </a:lnTo>
                <a:lnTo>
                  <a:pt x="4420049" y="465544"/>
                </a:lnTo>
                <a:lnTo>
                  <a:pt x="4451170" y="439585"/>
                </a:lnTo>
                <a:lnTo>
                  <a:pt x="445660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4532336" y="296468"/>
            <a:ext cx="0" cy="555625"/>
          </a:xfrm>
          <a:custGeom>
            <a:avLst/>
            <a:gdLst/>
            <a:ahLst/>
            <a:cxnLst/>
            <a:rect l="l" t="t" r="r" b="b"/>
            <a:pathLst>
              <a:path w="0" h="555625">
                <a:moveTo>
                  <a:pt x="0" y="555384"/>
                </a:moveTo>
                <a:lnTo>
                  <a:pt x="0" y="0"/>
                </a:lnTo>
              </a:path>
            </a:pathLst>
          </a:custGeom>
          <a:ln w="3175">
            <a:solidFill>
              <a:srgbClr val="7F7F7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4532336" y="283768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AFAFA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4532336" y="271068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CECEC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4532336" y="258368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EFEFE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4532336" y="239317"/>
            <a:ext cx="0" cy="19050"/>
          </a:xfrm>
          <a:custGeom>
            <a:avLst/>
            <a:gdLst/>
            <a:ahLst/>
            <a:cxnLst/>
            <a:rect l="l" t="t" r="r" b="b"/>
            <a:pathLst>
              <a:path w="0" h="19050">
                <a:moveTo>
                  <a:pt x="0" y="19050"/>
                </a:moveTo>
                <a:lnTo>
                  <a:pt x="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 txBox="1"/>
          <p:nvPr/>
        </p:nvSpPr>
        <p:spPr>
          <a:xfrm>
            <a:off x="113830" y="434020"/>
            <a:ext cx="3505200" cy="4565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40">
                <a:latin typeface="Tahoma"/>
                <a:cs typeface="Tahoma"/>
              </a:rPr>
              <a:t>Risolvere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la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60">
                <a:latin typeface="Tahoma"/>
                <a:cs typeface="Tahoma"/>
              </a:rPr>
              <a:t>seguente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equazione:</a:t>
            </a:r>
            <a:endParaRPr sz="10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14"/>
              </a:spcBef>
            </a:pPr>
            <a:endParaRPr sz="850">
              <a:latin typeface="Times New Roman"/>
              <a:cs typeface="Times New Roman"/>
            </a:endParaRPr>
          </a:p>
          <a:p>
            <a:pPr marL="887730">
              <a:lnSpc>
                <a:spcPct val="100000"/>
              </a:lnSpc>
            </a:pP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lo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g</a:t>
            </a:r>
            <a:r>
              <a:rPr dirty="0" baseline="-19841" sz="1050" spc="-44">
                <a:solidFill>
                  <a:srgbClr val="0000FF"/>
                </a:solidFill>
                <a:latin typeface="Lucida Sans Unicode"/>
                <a:cs typeface="Lucida Sans Unicode"/>
              </a:rPr>
              <a:t>5</a:t>
            </a:r>
            <a:r>
              <a:rPr dirty="0" sz="1000">
                <a:solidFill>
                  <a:srgbClr val="0000FF"/>
                </a:solidFill>
                <a:latin typeface="Tahoma"/>
                <a:cs typeface="Tahoma"/>
              </a:rPr>
              <a:t>(</a:t>
            </a:r>
            <a:r>
              <a:rPr dirty="0" sz="1000" spc="-45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r>
              <a:rPr dirty="0" sz="1000" spc="10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+</a:t>
            </a:r>
            <a:r>
              <a:rPr dirty="0" sz="1000" spc="-95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25">
                <a:solidFill>
                  <a:srgbClr val="0000FF"/>
                </a:solidFill>
                <a:latin typeface="Tahoma"/>
                <a:cs typeface="Tahoma"/>
              </a:rPr>
              <a:t>1)</a:t>
            </a:r>
            <a:r>
              <a:rPr dirty="0" sz="1000" spc="-95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+</a:t>
            </a:r>
            <a:r>
              <a:rPr dirty="0" sz="1000" spc="-9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lo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g</a:t>
            </a:r>
            <a:r>
              <a:rPr dirty="0" baseline="-19841" sz="1050" spc="-44">
                <a:solidFill>
                  <a:srgbClr val="0000FF"/>
                </a:solidFill>
                <a:latin typeface="Lucida Sans Unicode"/>
                <a:cs typeface="Lucida Sans Unicode"/>
              </a:rPr>
              <a:t>5</a:t>
            </a:r>
            <a:r>
              <a:rPr dirty="0" sz="1000">
                <a:solidFill>
                  <a:srgbClr val="0000FF"/>
                </a:solidFill>
                <a:latin typeface="Tahoma"/>
                <a:cs typeface="Tahoma"/>
              </a:rPr>
              <a:t>(</a:t>
            </a:r>
            <a:r>
              <a:rPr dirty="0" sz="1000" spc="-45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r>
              <a:rPr dirty="0" sz="1000" spc="10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sz="1000" spc="-25">
                <a:solidFill>
                  <a:srgbClr val="0000FF"/>
                </a:solidFill>
                <a:latin typeface="Lucida Sans Unicode"/>
                <a:cs typeface="Lucida Sans Unicode"/>
              </a:rPr>
              <a:t>−</a:t>
            </a:r>
            <a:r>
              <a:rPr dirty="0" sz="1000" spc="-9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25">
                <a:solidFill>
                  <a:srgbClr val="0000FF"/>
                </a:solidFill>
                <a:latin typeface="Tahoma"/>
                <a:cs typeface="Tahoma"/>
              </a:rPr>
              <a:t>1)</a:t>
            </a:r>
            <a:r>
              <a:rPr dirty="0" sz="1000" spc="-95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25">
                <a:solidFill>
                  <a:srgbClr val="0000FF"/>
                </a:solidFill>
                <a:latin typeface="Lucida Sans Unicode"/>
                <a:cs typeface="Lucida Sans Unicode"/>
              </a:rPr>
              <a:t>−</a:t>
            </a:r>
            <a:r>
              <a:rPr dirty="0" sz="1000" spc="-9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lo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g</a:t>
            </a:r>
            <a:r>
              <a:rPr dirty="0" baseline="-19841" sz="1050" spc="-44">
                <a:solidFill>
                  <a:srgbClr val="0000FF"/>
                </a:solidFill>
                <a:latin typeface="Lucida Sans Unicode"/>
                <a:cs typeface="Lucida Sans Unicode"/>
              </a:rPr>
              <a:t>5</a:t>
            </a:r>
            <a:r>
              <a:rPr dirty="0" sz="1000">
                <a:solidFill>
                  <a:srgbClr val="0000FF"/>
                </a:solidFill>
                <a:latin typeface="Tahoma"/>
                <a:cs typeface="Tahoma"/>
              </a:rPr>
              <a:t>(</a:t>
            </a:r>
            <a:r>
              <a:rPr dirty="0" sz="1000" spc="-45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r>
              <a:rPr dirty="0" sz="1000" spc="10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sz="1000" spc="-25">
                <a:solidFill>
                  <a:srgbClr val="0000FF"/>
                </a:solidFill>
                <a:latin typeface="Lucida Sans Unicode"/>
                <a:cs typeface="Lucida Sans Unicode"/>
              </a:rPr>
              <a:t>−</a:t>
            </a:r>
            <a:r>
              <a:rPr dirty="0" sz="1000" spc="-9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25">
                <a:solidFill>
                  <a:srgbClr val="0000FF"/>
                </a:solidFill>
                <a:latin typeface="Tahoma"/>
                <a:cs typeface="Tahoma"/>
              </a:rPr>
              <a:t>2)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lo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g</a:t>
            </a:r>
            <a:r>
              <a:rPr dirty="0" baseline="-19841" sz="1050" spc="-120">
                <a:solidFill>
                  <a:srgbClr val="0000FF"/>
                </a:solidFill>
                <a:latin typeface="Lucida Sans Unicode"/>
                <a:cs typeface="Lucida Sans Unicode"/>
              </a:rPr>
              <a:t>5</a:t>
            </a:r>
            <a:r>
              <a:rPr dirty="0" baseline="-19841" sz="1050" spc="-1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8</a:t>
            </a:r>
            <a:r>
              <a:rPr dirty="0" sz="1000" spc="-95" i="1">
                <a:latin typeface="Verdana"/>
                <a:cs typeface="Verdana"/>
              </a:rPr>
              <a:t>.</a:t>
            </a:r>
            <a:endParaRPr sz="1000">
              <a:latin typeface="Verdana"/>
              <a:cs typeface="Verdana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13830" y="971395"/>
            <a:ext cx="1282700" cy="3340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045"/>
              </a:lnSpc>
            </a:pPr>
            <a:r>
              <a:rPr dirty="0" sz="1000" spc="-30">
                <a:latin typeface="Tahoma"/>
                <a:cs typeface="Tahoma"/>
              </a:rPr>
              <a:t>Condizione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di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esistenza:</a:t>
            </a:r>
            <a:endParaRPr sz="1000">
              <a:latin typeface="Tahoma"/>
              <a:cs typeface="Tahoma"/>
            </a:endParaRPr>
          </a:p>
          <a:p>
            <a:pPr algn="ctr" marR="149860">
              <a:lnSpc>
                <a:spcPts val="1045"/>
              </a:lnSpc>
            </a:pPr>
            <a:r>
              <a:rPr dirty="0" sz="1000" spc="-120">
                <a:latin typeface="Arial"/>
                <a:cs typeface="Arial"/>
              </a:rPr>
              <a:t></a:t>
            </a:r>
            <a:endParaRPr sz="1000">
              <a:latin typeface="Arial"/>
              <a:cs typeface="Aria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607098" y="1203996"/>
            <a:ext cx="657860" cy="5549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>
              <a:lnSpc>
                <a:spcPct val="100000"/>
              </a:lnSpc>
            </a:pPr>
            <a:r>
              <a:rPr dirty="0" baseline="2777" sz="1500" spc="-1514">
                <a:latin typeface="Arial"/>
                <a:cs typeface="Arial"/>
              </a:rPr>
              <a:t></a:t>
            </a:r>
            <a:r>
              <a:rPr dirty="0" baseline="-13888" sz="1500" spc="-179">
                <a:latin typeface="Arial"/>
                <a:cs typeface="Arial"/>
              </a:rPr>
              <a:t>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10" i="1">
                <a:latin typeface="Trebuchet MS"/>
                <a:cs typeface="Trebuchet MS"/>
              </a:rPr>
              <a:t> </a:t>
            </a:r>
            <a:r>
              <a:rPr dirty="0" sz="1000" spc="40">
                <a:latin typeface="Tahoma"/>
                <a:cs typeface="Tahoma"/>
              </a:rPr>
              <a:t>+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1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50" i="1">
                <a:latin typeface="Verdana"/>
                <a:cs typeface="Verdana"/>
              </a:rPr>
              <a:t>&gt;</a:t>
            </a:r>
            <a:r>
              <a:rPr dirty="0" sz="1000" spc="-75" i="1">
                <a:latin typeface="Verdana"/>
                <a:cs typeface="Verdana"/>
              </a:rPr>
              <a:t> </a:t>
            </a:r>
            <a:r>
              <a:rPr dirty="0" sz="1000" spc="-50">
                <a:latin typeface="Tahoma"/>
                <a:cs typeface="Tahoma"/>
              </a:rPr>
              <a:t>0</a:t>
            </a:r>
            <a:endParaRPr sz="1000">
              <a:latin typeface="Tahoma"/>
              <a:cs typeface="Tahoma"/>
            </a:endParaRPr>
          </a:p>
          <a:p>
            <a:pPr algn="ctr" marL="112395">
              <a:lnSpc>
                <a:spcPct val="100000"/>
              </a:lnSpc>
              <a:spcBef>
                <a:spcPts val="234"/>
              </a:spcBef>
            </a:pP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10" i="1">
                <a:latin typeface="Trebuchet MS"/>
                <a:cs typeface="Trebuchet MS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50">
                <a:latin typeface="Tahoma"/>
                <a:cs typeface="Tahoma"/>
              </a:rPr>
              <a:t>1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50" i="1">
                <a:latin typeface="Verdana"/>
                <a:cs typeface="Verdana"/>
              </a:rPr>
              <a:t>&gt;</a:t>
            </a:r>
            <a:r>
              <a:rPr dirty="0" sz="1000" spc="-75" i="1">
                <a:latin typeface="Verdana"/>
                <a:cs typeface="Verdana"/>
              </a:rPr>
              <a:t> </a:t>
            </a:r>
            <a:r>
              <a:rPr dirty="0" sz="1000" spc="-50">
                <a:latin typeface="Tahoma"/>
                <a:cs typeface="Tahoma"/>
              </a:rPr>
              <a:t>0</a:t>
            </a:r>
            <a:endParaRPr sz="1000">
              <a:latin typeface="Tahoma"/>
              <a:cs typeface="Tahoma"/>
            </a:endParaRPr>
          </a:p>
          <a:p>
            <a:pPr algn="ctr">
              <a:lnSpc>
                <a:spcPct val="100000"/>
              </a:lnSpc>
              <a:spcBef>
                <a:spcPts val="234"/>
              </a:spcBef>
            </a:pPr>
            <a:r>
              <a:rPr dirty="0" baseline="44444" sz="1500" spc="-1514">
                <a:latin typeface="Arial"/>
                <a:cs typeface="Arial"/>
              </a:rPr>
              <a:t></a:t>
            </a:r>
            <a:r>
              <a:rPr dirty="0" baseline="30555" sz="1500" spc="-179">
                <a:latin typeface="Arial"/>
                <a:cs typeface="Arial"/>
              </a:rPr>
              <a:t>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10" i="1">
                <a:latin typeface="Trebuchet MS"/>
                <a:cs typeface="Trebuchet MS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50">
                <a:latin typeface="Tahoma"/>
                <a:cs typeface="Tahoma"/>
              </a:rPr>
              <a:t>2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50" i="1">
                <a:latin typeface="Verdana"/>
                <a:cs typeface="Verdana"/>
              </a:rPr>
              <a:t>&gt;</a:t>
            </a:r>
            <a:r>
              <a:rPr dirty="0" sz="1000" spc="-75" i="1">
                <a:latin typeface="Verdana"/>
                <a:cs typeface="Verdana"/>
              </a:rPr>
              <a:t> </a:t>
            </a:r>
            <a:r>
              <a:rPr dirty="0" sz="1000" spc="-50">
                <a:latin typeface="Tahoma"/>
                <a:cs typeface="Tahoma"/>
              </a:rPr>
              <a:t>0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1669389" y="1420035"/>
            <a:ext cx="25781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114">
                <a:latin typeface="Lucida Sans Unicode"/>
                <a:cs typeface="Lucida Sans Unicode"/>
              </a:rPr>
              <a:t>⇐</a:t>
            </a:r>
            <a:r>
              <a:rPr dirty="0" sz="1000" spc="55">
                <a:latin typeface="Lucida Sans Unicode"/>
                <a:cs typeface="Lucida Sans Unicode"/>
              </a:rPr>
              <a:t>⇒</a:t>
            </a:r>
            <a:endParaRPr sz="1000">
              <a:latin typeface="Lucida Sans Unicode"/>
              <a:cs typeface="Lucida Sans Unicode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2189556" y="1153047"/>
            <a:ext cx="137795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120">
                <a:latin typeface="Arial"/>
                <a:cs typeface="Arial"/>
              </a:rPr>
              <a:t></a:t>
            </a:r>
            <a:endParaRPr sz="1000">
              <a:latin typeface="Arial"/>
              <a:cs typeface="Arial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2189442" y="1203996"/>
            <a:ext cx="538480" cy="2533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2777" sz="1500" spc="-1514">
                <a:latin typeface="Arial"/>
                <a:cs typeface="Arial"/>
              </a:rPr>
              <a:t></a:t>
            </a:r>
            <a:r>
              <a:rPr dirty="0" baseline="-13888" sz="1500" spc="-179">
                <a:latin typeface="Arial"/>
                <a:cs typeface="Arial"/>
              </a:rPr>
              <a:t>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65" i="1">
                <a:latin typeface="Trebuchet MS"/>
                <a:cs typeface="Trebuchet MS"/>
              </a:rPr>
              <a:t> </a:t>
            </a:r>
            <a:r>
              <a:rPr dirty="0" sz="1000" spc="-50" i="1">
                <a:latin typeface="Verdana"/>
                <a:cs typeface="Verdana"/>
              </a:rPr>
              <a:t>&gt;</a:t>
            </a:r>
            <a:r>
              <a:rPr dirty="0" sz="1000" spc="-75" i="1">
                <a:latin typeface="Verdana"/>
                <a:cs typeface="Verdana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50">
                <a:latin typeface="Tahoma"/>
                <a:cs typeface="Tahoma"/>
              </a:rPr>
              <a:t>1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2189442" y="1386190"/>
            <a:ext cx="440055" cy="3365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 marL="112395">
              <a:lnSpc>
                <a:spcPct val="100000"/>
              </a:lnSpc>
            </a:pP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65" i="1">
                <a:latin typeface="Trebuchet MS"/>
                <a:cs typeface="Trebuchet MS"/>
              </a:rPr>
              <a:t> </a:t>
            </a:r>
            <a:r>
              <a:rPr dirty="0" sz="1000" spc="-50" i="1">
                <a:latin typeface="Verdana"/>
                <a:cs typeface="Verdana"/>
              </a:rPr>
              <a:t>&gt;</a:t>
            </a:r>
            <a:r>
              <a:rPr dirty="0" sz="1000" spc="-75" i="1">
                <a:latin typeface="Verdana"/>
                <a:cs typeface="Verdana"/>
              </a:rPr>
              <a:t> </a:t>
            </a:r>
            <a:r>
              <a:rPr dirty="0" sz="1000" spc="-50">
                <a:latin typeface="Tahoma"/>
                <a:cs typeface="Tahoma"/>
              </a:rPr>
              <a:t>1</a:t>
            </a:r>
            <a:endParaRPr sz="1000">
              <a:latin typeface="Tahoma"/>
              <a:cs typeface="Tahoma"/>
            </a:endParaRPr>
          </a:p>
          <a:p>
            <a:pPr algn="ctr">
              <a:lnSpc>
                <a:spcPct val="100000"/>
              </a:lnSpc>
              <a:spcBef>
                <a:spcPts val="234"/>
              </a:spcBef>
            </a:pPr>
            <a:r>
              <a:rPr dirty="0" baseline="44444" sz="1500" spc="-1514">
                <a:latin typeface="Arial"/>
                <a:cs typeface="Arial"/>
              </a:rPr>
              <a:t></a:t>
            </a:r>
            <a:r>
              <a:rPr dirty="0" baseline="30555" sz="1500" spc="-179">
                <a:latin typeface="Arial"/>
                <a:cs typeface="Arial"/>
              </a:rPr>
              <a:t>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65" i="1">
                <a:latin typeface="Trebuchet MS"/>
                <a:cs typeface="Trebuchet MS"/>
              </a:rPr>
              <a:t> </a:t>
            </a:r>
            <a:r>
              <a:rPr dirty="0" sz="1000" spc="-50" i="1">
                <a:latin typeface="Verdana"/>
                <a:cs typeface="Verdana"/>
              </a:rPr>
              <a:t>&gt;</a:t>
            </a:r>
            <a:r>
              <a:rPr dirty="0" sz="1000" spc="-75" i="1">
                <a:latin typeface="Verdana"/>
                <a:cs typeface="Verdana"/>
              </a:rPr>
              <a:t> </a:t>
            </a:r>
            <a:r>
              <a:rPr dirty="0" sz="1000" spc="-50">
                <a:latin typeface="Tahoma"/>
                <a:cs typeface="Tahoma"/>
              </a:rPr>
              <a:t>2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3153321" y="1420035"/>
            <a:ext cx="25781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114">
                <a:latin typeface="Lucida Sans Unicode"/>
                <a:cs typeface="Lucida Sans Unicode"/>
              </a:rPr>
              <a:t>⇐</a:t>
            </a:r>
            <a:r>
              <a:rPr dirty="0" sz="1000" spc="55">
                <a:latin typeface="Lucida Sans Unicode"/>
                <a:cs typeface="Lucida Sans Unicode"/>
              </a:rPr>
              <a:t>⇒</a:t>
            </a:r>
            <a:endParaRPr sz="1000">
              <a:latin typeface="Lucida Sans Unicode"/>
              <a:cs typeface="Lucida Sans Unicode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3673487" y="1381377"/>
            <a:ext cx="32766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65" i="1">
                <a:latin typeface="Trebuchet MS"/>
                <a:cs typeface="Trebuchet MS"/>
              </a:rPr>
              <a:t> </a:t>
            </a:r>
            <a:r>
              <a:rPr dirty="0" sz="1000" spc="-50" i="1">
                <a:latin typeface="Verdana"/>
                <a:cs typeface="Verdana"/>
              </a:rPr>
              <a:t>&gt;</a:t>
            </a:r>
            <a:r>
              <a:rPr dirty="0" sz="1000" spc="-75" i="1">
                <a:latin typeface="Verdana"/>
                <a:cs typeface="Verdana"/>
              </a:rPr>
              <a:t> </a:t>
            </a:r>
            <a:r>
              <a:rPr dirty="0" sz="1000" spc="-50">
                <a:latin typeface="Tahoma"/>
                <a:cs typeface="Tahoma"/>
              </a:rPr>
              <a:t>2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933310" y="2164943"/>
            <a:ext cx="2783840" cy="0"/>
          </a:xfrm>
          <a:custGeom>
            <a:avLst/>
            <a:gdLst/>
            <a:ahLst/>
            <a:cxnLst/>
            <a:rect l="l" t="t" r="r" b="b"/>
            <a:pathLst>
              <a:path w="2783840" h="0">
                <a:moveTo>
                  <a:pt x="0" y="0"/>
                </a:moveTo>
                <a:lnTo>
                  <a:pt x="278356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1527975" y="2101684"/>
            <a:ext cx="0" cy="189865"/>
          </a:xfrm>
          <a:custGeom>
            <a:avLst/>
            <a:gdLst/>
            <a:ahLst/>
            <a:cxnLst/>
            <a:rect l="l" t="t" r="r" b="b"/>
            <a:pathLst>
              <a:path w="0" h="189864">
                <a:moveTo>
                  <a:pt x="0" y="189788"/>
                </a:moveTo>
                <a:lnTo>
                  <a:pt x="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2540177" y="2101684"/>
            <a:ext cx="0" cy="316865"/>
          </a:xfrm>
          <a:custGeom>
            <a:avLst/>
            <a:gdLst/>
            <a:ahLst/>
            <a:cxnLst/>
            <a:rect l="l" t="t" r="r" b="b"/>
            <a:pathLst>
              <a:path w="0" h="316864">
                <a:moveTo>
                  <a:pt x="0" y="316318"/>
                </a:moveTo>
                <a:lnTo>
                  <a:pt x="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3046285" y="2101684"/>
            <a:ext cx="0" cy="443230"/>
          </a:xfrm>
          <a:custGeom>
            <a:avLst/>
            <a:gdLst/>
            <a:ahLst/>
            <a:cxnLst/>
            <a:rect l="l" t="t" r="r" b="b"/>
            <a:pathLst>
              <a:path w="0" h="443230">
                <a:moveTo>
                  <a:pt x="0" y="442836"/>
                </a:moveTo>
                <a:lnTo>
                  <a:pt x="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1527975" y="2291473"/>
            <a:ext cx="2189480" cy="0"/>
          </a:xfrm>
          <a:custGeom>
            <a:avLst/>
            <a:gdLst/>
            <a:ahLst/>
            <a:cxnLst/>
            <a:rect l="l" t="t" r="r" b="b"/>
            <a:pathLst>
              <a:path w="2189479" h="0">
                <a:moveTo>
                  <a:pt x="0" y="0"/>
                </a:moveTo>
                <a:lnTo>
                  <a:pt x="2188895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2540177" y="2418003"/>
            <a:ext cx="1177290" cy="0"/>
          </a:xfrm>
          <a:custGeom>
            <a:avLst/>
            <a:gdLst/>
            <a:ahLst/>
            <a:cxnLst/>
            <a:rect l="l" t="t" r="r" b="b"/>
            <a:pathLst>
              <a:path w="1177289" h="0">
                <a:moveTo>
                  <a:pt x="0" y="0"/>
                </a:moveTo>
                <a:lnTo>
                  <a:pt x="1176693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3046285" y="2544521"/>
            <a:ext cx="671195" cy="0"/>
          </a:xfrm>
          <a:custGeom>
            <a:avLst/>
            <a:gdLst/>
            <a:ahLst/>
            <a:cxnLst/>
            <a:rect l="l" t="t" r="r" b="b"/>
            <a:pathLst>
              <a:path w="671195" h="0">
                <a:moveTo>
                  <a:pt x="0" y="0"/>
                </a:moveTo>
                <a:lnTo>
                  <a:pt x="670585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/>
          <p:nvPr/>
        </p:nvSpPr>
        <p:spPr>
          <a:xfrm>
            <a:off x="3780129" y="2164943"/>
            <a:ext cx="63500" cy="0"/>
          </a:xfrm>
          <a:custGeom>
            <a:avLst/>
            <a:gdLst/>
            <a:ahLst/>
            <a:cxnLst/>
            <a:rect l="l" t="t" r="r" b="b"/>
            <a:pathLst>
              <a:path w="63500" h="0">
                <a:moveTo>
                  <a:pt x="0" y="0"/>
                </a:moveTo>
                <a:lnTo>
                  <a:pt x="6325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3906659" y="2164943"/>
            <a:ext cx="63500" cy="0"/>
          </a:xfrm>
          <a:custGeom>
            <a:avLst/>
            <a:gdLst/>
            <a:ahLst/>
            <a:cxnLst/>
            <a:rect l="l" t="t" r="r" b="b"/>
            <a:pathLst>
              <a:path w="63500" h="0">
                <a:moveTo>
                  <a:pt x="0" y="0"/>
                </a:moveTo>
                <a:lnTo>
                  <a:pt x="6325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/>
          <p:nvPr/>
        </p:nvSpPr>
        <p:spPr>
          <a:xfrm>
            <a:off x="4033177" y="2164943"/>
            <a:ext cx="63500" cy="0"/>
          </a:xfrm>
          <a:custGeom>
            <a:avLst/>
            <a:gdLst/>
            <a:ahLst/>
            <a:cxnLst/>
            <a:rect l="l" t="t" r="r" b="b"/>
            <a:pathLst>
              <a:path w="63500" h="0">
                <a:moveTo>
                  <a:pt x="0" y="0"/>
                </a:moveTo>
                <a:lnTo>
                  <a:pt x="6325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/>
          <p:nvPr/>
        </p:nvSpPr>
        <p:spPr>
          <a:xfrm>
            <a:off x="553732" y="2164943"/>
            <a:ext cx="63500" cy="0"/>
          </a:xfrm>
          <a:custGeom>
            <a:avLst/>
            <a:gdLst/>
            <a:ahLst/>
            <a:cxnLst/>
            <a:rect l="l" t="t" r="r" b="b"/>
            <a:pathLst>
              <a:path w="63500" h="0">
                <a:moveTo>
                  <a:pt x="0" y="0"/>
                </a:moveTo>
                <a:lnTo>
                  <a:pt x="6325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/>
          <p:nvPr/>
        </p:nvSpPr>
        <p:spPr>
          <a:xfrm>
            <a:off x="680262" y="2164943"/>
            <a:ext cx="63500" cy="0"/>
          </a:xfrm>
          <a:custGeom>
            <a:avLst/>
            <a:gdLst/>
            <a:ahLst/>
            <a:cxnLst/>
            <a:rect l="l" t="t" r="r" b="b"/>
            <a:pathLst>
              <a:path w="63500" h="0">
                <a:moveTo>
                  <a:pt x="0" y="0"/>
                </a:moveTo>
                <a:lnTo>
                  <a:pt x="6325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/>
          <p:nvPr/>
        </p:nvSpPr>
        <p:spPr>
          <a:xfrm>
            <a:off x="806780" y="2164943"/>
            <a:ext cx="63500" cy="0"/>
          </a:xfrm>
          <a:custGeom>
            <a:avLst/>
            <a:gdLst/>
            <a:ahLst/>
            <a:cxnLst/>
            <a:rect l="l" t="t" r="r" b="b"/>
            <a:pathLst>
              <a:path w="63500" h="0">
                <a:moveTo>
                  <a:pt x="0" y="0"/>
                </a:moveTo>
                <a:lnTo>
                  <a:pt x="6325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 txBox="1"/>
          <p:nvPr/>
        </p:nvSpPr>
        <p:spPr>
          <a:xfrm>
            <a:off x="1489976" y="1984358"/>
            <a:ext cx="151765" cy="1409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210" i="1">
                <a:latin typeface="Arial"/>
                <a:cs typeface="Arial"/>
              </a:rPr>
              <a:t>−</a:t>
            </a:r>
            <a:r>
              <a:rPr dirty="0" sz="700" spc="-80">
                <a:latin typeface="Lucida Sans Unicode"/>
                <a:cs typeface="Lucida Sans Unicode"/>
              </a:rPr>
              <a:t>1</a:t>
            </a:r>
            <a:endParaRPr sz="700">
              <a:latin typeface="Lucida Sans Unicode"/>
              <a:cs typeface="Lucida Sans Unicode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2502218" y="1984358"/>
            <a:ext cx="73025" cy="114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-80">
                <a:latin typeface="Lucida Sans Unicode"/>
                <a:cs typeface="Lucida Sans Unicode"/>
              </a:rPr>
              <a:t>1</a:t>
            </a:r>
            <a:endParaRPr sz="700">
              <a:latin typeface="Lucida Sans Unicode"/>
              <a:cs typeface="Lucida Sans Unicode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3008317" y="1984358"/>
            <a:ext cx="73025" cy="114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-80">
                <a:latin typeface="Lucida Sans Unicode"/>
                <a:cs typeface="Lucida Sans Unicode"/>
              </a:rPr>
              <a:t>2</a:t>
            </a:r>
            <a:endParaRPr sz="700">
              <a:latin typeface="Lucida Sans Unicode"/>
              <a:cs typeface="Lucida Sans Unicode"/>
            </a:endParaRPr>
          </a:p>
        </p:txBody>
      </p:sp>
      <p:sp>
        <p:nvSpPr>
          <p:cNvPr id="42" name="object 42"/>
          <p:cNvSpPr/>
          <p:nvPr/>
        </p:nvSpPr>
        <p:spPr>
          <a:xfrm>
            <a:off x="0" y="3364623"/>
            <a:ext cx="1383030" cy="91440"/>
          </a:xfrm>
          <a:custGeom>
            <a:avLst/>
            <a:gdLst/>
            <a:ahLst/>
            <a:cxnLst/>
            <a:rect l="l" t="t" r="r" b="b"/>
            <a:pathLst>
              <a:path w="1383030" h="91439">
                <a:moveTo>
                  <a:pt x="0" y="91376"/>
                </a:moveTo>
                <a:lnTo>
                  <a:pt x="1382420" y="91376"/>
                </a:lnTo>
                <a:lnTo>
                  <a:pt x="1382420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3" name="object 43"/>
          <p:cNvSpPr/>
          <p:nvPr/>
        </p:nvSpPr>
        <p:spPr>
          <a:xfrm>
            <a:off x="1382420" y="3364623"/>
            <a:ext cx="1935480" cy="91440"/>
          </a:xfrm>
          <a:custGeom>
            <a:avLst/>
            <a:gdLst/>
            <a:ahLst/>
            <a:cxnLst/>
            <a:rect l="l" t="t" r="r" b="b"/>
            <a:pathLst>
              <a:path w="1935479" h="91439">
                <a:moveTo>
                  <a:pt x="0" y="91376"/>
                </a:moveTo>
                <a:lnTo>
                  <a:pt x="1935352" y="91376"/>
                </a:lnTo>
                <a:lnTo>
                  <a:pt x="1935352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4" name="object 44"/>
          <p:cNvSpPr/>
          <p:nvPr/>
        </p:nvSpPr>
        <p:spPr>
          <a:xfrm>
            <a:off x="3317760" y="3364623"/>
            <a:ext cx="829944" cy="91440"/>
          </a:xfrm>
          <a:custGeom>
            <a:avLst/>
            <a:gdLst/>
            <a:ahLst/>
            <a:cxnLst/>
            <a:rect l="l" t="t" r="r" b="b"/>
            <a:pathLst>
              <a:path w="829945" h="91439">
                <a:moveTo>
                  <a:pt x="0" y="91376"/>
                </a:moveTo>
                <a:lnTo>
                  <a:pt x="829411" y="91376"/>
                </a:lnTo>
                <a:lnTo>
                  <a:pt x="829411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5" name="object 45"/>
          <p:cNvSpPr/>
          <p:nvPr/>
        </p:nvSpPr>
        <p:spPr>
          <a:xfrm>
            <a:off x="4147172" y="3364623"/>
            <a:ext cx="461009" cy="91440"/>
          </a:xfrm>
          <a:custGeom>
            <a:avLst/>
            <a:gdLst/>
            <a:ahLst/>
            <a:cxnLst/>
            <a:rect l="l" t="t" r="r" b="b"/>
            <a:pathLst>
              <a:path w="461010" h="91439">
                <a:moveTo>
                  <a:pt x="0" y="91376"/>
                </a:moveTo>
                <a:lnTo>
                  <a:pt x="460832" y="91376"/>
                </a:lnTo>
                <a:lnTo>
                  <a:pt x="46083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6" name="object 46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Agnese</a:t>
            </a:r>
            <a:r>
              <a:rPr dirty="0" spc="15"/>
              <a:t> </a:t>
            </a:r>
            <a:r>
              <a:rPr dirty="0" spc="-10"/>
              <a:t>Di</a:t>
            </a:r>
            <a:r>
              <a:rPr dirty="0" spc="15"/>
              <a:t> </a:t>
            </a:r>
            <a:r>
              <a:rPr dirty="0" spc="-30"/>
              <a:t>Castro</a:t>
            </a:r>
          </a:p>
        </p:txBody>
      </p:sp>
      <p:sp>
        <p:nvSpPr>
          <p:cNvPr id="47" name="object 47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0"/>
              <a:t>Es</a:t>
            </a:r>
            <a:r>
              <a:rPr dirty="0" spc="-5"/>
              <a:t>p</a:t>
            </a:r>
            <a:r>
              <a:rPr dirty="0" spc="-40"/>
              <a:t>onenziale</a:t>
            </a:r>
            <a:r>
              <a:rPr dirty="0" spc="15"/>
              <a:t> </a:t>
            </a:r>
            <a:r>
              <a:rPr dirty="0" spc="50"/>
              <a:t>&amp;</a:t>
            </a:r>
            <a:r>
              <a:rPr dirty="0" spc="15"/>
              <a:t> </a:t>
            </a:r>
            <a:r>
              <a:rPr dirty="0" spc="-25"/>
              <a:t>Log</a:t>
            </a:r>
            <a:r>
              <a:rPr dirty="0" spc="-40"/>
              <a:t>a</a:t>
            </a:r>
            <a:r>
              <a:rPr dirty="0" spc="-25"/>
              <a:t>ritmo:</a:t>
            </a:r>
            <a:r>
              <a:rPr dirty="0" spc="75"/>
              <a:t> </a:t>
            </a:r>
            <a:r>
              <a:rPr dirty="0" spc="-35"/>
              <a:t>p</a:t>
            </a:r>
            <a:r>
              <a:rPr dirty="0" spc="-50"/>
              <a:t>a</a:t>
            </a:r>
            <a:r>
              <a:rPr dirty="0" spc="-25"/>
              <a:t>rte</a:t>
            </a:r>
            <a:r>
              <a:rPr dirty="0" spc="15"/>
              <a:t> </a:t>
            </a:r>
            <a:r>
              <a:rPr dirty="0" spc="-55"/>
              <a:t>3</a:t>
            </a:r>
          </a:p>
        </p:txBody>
      </p:sp>
      <p:sp>
        <p:nvSpPr>
          <p:cNvPr id="48" name="object 48"/>
          <p:cNvSpPr txBox="1"/>
          <p:nvPr/>
        </p:nvSpPr>
        <p:spPr>
          <a:xfrm>
            <a:off x="3458971" y="3367563"/>
            <a:ext cx="54737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25">
                <a:solidFill>
                  <a:srgbClr val="7A0000"/>
                </a:solidFill>
                <a:latin typeface="Lucida Sans Unicode"/>
                <a:cs typeface="Lucida Sans Unicode"/>
              </a:rPr>
              <a:t>Unitelma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Sapienza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4280865" y="3367563"/>
            <a:ext cx="19367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5">
                <a:solidFill>
                  <a:srgbClr val="FFFFFF"/>
                </a:solidFill>
                <a:latin typeface="Lucida Sans Unicode"/>
                <a:cs typeface="Lucida Sans Unicode"/>
              </a:rPr>
              <a:t>15/27</a:t>
            </a:r>
            <a:endParaRPr sz="5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49718" y="24034"/>
            <a:ext cx="40449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Esercizi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svolti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1115">
              <a:lnSpc>
                <a:spcPct val="100000"/>
              </a:lnSpc>
            </a:pPr>
            <a:r>
              <a:rPr dirty="0" sz="1000" spc="-35">
                <a:solidFill>
                  <a:srgbClr val="007F00"/>
                </a:solidFill>
              </a:rPr>
              <a:t>Esercizio</a:t>
            </a:r>
            <a:endParaRPr sz="1000"/>
          </a:p>
        </p:txBody>
      </p:sp>
      <p:sp>
        <p:nvSpPr>
          <p:cNvPr id="5" name="object 5"/>
          <p:cNvSpPr/>
          <p:nvPr/>
        </p:nvSpPr>
        <p:spPr>
          <a:xfrm>
            <a:off x="75729" y="333450"/>
            <a:ext cx="4456607" cy="10160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0" y="0"/>
            <a:ext cx="4608004" cy="34560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4468835" y="820102"/>
            <a:ext cx="114301" cy="11430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77330" y="870902"/>
            <a:ext cx="4304204" cy="635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4532336" y="245667"/>
            <a:ext cx="50800" cy="587135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532336" y="309168"/>
            <a:ext cx="50800" cy="523634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75729" y="416013"/>
            <a:ext cx="4457065" cy="467995"/>
          </a:xfrm>
          <a:custGeom>
            <a:avLst/>
            <a:gdLst/>
            <a:ahLst/>
            <a:cxnLst/>
            <a:rect l="l" t="t" r="r" b="b"/>
            <a:pathLst>
              <a:path w="4457065" h="467994">
                <a:moveTo>
                  <a:pt x="4456606" y="0"/>
                </a:moveTo>
                <a:lnTo>
                  <a:pt x="0" y="0"/>
                </a:lnTo>
                <a:lnTo>
                  <a:pt x="0" y="416789"/>
                </a:lnTo>
                <a:lnTo>
                  <a:pt x="16636" y="454303"/>
                </a:lnTo>
                <a:lnTo>
                  <a:pt x="4405806" y="467589"/>
                </a:lnTo>
                <a:lnTo>
                  <a:pt x="4420049" y="465544"/>
                </a:lnTo>
                <a:lnTo>
                  <a:pt x="4451170" y="439585"/>
                </a:lnTo>
                <a:lnTo>
                  <a:pt x="445660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4532336" y="296468"/>
            <a:ext cx="0" cy="555625"/>
          </a:xfrm>
          <a:custGeom>
            <a:avLst/>
            <a:gdLst/>
            <a:ahLst/>
            <a:cxnLst/>
            <a:rect l="l" t="t" r="r" b="b"/>
            <a:pathLst>
              <a:path w="0" h="555625">
                <a:moveTo>
                  <a:pt x="0" y="555384"/>
                </a:moveTo>
                <a:lnTo>
                  <a:pt x="0" y="0"/>
                </a:lnTo>
              </a:path>
            </a:pathLst>
          </a:custGeom>
          <a:ln w="3175">
            <a:solidFill>
              <a:srgbClr val="7F7F7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4532336" y="283768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AFAFA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4532336" y="271068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CECEC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4532336" y="258368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EFEFE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4532336" y="239317"/>
            <a:ext cx="0" cy="19050"/>
          </a:xfrm>
          <a:custGeom>
            <a:avLst/>
            <a:gdLst/>
            <a:ahLst/>
            <a:cxnLst/>
            <a:rect l="l" t="t" r="r" b="b"/>
            <a:pathLst>
              <a:path w="0" h="19050">
                <a:moveTo>
                  <a:pt x="0" y="19050"/>
                </a:moveTo>
                <a:lnTo>
                  <a:pt x="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 txBox="1"/>
          <p:nvPr/>
        </p:nvSpPr>
        <p:spPr>
          <a:xfrm>
            <a:off x="113830" y="434020"/>
            <a:ext cx="3505200" cy="4565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40">
                <a:latin typeface="Tahoma"/>
                <a:cs typeface="Tahoma"/>
              </a:rPr>
              <a:t>Risolvere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la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60">
                <a:latin typeface="Tahoma"/>
                <a:cs typeface="Tahoma"/>
              </a:rPr>
              <a:t>seguente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equazione:</a:t>
            </a:r>
            <a:endParaRPr sz="10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14"/>
              </a:spcBef>
            </a:pPr>
            <a:endParaRPr sz="850">
              <a:latin typeface="Times New Roman"/>
              <a:cs typeface="Times New Roman"/>
            </a:endParaRPr>
          </a:p>
          <a:p>
            <a:pPr marL="887730">
              <a:lnSpc>
                <a:spcPct val="100000"/>
              </a:lnSpc>
            </a:pP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lo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g</a:t>
            </a:r>
            <a:r>
              <a:rPr dirty="0" baseline="-19841" sz="1050" spc="-44">
                <a:solidFill>
                  <a:srgbClr val="0000FF"/>
                </a:solidFill>
                <a:latin typeface="Lucida Sans Unicode"/>
                <a:cs typeface="Lucida Sans Unicode"/>
              </a:rPr>
              <a:t>5</a:t>
            </a:r>
            <a:r>
              <a:rPr dirty="0" sz="1000">
                <a:solidFill>
                  <a:srgbClr val="0000FF"/>
                </a:solidFill>
                <a:latin typeface="Tahoma"/>
                <a:cs typeface="Tahoma"/>
              </a:rPr>
              <a:t>(</a:t>
            </a:r>
            <a:r>
              <a:rPr dirty="0" sz="1000" spc="-45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r>
              <a:rPr dirty="0" sz="1000" spc="10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+</a:t>
            </a:r>
            <a:r>
              <a:rPr dirty="0" sz="1000" spc="-95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25">
                <a:solidFill>
                  <a:srgbClr val="0000FF"/>
                </a:solidFill>
                <a:latin typeface="Tahoma"/>
                <a:cs typeface="Tahoma"/>
              </a:rPr>
              <a:t>1)</a:t>
            </a:r>
            <a:r>
              <a:rPr dirty="0" sz="1000" spc="-95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+</a:t>
            </a:r>
            <a:r>
              <a:rPr dirty="0" sz="1000" spc="-9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lo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g</a:t>
            </a:r>
            <a:r>
              <a:rPr dirty="0" baseline="-19841" sz="1050" spc="-44">
                <a:solidFill>
                  <a:srgbClr val="0000FF"/>
                </a:solidFill>
                <a:latin typeface="Lucida Sans Unicode"/>
                <a:cs typeface="Lucida Sans Unicode"/>
              </a:rPr>
              <a:t>5</a:t>
            </a:r>
            <a:r>
              <a:rPr dirty="0" sz="1000">
                <a:solidFill>
                  <a:srgbClr val="0000FF"/>
                </a:solidFill>
                <a:latin typeface="Tahoma"/>
                <a:cs typeface="Tahoma"/>
              </a:rPr>
              <a:t>(</a:t>
            </a:r>
            <a:r>
              <a:rPr dirty="0" sz="1000" spc="-45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r>
              <a:rPr dirty="0" sz="1000" spc="10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sz="1000" spc="-25">
                <a:solidFill>
                  <a:srgbClr val="0000FF"/>
                </a:solidFill>
                <a:latin typeface="Lucida Sans Unicode"/>
                <a:cs typeface="Lucida Sans Unicode"/>
              </a:rPr>
              <a:t>−</a:t>
            </a:r>
            <a:r>
              <a:rPr dirty="0" sz="1000" spc="-9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25">
                <a:solidFill>
                  <a:srgbClr val="0000FF"/>
                </a:solidFill>
                <a:latin typeface="Tahoma"/>
                <a:cs typeface="Tahoma"/>
              </a:rPr>
              <a:t>1)</a:t>
            </a:r>
            <a:r>
              <a:rPr dirty="0" sz="1000" spc="-95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25">
                <a:solidFill>
                  <a:srgbClr val="0000FF"/>
                </a:solidFill>
                <a:latin typeface="Lucida Sans Unicode"/>
                <a:cs typeface="Lucida Sans Unicode"/>
              </a:rPr>
              <a:t>−</a:t>
            </a:r>
            <a:r>
              <a:rPr dirty="0" sz="1000" spc="-9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lo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g</a:t>
            </a:r>
            <a:r>
              <a:rPr dirty="0" baseline="-19841" sz="1050" spc="-44">
                <a:solidFill>
                  <a:srgbClr val="0000FF"/>
                </a:solidFill>
                <a:latin typeface="Lucida Sans Unicode"/>
                <a:cs typeface="Lucida Sans Unicode"/>
              </a:rPr>
              <a:t>5</a:t>
            </a:r>
            <a:r>
              <a:rPr dirty="0" sz="1000">
                <a:solidFill>
                  <a:srgbClr val="0000FF"/>
                </a:solidFill>
                <a:latin typeface="Tahoma"/>
                <a:cs typeface="Tahoma"/>
              </a:rPr>
              <a:t>(</a:t>
            </a:r>
            <a:r>
              <a:rPr dirty="0" sz="1000" spc="-45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r>
              <a:rPr dirty="0" sz="1000" spc="10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sz="1000" spc="-25">
                <a:solidFill>
                  <a:srgbClr val="0000FF"/>
                </a:solidFill>
                <a:latin typeface="Lucida Sans Unicode"/>
                <a:cs typeface="Lucida Sans Unicode"/>
              </a:rPr>
              <a:t>−</a:t>
            </a:r>
            <a:r>
              <a:rPr dirty="0" sz="1000" spc="-9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25">
                <a:solidFill>
                  <a:srgbClr val="0000FF"/>
                </a:solidFill>
                <a:latin typeface="Tahoma"/>
                <a:cs typeface="Tahoma"/>
              </a:rPr>
              <a:t>2)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lo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g</a:t>
            </a:r>
            <a:r>
              <a:rPr dirty="0" baseline="-19841" sz="1050" spc="-120">
                <a:solidFill>
                  <a:srgbClr val="0000FF"/>
                </a:solidFill>
                <a:latin typeface="Lucida Sans Unicode"/>
                <a:cs typeface="Lucida Sans Unicode"/>
              </a:rPr>
              <a:t>5</a:t>
            </a:r>
            <a:r>
              <a:rPr dirty="0" baseline="-19841" sz="1050" spc="-1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8</a:t>
            </a:r>
            <a:r>
              <a:rPr dirty="0" sz="1000" spc="-95" i="1">
                <a:latin typeface="Verdana"/>
                <a:cs typeface="Verdana"/>
              </a:rPr>
              <a:t>.</a:t>
            </a:r>
            <a:endParaRPr sz="1000">
              <a:latin typeface="Verdana"/>
              <a:cs typeface="Verdana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13830" y="971395"/>
            <a:ext cx="1282700" cy="3340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045"/>
              </a:lnSpc>
            </a:pPr>
            <a:r>
              <a:rPr dirty="0" sz="1000" spc="-30">
                <a:latin typeface="Tahoma"/>
                <a:cs typeface="Tahoma"/>
              </a:rPr>
              <a:t>Condizione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di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esistenza:</a:t>
            </a:r>
            <a:endParaRPr sz="1000">
              <a:latin typeface="Tahoma"/>
              <a:cs typeface="Tahoma"/>
            </a:endParaRPr>
          </a:p>
          <a:p>
            <a:pPr algn="ctr" marR="149860">
              <a:lnSpc>
                <a:spcPts val="1045"/>
              </a:lnSpc>
            </a:pPr>
            <a:r>
              <a:rPr dirty="0" sz="1000" spc="-120">
                <a:latin typeface="Arial"/>
                <a:cs typeface="Arial"/>
              </a:rPr>
              <a:t></a:t>
            </a:r>
            <a:endParaRPr sz="1000">
              <a:latin typeface="Arial"/>
              <a:cs typeface="Aria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607098" y="1203996"/>
            <a:ext cx="657860" cy="5549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>
              <a:lnSpc>
                <a:spcPct val="100000"/>
              </a:lnSpc>
            </a:pPr>
            <a:r>
              <a:rPr dirty="0" baseline="2777" sz="1500" spc="-1514">
                <a:latin typeface="Arial"/>
                <a:cs typeface="Arial"/>
              </a:rPr>
              <a:t></a:t>
            </a:r>
            <a:r>
              <a:rPr dirty="0" baseline="-13888" sz="1500" spc="-179">
                <a:latin typeface="Arial"/>
                <a:cs typeface="Arial"/>
              </a:rPr>
              <a:t>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10" i="1">
                <a:latin typeface="Trebuchet MS"/>
                <a:cs typeface="Trebuchet MS"/>
              </a:rPr>
              <a:t> </a:t>
            </a:r>
            <a:r>
              <a:rPr dirty="0" sz="1000" spc="40">
                <a:latin typeface="Tahoma"/>
                <a:cs typeface="Tahoma"/>
              </a:rPr>
              <a:t>+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1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50" i="1">
                <a:latin typeface="Verdana"/>
                <a:cs typeface="Verdana"/>
              </a:rPr>
              <a:t>&gt;</a:t>
            </a:r>
            <a:r>
              <a:rPr dirty="0" sz="1000" spc="-75" i="1">
                <a:latin typeface="Verdana"/>
                <a:cs typeface="Verdana"/>
              </a:rPr>
              <a:t> </a:t>
            </a:r>
            <a:r>
              <a:rPr dirty="0" sz="1000" spc="-50">
                <a:latin typeface="Tahoma"/>
                <a:cs typeface="Tahoma"/>
              </a:rPr>
              <a:t>0</a:t>
            </a:r>
            <a:endParaRPr sz="1000">
              <a:latin typeface="Tahoma"/>
              <a:cs typeface="Tahoma"/>
            </a:endParaRPr>
          </a:p>
          <a:p>
            <a:pPr algn="ctr" marL="112395">
              <a:lnSpc>
                <a:spcPct val="100000"/>
              </a:lnSpc>
              <a:spcBef>
                <a:spcPts val="234"/>
              </a:spcBef>
            </a:pP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10" i="1">
                <a:latin typeface="Trebuchet MS"/>
                <a:cs typeface="Trebuchet MS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50">
                <a:latin typeface="Tahoma"/>
                <a:cs typeface="Tahoma"/>
              </a:rPr>
              <a:t>1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50" i="1">
                <a:latin typeface="Verdana"/>
                <a:cs typeface="Verdana"/>
              </a:rPr>
              <a:t>&gt;</a:t>
            </a:r>
            <a:r>
              <a:rPr dirty="0" sz="1000" spc="-75" i="1">
                <a:latin typeface="Verdana"/>
                <a:cs typeface="Verdana"/>
              </a:rPr>
              <a:t> </a:t>
            </a:r>
            <a:r>
              <a:rPr dirty="0" sz="1000" spc="-50">
                <a:latin typeface="Tahoma"/>
                <a:cs typeface="Tahoma"/>
              </a:rPr>
              <a:t>0</a:t>
            </a:r>
            <a:endParaRPr sz="1000">
              <a:latin typeface="Tahoma"/>
              <a:cs typeface="Tahoma"/>
            </a:endParaRPr>
          </a:p>
          <a:p>
            <a:pPr algn="ctr">
              <a:lnSpc>
                <a:spcPct val="100000"/>
              </a:lnSpc>
              <a:spcBef>
                <a:spcPts val="234"/>
              </a:spcBef>
            </a:pPr>
            <a:r>
              <a:rPr dirty="0" baseline="44444" sz="1500" spc="-1514">
                <a:latin typeface="Arial"/>
                <a:cs typeface="Arial"/>
              </a:rPr>
              <a:t></a:t>
            </a:r>
            <a:r>
              <a:rPr dirty="0" baseline="30555" sz="1500" spc="-179">
                <a:latin typeface="Arial"/>
                <a:cs typeface="Arial"/>
              </a:rPr>
              <a:t>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10" i="1">
                <a:latin typeface="Trebuchet MS"/>
                <a:cs typeface="Trebuchet MS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50">
                <a:latin typeface="Tahoma"/>
                <a:cs typeface="Tahoma"/>
              </a:rPr>
              <a:t>2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50" i="1">
                <a:latin typeface="Verdana"/>
                <a:cs typeface="Verdana"/>
              </a:rPr>
              <a:t>&gt;</a:t>
            </a:r>
            <a:r>
              <a:rPr dirty="0" sz="1000" spc="-75" i="1">
                <a:latin typeface="Verdana"/>
                <a:cs typeface="Verdana"/>
              </a:rPr>
              <a:t> </a:t>
            </a:r>
            <a:r>
              <a:rPr dirty="0" sz="1000" spc="-50">
                <a:latin typeface="Tahoma"/>
                <a:cs typeface="Tahoma"/>
              </a:rPr>
              <a:t>0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1669389" y="1420035"/>
            <a:ext cx="25781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114">
                <a:latin typeface="Lucida Sans Unicode"/>
                <a:cs typeface="Lucida Sans Unicode"/>
              </a:rPr>
              <a:t>⇐</a:t>
            </a:r>
            <a:r>
              <a:rPr dirty="0" sz="1000" spc="55">
                <a:latin typeface="Lucida Sans Unicode"/>
                <a:cs typeface="Lucida Sans Unicode"/>
              </a:rPr>
              <a:t>⇒</a:t>
            </a:r>
            <a:endParaRPr sz="1000">
              <a:latin typeface="Lucida Sans Unicode"/>
              <a:cs typeface="Lucida Sans Unicode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2189556" y="1153047"/>
            <a:ext cx="137795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120">
                <a:latin typeface="Arial"/>
                <a:cs typeface="Arial"/>
              </a:rPr>
              <a:t></a:t>
            </a:r>
            <a:endParaRPr sz="1000">
              <a:latin typeface="Arial"/>
              <a:cs typeface="Arial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2189442" y="1203996"/>
            <a:ext cx="538480" cy="2533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2777" sz="1500" spc="-1514">
                <a:latin typeface="Arial"/>
                <a:cs typeface="Arial"/>
              </a:rPr>
              <a:t></a:t>
            </a:r>
            <a:r>
              <a:rPr dirty="0" baseline="-13888" sz="1500" spc="-179">
                <a:latin typeface="Arial"/>
                <a:cs typeface="Arial"/>
              </a:rPr>
              <a:t>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65" i="1">
                <a:latin typeface="Trebuchet MS"/>
                <a:cs typeface="Trebuchet MS"/>
              </a:rPr>
              <a:t> </a:t>
            </a:r>
            <a:r>
              <a:rPr dirty="0" sz="1000" spc="-50" i="1">
                <a:latin typeface="Verdana"/>
                <a:cs typeface="Verdana"/>
              </a:rPr>
              <a:t>&gt;</a:t>
            </a:r>
            <a:r>
              <a:rPr dirty="0" sz="1000" spc="-75" i="1">
                <a:latin typeface="Verdana"/>
                <a:cs typeface="Verdana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50">
                <a:latin typeface="Tahoma"/>
                <a:cs typeface="Tahoma"/>
              </a:rPr>
              <a:t>1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2189442" y="1386190"/>
            <a:ext cx="440055" cy="3365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 marL="112395">
              <a:lnSpc>
                <a:spcPct val="100000"/>
              </a:lnSpc>
            </a:pP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65" i="1">
                <a:latin typeface="Trebuchet MS"/>
                <a:cs typeface="Trebuchet MS"/>
              </a:rPr>
              <a:t> </a:t>
            </a:r>
            <a:r>
              <a:rPr dirty="0" sz="1000" spc="-50" i="1">
                <a:latin typeface="Verdana"/>
                <a:cs typeface="Verdana"/>
              </a:rPr>
              <a:t>&gt;</a:t>
            </a:r>
            <a:r>
              <a:rPr dirty="0" sz="1000" spc="-75" i="1">
                <a:latin typeface="Verdana"/>
                <a:cs typeface="Verdana"/>
              </a:rPr>
              <a:t> </a:t>
            </a:r>
            <a:r>
              <a:rPr dirty="0" sz="1000" spc="-50">
                <a:latin typeface="Tahoma"/>
                <a:cs typeface="Tahoma"/>
              </a:rPr>
              <a:t>1</a:t>
            </a:r>
            <a:endParaRPr sz="1000">
              <a:latin typeface="Tahoma"/>
              <a:cs typeface="Tahoma"/>
            </a:endParaRPr>
          </a:p>
          <a:p>
            <a:pPr algn="ctr">
              <a:lnSpc>
                <a:spcPct val="100000"/>
              </a:lnSpc>
              <a:spcBef>
                <a:spcPts val="234"/>
              </a:spcBef>
            </a:pPr>
            <a:r>
              <a:rPr dirty="0" baseline="44444" sz="1500" spc="-1514">
                <a:latin typeface="Arial"/>
                <a:cs typeface="Arial"/>
              </a:rPr>
              <a:t></a:t>
            </a:r>
            <a:r>
              <a:rPr dirty="0" baseline="30555" sz="1500" spc="-179">
                <a:latin typeface="Arial"/>
                <a:cs typeface="Arial"/>
              </a:rPr>
              <a:t>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65" i="1">
                <a:latin typeface="Trebuchet MS"/>
                <a:cs typeface="Trebuchet MS"/>
              </a:rPr>
              <a:t> </a:t>
            </a:r>
            <a:r>
              <a:rPr dirty="0" sz="1000" spc="-50" i="1">
                <a:latin typeface="Verdana"/>
                <a:cs typeface="Verdana"/>
              </a:rPr>
              <a:t>&gt;</a:t>
            </a:r>
            <a:r>
              <a:rPr dirty="0" sz="1000" spc="-75" i="1">
                <a:latin typeface="Verdana"/>
                <a:cs typeface="Verdana"/>
              </a:rPr>
              <a:t> </a:t>
            </a:r>
            <a:r>
              <a:rPr dirty="0" sz="1000" spc="-50">
                <a:latin typeface="Tahoma"/>
                <a:cs typeface="Tahoma"/>
              </a:rPr>
              <a:t>2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3153321" y="1420035"/>
            <a:ext cx="25781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114">
                <a:latin typeface="Lucida Sans Unicode"/>
                <a:cs typeface="Lucida Sans Unicode"/>
              </a:rPr>
              <a:t>⇐</a:t>
            </a:r>
            <a:r>
              <a:rPr dirty="0" sz="1000" spc="55">
                <a:latin typeface="Lucida Sans Unicode"/>
                <a:cs typeface="Lucida Sans Unicode"/>
              </a:rPr>
              <a:t>⇒</a:t>
            </a:r>
            <a:endParaRPr sz="1000">
              <a:latin typeface="Lucida Sans Unicode"/>
              <a:cs typeface="Lucida Sans Unicode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3673487" y="1381377"/>
            <a:ext cx="32766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65" i="1">
                <a:latin typeface="Trebuchet MS"/>
                <a:cs typeface="Trebuchet MS"/>
              </a:rPr>
              <a:t> </a:t>
            </a:r>
            <a:r>
              <a:rPr dirty="0" sz="1000" spc="-50" i="1">
                <a:latin typeface="Verdana"/>
                <a:cs typeface="Verdana"/>
              </a:rPr>
              <a:t>&gt;</a:t>
            </a:r>
            <a:r>
              <a:rPr dirty="0" sz="1000" spc="-75" i="1">
                <a:latin typeface="Verdana"/>
                <a:cs typeface="Verdana"/>
              </a:rPr>
              <a:t> </a:t>
            </a:r>
            <a:r>
              <a:rPr dirty="0" sz="1000" spc="-50">
                <a:latin typeface="Tahoma"/>
                <a:cs typeface="Tahoma"/>
              </a:rPr>
              <a:t>2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933310" y="2164943"/>
            <a:ext cx="2783840" cy="0"/>
          </a:xfrm>
          <a:custGeom>
            <a:avLst/>
            <a:gdLst/>
            <a:ahLst/>
            <a:cxnLst/>
            <a:rect l="l" t="t" r="r" b="b"/>
            <a:pathLst>
              <a:path w="2783840" h="0">
                <a:moveTo>
                  <a:pt x="0" y="0"/>
                </a:moveTo>
                <a:lnTo>
                  <a:pt x="278356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1527975" y="2101684"/>
            <a:ext cx="0" cy="189865"/>
          </a:xfrm>
          <a:custGeom>
            <a:avLst/>
            <a:gdLst/>
            <a:ahLst/>
            <a:cxnLst/>
            <a:rect l="l" t="t" r="r" b="b"/>
            <a:pathLst>
              <a:path w="0" h="189864">
                <a:moveTo>
                  <a:pt x="0" y="189788"/>
                </a:moveTo>
                <a:lnTo>
                  <a:pt x="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2540177" y="2101684"/>
            <a:ext cx="0" cy="316865"/>
          </a:xfrm>
          <a:custGeom>
            <a:avLst/>
            <a:gdLst/>
            <a:ahLst/>
            <a:cxnLst/>
            <a:rect l="l" t="t" r="r" b="b"/>
            <a:pathLst>
              <a:path w="0" h="316864">
                <a:moveTo>
                  <a:pt x="0" y="316318"/>
                </a:moveTo>
                <a:lnTo>
                  <a:pt x="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3046285" y="2101684"/>
            <a:ext cx="0" cy="443230"/>
          </a:xfrm>
          <a:custGeom>
            <a:avLst/>
            <a:gdLst/>
            <a:ahLst/>
            <a:cxnLst/>
            <a:rect l="l" t="t" r="r" b="b"/>
            <a:pathLst>
              <a:path w="0" h="443230">
                <a:moveTo>
                  <a:pt x="0" y="442836"/>
                </a:moveTo>
                <a:lnTo>
                  <a:pt x="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1527975" y="2291473"/>
            <a:ext cx="2189480" cy="0"/>
          </a:xfrm>
          <a:custGeom>
            <a:avLst/>
            <a:gdLst/>
            <a:ahLst/>
            <a:cxnLst/>
            <a:rect l="l" t="t" r="r" b="b"/>
            <a:pathLst>
              <a:path w="2189479" h="0">
                <a:moveTo>
                  <a:pt x="0" y="0"/>
                </a:moveTo>
                <a:lnTo>
                  <a:pt x="2188895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2540177" y="2418003"/>
            <a:ext cx="1177290" cy="0"/>
          </a:xfrm>
          <a:custGeom>
            <a:avLst/>
            <a:gdLst/>
            <a:ahLst/>
            <a:cxnLst/>
            <a:rect l="l" t="t" r="r" b="b"/>
            <a:pathLst>
              <a:path w="1177289" h="0">
                <a:moveTo>
                  <a:pt x="0" y="0"/>
                </a:moveTo>
                <a:lnTo>
                  <a:pt x="1176693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3046285" y="2544521"/>
            <a:ext cx="671195" cy="0"/>
          </a:xfrm>
          <a:custGeom>
            <a:avLst/>
            <a:gdLst/>
            <a:ahLst/>
            <a:cxnLst/>
            <a:rect l="l" t="t" r="r" b="b"/>
            <a:pathLst>
              <a:path w="671195" h="0">
                <a:moveTo>
                  <a:pt x="0" y="0"/>
                </a:moveTo>
                <a:lnTo>
                  <a:pt x="670585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/>
          <p:nvPr/>
        </p:nvSpPr>
        <p:spPr>
          <a:xfrm>
            <a:off x="3780129" y="2164943"/>
            <a:ext cx="63500" cy="0"/>
          </a:xfrm>
          <a:custGeom>
            <a:avLst/>
            <a:gdLst/>
            <a:ahLst/>
            <a:cxnLst/>
            <a:rect l="l" t="t" r="r" b="b"/>
            <a:pathLst>
              <a:path w="63500" h="0">
                <a:moveTo>
                  <a:pt x="0" y="0"/>
                </a:moveTo>
                <a:lnTo>
                  <a:pt x="6325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3906659" y="2164943"/>
            <a:ext cx="63500" cy="0"/>
          </a:xfrm>
          <a:custGeom>
            <a:avLst/>
            <a:gdLst/>
            <a:ahLst/>
            <a:cxnLst/>
            <a:rect l="l" t="t" r="r" b="b"/>
            <a:pathLst>
              <a:path w="63500" h="0">
                <a:moveTo>
                  <a:pt x="0" y="0"/>
                </a:moveTo>
                <a:lnTo>
                  <a:pt x="6325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/>
          <p:nvPr/>
        </p:nvSpPr>
        <p:spPr>
          <a:xfrm>
            <a:off x="4033177" y="2164943"/>
            <a:ext cx="63500" cy="0"/>
          </a:xfrm>
          <a:custGeom>
            <a:avLst/>
            <a:gdLst/>
            <a:ahLst/>
            <a:cxnLst/>
            <a:rect l="l" t="t" r="r" b="b"/>
            <a:pathLst>
              <a:path w="63500" h="0">
                <a:moveTo>
                  <a:pt x="0" y="0"/>
                </a:moveTo>
                <a:lnTo>
                  <a:pt x="6325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/>
          <p:nvPr/>
        </p:nvSpPr>
        <p:spPr>
          <a:xfrm>
            <a:off x="553732" y="2164943"/>
            <a:ext cx="63500" cy="0"/>
          </a:xfrm>
          <a:custGeom>
            <a:avLst/>
            <a:gdLst/>
            <a:ahLst/>
            <a:cxnLst/>
            <a:rect l="l" t="t" r="r" b="b"/>
            <a:pathLst>
              <a:path w="63500" h="0">
                <a:moveTo>
                  <a:pt x="0" y="0"/>
                </a:moveTo>
                <a:lnTo>
                  <a:pt x="6325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/>
          <p:nvPr/>
        </p:nvSpPr>
        <p:spPr>
          <a:xfrm>
            <a:off x="680262" y="2164943"/>
            <a:ext cx="63500" cy="0"/>
          </a:xfrm>
          <a:custGeom>
            <a:avLst/>
            <a:gdLst/>
            <a:ahLst/>
            <a:cxnLst/>
            <a:rect l="l" t="t" r="r" b="b"/>
            <a:pathLst>
              <a:path w="63500" h="0">
                <a:moveTo>
                  <a:pt x="0" y="0"/>
                </a:moveTo>
                <a:lnTo>
                  <a:pt x="6325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/>
          <p:nvPr/>
        </p:nvSpPr>
        <p:spPr>
          <a:xfrm>
            <a:off x="806780" y="2164943"/>
            <a:ext cx="63500" cy="0"/>
          </a:xfrm>
          <a:custGeom>
            <a:avLst/>
            <a:gdLst/>
            <a:ahLst/>
            <a:cxnLst/>
            <a:rect l="l" t="t" r="r" b="b"/>
            <a:pathLst>
              <a:path w="63500" h="0">
                <a:moveTo>
                  <a:pt x="0" y="0"/>
                </a:moveTo>
                <a:lnTo>
                  <a:pt x="6325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 txBox="1"/>
          <p:nvPr/>
        </p:nvSpPr>
        <p:spPr>
          <a:xfrm>
            <a:off x="1489976" y="1984358"/>
            <a:ext cx="151765" cy="1409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210" i="1">
                <a:latin typeface="Arial"/>
                <a:cs typeface="Arial"/>
              </a:rPr>
              <a:t>−</a:t>
            </a:r>
            <a:r>
              <a:rPr dirty="0" sz="700" spc="-80">
                <a:latin typeface="Lucida Sans Unicode"/>
                <a:cs typeface="Lucida Sans Unicode"/>
              </a:rPr>
              <a:t>1</a:t>
            </a:r>
            <a:endParaRPr sz="700">
              <a:latin typeface="Lucida Sans Unicode"/>
              <a:cs typeface="Lucida Sans Unicode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2502218" y="1984358"/>
            <a:ext cx="73025" cy="114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-80">
                <a:latin typeface="Lucida Sans Unicode"/>
                <a:cs typeface="Lucida Sans Unicode"/>
              </a:rPr>
              <a:t>1</a:t>
            </a:r>
            <a:endParaRPr sz="700">
              <a:latin typeface="Lucida Sans Unicode"/>
              <a:cs typeface="Lucida Sans Unicode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3008317" y="1984358"/>
            <a:ext cx="73025" cy="114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-80">
                <a:latin typeface="Lucida Sans Unicode"/>
                <a:cs typeface="Lucida Sans Unicode"/>
              </a:rPr>
              <a:t>2</a:t>
            </a:r>
            <a:endParaRPr sz="700">
              <a:latin typeface="Lucida Sans Unicode"/>
              <a:cs typeface="Lucida Sans Unicode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113830" y="2651745"/>
            <a:ext cx="2098675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50">
                <a:latin typeface="Tahoma"/>
                <a:cs typeface="Tahoma"/>
              </a:rPr>
              <a:t>P</a:t>
            </a:r>
            <a:r>
              <a:rPr dirty="0" sz="1000" spc="-55">
                <a:latin typeface="Tahoma"/>
                <a:cs typeface="Tahoma"/>
              </a:rPr>
              <a:t>er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le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75">
                <a:latin typeface="Tahoma"/>
                <a:cs typeface="Tahoma"/>
              </a:rPr>
              <a:t>p</a:t>
            </a:r>
            <a:r>
              <a:rPr dirty="0" sz="1000" spc="-40">
                <a:latin typeface="Tahoma"/>
                <a:cs typeface="Tahoma"/>
              </a:rPr>
              <a:t>ro</a:t>
            </a:r>
            <a:r>
              <a:rPr dirty="0" sz="1000" spc="-75">
                <a:latin typeface="Tahoma"/>
                <a:cs typeface="Tahoma"/>
              </a:rPr>
              <a:t>p</a:t>
            </a:r>
            <a:r>
              <a:rPr dirty="0" sz="1000" spc="-20">
                <a:latin typeface="Tahoma"/>
                <a:cs typeface="Tahoma"/>
              </a:rPr>
              <a:t>rie</a:t>
            </a:r>
            <a:r>
              <a:rPr dirty="0" sz="1000" spc="-30">
                <a:latin typeface="Tahoma"/>
                <a:cs typeface="Tahoma"/>
              </a:rPr>
              <a:t>t</a:t>
            </a:r>
            <a:r>
              <a:rPr dirty="0" sz="1000" spc="-540">
                <a:latin typeface="Tahoma"/>
                <a:cs typeface="Tahoma"/>
              </a:rPr>
              <a:t>`</a:t>
            </a:r>
            <a:r>
              <a:rPr dirty="0" sz="1000" spc="-50">
                <a:latin typeface="Tahoma"/>
                <a:cs typeface="Tahoma"/>
              </a:rPr>
              <a:t>a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dei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log</a:t>
            </a:r>
            <a:r>
              <a:rPr dirty="0" sz="1000" spc="-75">
                <a:latin typeface="Tahoma"/>
                <a:cs typeface="Tahoma"/>
              </a:rPr>
              <a:t>a</a:t>
            </a:r>
            <a:r>
              <a:rPr dirty="0" sz="1000" spc="-10">
                <a:latin typeface="Tahoma"/>
                <a:cs typeface="Tahoma"/>
              </a:rPr>
              <a:t>ritmi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si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80">
                <a:latin typeface="Tahoma"/>
                <a:cs typeface="Tahoma"/>
              </a:rPr>
              <a:t>a</a:t>
            </a:r>
            <a:r>
              <a:rPr dirty="0" sz="1000" spc="-25">
                <a:latin typeface="Tahoma"/>
                <a:cs typeface="Tahoma"/>
              </a:rPr>
              <a:t>rriva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a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1523326" y="2961892"/>
            <a:ext cx="231140" cy="1739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30">
                <a:latin typeface="Tahoma"/>
                <a:cs typeface="Tahoma"/>
              </a:rPr>
              <a:t>lo</a:t>
            </a:r>
            <a:r>
              <a:rPr dirty="0" sz="1000" spc="-30">
                <a:latin typeface="Tahoma"/>
                <a:cs typeface="Tahoma"/>
              </a:rPr>
              <a:t>g</a:t>
            </a:r>
            <a:r>
              <a:rPr dirty="0" baseline="-19841" sz="1050" spc="-120">
                <a:latin typeface="Lucida Sans Unicode"/>
                <a:cs typeface="Lucida Sans Unicode"/>
              </a:rPr>
              <a:t>5</a:t>
            </a:r>
            <a:endParaRPr baseline="-19841" sz="1050">
              <a:latin typeface="Lucida Sans Unicode"/>
              <a:cs typeface="Lucida Sans Unicode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1771484" y="2869671"/>
            <a:ext cx="798195" cy="37020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>
              <a:lnSpc>
                <a:spcPct val="100000"/>
              </a:lnSpc>
            </a:pPr>
            <a:r>
              <a:rPr dirty="0" sz="1000" u="sng">
                <a:latin typeface="Tahoma"/>
                <a:cs typeface="Tahoma"/>
              </a:rPr>
              <a:t>(</a:t>
            </a:r>
            <a:r>
              <a:rPr dirty="0" sz="1000" spc="-45" i="1" u="sng">
                <a:latin typeface="Trebuchet MS"/>
                <a:cs typeface="Trebuchet MS"/>
              </a:rPr>
              <a:t>x</a:t>
            </a:r>
            <a:r>
              <a:rPr dirty="0" sz="1000" spc="50" u="sng">
                <a:latin typeface="Times New Roman"/>
                <a:cs typeface="Times New Roman"/>
              </a:rPr>
              <a:t> </a:t>
            </a:r>
            <a:r>
              <a:rPr dirty="0" sz="1000" spc="40" u="sng">
                <a:latin typeface="Tahoma"/>
                <a:cs typeface="Tahoma"/>
              </a:rPr>
              <a:t>+</a:t>
            </a:r>
            <a:r>
              <a:rPr dirty="0" sz="1000" spc="-35" u="sng">
                <a:latin typeface="Times New Roman"/>
                <a:cs typeface="Times New Roman"/>
              </a:rPr>
              <a:t> </a:t>
            </a:r>
            <a:r>
              <a:rPr dirty="0" sz="1000" spc="-20" u="sng">
                <a:latin typeface="Tahoma"/>
                <a:cs typeface="Tahoma"/>
              </a:rPr>
              <a:t>1)(</a:t>
            </a:r>
            <a:r>
              <a:rPr dirty="0" sz="1000" spc="-45" i="1" u="sng">
                <a:latin typeface="Trebuchet MS"/>
                <a:cs typeface="Trebuchet MS"/>
              </a:rPr>
              <a:t>x</a:t>
            </a:r>
            <a:r>
              <a:rPr dirty="0" sz="1000" spc="50" u="sng">
                <a:latin typeface="Times New Roman"/>
                <a:cs typeface="Times New Roman"/>
              </a:rPr>
              <a:t> </a:t>
            </a:r>
            <a:r>
              <a:rPr dirty="0" sz="1000" spc="-25" u="sng">
                <a:latin typeface="Lucida Sans Unicode"/>
                <a:cs typeface="Lucida Sans Unicode"/>
              </a:rPr>
              <a:t>−</a:t>
            </a:r>
            <a:r>
              <a:rPr dirty="0" sz="1000" spc="-35" u="sng">
                <a:latin typeface="Times New Roman"/>
                <a:cs typeface="Times New Roman"/>
              </a:rPr>
              <a:t> </a:t>
            </a:r>
            <a:r>
              <a:rPr dirty="0" sz="1000" spc="-25" u="sng">
                <a:latin typeface="Tahoma"/>
                <a:cs typeface="Tahoma"/>
              </a:rPr>
              <a:t>1)</a:t>
            </a:r>
            <a:endParaRPr sz="1000">
              <a:latin typeface="Tahoma"/>
              <a:cs typeface="Tahoma"/>
            </a:endParaRPr>
          </a:p>
          <a:p>
            <a:pPr algn="ctr">
              <a:lnSpc>
                <a:spcPct val="100000"/>
              </a:lnSpc>
              <a:spcBef>
                <a:spcPts val="155"/>
              </a:spcBef>
            </a:pP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10" i="1">
                <a:latin typeface="Trebuchet MS"/>
                <a:cs typeface="Trebuchet MS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50">
                <a:latin typeface="Tahoma"/>
                <a:cs typeface="Tahoma"/>
              </a:rPr>
              <a:t>2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2594330" y="2961892"/>
            <a:ext cx="490855" cy="1739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lo</a:t>
            </a:r>
            <a:r>
              <a:rPr dirty="0" sz="1000" spc="-30">
                <a:latin typeface="Tahoma"/>
                <a:cs typeface="Tahoma"/>
              </a:rPr>
              <a:t>g</a:t>
            </a:r>
            <a:r>
              <a:rPr dirty="0" baseline="-19841" sz="1050" spc="-120">
                <a:latin typeface="Lucida Sans Unicode"/>
                <a:cs typeface="Lucida Sans Unicode"/>
              </a:rPr>
              <a:t>5</a:t>
            </a:r>
            <a:r>
              <a:rPr dirty="0" baseline="-19841" sz="1050" spc="-15">
                <a:latin typeface="Lucida Sans Unicode"/>
                <a:cs typeface="Lucida Sans Unicode"/>
              </a:rPr>
              <a:t> </a:t>
            </a:r>
            <a:r>
              <a:rPr dirty="0" sz="1000" spc="-50">
                <a:latin typeface="Tahoma"/>
                <a:cs typeface="Tahoma"/>
              </a:rPr>
              <a:t>8</a:t>
            </a:r>
            <a:r>
              <a:rPr dirty="0" sz="1000" spc="-95" i="1">
                <a:latin typeface="Verdana"/>
                <a:cs typeface="Verdana"/>
              </a:rPr>
              <a:t>.</a:t>
            </a:r>
            <a:endParaRPr sz="1000">
              <a:latin typeface="Verdana"/>
              <a:cs typeface="Verdana"/>
            </a:endParaRPr>
          </a:p>
        </p:txBody>
      </p:sp>
      <p:sp>
        <p:nvSpPr>
          <p:cNvPr id="46" name="object 46"/>
          <p:cNvSpPr/>
          <p:nvPr/>
        </p:nvSpPr>
        <p:spPr>
          <a:xfrm>
            <a:off x="0" y="3364623"/>
            <a:ext cx="1383030" cy="91440"/>
          </a:xfrm>
          <a:custGeom>
            <a:avLst/>
            <a:gdLst/>
            <a:ahLst/>
            <a:cxnLst/>
            <a:rect l="l" t="t" r="r" b="b"/>
            <a:pathLst>
              <a:path w="1383030" h="91439">
                <a:moveTo>
                  <a:pt x="0" y="91376"/>
                </a:moveTo>
                <a:lnTo>
                  <a:pt x="1382420" y="91376"/>
                </a:lnTo>
                <a:lnTo>
                  <a:pt x="1382420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7" name="object 47"/>
          <p:cNvSpPr/>
          <p:nvPr/>
        </p:nvSpPr>
        <p:spPr>
          <a:xfrm>
            <a:off x="1382420" y="3364623"/>
            <a:ext cx="1935480" cy="91440"/>
          </a:xfrm>
          <a:custGeom>
            <a:avLst/>
            <a:gdLst/>
            <a:ahLst/>
            <a:cxnLst/>
            <a:rect l="l" t="t" r="r" b="b"/>
            <a:pathLst>
              <a:path w="1935479" h="91439">
                <a:moveTo>
                  <a:pt x="0" y="91376"/>
                </a:moveTo>
                <a:lnTo>
                  <a:pt x="1935352" y="91376"/>
                </a:lnTo>
                <a:lnTo>
                  <a:pt x="1935352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8" name="object 48"/>
          <p:cNvSpPr/>
          <p:nvPr/>
        </p:nvSpPr>
        <p:spPr>
          <a:xfrm>
            <a:off x="3317760" y="3364623"/>
            <a:ext cx="829944" cy="91440"/>
          </a:xfrm>
          <a:custGeom>
            <a:avLst/>
            <a:gdLst/>
            <a:ahLst/>
            <a:cxnLst/>
            <a:rect l="l" t="t" r="r" b="b"/>
            <a:pathLst>
              <a:path w="829945" h="91439">
                <a:moveTo>
                  <a:pt x="0" y="91376"/>
                </a:moveTo>
                <a:lnTo>
                  <a:pt x="829411" y="91376"/>
                </a:lnTo>
                <a:lnTo>
                  <a:pt x="829411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9" name="object 49"/>
          <p:cNvSpPr/>
          <p:nvPr/>
        </p:nvSpPr>
        <p:spPr>
          <a:xfrm>
            <a:off x="4147172" y="3364623"/>
            <a:ext cx="461009" cy="91440"/>
          </a:xfrm>
          <a:custGeom>
            <a:avLst/>
            <a:gdLst/>
            <a:ahLst/>
            <a:cxnLst/>
            <a:rect l="l" t="t" r="r" b="b"/>
            <a:pathLst>
              <a:path w="461010" h="91439">
                <a:moveTo>
                  <a:pt x="0" y="91376"/>
                </a:moveTo>
                <a:lnTo>
                  <a:pt x="460832" y="91376"/>
                </a:lnTo>
                <a:lnTo>
                  <a:pt x="46083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0" name="object 50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Agnese</a:t>
            </a:r>
            <a:r>
              <a:rPr dirty="0" spc="15"/>
              <a:t> </a:t>
            </a:r>
            <a:r>
              <a:rPr dirty="0" spc="-10"/>
              <a:t>Di</a:t>
            </a:r>
            <a:r>
              <a:rPr dirty="0" spc="15"/>
              <a:t> </a:t>
            </a:r>
            <a:r>
              <a:rPr dirty="0" spc="-30"/>
              <a:t>Castro</a:t>
            </a:r>
          </a:p>
        </p:txBody>
      </p:sp>
      <p:sp>
        <p:nvSpPr>
          <p:cNvPr id="51" name="object 51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0"/>
              <a:t>Es</a:t>
            </a:r>
            <a:r>
              <a:rPr dirty="0" spc="-5"/>
              <a:t>p</a:t>
            </a:r>
            <a:r>
              <a:rPr dirty="0" spc="-40"/>
              <a:t>onenziale</a:t>
            </a:r>
            <a:r>
              <a:rPr dirty="0" spc="15"/>
              <a:t> </a:t>
            </a:r>
            <a:r>
              <a:rPr dirty="0" spc="50"/>
              <a:t>&amp;</a:t>
            </a:r>
            <a:r>
              <a:rPr dirty="0" spc="15"/>
              <a:t> </a:t>
            </a:r>
            <a:r>
              <a:rPr dirty="0" spc="-25"/>
              <a:t>Log</a:t>
            </a:r>
            <a:r>
              <a:rPr dirty="0" spc="-40"/>
              <a:t>a</a:t>
            </a:r>
            <a:r>
              <a:rPr dirty="0" spc="-25"/>
              <a:t>ritmo:</a:t>
            </a:r>
            <a:r>
              <a:rPr dirty="0" spc="75"/>
              <a:t> </a:t>
            </a:r>
            <a:r>
              <a:rPr dirty="0" spc="-35"/>
              <a:t>p</a:t>
            </a:r>
            <a:r>
              <a:rPr dirty="0" spc="-50"/>
              <a:t>a</a:t>
            </a:r>
            <a:r>
              <a:rPr dirty="0" spc="-25"/>
              <a:t>rte</a:t>
            </a:r>
            <a:r>
              <a:rPr dirty="0" spc="15"/>
              <a:t> </a:t>
            </a:r>
            <a:r>
              <a:rPr dirty="0" spc="-55"/>
              <a:t>3</a:t>
            </a:r>
          </a:p>
        </p:txBody>
      </p:sp>
      <p:sp>
        <p:nvSpPr>
          <p:cNvPr id="52" name="object 52"/>
          <p:cNvSpPr txBox="1"/>
          <p:nvPr/>
        </p:nvSpPr>
        <p:spPr>
          <a:xfrm>
            <a:off x="3458971" y="3367563"/>
            <a:ext cx="54737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25">
                <a:solidFill>
                  <a:srgbClr val="7A0000"/>
                </a:solidFill>
                <a:latin typeface="Lucida Sans Unicode"/>
                <a:cs typeface="Lucida Sans Unicode"/>
              </a:rPr>
              <a:t>Unitelma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Sapienza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4280865" y="3367563"/>
            <a:ext cx="19367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5">
                <a:solidFill>
                  <a:srgbClr val="FFFFFF"/>
                </a:solidFill>
                <a:latin typeface="Lucida Sans Unicode"/>
                <a:cs typeface="Lucida Sans Unicode"/>
              </a:rPr>
              <a:t>15/27</a:t>
            </a:r>
            <a:endParaRPr sz="5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49718" y="24034"/>
            <a:ext cx="40449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Esercizi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svolti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113830" y="843836"/>
            <a:ext cx="166116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35">
                <a:latin typeface="Tahoma"/>
                <a:cs typeface="Tahoma"/>
              </a:rPr>
              <a:t>Grazi</a:t>
            </a:r>
            <a:r>
              <a:rPr dirty="0" sz="1000" spc="-35">
                <a:latin typeface="Tahoma"/>
                <a:cs typeface="Tahoma"/>
              </a:rPr>
              <a:t>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">
                <a:latin typeface="Tahoma"/>
                <a:cs typeface="Tahoma"/>
              </a:rPr>
              <a:t>all’iniettivi</a:t>
            </a:r>
            <a:r>
              <a:rPr dirty="0" sz="1000" spc="-15">
                <a:latin typeface="Tahoma"/>
                <a:cs typeface="Tahoma"/>
              </a:rPr>
              <a:t>t</a:t>
            </a:r>
            <a:r>
              <a:rPr dirty="0" sz="1000" spc="-540">
                <a:latin typeface="Tahoma"/>
                <a:cs typeface="Tahoma"/>
              </a:rPr>
              <a:t>`</a:t>
            </a:r>
            <a:r>
              <a:rPr dirty="0" sz="1000" spc="-40">
                <a:latin typeface="Tahoma"/>
                <a:cs typeface="Tahoma"/>
              </a:rPr>
              <a:t>a,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otteni</a:t>
            </a:r>
            <a:r>
              <a:rPr dirty="0" sz="1000" spc="-55">
                <a:latin typeface="Tahoma"/>
                <a:cs typeface="Tahoma"/>
              </a:rPr>
              <a:t>am</a:t>
            </a:r>
            <a:r>
              <a:rPr dirty="0" sz="1000" spc="-50">
                <a:latin typeface="Tahoma"/>
                <a:cs typeface="Tahoma"/>
              </a:rPr>
              <a:t>o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09460" y="1087086"/>
            <a:ext cx="1045210" cy="37020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u="sng">
                <a:latin typeface="Tahoma"/>
                <a:cs typeface="Tahoma"/>
              </a:rPr>
              <a:t>(</a:t>
            </a:r>
            <a:r>
              <a:rPr dirty="0" sz="1000" spc="-45" i="1" u="sng">
                <a:latin typeface="Trebuchet MS"/>
                <a:cs typeface="Trebuchet MS"/>
              </a:rPr>
              <a:t>x</a:t>
            </a:r>
            <a:r>
              <a:rPr dirty="0" sz="1000" spc="50" u="sng">
                <a:latin typeface="Times New Roman"/>
                <a:cs typeface="Times New Roman"/>
              </a:rPr>
              <a:t> </a:t>
            </a:r>
            <a:r>
              <a:rPr dirty="0" sz="1000" spc="40" u="sng">
                <a:latin typeface="Tahoma"/>
                <a:cs typeface="Tahoma"/>
              </a:rPr>
              <a:t>+</a:t>
            </a:r>
            <a:r>
              <a:rPr dirty="0" sz="1000" spc="-35" u="sng">
                <a:latin typeface="Times New Roman"/>
                <a:cs typeface="Times New Roman"/>
              </a:rPr>
              <a:t> </a:t>
            </a:r>
            <a:r>
              <a:rPr dirty="0" sz="1000" spc="-20" u="sng">
                <a:latin typeface="Tahoma"/>
                <a:cs typeface="Tahoma"/>
              </a:rPr>
              <a:t>1)(</a:t>
            </a:r>
            <a:r>
              <a:rPr dirty="0" sz="1000" spc="-45" i="1" u="sng">
                <a:latin typeface="Trebuchet MS"/>
                <a:cs typeface="Trebuchet MS"/>
              </a:rPr>
              <a:t>x</a:t>
            </a:r>
            <a:r>
              <a:rPr dirty="0" sz="1000" spc="50" u="sng">
                <a:latin typeface="Times New Roman"/>
                <a:cs typeface="Times New Roman"/>
              </a:rPr>
              <a:t> </a:t>
            </a:r>
            <a:r>
              <a:rPr dirty="0" sz="1000" spc="-25" u="sng">
                <a:latin typeface="Lucida Sans Unicode"/>
                <a:cs typeface="Lucida Sans Unicode"/>
              </a:rPr>
              <a:t>−</a:t>
            </a:r>
            <a:r>
              <a:rPr dirty="0" sz="1000" spc="-35" u="sng">
                <a:latin typeface="Times New Roman"/>
                <a:cs typeface="Times New Roman"/>
              </a:rPr>
              <a:t> </a:t>
            </a:r>
            <a:r>
              <a:rPr dirty="0" sz="1000" spc="-25" u="sng">
                <a:latin typeface="Tahoma"/>
                <a:cs typeface="Tahoma"/>
              </a:rPr>
              <a:t>1)</a:t>
            </a:r>
            <a:r>
              <a:rPr dirty="0" sz="1000" spc="80">
                <a:latin typeface="Tahoma"/>
                <a:cs typeface="Tahoma"/>
              </a:rPr>
              <a:t> </a:t>
            </a:r>
            <a:r>
              <a:rPr dirty="0" baseline="-36111" sz="1500" spc="60">
                <a:latin typeface="Tahoma"/>
                <a:cs typeface="Tahoma"/>
              </a:rPr>
              <a:t>=</a:t>
            </a:r>
            <a:r>
              <a:rPr dirty="0" baseline="-36111" sz="1500" spc="-60">
                <a:latin typeface="Tahoma"/>
                <a:cs typeface="Tahoma"/>
              </a:rPr>
              <a:t> </a:t>
            </a:r>
            <a:r>
              <a:rPr dirty="0" baseline="-36111" sz="1500" spc="-75">
                <a:latin typeface="Tahoma"/>
                <a:cs typeface="Tahoma"/>
              </a:rPr>
              <a:t>8</a:t>
            </a:r>
            <a:endParaRPr baseline="-36111" sz="1500">
              <a:latin typeface="Tahoma"/>
              <a:cs typeface="Tahoma"/>
            </a:endParaRPr>
          </a:p>
          <a:p>
            <a:pPr marL="254635">
              <a:lnSpc>
                <a:spcPct val="100000"/>
              </a:lnSpc>
              <a:spcBef>
                <a:spcPts val="155"/>
              </a:spcBef>
            </a:pP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10" i="1">
                <a:latin typeface="Trebuchet MS"/>
                <a:cs typeface="Trebuchet MS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50">
                <a:latin typeface="Tahoma"/>
                <a:cs typeface="Tahoma"/>
              </a:rPr>
              <a:t>2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0" y="3364623"/>
            <a:ext cx="1383030" cy="91440"/>
          </a:xfrm>
          <a:custGeom>
            <a:avLst/>
            <a:gdLst/>
            <a:ahLst/>
            <a:cxnLst/>
            <a:rect l="l" t="t" r="r" b="b"/>
            <a:pathLst>
              <a:path w="1383030" h="91439">
                <a:moveTo>
                  <a:pt x="0" y="91376"/>
                </a:moveTo>
                <a:lnTo>
                  <a:pt x="1382420" y="91376"/>
                </a:lnTo>
                <a:lnTo>
                  <a:pt x="1382420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1382420" y="3364623"/>
            <a:ext cx="1935480" cy="91440"/>
          </a:xfrm>
          <a:custGeom>
            <a:avLst/>
            <a:gdLst/>
            <a:ahLst/>
            <a:cxnLst/>
            <a:rect l="l" t="t" r="r" b="b"/>
            <a:pathLst>
              <a:path w="1935479" h="91439">
                <a:moveTo>
                  <a:pt x="0" y="91376"/>
                </a:moveTo>
                <a:lnTo>
                  <a:pt x="1935352" y="91376"/>
                </a:lnTo>
                <a:lnTo>
                  <a:pt x="1935352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3317760" y="3364623"/>
            <a:ext cx="829944" cy="91440"/>
          </a:xfrm>
          <a:custGeom>
            <a:avLst/>
            <a:gdLst/>
            <a:ahLst/>
            <a:cxnLst/>
            <a:rect l="l" t="t" r="r" b="b"/>
            <a:pathLst>
              <a:path w="829945" h="91439">
                <a:moveTo>
                  <a:pt x="0" y="91376"/>
                </a:moveTo>
                <a:lnTo>
                  <a:pt x="829411" y="91376"/>
                </a:lnTo>
                <a:lnTo>
                  <a:pt x="829411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4147172" y="3364623"/>
            <a:ext cx="461009" cy="91440"/>
          </a:xfrm>
          <a:custGeom>
            <a:avLst/>
            <a:gdLst/>
            <a:ahLst/>
            <a:cxnLst/>
            <a:rect l="l" t="t" r="r" b="b"/>
            <a:pathLst>
              <a:path w="461010" h="91439">
                <a:moveTo>
                  <a:pt x="0" y="91376"/>
                </a:moveTo>
                <a:lnTo>
                  <a:pt x="460832" y="91376"/>
                </a:lnTo>
                <a:lnTo>
                  <a:pt x="46083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Agnese</a:t>
            </a:r>
            <a:r>
              <a:rPr dirty="0" spc="15"/>
              <a:t> </a:t>
            </a:r>
            <a:r>
              <a:rPr dirty="0" spc="-10"/>
              <a:t>Di</a:t>
            </a:r>
            <a:r>
              <a:rPr dirty="0" spc="15"/>
              <a:t> </a:t>
            </a:r>
            <a:r>
              <a:rPr dirty="0" spc="-30"/>
              <a:t>Castro</a:t>
            </a:r>
          </a:p>
        </p:txBody>
      </p:sp>
      <p:sp>
        <p:nvSpPr>
          <p:cNvPr id="11" name="object 11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0"/>
              <a:t>Es</a:t>
            </a:r>
            <a:r>
              <a:rPr dirty="0" spc="-5"/>
              <a:t>p</a:t>
            </a:r>
            <a:r>
              <a:rPr dirty="0" spc="-40"/>
              <a:t>onenziale</a:t>
            </a:r>
            <a:r>
              <a:rPr dirty="0" spc="15"/>
              <a:t> </a:t>
            </a:r>
            <a:r>
              <a:rPr dirty="0" spc="50"/>
              <a:t>&amp;</a:t>
            </a:r>
            <a:r>
              <a:rPr dirty="0" spc="15"/>
              <a:t> </a:t>
            </a:r>
            <a:r>
              <a:rPr dirty="0" spc="-25"/>
              <a:t>Log</a:t>
            </a:r>
            <a:r>
              <a:rPr dirty="0" spc="-40"/>
              <a:t>a</a:t>
            </a:r>
            <a:r>
              <a:rPr dirty="0" spc="-25"/>
              <a:t>ritmo:</a:t>
            </a:r>
            <a:r>
              <a:rPr dirty="0" spc="75"/>
              <a:t> </a:t>
            </a:r>
            <a:r>
              <a:rPr dirty="0" spc="-45"/>
              <a:t>p</a:t>
            </a:r>
            <a:r>
              <a:rPr dirty="0" spc="-40"/>
              <a:t>a</a:t>
            </a:r>
            <a:r>
              <a:rPr dirty="0" spc="-25"/>
              <a:t>rte</a:t>
            </a:r>
            <a:r>
              <a:rPr dirty="0" spc="15"/>
              <a:t> </a:t>
            </a:r>
            <a:r>
              <a:rPr dirty="0" spc="-55"/>
              <a:t>3</a:t>
            </a:r>
          </a:p>
        </p:txBody>
      </p:sp>
      <p:sp>
        <p:nvSpPr>
          <p:cNvPr id="12" name="object 12"/>
          <p:cNvSpPr txBox="1"/>
          <p:nvPr/>
        </p:nvSpPr>
        <p:spPr>
          <a:xfrm>
            <a:off x="3458971" y="3367563"/>
            <a:ext cx="54737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25">
                <a:solidFill>
                  <a:srgbClr val="7A0000"/>
                </a:solidFill>
                <a:latin typeface="Lucida Sans Unicode"/>
                <a:cs typeface="Lucida Sans Unicode"/>
              </a:rPr>
              <a:t>Unitelma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Sapienza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4280865" y="3367563"/>
            <a:ext cx="19367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5">
                <a:solidFill>
                  <a:srgbClr val="FFFFFF"/>
                </a:solidFill>
                <a:latin typeface="Lucida Sans Unicode"/>
                <a:cs typeface="Lucida Sans Unicode"/>
              </a:rPr>
              <a:t>16/27</a:t>
            </a:r>
            <a:endParaRPr sz="5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49718" y="24034"/>
            <a:ext cx="40449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Esercizi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svolti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113830" y="843836"/>
            <a:ext cx="166116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35">
                <a:latin typeface="Tahoma"/>
                <a:cs typeface="Tahoma"/>
              </a:rPr>
              <a:t>Grazi</a:t>
            </a:r>
            <a:r>
              <a:rPr dirty="0" sz="1000" spc="-35">
                <a:latin typeface="Tahoma"/>
                <a:cs typeface="Tahoma"/>
              </a:rPr>
              <a:t>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">
                <a:latin typeface="Tahoma"/>
                <a:cs typeface="Tahoma"/>
              </a:rPr>
              <a:t>all’iniettivi</a:t>
            </a:r>
            <a:r>
              <a:rPr dirty="0" sz="1000" spc="-15">
                <a:latin typeface="Tahoma"/>
                <a:cs typeface="Tahoma"/>
              </a:rPr>
              <a:t>t</a:t>
            </a:r>
            <a:r>
              <a:rPr dirty="0" sz="1000" spc="-540">
                <a:latin typeface="Tahoma"/>
                <a:cs typeface="Tahoma"/>
              </a:rPr>
              <a:t>`</a:t>
            </a:r>
            <a:r>
              <a:rPr dirty="0" sz="1000" spc="-40">
                <a:latin typeface="Tahoma"/>
                <a:cs typeface="Tahoma"/>
              </a:rPr>
              <a:t>a,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otteni</a:t>
            </a:r>
            <a:r>
              <a:rPr dirty="0" sz="1000" spc="-55">
                <a:latin typeface="Tahoma"/>
                <a:cs typeface="Tahoma"/>
              </a:rPr>
              <a:t>am</a:t>
            </a:r>
            <a:r>
              <a:rPr dirty="0" sz="1000" spc="-50">
                <a:latin typeface="Tahoma"/>
                <a:cs typeface="Tahoma"/>
              </a:rPr>
              <a:t>o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322160" y="1255560"/>
            <a:ext cx="772795" cy="0"/>
          </a:xfrm>
          <a:custGeom>
            <a:avLst/>
            <a:gdLst/>
            <a:ahLst/>
            <a:cxnLst/>
            <a:rect l="l" t="t" r="r" b="b"/>
            <a:pathLst>
              <a:path w="772794" h="0">
                <a:moveTo>
                  <a:pt x="0" y="0"/>
                </a:moveTo>
                <a:lnTo>
                  <a:pt x="772515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309460" y="1093722"/>
            <a:ext cx="1045210" cy="2381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>
                <a:latin typeface="Tahoma"/>
                <a:cs typeface="Tahoma"/>
              </a:rPr>
              <a:t>(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10" i="1">
                <a:latin typeface="Trebuchet MS"/>
                <a:cs typeface="Trebuchet MS"/>
              </a:rPr>
              <a:t> </a:t>
            </a:r>
            <a:r>
              <a:rPr dirty="0" sz="1000" spc="40">
                <a:latin typeface="Tahoma"/>
                <a:cs typeface="Tahoma"/>
              </a:rPr>
              <a:t>+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1)(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10" i="1">
                <a:latin typeface="Trebuchet MS"/>
                <a:cs typeface="Trebuchet MS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25">
                <a:latin typeface="Tahoma"/>
                <a:cs typeface="Tahoma"/>
              </a:rPr>
              <a:t>1)</a:t>
            </a:r>
            <a:r>
              <a:rPr dirty="0" sz="1000" spc="80">
                <a:latin typeface="Tahoma"/>
                <a:cs typeface="Tahoma"/>
              </a:rPr>
              <a:t> </a:t>
            </a:r>
            <a:r>
              <a:rPr dirty="0" baseline="-36111" sz="1500" spc="60">
                <a:latin typeface="Tahoma"/>
                <a:cs typeface="Tahoma"/>
              </a:rPr>
              <a:t>=</a:t>
            </a:r>
            <a:r>
              <a:rPr dirty="0" baseline="-36111" sz="1500" spc="-60">
                <a:latin typeface="Tahoma"/>
                <a:cs typeface="Tahoma"/>
              </a:rPr>
              <a:t> </a:t>
            </a:r>
            <a:r>
              <a:rPr dirty="0" baseline="-36111" sz="1500" spc="-75">
                <a:latin typeface="Tahoma"/>
                <a:cs typeface="Tahoma"/>
              </a:rPr>
              <a:t>8</a:t>
            </a:r>
            <a:endParaRPr baseline="-36111" sz="1500">
              <a:latin typeface="Tahoma"/>
              <a:cs typeface="Tahom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51789" y="1266111"/>
            <a:ext cx="313690" cy="1911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10" i="1">
                <a:latin typeface="Trebuchet MS"/>
                <a:cs typeface="Trebuchet MS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50">
                <a:latin typeface="Tahoma"/>
                <a:cs typeface="Tahoma"/>
              </a:rPr>
              <a:t>2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490789" y="1155581"/>
            <a:ext cx="1343660" cy="21462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405765" algn="l"/>
              </a:tabLst>
            </a:pPr>
            <a:r>
              <a:rPr dirty="0" sz="1000" spc="-114">
                <a:latin typeface="Lucida Sans Unicode"/>
                <a:cs typeface="Lucida Sans Unicode"/>
              </a:rPr>
              <a:t>⇐</a:t>
            </a:r>
            <a:r>
              <a:rPr dirty="0" sz="1000" spc="55">
                <a:latin typeface="Lucida Sans Unicode"/>
                <a:cs typeface="Lucida Sans Unicode"/>
              </a:rPr>
              <a:t>⇒</a:t>
            </a:r>
            <a:r>
              <a:rPr dirty="0" sz="1000">
                <a:latin typeface="Lucida Sans Unicode"/>
                <a:cs typeface="Lucida Sans Unicode"/>
              </a:rPr>
              <a:t>	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-210" i="1">
                <a:latin typeface="Trebuchet MS"/>
                <a:cs typeface="Trebuchet MS"/>
              </a:rPr>
              <a:t> </a:t>
            </a:r>
            <a:r>
              <a:rPr dirty="0" baseline="31746" sz="1050" spc="-120">
                <a:latin typeface="Lucida Sans Unicode"/>
                <a:cs typeface="Lucida Sans Unicode"/>
              </a:rPr>
              <a:t>2</a:t>
            </a:r>
            <a:r>
              <a:rPr dirty="0" baseline="31746" sz="1050" spc="75">
                <a:latin typeface="Lucida Sans Unicode"/>
                <a:cs typeface="Lucida Sans Unicode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50">
                <a:latin typeface="Tahoma"/>
                <a:cs typeface="Tahoma"/>
              </a:rPr>
              <a:t>1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8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10" i="1">
                <a:latin typeface="Trebuchet MS"/>
                <a:cs typeface="Trebuchet MS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50">
                <a:latin typeface="Tahoma"/>
                <a:cs typeface="Tahoma"/>
              </a:rPr>
              <a:t>16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0" y="3364623"/>
            <a:ext cx="1383030" cy="91440"/>
          </a:xfrm>
          <a:custGeom>
            <a:avLst/>
            <a:gdLst/>
            <a:ahLst/>
            <a:cxnLst/>
            <a:rect l="l" t="t" r="r" b="b"/>
            <a:pathLst>
              <a:path w="1383030" h="91439">
                <a:moveTo>
                  <a:pt x="0" y="91376"/>
                </a:moveTo>
                <a:lnTo>
                  <a:pt x="1382420" y="91376"/>
                </a:lnTo>
                <a:lnTo>
                  <a:pt x="1382420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1382420" y="3364623"/>
            <a:ext cx="1935480" cy="91440"/>
          </a:xfrm>
          <a:custGeom>
            <a:avLst/>
            <a:gdLst/>
            <a:ahLst/>
            <a:cxnLst/>
            <a:rect l="l" t="t" r="r" b="b"/>
            <a:pathLst>
              <a:path w="1935479" h="91439">
                <a:moveTo>
                  <a:pt x="0" y="91376"/>
                </a:moveTo>
                <a:lnTo>
                  <a:pt x="1935352" y="91376"/>
                </a:lnTo>
                <a:lnTo>
                  <a:pt x="1935352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3317760" y="3364623"/>
            <a:ext cx="829944" cy="91440"/>
          </a:xfrm>
          <a:custGeom>
            <a:avLst/>
            <a:gdLst/>
            <a:ahLst/>
            <a:cxnLst/>
            <a:rect l="l" t="t" r="r" b="b"/>
            <a:pathLst>
              <a:path w="829945" h="91439">
                <a:moveTo>
                  <a:pt x="0" y="91376"/>
                </a:moveTo>
                <a:lnTo>
                  <a:pt x="829411" y="91376"/>
                </a:lnTo>
                <a:lnTo>
                  <a:pt x="829411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4147172" y="3364623"/>
            <a:ext cx="461009" cy="91440"/>
          </a:xfrm>
          <a:custGeom>
            <a:avLst/>
            <a:gdLst/>
            <a:ahLst/>
            <a:cxnLst/>
            <a:rect l="l" t="t" r="r" b="b"/>
            <a:pathLst>
              <a:path w="461010" h="91439">
                <a:moveTo>
                  <a:pt x="0" y="91376"/>
                </a:moveTo>
                <a:lnTo>
                  <a:pt x="460832" y="91376"/>
                </a:lnTo>
                <a:lnTo>
                  <a:pt x="46083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Agnese</a:t>
            </a:r>
            <a:r>
              <a:rPr dirty="0" spc="15"/>
              <a:t> </a:t>
            </a:r>
            <a:r>
              <a:rPr dirty="0" spc="-10"/>
              <a:t>Di</a:t>
            </a:r>
            <a:r>
              <a:rPr dirty="0" spc="15"/>
              <a:t> </a:t>
            </a:r>
            <a:r>
              <a:rPr dirty="0" spc="-30"/>
              <a:t>Castro</a:t>
            </a:r>
          </a:p>
        </p:txBody>
      </p:sp>
      <p:sp>
        <p:nvSpPr>
          <p:cNvPr id="14" name="object 14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0"/>
              <a:t>Es</a:t>
            </a:r>
            <a:r>
              <a:rPr dirty="0" spc="-5"/>
              <a:t>p</a:t>
            </a:r>
            <a:r>
              <a:rPr dirty="0" spc="-40"/>
              <a:t>onenziale</a:t>
            </a:r>
            <a:r>
              <a:rPr dirty="0" spc="15"/>
              <a:t> </a:t>
            </a:r>
            <a:r>
              <a:rPr dirty="0" spc="50"/>
              <a:t>&amp;</a:t>
            </a:r>
            <a:r>
              <a:rPr dirty="0" spc="15"/>
              <a:t> </a:t>
            </a:r>
            <a:r>
              <a:rPr dirty="0" spc="-25"/>
              <a:t>Log</a:t>
            </a:r>
            <a:r>
              <a:rPr dirty="0" spc="-40"/>
              <a:t>a</a:t>
            </a:r>
            <a:r>
              <a:rPr dirty="0" spc="-25"/>
              <a:t>ritmo:</a:t>
            </a:r>
            <a:r>
              <a:rPr dirty="0" spc="75"/>
              <a:t> </a:t>
            </a:r>
            <a:r>
              <a:rPr dirty="0" spc="-45"/>
              <a:t>p</a:t>
            </a:r>
            <a:r>
              <a:rPr dirty="0" spc="-40"/>
              <a:t>a</a:t>
            </a:r>
            <a:r>
              <a:rPr dirty="0" spc="-25"/>
              <a:t>rte</a:t>
            </a:r>
            <a:r>
              <a:rPr dirty="0" spc="15"/>
              <a:t> </a:t>
            </a:r>
            <a:r>
              <a:rPr dirty="0" spc="-55"/>
              <a:t>3</a:t>
            </a:r>
          </a:p>
        </p:txBody>
      </p:sp>
      <p:sp>
        <p:nvSpPr>
          <p:cNvPr id="15" name="object 15"/>
          <p:cNvSpPr txBox="1"/>
          <p:nvPr/>
        </p:nvSpPr>
        <p:spPr>
          <a:xfrm>
            <a:off x="3458971" y="3367563"/>
            <a:ext cx="54737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25">
                <a:solidFill>
                  <a:srgbClr val="7A0000"/>
                </a:solidFill>
                <a:latin typeface="Lucida Sans Unicode"/>
                <a:cs typeface="Lucida Sans Unicode"/>
              </a:rPr>
              <a:t>Unitelma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Sapienza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4280865" y="3367563"/>
            <a:ext cx="19367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5">
                <a:solidFill>
                  <a:srgbClr val="FFFFFF"/>
                </a:solidFill>
                <a:latin typeface="Lucida Sans Unicode"/>
                <a:cs typeface="Lucida Sans Unicode"/>
              </a:rPr>
              <a:t>16/27</a:t>
            </a:r>
            <a:endParaRPr sz="5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49718" y="24034"/>
            <a:ext cx="40449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Esercizi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svolti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113830" y="843836"/>
            <a:ext cx="166116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35">
                <a:latin typeface="Tahoma"/>
                <a:cs typeface="Tahoma"/>
              </a:rPr>
              <a:t>Grazi</a:t>
            </a:r>
            <a:r>
              <a:rPr dirty="0" sz="1000" spc="-35">
                <a:latin typeface="Tahoma"/>
                <a:cs typeface="Tahoma"/>
              </a:rPr>
              <a:t>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">
                <a:latin typeface="Tahoma"/>
                <a:cs typeface="Tahoma"/>
              </a:rPr>
              <a:t>all’iniettivi</a:t>
            </a:r>
            <a:r>
              <a:rPr dirty="0" sz="1000" spc="-15">
                <a:latin typeface="Tahoma"/>
                <a:cs typeface="Tahoma"/>
              </a:rPr>
              <a:t>t</a:t>
            </a:r>
            <a:r>
              <a:rPr dirty="0" sz="1000" spc="-540">
                <a:latin typeface="Tahoma"/>
                <a:cs typeface="Tahoma"/>
              </a:rPr>
              <a:t>`</a:t>
            </a:r>
            <a:r>
              <a:rPr dirty="0" sz="1000" spc="-40">
                <a:latin typeface="Tahoma"/>
                <a:cs typeface="Tahoma"/>
              </a:rPr>
              <a:t>a,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otteni</a:t>
            </a:r>
            <a:r>
              <a:rPr dirty="0" sz="1000" spc="-55">
                <a:latin typeface="Tahoma"/>
                <a:cs typeface="Tahoma"/>
              </a:rPr>
              <a:t>am</a:t>
            </a:r>
            <a:r>
              <a:rPr dirty="0" sz="1000" spc="-50">
                <a:latin typeface="Tahoma"/>
                <a:cs typeface="Tahoma"/>
              </a:rPr>
              <a:t>o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322160" y="1255560"/>
            <a:ext cx="772795" cy="0"/>
          </a:xfrm>
          <a:custGeom>
            <a:avLst/>
            <a:gdLst/>
            <a:ahLst/>
            <a:cxnLst/>
            <a:rect l="l" t="t" r="r" b="b"/>
            <a:pathLst>
              <a:path w="772794" h="0">
                <a:moveTo>
                  <a:pt x="0" y="0"/>
                </a:moveTo>
                <a:lnTo>
                  <a:pt x="772515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309460" y="1093722"/>
            <a:ext cx="1045210" cy="2381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>
                <a:latin typeface="Tahoma"/>
                <a:cs typeface="Tahoma"/>
              </a:rPr>
              <a:t>(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10" i="1">
                <a:latin typeface="Trebuchet MS"/>
                <a:cs typeface="Trebuchet MS"/>
              </a:rPr>
              <a:t> </a:t>
            </a:r>
            <a:r>
              <a:rPr dirty="0" sz="1000" spc="40">
                <a:latin typeface="Tahoma"/>
                <a:cs typeface="Tahoma"/>
              </a:rPr>
              <a:t>+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1)(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10" i="1">
                <a:latin typeface="Trebuchet MS"/>
                <a:cs typeface="Trebuchet MS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25">
                <a:latin typeface="Tahoma"/>
                <a:cs typeface="Tahoma"/>
              </a:rPr>
              <a:t>1)</a:t>
            </a:r>
            <a:r>
              <a:rPr dirty="0" sz="1000" spc="80">
                <a:latin typeface="Tahoma"/>
                <a:cs typeface="Tahoma"/>
              </a:rPr>
              <a:t> </a:t>
            </a:r>
            <a:r>
              <a:rPr dirty="0" baseline="-36111" sz="1500" spc="60">
                <a:latin typeface="Tahoma"/>
                <a:cs typeface="Tahoma"/>
              </a:rPr>
              <a:t>=</a:t>
            </a:r>
            <a:r>
              <a:rPr dirty="0" baseline="-36111" sz="1500" spc="-60">
                <a:latin typeface="Tahoma"/>
                <a:cs typeface="Tahoma"/>
              </a:rPr>
              <a:t> </a:t>
            </a:r>
            <a:r>
              <a:rPr dirty="0" baseline="-36111" sz="1500" spc="-75">
                <a:latin typeface="Tahoma"/>
                <a:cs typeface="Tahoma"/>
              </a:rPr>
              <a:t>8</a:t>
            </a:r>
            <a:endParaRPr baseline="-36111" sz="1500">
              <a:latin typeface="Tahoma"/>
              <a:cs typeface="Tahom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51789" y="1266111"/>
            <a:ext cx="313690" cy="1911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10" i="1">
                <a:latin typeface="Trebuchet MS"/>
                <a:cs typeface="Trebuchet MS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50">
                <a:latin typeface="Tahoma"/>
                <a:cs typeface="Tahoma"/>
              </a:rPr>
              <a:t>2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490789" y="1155581"/>
            <a:ext cx="1343660" cy="21462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405765" algn="l"/>
              </a:tabLst>
            </a:pPr>
            <a:r>
              <a:rPr dirty="0" sz="1000" spc="-114">
                <a:latin typeface="Lucida Sans Unicode"/>
                <a:cs typeface="Lucida Sans Unicode"/>
              </a:rPr>
              <a:t>⇐</a:t>
            </a:r>
            <a:r>
              <a:rPr dirty="0" sz="1000" spc="55">
                <a:latin typeface="Lucida Sans Unicode"/>
                <a:cs typeface="Lucida Sans Unicode"/>
              </a:rPr>
              <a:t>⇒</a:t>
            </a:r>
            <a:r>
              <a:rPr dirty="0" sz="1000">
                <a:latin typeface="Lucida Sans Unicode"/>
                <a:cs typeface="Lucida Sans Unicode"/>
              </a:rPr>
              <a:t>	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-210" i="1">
                <a:latin typeface="Trebuchet MS"/>
                <a:cs typeface="Trebuchet MS"/>
              </a:rPr>
              <a:t> </a:t>
            </a:r>
            <a:r>
              <a:rPr dirty="0" baseline="31746" sz="1050" spc="-120">
                <a:latin typeface="Lucida Sans Unicode"/>
                <a:cs typeface="Lucida Sans Unicode"/>
              </a:rPr>
              <a:t>2</a:t>
            </a:r>
            <a:r>
              <a:rPr dirty="0" baseline="31746" sz="1050" spc="75">
                <a:latin typeface="Lucida Sans Unicode"/>
                <a:cs typeface="Lucida Sans Unicode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50">
                <a:latin typeface="Tahoma"/>
                <a:cs typeface="Tahoma"/>
              </a:rPr>
              <a:t>1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8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10" i="1">
                <a:latin typeface="Trebuchet MS"/>
                <a:cs typeface="Trebuchet MS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50">
                <a:latin typeface="Tahoma"/>
                <a:cs typeface="Tahoma"/>
              </a:rPr>
              <a:t>16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970390" y="1155581"/>
            <a:ext cx="1343660" cy="21462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405765" algn="l"/>
              </a:tabLst>
            </a:pPr>
            <a:r>
              <a:rPr dirty="0" sz="1000" spc="-114">
                <a:latin typeface="Lucida Sans Unicode"/>
                <a:cs typeface="Lucida Sans Unicode"/>
              </a:rPr>
              <a:t>⇐</a:t>
            </a:r>
            <a:r>
              <a:rPr dirty="0" sz="1000" spc="55">
                <a:latin typeface="Lucida Sans Unicode"/>
                <a:cs typeface="Lucida Sans Unicode"/>
              </a:rPr>
              <a:t>⇒</a:t>
            </a:r>
            <a:r>
              <a:rPr dirty="0" sz="1000">
                <a:latin typeface="Lucida Sans Unicode"/>
                <a:cs typeface="Lucida Sans Unicode"/>
              </a:rPr>
              <a:t>	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-210" i="1">
                <a:latin typeface="Trebuchet MS"/>
                <a:cs typeface="Trebuchet MS"/>
              </a:rPr>
              <a:t> </a:t>
            </a:r>
            <a:r>
              <a:rPr dirty="0" baseline="31746" sz="1050" spc="-120">
                <a:latin typeface="Lucida Sans Unicode"/>
                <a:cs typeface="Lucida Sans Unicode"/>
              </a:rPr>
              <a:t>2</a:t>
            </a:r>
            <a:r>
              <a:rPr dirty="0" baseline="31746" sz="1050" spc="75">
                <a:latin typeface="Lucida Sans Unicode"/>
                <a:cs typeface="Lucida Sans Unicode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50">
                <a:latin typeface="Tahoma"/>
                <a:cs typeface="Tahoma"/>
              </a:rPr>
              <a:t>8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10" i="1">
                <a:latin typeface="Trebuchet MS"/>
                <a:cs typeface="Trebuchet MS"/>
              </a:rPr>
              <a:t> </a:t>
            </a:r>
            <a:r>
              <a:rPr dirty="0" sz="1000" spc="40">
                <a:latin typeface="Tahoma"/>
                <a:cs typeface="Tahoma"/>
              </a:rPr>
              <a:t>+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15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0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0" y="3364623"/>
            <a:ext cx="1383030" cy="91440"/>
          </a:xfrm>
          <a:custGeom>
            <a:avLst/>
            <a:gdLst/>
            <a:ahLst/>
            <a:cxnLst/>
            <a:rect l="l" t="t" r="r" b="b"/>
            <a:pathLst>
              <a:path w="1383030" h="91439">
                <a:moveTo>
                  <a:pt x="0" y="91376"/>
                </a:moveTo>
                <a:lnTo>
                  <a:pt x="1382420" y="91376"/>
                </a:lnTo>
                <a:lnTo>
                  <a:pt x="1382420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1382420" y="3364623"/>
            <a:ext cx="1935480" cy="91440"/>
          </a:xfrm>
          <a:custGeom>
            <a:avLst/>
            <a:gdLst/>
            <a:ahLst/>
            <a:cxnLst/>
            <a:rect l="l" t="t" r="r" b="b"/>
            <a:pathLst>
              <a:path w="1935479" h="91439">
                <a:moveTo>
                  <a:pt x="0" y="91376"/>
                </a:moveTo>
                <a:lnTo>
                  <a:pt x="1935352" y="91376"/>
                </a:lnTo>
                <a:lnTo>
                  <a:pt x="1935352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3317760" y="3364623"/>
            <a:ext cx="829944" cy="91440"/>
          </a:xfrm>
          <a:custGeom>
            <a:avLst/>
            <a:gdLst/>
            <a:ahLst/>
            <a:cxnLst/>
            <a:rect l="l" t="t" r="r" b="b"/>
            <a:pathLst>
              <a:path w="829945" h="91439">
                <a:moveTo>
                  <a:pt x="0" y="91376"/>
                </a:moveTo>
                <a:lnTo>
                  <a:pt x="829411" y="91376"/>
                </a:lnTo>
                <a:lnTo>
                  <a:pt x="829411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4147172" y="3364623"/>
            <a:ext cx="461009" cy="91440"/>
          </a:xfrm>
          <a:custGeom>
            <a:avLst/>
            <a:gdLst/>
            <a:ahLst/>
            <a:cxnLst/>
            <a:rect l="l" t="t" r="r" b="b"/>
            <a:pathLst>
              <a:path w="461010" h="91439">
                <a:moveTo>
                  <a:pt x="0" y="91376"/>
                </a:moveTo>
                <a:lnTo>
                  <a:pt x="460832" y="91376"/>
                </a:lnTo>
                <a:lnTo>
                  <a:pt x="46083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Agnese</a:t>
            </a:r>
            <a:r>
              <a:rPr dirty="0" spc="15"/>
              <a:t> </a:t>
            </a:r>
            <a:r>
              <a:rPr dirty="0" spc="-10"/>
              <a:t>Di</a:t>
            </a:r>
            <a:r>
              <a:rPr dirty="0" spc="15"/>
              <a:t> </a:t>
            </a:r>
            <a:r>
              <a:rPr dirty="0" spc="-30"/>
              <a:t>Castro</a:t>
            </a:r>
          </a:p>
        </p:txBody>
      </p:sp>
      <p:sp>
        <p:nvSpPr>
          <p:cNvPr id="15" name="object 15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0"/>
              <a:t>Es</a:t>
            </a:r>
            <a:r>
              <a:rPr dirty="0" spc="-5"/>
              <a:t>p</a:t>
            </a:r>
            <a:r>
              <a:rPr dirty="0" spc="-40"/>
              <a:t>onenziale</a:t>
            </a:r>
            <a:r>
              <a:rPr dirty="0" spc="15"/>
              <a:t> </a:t>
            </a:r>
            <a:r>
              <a:rPr dirty="0" spc="50"/>
              <a:t>&amp;</a:t>
            </a:r>
            <a:r>
              <a:rPr dirty="0" spc="15"/>
              <a:t> </a:t>
            </a:r>
            <a:r>
              <a:rPr dirty="0" spc="-25"/>
              <a:t>Log</a:t>
            </a:r>
            <a:r>
              <a:rPr dirty="0" spc="-40"/>
              <a:t>a</a:t>
            </a:r>
            <a:r>
              <a:rPr dirty="0" spc="-25"/>
              <a:t>ritmo:</a:t>
            </a:r>
            <a:r>
              <a:rPr dirty="0" spc="75"/>
              <a:t> </a:t>
            </a:r>
            <a:r>
              <a:rPr dirty="0" spc="-45"/>
              <a:t>p</a:t>
            </a:r>
            <a:r>
              <a:rPr dirty="0" spc="-40"/>
              <a:t>a</a:t>
            </a:r>
            <a:r>
              <a:rPr dirty="0" spc="-25"/>
              <a:t>rte</a:t>
            </a:r>
            <a:r>
              <a:rPr dirty="0" spc="15"/>
              <a:t> </a:t>
            </a:r>
            <a:r>
              <a:rPr dirty="0" spc="-55"/>
              <a:t>3</a:t>
            </a:r>
          </a:p>
        </p:txBody>
      </p:sp>
      <p:sp>
        <p:nvSpPr>
          <p:cNvPr id="16" name="object 16"/>
          <p:cNvSpPr txBox="1"/>
          <p:nvPr/>
        </p:nvSpPr>
        <p:spPr>
          <a:xfrm>
            <a:off x="3458971" y="3367563"/>
            <a:ext cx="54737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25">
                <a:solidFill>
                  <a:srgbClr val="7A0000"/>
                </a:solidFill>
                <a:latin typeface="Lucida Sans Unicode"/>
                <a:cs typeface="Lucida Sans Unicode"/>
              </a:rPr>
              <a:t>Unitelma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Sapienza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4280865" y="3367563"/>
            <a:ext cx="19367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5">
                <a:solidFill>
                  <a:srgbClr val="FFFFFF"/>
                </a:solidFill>
                <a:latin typeface="Lucida Sans Unicode"/>
                <a:cs typeface="Lucida Sans Unicode"/>
              </a:rPr>
              <a:t>16/27</a:t>
            </a:r>
            <a:endParaRPr sz="5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24928" y="24034"/>
            <a:ext cx="65405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Equazioni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50">
                <a:solidFill>
                  <a:srgbClr val="7A0000"/>
                </a:solidFill>
                <a:latin typeface="Lucida Sans Unicode"/>
                <a:cs typeface="Lucida Sans Unicode"/>
              </a:rPr>
              <a:t>es</a:t>
            </a:r>
            <a:r>
              <a:rPr dirty="0" sz="500" spc="-40">
                <a:solidFill>
                  <a:srgbClr val="7A0000"/>
                </a:solidFill>
                <a:latin typeface="Lucida Sans Unicode"/>
                <a:cs typeface="Lucida Sans Unicode"/>
              </a:rPr>
              <a:t>p</a:t>
            </a:r>
            <a:r>
              <a:rPr dirty="0" sz="500" spc="-35">
                <a:solidFill>
                  <a:srgbClr val="7A0000"/>
                </a:solidFill>
                <a:latin typeface="Lucida Sans Unicode"/>
                <a:cs typeface="Lucida Sans Unicode"/>
              </a:rPr>
              <a:t>onenziali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113830" y="609623"/>
            <a:ext cx="478155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5">
                <a:solidFill>
                  <a:srgbClr val="3333B2"/>
                </a:solidFill>
                <a:latin typeface="Tahoma"/>
                <a:cs typeface="Tahoma"/>
              </a:rPr>
              <a:t>T</a:t>
            </a:r>
            <a:r>
              <a:rPr dirty="0" sz="1000" spc="-70">
                <a:solidFill>
                  <a:srgbClr val="3333B2"/>
                </a:solidFill>
                <a:latin typeface="Tahoma"/>
                <a:cs typeface="Tahoma"/>
              </a:rPr>
              <a:t>e</a:t>
            </a:r>
            <a:r>
              <a:rPr dirty="0" sz="1000" spc="-105">
                <a:solidFill>
                  <a:srgbClr val="3333B2"/>
                </a:solidFill>
                <a:latin typeface="Tahoma"/>
                <a:cs typeface="Tahoma"/>
              </a:rPr>
              <a:t>o</a:t>
            </a:r>
            <a:r>
              <a:rPr dirty="0" sz="1000" spc="-55">
                <a:solidFill>
                  <a:srgbClr val="3333B2"/>
                </a:solidFill>
                <a:latin typeface="Tahoma"/>
                <a:cs typeface="Tahoma"/>
              </a:rPr>
              <a:t>rema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75729" y="698130"/>
            <a:ext cx="4456607" cy="10160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0" y="0"/>
            <a:ext cx="4608004" cy="34560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4468835" y="1026642"/>
            <a:ext cx="114301" cy="11430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77330" y="1077443"/>
            <a:ext cx="4304204" cy="635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4532336" y="610366"/>
            <a:ext cx="50800" cy="428976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532336" y="673867"/>
            <a:ext cx="50800" cy="365475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75729" y="780712"/>
            <a:ext cx="4457065" cy="309880"/>
          </a:xfrm>
          <a:custGeom>
            <a:avLst/>
            <a:gdLst/>
            <a:ahLst/>
            <a:cxnLst/>
            <a:rect l="l" t="t" r="r" b="b"/>
            <a:pathLst>
              <a:path w="4457065" h="309880">
                <a:moveTo>
                  <a:pt x="4456606" y="0"/>
                </a:moveTo>
                <a:lnTo>
                  <a:pt x="0" y="0"/>
                </a:lnTo>
                <a:lnTo>
                  <a:pt x="0" y="258630"/>
                </a:lnTo>
                <a:lnTo>
                  <a:pt x="16636" y="296144"/>
                </a:lnTo>
                <a:lnTo>
                  <a:pt x="4405806" y="309430"/>
                </a:lnTo>
                <a:lnTo>
                  <a:pt x="4420049" y="307385"/>
                </a:lnTo>
                <a:lnTo>
                  <a:pt x="4451170" y="281427"/>
                </a:lnTo>
                <a:lnTo>
                  <a:pt x="445660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4532336" y="661167"/>
            <a:ext cx="0" cy="397510"/>
          </a:xfrm>
          <a:custGeom>
            <a:avLst/>
            <a:gdLst/>
            <a:ahLst/>
            <a:cxnLst/>
            <a:rect l="l" t="t" r="r" b="b"/>
            <a:pathLst>
              <a:path w="0" h="397509">
                <a:moveTo>
                  <a:pt x="0" y="397225"/>
                </a:moveTo>
                <a:lnTo>
                  <a:pt x="0" y="0"/>
                </a:lnTo>
              </a:path>
            </a:pathLst>
          </a:custGeom>
          <a:ln w="3175">
            <a:solidFill>
              <a:srgbClr val="7F7F7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4532336" y="648467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AFAFA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4532336" y="635767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CECEC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4532336" y="623067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EFEFE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4532336" y="604016"/>
            <a:ext cx="0" cy="19050"/>
          </a:xfrm>
          <a:custGeom>
            <a:avLst/>
            <a:gdLst/>
            <a:ahLst/>
            <a:cxnLst/>
            <a:rect l="l" t="t" r="r" b="b"/>
            <a:pathLst>
              <a:path w="0" h="19050">
                <a:moveTo>
                  <a:pt x="0" y="19050"/>
                </a:moveTo>
                <a:lnTo>
                  <a:pt x="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 txBox="1"/>
          <p:nvPr/>
        </p:nvSpPr>
        <p:spPr>
          <a:xfrm>
            <a:off x="113830" y="781300"/>
            <a:ext cx="4098925" cy="3086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dirty="0" sz="1000" spc="-20" i="1">
                <a:latin typeface="Trebuchet MS"/>
                <a:cs typeface="Trebuchet MS"/>
              </a:rPr>
              <a:t>Se</a:t>
            </a:r>
            <a:r>
              <a:rPr dirty="0" sz="1000" spc="30" i="1">
                <a:latin typeface="Trebuchet MS"/>
                <a:cs typeface="Trebuchet MS"/>
              </a:rPr>
              <a:t> </a:t>
            </a:r>
            <a:r>
              <a:rPr dirty="0" sz="1000" spc="-50" i="1">
                <a:solidFill>
                  <a:srgbClr val="FF0000"/>
                </a:solidFill>
                <a:latin typeface="Trebuchet MS"/>
                <a:cs typeface="Trebuchet MS"/>
              </a:rPr>
              <a:t>a</a:t>
            </a:r>
            <a:r>
              <a:rPr dirty="0" sz="1000" spc="10" i="1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dirty="0" sz="1000" spc="-505" i="1">
                <a:latin typeface="Trebuchet MS"/>
                <a:cs typeface="Trebuchet MS"/>
              </a:rPr>
              <a:t>`</a:t>
            </a:r>
            <a:r>
              <a:rPr dirty="0" sz="1000" spc="-100" i="1">
                <a:latin typeface="Trebuchet MS"/>
                <a:cs typeface="Trebuchet MS"/>
              </a:rPr>
              <a:t>e</a:t>
            </a:r>
            <a:r>
              <a:rPr dirty="0" sz="1000" spc="30" i="1">
                <a:latin typeface="Trebuchet MS"/>
                <a:cs typeface="Trebuchet MS"/>
              </a:rPr>
              <a:t> </a:t>
            </a:r>
            <a:r>
              <a:rPr dirty="0" sz="1000" spc="-20" i="1">
                <a:solidFill>
                  <a:srgbClr val="FF0000"/>
                </a:solidFill>
                <a:latin typeface="Trebuchet MS"/>
                <a:cs typeface="Trebuchet MS"/>
              </a:rPr>
              <a:t>p</a:t>
            </a:r>
            <a:r>
              <a:rPr dirty="0" sz="1000" spc="-55" i="1">
                <a:solidFill>
                  <a:srgbClr val="FF0000"/>
                </a:solidFill>
                <a:latin typeface="Trebuchet MS"/>
                <a:cs typeface="Trebuchet MS"/>
              </a:rPr>
              <a:t>ositivo</a:t>
            </a:r>
            <a:r>
              <a:rPr dirty="0" sz="1000" spc="30" i="1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dirty="0" sz="1000" spc="-100" i="1">
                <a:latin typeface="Trebuchet MS"/>
                <a:cs typeface="Trebuchet MS"/>
              </a:rPr>
              <a:t>e</a:t>
            </a:r>
            <a:r>
              <a:rPr dirty="0" sz="1000" spc="30" i="1">
                <a:latin typeface="Trebuchet MS"/>
                <a:cs typeface="Trebuchet MS"/>
              </a:rPr>
              <a:t> </a:t>
            </a:r>
            <a:r>
              <a:rPr dirty="0" sz="1000" spc="-60" i="1">
                <a:solidFill>
                  <a:srgbClr val="FF0000"/>
                </a:solidFill>
                <a:latin typeface="Trebuchet MS"/>
                <a:cs typeface="Trebuchet MS"/>
              </a:rPr>
              <a:t>diverso</a:t>
            </a:r>
            <a:r>
              <a:rPr dirty="0" sz="1000" spc="30" i="1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dirty="0" sz="1000" spc="-50" i="1">
                <a:solidFill>
                  <a:srgbClr val="FF0000"/>
                </a:solidFill>
                <a:latin typeface="Trebuchet MS"/>
                <a:cs typeface="Trebuchet MS"/>
              </a:rPr>
              <a:t>da</a:t>
            </a:r>
            <a:r>
              <a:rPr dirty="0" sz="1000" spc="30" i="1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1</a:t>
            </a:r>
            <a:r>
              <a:rPr dirty="0" sz="1000" spc="1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100" i="1">
                <a:latin typeface="Trebuchet MS"/>
                <a:cs typeface="Trebuchet MS"/>
              </a:rPr>
              <a:t>e</a:t>
            </a:r>
            <a:r>
              <a:rPr dirty="0" sz="1000" spc="30" i="1">
                <a:latin typeface="Trebuchet MS"/>
                <a:cs typeface="Trebuchet MS"/>
              </a:rPr>
              <a:t> </a:t>
            </a:r>
            <a:r>
              <a:rPr dirty="0" sz="1000" spc="-45" i="1">
                <a:solidFill>
                  <a:srgbClr val="FF0000"/>
                </a:solidFill>
                <a:latin typeface="Trebuchet MS"/>
                <a:cs typeface="Trebuchet MS"/>
              </a:rPr>
              <a:t>b</a:t>
            </a:r>
            <a:r>
              <a:rPr dirty="0" sz="1000" spc="30" i="1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dirty="0" sz="1000" spc="-505" i="1">
                <a:latin typeface="Trebuchet MS"/>
                <a:cs typeface="Trebuchet MS"/>
              </a:rPr>
              <a:t>`</a:t>
            </a:r>
            <a:r>
              <a:rPr dirty="0" sz="1000" spc="-100" i="1">
                <a:latin typeface="Trebuchet MS"/>
                <a:cs typeface="Trebuchet MS"/>
              </a:rPr>
              <a:t>e</a:t>
            </a:r>
            <a:r>
              <a:rPr dirty="0" sz="1000" spc="30" i="1">
                <a:latin typeface="Trebuchet MS"/>
                <a:cs typeface="Trebuchet MS"/>
              </a:rPr>
              <a:t> </a:t>
            </a:r>
            <a:r>
              <a:rPr dirty="0" sz="1000" spc="-20" i="1">
                <a:solidFill>
                  <a:srgbClr val="FF0000"/>
                </a:solidFill>
                <a:latin typeface="Trebuchet MS"/>
                <a:cs typeface="Trebuchet MS"/>
              </a:rPr>
              <a:t>p</a:t>
            </a:r>
            <a:r>
              <a:rPr dirty="0" sz="1000" spc="-55" i="1">
                <a:solidFill>
                  <a:srgbClr val="FF0000"/>
                </a:solidFill>
                <a:latin typeface="Trebuchet MS"/>
                <a:cs typeface="Trebuchet MS"/>
              </a:rPr>
              <a:t>ositivo</a:t>
            </a:r>
            <a:r>
              <a:rPr dirty="0" sz="1000" spc="-95" i="1">
                <a:latin typeface="Trebuchet MS"/>
                <a:cs typeface="Trebuchet MS"/>
              </a:rPr>
              <a:t>,</a:t>
            </a:r>
            <a:r>
              <a:rPr dirty="0" sz="1000" spc="30" i="1">
                <a:latin typeface="Trebuchet MS"/>
                <a:cs typeface="Trebuchet MS"/>
              </a:rPr>
              <a:t> </a:t>
            </a:r>
            <a:r>
              <a:rPr dirty="0" sz="1000" spc="-65" i="1">
                <a:latin typeface="Trebuchet MS"/>
                <a:cs typeface="Trebuchet MS"/>
              </a:rPr>
              <a:t>l’equazione</a:t>
            </a:r>
            <a:r>
              <a:rPr dirty="0" sz="1000" spc="25" i="1">
                <a:latin typeface="Trebuchet MS"/>
                <a:cs typeface="Trebuchet MS"/>
              </a:rPr>
              <a:t> </a:t>
            </a:r>
            <a:r>
              <a:rPr dirty="0" sz="1000" spc="-55" i="1">
                <a:latin typeface="Trebuchet MS"/>
                <a:cs typeface="Trebuchet MS"/>
              </a:rPr>
              <a:t>es</a:t>
            </a:r>
            <a:r>
              <a:rPr dirty="0" sz="1000" spc="-40" i="1">
                <a:latin typeface="Trebuchet MS"/>
                <a:cs typeface="Trebuchet MS"/>
              </a:rPr>
              <a:t>p</a:t>
            </a:r>
            <a:r>
              <a:rPr dirty="0" sz="1000" spc="-65" i="1">
                <a:latin typeface="Trebuchet MS"/>
                <a:cs typeface="Trebuchet MS"/>
              </a:rPr>
              <a:t>onenziale</a:t>
            </a:r>
            <a:r>
              <a:rPr dirty="0" sz="1000" spc="35" i="1">
                <a:latin typeface="Trebuchet MS"/>
                <a:cs typeface="Trebuchet MS"/>
              </a:rPr>
              <a:t> </a:t>
            </a:r>
            <a:r>
              <a:rPr dirty="0" sz="1000" spc="-40" i="1">
                <a:solidFill>
                  <a:srgbClr val="0000FF"/>
                </a:solidFill>
                <a:latin typeface="Trebuchet MS"/>
                <a:cs typeface="Trebuchet MS"/>
              </a:rPr>
              <a:t>a</a:t>
            </a:r>
            <a:r>
              <a:rPr dirty="0" baseline="27777" sz="1050" spc="-22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r>
              <a:rPr dirty="0" baseline="27777" sz="1050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baseline="27777" sz="1050" spc="-52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35" i="1">
                <a:solidFill>
                  <a:srgbClr val="0000FF"/>
                </a:solidFill>
                <a:latin typeface="Trebuchet MS"/>
                <a:cs typeface="Trebuchet MS"/>
              </a:rPr>
              <a:t>b </a:t>
            </a:r>
            <a:r>
              <a:rPr dirty="0" sz="1000" spc="-65" i="1">
                <a:latin typeface="Trebuchet MS"/>
                <a:cs typeface="Trebuchet MS"/>
              </a:rPr>
              <a:t>ammette</a:t>
            </a:r>
            <a:r>
              <a:rPr dirty="0" sz="1000" spc="25" i="1">
                <a:latin typeface="Trebuchet MS"/>
                <a:cs typeface="Trebuchet MS"/>
              </a:rPr>
              <a:t> </a:t>
            </a:r>
            <a:r>
              <a:rPr dirty="0" sz="1000" spc="-45" i="1">
                <a:solidFill>
                  <a:srgbClr val="FF0000"/>
                </a:solidFill>
                <a:latin typeface="Trebuchet MS"/>
                <a:cs typeface="Trebuchet MS"/>
              </a:rPr>
              <a:t>una</a:t>
            </a:r>
            <a:r>
              <a:rPr dirty="0" sz="1000" spc="30" i="1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dirty="0" sz="1000" spc="-100" i="1">
                <a:solidFill>
                  <a:srgbClr val="FF0000"/>
                </a:solidFill>
                <a:latin typeface="Trebuchet MS"/>
                <a:cs typeface="Trebuchet MS"/>
              </a:rPr>
              <a:t>e</a:t>
            </a:r>
            <a:r>
              <a:rPr dirty="0" sz="1000" spc="30" i="1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dirty="0" sz="1000" spc="-45" i="1">
                <a:solidFill>
                  <a:srgbClr val="FF0000"/>
                </a:solidFill>
                <a:latin typeface="Trebuchet MS"/>
                <a:cs typeface="Trebuchet MS"/>
              </a:rPr>
              <a:t>una</a:t>
            </a:r>
            <a:r>
              <a:rPr dirty="0" sz="1000" spc="30" i="1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dirty="0" sz="1000" spc="-50" i="1">
                <a:solidFill>
                  <a:srgbClr val="FF0000"/>
                </a:solidFill>
                <a:latin typeface="Trebuchet MS"/>
                <a:cs typeface="Trebuchet MS"/>
              </a:rPr>
              <a:t>sola</a:t>
            </a:r>
            <a:r>
              <a:rPr dirty="0" sz="1000" spc="30" i="1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dirty="0" sz="1000" spc="-60" i="1">
                <a:solidFill>
                  <a:srgbClr val="FF0000"/>
                </a:solidFill>
                <a:latin typeface="Trebuchet MS"/>
                <a:cs typeface="Trebuchet MS"/>
              </a:rPr>
              <a:t>soluzione</a:t>
            </a:r>
            <a:r>
              <a:rPr dirty="0" sz="1000" spc="-95" i="1">
                <a:latin typeface="Trebuchet MS"/>
                <a:cs typeface="Trebuchet MS"/>
              </a:rPr>
              <a:t>.</a:t>
            </a:r>
            <a:endParaRPr sz="1000">
              <a:latin typeface="Trebuchet MS"/>
              <a:cs typeface="Trebuchet MS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0" y="3364623"/>
            <a:ext cx="1383030" cy="91440"/>
          </a:xfrm>
          <a:custGeom>
            <a:avLst/>
            <a:gdLst/>
            <a:ahLst/>
            <a:cxnLst/>
            <a:rect l="l" t="t" r="r" b="b"/>
            <a:pathLst>
              <a:path w="1383030" h="91439">
                <a:moveTo>
                  <a:pt x="0" y="91376"/>
                </a:moveTo>
                <a:lnTo>
                  <a:pt x="1382420" y="91376"/>
                </a:lnTo>
                <a:lnTo>
                  <a:pt x="1382420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1382420" y="3364623"/>
            <a:ext cx="1935480" cy="91440"/>
          </a:xfrm>
          <a:custGeom>
            <a:avLst/>
            <a:gdLst/>
            <a:ahLst/>
            <a:cxnLst/>
            <a:rect l="l" t="t" r="r" b="b"/>
            <a:pathLst>
              <a:path w="1935479" h="91439">
                <a:moveTo>
                  <a:pt x="0" y="91376"/>
                </a:moveTo>
                <a:lnTo>
                  <a:pt x="1935352" y="91376"/>
                </a:lnTo>
                <a:lnTo>
                  <a:pt x="193535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3317760" y="3364623"/>
            <a:ext cx="829944" cy="91440"/>
          </a:xfrm>
          <a:custGeom>
            <a:avLst/>
            <a:gdLst/>
            <a:ahLst/>
            <a:cxnLst/>
            <a:rect l="l" t="t" r="r" b="b"/>
            <a:pathLst>
              <a:path w="829945" h="91439">
                <a:moveTo>
                  <a:pt x="0" y="91376"/>
                </a:moveTo>
                <a:lnTo>
                  <a:pt x="829411" y="91376"/>
                </a:lnTo>
                <a:lnTo>
                  <a:pt x="829411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4147172" y="3364623"/>
            <a:ext cx="461009" cy="91440"/>
          </a:xfrm>
          <a:custGeom>
            <a:avLst/>
            <a:gdLst/>
            <a:ahLst/>
            <a:cxnLst/>
            <a:rect l="l" t="t" r="r" b="b"/>
            <a:pathLst>
              <a:path w="461010" h="91439">
                <a:moveTo>
                  <a:pt x="0" y="91376"/>
                </a:moveTo>
                <a:lnTo>
                  <a:pt x="460832" y="91376"/>
                </a:lnTo>
                <a:lnTo>
                  <a:pt x="46083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Agnese</a:t>
            </a:r>
            <a:r>
              <a:rPr dirty="0" spc="15"/>
              <a:t> </a:t>
            </a:r>
            <a:r>
              <a:rPr dirty="0" spc="-10"/>
              <a:t>Di</a:t>
            </a:r>
            <a:r>
              <a:rPr dirty="0" spc="15"/>
              <a:t> </a:t>
            </a:r>
            <a:r>
              <a:rPr dirty="0" spc="-30"/>
              <a:t>Castro</a:t>
            </a:r>
          </a:p>
        </p:txBody>
      </p:sp>
      <p:sp>
        <p:nvSpPr>
          <p:cNvPr id="23" name="object 23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0"/>
              <a:t>Es</a:t>
            </a:r>
            <a:r>
              <a:rPr dirty="0" spc="-5"/>
              <a:t>p</a:t>
            </a:r>
            <a:r>
              <a:rPr dirty="0" spc="-40"/>
              <a:t>onenziale</a:t>
            </a:r>
            <a:r>
              <a:rPr dirty="0" spc="15"/>
              <a:t> </a:t>
            </a:r>
            <a:r>
              <a:rPr dirty="0" spc="50"/>
              <a:t>&amp;</a:t>
            </a:r>
            <a:r>
              <a:rPr dirty="0" spc="15"/>
              <a:t> </a:t>
            </a:r>
            <a:r>
              <a:rPr dirty="0" spc="-25"/>
              <a:t>Log</a:t>
            </a:r>
            <a:r>
              <a:rPr dirty="0" spc="-40"/>
              <a:t>a</a:t>
            </a:r>
            <a:r>
              <a:rPr dirty="0" spc="-25"/>
              <a:t>ritmo:</a:t>
            </a:r>
            <a:r>
              <a:rPr dirty="0" spc="75"/>
              <a:t> </a:t>
            </a:r>
            <a:r>
              <a:rPr dirty="0" spc="-45"/>
              <a:t>p</a:t>
            </a:r>
            <a:r>
              <a:rPr dirty="0" spc="-40"/>
              <a:t>a</a:t>
            </a:r>
            <a:r>
              <a:rPr dirty="0" spc="-25"/>
              <a:t>rte</a:t>
            </a:r>
            <a:r>
              <a:rPr dirty="0" spc="15"/>
              <a:t> </a:t>
            </a:r>
            <a:r>
              <a:rPr dirty="0" spc="-55"/>
              <a:t>3</a:t>
            </a:r>
          </a:p>
        </p:txBody>
      </p:sp>
      <p:sp>
        <p:nvSpPr>
          <p:cNvPr id="24" name="object 24"/>
          <p:cNvSpPr txBox="1"/>
          <p:nvPr/>
        </p:nvSpPr>
        <p:spPr>
          <a:xfrm>
            <a:off x="3458971" y="3367563"/>
            <a:ext cx="54737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25">
                <a:solidFill>
                  <a:srgbClr val="7A0000"/>
                </a:solidFill>
                <a:latin typeface="Lucida Sans Unicode"/>
                <a:cs typeface="Lucida Sans Unicode"/>
              </a:rPr>
              <a:t>Unitelma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Sapienza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4297667" y="3367563"/>
            <a:ext cx="16002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0">
                <a:solidFill>
                  <a:srgbClr val="FFFFFF"/>
                </a:solidFill>
                <a:latin typeface="Lucida Sans Unicode"/>
                <a:cs typeface="Lucida Sans Unicode"/>
              </a:rPr>
              <a:t>3/27</a:t>
            </a:r>
            <a:endParaRPr sz="5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49718" y="24034"/>
            <a:ext cx="40449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Esercizi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svolti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113830" y="843836"/>
            <a:ext cx="166116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35">
                <a:latin typeface="Tahoma"/>
                <a:cs typeface="Tahoma"/>
              </a:rPr>
              <a:t>Grazi</a:t>
            </a:r>
            <a:r>
              <a:rPr dirty="0" sz="1000" spc="-35">
                <a:latin typeface="Tahoma"/>
                <a:cs typeface="Tahoma"/>
              </a:rPr>
              <a:t>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">
                <a:latin typeface="Tahoma"/>
                <a:cs typeface="Tahoma"/>
              </a:rPr>
              <a:t>all’iniettivi</a:t>
            </a:r>
            <a:r>
              <a:rPr dirty="0" sz="1000" spc="-15">
                <a:latin typeface="Tahoma"/>
                <a:cs typeface="Tahoma"/>
              </a:rPr>
              <a:t>t</a:t>
            </a:r>
            <a:r>
              <a:rPr dirty="0" sz="1000" spc="-540">
                <a:latin typeface="Tahoma"/>
                <a:cs typeface="Tahoma"/>
              </a:rPr>
              <a:t>`</a:t>
            </a:r>
            <a:r>
              <a:rPr dirty="0" sz="1000" spc="-40">
                <a:latin typeface="Tahoma"/>
                <a:cs typeface="Tahoma"/>
              </a:rPr>
              <a:t>a,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otteni</a:t>
            </a:r>
            <a:r>
              <a:rPr dirty="0" sz="1000" spc="-55">
                <a:latin typeface="Tahoma"/>
                <a:cs typeface="Tahoma"/>
              </a:rPr>
              <a:t>am</a:t>
            </a:r>
            <a:r>
              <a:rPr dirty="0" sz="1000" spc="-50">
                <a:latin typeface="Tahoma"/>
                <a:cs typeface="Tahoma"/>
              </a:rPr>
              <a:t>o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322160" y="1255560"/>
            <a:ext cx="772795" cy="0"/>
          </a:xfrm>
          <a:custGeom>
            <a:avLst/>
            <a:gdLst/>
            <a:ahLst/>
            <a:cxnLst/>
            <a:rect l="l" t="t" r="r" b="b"/>
            <a:pathLst>
              <a:path w="772794" h="0">
                <a:moveTo>
                  <a:pt x="0" y="0"/>
                </a:moveTo>
                <a:lnTo>
                  <a:pt x="772515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309460" y="1093722"/>
            <a:ext cx="1045210" cy="2381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>
                <a:latin typeface="Tahoma"/>
                <a:cs typeface="Tahoma"/>
              </a:rPr>
              <a:t>(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10" i="1">
                <a:latin typeface="Trebuchet MS"/>
                <a:cs typeface="Trebuchet MS"/>
              </a:rPr>
              <a:t> </a:t>
            </a:r>
            <a:r>
              <a:rPr dirty="0" sz="1000" spc="40">
                <a:latin typeface="Tahoma"/>
                <a:cs typeface="Tahoma"/>
              </a:rPr>
              <a:t>+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1)(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10" i="1">
                <a:latin typeface="Trebuchet MS"/>
                <a:cs typeface="Trebuchet MS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25">
                <a:latin typeface="Tahoma"/>
                <a:cs typeface="Tahoma"/>
              </a:rPr>
              <a:t>1)</a:t>
            </a:r>
            <a:r>
              <a:rPr dirty="0" sz="1000" spc="80">
                <a:latin typeface="Tahoma"/>
                <a:cs typeface="Tahoma"/>
              </a:rPr>
              <a:t> </a:t>
            </a:r>
            <a:r>
              <a:rPr dirty="0" baseline="-36111" sz="1500" spc="60">
                <a:latin typeface="Tahoma"/>
                <a:cs typeface="Tahoma"/>
              </a:rPr>
              <a:t>=</a:t>
            </a:r>
            <a:r>
              <a:rPr dirty="0" baseline="-36111" sz="1500" spc="-60">
                <a:latin typeface="Tahoma"/>
                <a:cs typeface="Tahoma"/>
              </a:rPr>
              <a:t> </a:t>
            </a:r>
            <a:r>
              <a:rPr dirty="0" baseline="-36111" sz="1500" spc="-75">
                <a:latin typeface="Tahoma"/>
                <a:cs typeface="Tahoma"/>
              </a:rPr>
              <a:t>8</a:t>
            </a:r>
            <a:endParaRPr baseline="-36111" sz="1500">
              <a:latin typeface="Tahoma"/>
              <a:cs typeface="Tahom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56006" y="1266111"/>
            <a:ext cx="1075690" cy="3898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 marL="29209">
              <a:lnSpc>
                <a:spcPct val="100000"/>
              </a:lnSpc>
            </a:pP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10" i="1">
                <a:latin typeface="Trebuchet MS"/>
                <a:cs typeface="Trebuchet MS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50">
                <a:latin typeface="Tahoma"/>
                <a:cs typeface="Tahoma"/>
              </a:rPr>
              <a:t>2</a:t>
            </a:r>
            <a:endParaRPr sz="1000">
              <a:latin typeface="Tahoma"/>
              <a:cs typeface="Tahoma"/>
            </a:endParaRPr>
          </a:p>
          <a:p>
            <a:pPr algn="ctr">
              <a:lnSpc>
                <a:spcPct val="100000"/>
              </a:lnSpc>
              <a:spcBef>
                <a:spcPts val="670"/>
              </a:spcBef>
            </a:pPr>
            <a:r>
              <a:rPr dirty="0" sz="1000" spc="-55">
                <a:latin typeface="Tahoma"/>
                <a:cs typeface="Tahoma"/>
              </a:rPr>
              <a:t>che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ha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p</a:t>
            </a:r>
            <a:r>
              <a:rPr dirty="0" sz="1000" spc="-55">
                <a:latin typeface="Tahoma"/>
                <a:cs typeface="Tahoma"/>
              </a:rPr>
              <a:t>er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soluzioni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490789" y="1155581"/>
            <a:ext cx="1343660" cy="21462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405765" algn="l"/>
              </a:tabLst>
            </a:pPr>
            <a:r>
              <a:rPr dirty="0" sz="1000" spc="-114">
                <a:latin typeface="Lucida Sans Unicode"/>
                <a:cs typeface="Lucida Sans Unicode"/>
              </a:rPr>
              <a:t>⇐</a:t>
            </a:r>
            <a:r>
              <a:rPr dirty="0" sz="1000" spc="55">
                <a:latin typeface="Lucida Sans Unicode"/>
                <a:cs typeface="Lucida Sans Unicode"/>
              </a:rPr>
              <a:t>⇒</a:t>
            </a:r>
            <a:r>
              <a:rPr dirty="0" sz="1000">
                <a:latin typeface="Lucida Sans Unicode"/>
                <a:cs typeface="Lucida Sans Unicode"/>
              </a:rPr>
              <a:t>	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-210" i="1">
                <a:latin typeface="Trebuchet MS"/>
                <a:cs typeface="Trebuchet MS"/>
              </a:rPr>
              <a:t> </a:t>
            </a:r>
            <a:r>
              <a:rPr dirty="0" baseline="31746" sz="1050" spc="-120">
                <a:latin typeface="Lucida Sans Unicode"/>
                <a:cs typeface="Lucida Sans Unicode"/>
              </a:rPr>
              <a:t>2</a:t>
            </a:r>
            <a:r>
              <a:rPr dirty="0" baseline="31746" sz="1050" spc="75">
                <a:latin typeface="Lucida Sans Unicode"/>
                <a:cs typeface="Lucida Sans Unicode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50">
                <a:latin typeface="Tahoma"/>
                <a:cs typeface="Tahoma"/>
              </a:rPr>
              <a:t>1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8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10" i="1">
                <a:latin typeface="Trebuchet MS"/>
                <a:cs typeface="Trebuchet MS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50">
                <a:latin typeface="Tahoma"/>
                <a:cs typeface="Tahoma"/>
              </a:rPr>
              <a:t>16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970390" y="1155581"/>
            <a:ext cx="1343660" cy="21462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405765" algn="l"/>
              </a:tabLst>
            </a:pPr>
            <a:r>
              <a:rPr dirty="0" sz="1000" spc="-114">
                <a:latin typeface="Lucida Sans Unicode"/>
                <a:cs typeface="Lucida Sans Unicode"/>
              </a:rPr>
              <a:t>⇐</a:t>
            </a:r>
            <a:r>
              <a:rPr dirty="0" sz="1000" spc="55">
                <a:latin typeface="Lucida Sans Unicode"/>
                <a:cs typeface="Lucida Sans Unicode"/>
              </a:rPr>
              <a:t>⇒</a:t>
            </a:r>
            <a:r>
              <a:rPr dirty="0" sz="1000">
                <a:latin typeface="Lucida Sans Unicode"/>
                <a:cs typeface="Lucida Sans Unicode"/>
              </a:rPr>
              <a:t>	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-210" i="1">
                <a:latin typeface="Trebuchet MS"/>
                <a:cs typeface="Trebuchet MS"/>
              </a:rPr>
              <a:t> </a:t>
            </a:r>
            <a:r>
              <a:rPr dirty="0" baseline="31746" sz="1050" spc="-120">
                <a:latin typeface="Lucida Sans Unicode"/>
                <a:cs typeface="Lucida Sans Unicode"/>
              </a:rPr>
              <a:t>2</a:t>
            </a:r>
            <a:r>
              <a:rPr dirty="0" baseline="31746" sz="1050" spc="75">
                <a:latin typeface="Lucida Sans Unicode"/>
                <a:cs typeface="Lucida Sans Unicode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50">
                <a:latin typeface="Tahoma"/>
                <a:cs typeface="Tahoma"/>
              </a:rPr>
              <a:t>8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10" i="1">
                <a:latin typeface="Trebuchet MS"/>
                <a:cs typeface="Trebuchet MS"/>
              </a:rPr>
              <a:t> </a:t>
            </a:r>
            <a:r>
              <a:rPr dirty="0" sz="1000" spc="40">
                <a:latin typeface="Tahoma"/>
                <a:cs typeface="Tahoma"/>
              </a:rPr>
              <a:t>+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15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0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58711" y="1863291"/>
            <a:ext cx="347980" cy="1619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8333" sz="1500" spc="-67" i="1">
                <a:latin typeface="Trebuchet MS"/>
                <a:cs typeface="Trebuchet MS"/>
              </a:rPr>
              <a:t>x</a:t>
            </a:r>
            <a:r>
              <a:rPr dirty="0" sz="700" spc="-80">
                <a:latin typeface="Lucida Sans Unicode"/>
                <a:cs typeface="Lucida Sans Unicode"/>
              </a:rPr>
              <a:t>1</a:t>
            </a:r>
            <a:r>
              <a:rPr dirty="0" sz="700" spc="10" i="1">
                <a:latin typeface="Lucida Sans"/>
                <a:cs typeface="Lucida Sans"/>
              </a:rPr>
              <a:t>,</a:t>
            </a:r>
            <a:r>
              <a:rPr dirty="0" sz="700" spc="-80">
                <a:latin typeface="Lucida Sans Unicode"/>
                <a:cs typeface="Lucida Sans Unicode"/>
              </a:rPr>
              <a:t>2</a:t>
            </a:r>
            <a:r>
              <a:rPr dirty="0" sz="700" spc="105">
                <a:latin typeface="Lucida Sans Unicode"/>
                <a:cs typeface="Lucida Sans Unicode"/>
              </a:rPr>
              <a:t> </a:t>
            </a:r>
            <a:r>
              <a:rPr dirty="0" baseline="8333" sz="1500" spc="60">
                <a:latin typeface="Tahoma"/>
                <a:cs typeface="Tahoma"/>
              </a:rPr>
              <a:t>=</a:t>
            </a:r>
            <a:endParaRPr baseline="8333" sz="1500">
              <a:latin typeface="Tahoma"/>
              <a:cs typeface="Tahoma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1267460" y="1782940"/>
            <a:ext cx="408305" cy="0"/>
          </a:xfrm>
          <a:custGeom>
            <a:avLst/>
            <a:gdLst/>
            <a:ahLst/>
            <a:cxnLst/>
            <a:rect l="l" t="t" r="r" b="b"/>
            <a:pathLst>
              <a:path w="408305" h="0">
                <a:moveTo>
                  <a:pt x="0" y="0"/>
                </a:moveTo>
                <a:lnTo>
                  <a:pt x="407695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 txBox="1"/>
          <p:nvPr/>
        </p:nvSpPr>
        <p:spPr>
          <a:xfrm>
            <a:off x="931417" y="1716250"/>
            <a:ext cx="756920" cy="2520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0">
                <a:latin typeface="Tahoma"/>
                <a:cs typeface="Tahoma"/>
              </a:rPr>
              <a:t>8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±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baseline="44444" sz="1500" spc="22">
                <a:latin typeface="Lucida Sans Unicode"/>
                <a:cs typeface="Lucida Sans Unicode"/>
              </a:rPr>
              <a:t>√</a:t>
            </a:r>
            <a:r>
              <a:rPr dirty="0" sz="1000" spc="-50">
                <a:latin typeface="Tahoma"/>
                <a:cs typeface="Tahoma"/>
              </a:rPr>
              <a:t>64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50">
                <a:latin typeface="Tahoma"/>
                <a:cs typeface="Tahoma"/>
              </a:rPr>
              <a:t>60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944117" y="1939531"/>
            <a:ext cx="731520" cy="0"/>
          </a:xfrm>
          <a:custGeom>
            <a:avLst/>
            <a:gdLst/>
            <a:ahLst/>
            <a:cxnLst/>
            <a:rect l="l" t="t" r="r" b="b"/>
            <a:pathLst>
              <a:path w="731519" h="0">
                <a:moveTo>
                  <a:pt x="0" y="0"/>
                </a:moveTo>
                <a:lnTo>
                  <a:pt x="731037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 txBox="1"/>
          <p:nvPr/>
        </p:nvSpPr>
        <p:spPr>
          <a:xfrm>
            <a:off x="1265300" y="1950082"/>
            <a:ext cx="8890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0">
                <a:latin typeface="Tahoma"/>
                <a:cs typeface="Tahoma"/>
              </a:rPr>
              <a:t>2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712785" y="1863291"/>
            <a:ext cx="440690" cy="1911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4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±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50">
                <a:latin typeface="Tahoma"/>
                <a:cs typeface="Tahoma"/>
              </a:rPr>
              <a:t>1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2289206" y="1863291"/>
            <a:ext cx="1760220" cy="1911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77825" algn="l"/>
              </a:tabLst>
            </a:pPr>
            <a:r>
              <a:rPr dirty="0" sz="1000" spc="-130">
                <a:latin typeface="Tahoma"/>
                <a:cs typeface="Tahoma"/>
              </a:rPr>
              <a:t>=</a:t>
            </a:r>
            <a:r>
              <a:rPr dirty="0" sz="1000" spc="55">
                <a:latin typeface="Lucida Sans Unicode"/>
                <a:cs typeface="Lucida Sans Unicode"/>
              </a:rPr>
              <a:t>⇒</a:t>
            </a:r>
            <a:r>
              <a:rPr dirty="0" sz="1000">
                <a:latin typeface="Lucida Sans Unicode"/>
                <a:cs typeface="Lucida Sans Unicode"/>
              </a:rPr>
              <a:t>	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baseline="-11904" sz="1050" spc="-120">
                <a:latin typeface="Lucida Sans Unicode"/>
                <a:cs typeface="Lucida Sans Unicode"/>
              </a:rPr>
              <a:t>1</a:t>
            </a:r>
            <a:r>
              <a:rPr dirty="0" baseline="-11904" sz="1050" spc="157">
                <a:latin typeface="Lucida Sans Unicode"/>
                <a:cs typeface="Lucida Sans Unicode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3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50" i="1">
                <a:latin typeface="Verdana"/>
                <a:cs typeface="Verdana"/>
              </a:rPr>
              <a:t>&gt;</a:t>
            </a:r>
            <a:r>
              <a:rPr dirty="0" sz="1000" spc="-75" i="1">
                <a:latin typeface="Verdana"/>
                <a:cs typeface="Verdana"/>
              </a:rPr>
              <a:t> </a:t>
            </a:r>
            <a:r>
              <a:rPr dirty="0" sz="1000" spc="-50">
                <a:latin typeface="Tahoma"/>
                <a:cs typeface="Tahoma"/>
              </a:rPr>
              <a:t>2</a:t>
            </a:r>
            <a:r>
              <a:rPr dirty="0" sz="1000">
                <a:latin typeface="Tahoma"/>
                <a:cs typeface="Tahoma"/>
              </a:rPr>
              <a:t> </a:t>
            </a:r>
            <a:r>
              <a:rPr dirty="0" sz="1000" spc="-130">
                <a:latin typeface="Tahoma"/>
                <a:cs typeface="Tahoma"/>
              </a:rPr>
              <a:t> 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>
                <a:latin typeface="Tahoma"/>
                <a:cs typeface="Tahoma"/>
              </a:rPr>
              <a:t> </a:t>
            </a:r>
            <a:r>
              <a:rPr dirty="0" sz="1000" spc="-130">
                <a:latin typeface="Tahoma"/>
                <a:cs typeface="Tahoma"/>
              </a:rPr>
              <a:t> 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baseline="-11904" sz="1050" spc="-120">
                <a:latin typeface="Lucida Sans Unicode"/>
                <a:cs typeface="Lucida Sans Unicode"/>
              </a:rPr>
              <a:t>2</a:t>
            </a:r>
            <a:r>
              <a:rPr dirty="0" baseline="-11904" sz="1050" spc="157">
                <a:latin typeface="Lucida Sans Unicode"/>
                <a:cs typeface="Lucida Sans Unicode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5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50" i="1">
                <a:latin typeface="Verdana"/>
                <a:cs typeface="Verdana"/>
              </a:rPr>
              <a:t>&gt;</a:t>
            </a:r>
            <a:r>
              <a:rPr dirty="0" sz="1000" spc="-75" i="1">
                <a:latin typeface="Verdana"/>
                <a:cs typeface="Verdana"/>
              </a:rPr>
              <a:t> </a:t>
            </a:r>
            <a:r>
              <a:rPr dirty="0" sz="1000" spc="-50">
                <a:latin typeface="Tahoma"/>
                <a:cs typeface="Tahoma"/>
              </a:rPr>
              <a:t>2</a:t>
            </a:r>
            <a:r>
              <a:rPr dirty="0" sz="1000" spc="-95" i="1">
                <a:latin typeface="Verdana"/>
                <a:cs typeface="Verdana"/>
              </a:rPr>
              <a:t>.</a:t>
            </a:r>
            <a:endParaRPr sz="1000">
              <a:latin typeface="Verdana"/>
              <a:cs typeface="Verdana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0" y="3364623"/>
            <a:ext cx="1383030" cy="91440"/>
          </a:xfrm>
          <a:custGeom>
            <a:avLst/>
            <a:gdLst/>
            <a:ahLst/>
            <a:cxnLst/>
            <a:rect l="l" t="t" r="r" b="b"/>
            <a:pathLst>
              <a:path w="1383030" h="91439">
                <a:moveTo>
                  <a:pt x="0" y="91376"/>
                </a:moveTo>
                <a:lnTo>
                  <a:pt x="1382420" y="91376"/>
                </a:lnTo>
                <a:lnTo>
                  <a:pt x="1382420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1382420" y="3364623"/>
            <a:ext cx="1935480" cy="91440"/>
          </a:xfrm>
          <a:custGeom>
            <a:avLst/>
            <a:gdLst/>
            <a:ahLst/>
            <a:cxnLst/>
            <a:rect l="l" t="t" r="r" b="b"/>
            <a:pathLst>
              <a:path w="1935479" h="91439">
                <a:moveTo>
                  <a:pt x="0" y="91376"/>
                </a:moveTo>
                <a:lnTo>
                  <a:pt x="1935352" y="91376"/>
                </a:lnTo>
                <a:lnTo>
                  <a:pt x="1935352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3317760" y="3364623"/>
            <a:ext cx="829944" cy="91440"/>
          </a:xfrm>
          <a:custGeom>
            <a:avLst/>
            <a:gdLst/>
            <a:ahLst/>
            <a:cxnLst/>
            <a:rect l="l" t="t" r="r" b="b"/>
            <a:pathLst>
              <a:path w="829945" h="91439">
                <a:moveTo>
                  <a:pt x="0" y="91376"/>
                </a:moveTo>
                <a:lnTo>
                  <a:pt x="829411" y="91376"/>
                </a:lnTo>
                <a:lnTo>
                  <a:pt x="829411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4147172" y="3364623"/>
            <a:ext cx="461009" cy="91440"/>
          </a:xfrm>
          <a:custGeom>
            <a:avLst/>
            <a:gdLst/>
            <a:ahLst/>
            <a:cxnLst/>
            <a:rect l="l" t="t" r="r" b="b"/>
            <a:pathLst>
              <a:path w="461010" h="91439">
                <a:moveTo>
                  <a:pt x="0" y="91376"/>
                </a:moveTo>
                <a:lnTo>
                  <a:pt x="460832" y="91376"/>
                </a:lnTo>
                <a:lnTo>
                  <a:pt x="46083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Agnese</a:t>
            </a:r>
            <a:r>
              <a:rPr dirty="0" spc="15"/>
              <a:t> </a:t>
            </a:r>
            <a:r>
              <a:rPr dirty="0" spc="-10"/>
              <a:t>Di</a:t>
            </a:r>
            <a:r>
              <a:rPr dirty="0" spc="15"/>
              <a:t> </a:t>
            </a:r>
            <a:r>
              <a:rPr dirty="0" spc="-30"/>
              <a:t>Castro</a:t>
            </a:r>
          </a:p>
        </p:txBody>
      </p:sp>
      <p:sp>
        <p:nvSpPr>
          <p:cNvPr id="22" name="object 22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0"/>
              <a:t>Es</a:t>
            </a:r>
            <a:r>
              <a:rPr dirty="0" spc="-5"/>
              <a:t>p</a:t>
            </a:r>
            <a:r>
              <a:rPr dirty="0" spc="-40"/>
              <a:t>onenziale</a:t>
            </a:r>
            <a:r>
              <a:rPr dirty="0" spc="15"/>
              <a:t> </a:t>
            </a:r>
            <a:r>
              <a:rPr dirty="0" spc="50"/>
              <a:t>&amp;</a:t>
            </a:r>
            <a:r>
              <a:rPr dirty="0" spc="15"/>
              <a:t> </a:t>
            </a:r>
            <a:r>
              <a:rPr dirty="0" spc="-25"/>
              <a:t>Log</a:t>
            </a:r>
            <a:r>
              <a:rPr dirty="0" spc="-40"/>
              <a:t>a</a:t>
            </a:r>
            <a:r>
              <a:rPr dirty="0" spc="-25"/>
              <a:t>ritmo:</a:t>
            </a:r>
            <a:r>
              <a:rPr dirty="0" spc="75"/>
              <a:t> </a:t>
            </a:r>
            <a:r>
              <a:rPr dirty="0" spc="-45"/>
              <a:t>p</a:t>
            </a:r>
            <a:r>
              <a:rPr dirty="0" spc="-40"/>
              <a:t>a</a:t>
            </a:r>
            <a:r>
              <a:rPr dirty="0" spc="-25"/>
              <a:t>rte</a:t>
            </a:r>
            <a:r>
              <a:rPr dirty="0" spc="15"/>
              <a:t> </a:t>
            </a:r>
            <a:r>
              <a:rPr dirty="0" spc="-55"/>
              <a:t>3</a:t>
            </a:r>
          </a:p>
        </p:txBody>
      </p:sp>
      <p:sp>
        <p:nvSpPr>
          <p:cNvPr id="23" name="object 23"/>
          <p:cNvSpPr txBox="1"/>
          <p:nvPr/>
        </p:nvSpPr>
        <p:spPr>
          <a:xfrm>
            <a:off x="3458971" y="3367563"/>
            <a:ext cx="54737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25">
                <a:solidFill>
                  <a:srgbClr val="7A0000"/>
                </a:solidFill>
                <a:latin typeface="Lucida Sans Unicode"/>
                <a:cs typeface="Lucida Sans Unicode"/>
              </a:rPr>
              <a:t>Unitelma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Sapienza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4280865" y="3367563"/>
            <a:ext cx="19367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5">
                <a:solidFill>
                  <a:srgbClr val="FFFFFF"/>
                </a:solidFill>
                <a:latin typeface="Lucida Sans Unicode"/>
                <a:cs typeface="Lucida Sans Unicode"/>
              </a:rPr>
              <a:t>16/27</a:t>
            </a:r>
            <a:endParaRPr sz="5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49718" y="24034"/>
            <a:ext cx="40449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Esercizi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svolti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113830" y="843836"/>
            <a:ext cx="166116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35">
                <a:latin typeface="Tahoma"/>
                <a:cs typeface="Tahoma"/>
              </a:rPr>
              <a:t>Grazi</a:t>
            </a:r>
            <a:r>
              <a:rPr dirty="0" sz="1000" spc="-35">
                <a:latin typeface="Tahoma"/>
                <a:cs typeface="Tahoma"/>
              </a:rPr>
              <a:t>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">
                <a:latin typeface="Tahoma"/>
                <a:cs typeface="Tahoma"/>
              </a:rPr>
              <a:t>all’iniettivi</a:t>
            </a:r>
            <a:r>
              <a:rPr dirty="0" sz="1000" spc="-15">
                <a:latin typeface="Tahoma"/>
                <a:cs typeface="Tahoma"/>
              </a:rPr>
              <a:t>t</a:t>
            </a:r>
            <a:r>
              <a:rPr dirty="0" sz="1000" spc="-540">
                <a:latin typeface="Tahoma"/>
                <a:cs typeface="Tahoma"/>
              </a:rPr>
              <a:t>`</a:t>
            </a:r>
            <a:r>
              <a:rPr dirty="0" sz="1000" spc="-40">
                <a:latin typeface="Tahoma"/>
                <a:cs typeface="Tahoma"/>
              </a:rPr>
              <a:t>a,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otteni</a:t>
            </a:r>
            <a:r>
              <a:rPr dirty="0" sz="1000" spc="-55">
                <a:latin typeface="Tahoma"/>
                <a:cs typeface="Tahoma"/>
              </a:rPr>
              <a:t>am</a:t>
            </a:r>
            <a:r>
              <a:rPr dirty="0" sz="1000" spc="-50">
                <a:latin typeface="Tahoma"/>
                <a:cs typeface="Tahoma"/>
              </a:rPr>
              <a:t>o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322160" y="1255560"/>
            <a:ext cx="772795" cy="0"/>
          </a:xfrm>
          <a:custGeom>
            <a:avLst/>
            <a:gdLst/>
            <a:ahLst/>
            <a:cxnLst/>
            <a:rect l="l" t="t" r="r" b="b"/>
            <a:pathLst>
              <a:path w="772794" h="0">
                <a:moveTo>
                  <a:pt x="0" y="0"/>
                </a:moveTo>
                <a:lnTo>
                  <a:pt x="772515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309460" y="1093722"/>
            <a:ext cx="1045210" cy="2381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>
                <a:latin typeface="Tahoma"/>
                <a:cs typeface="Tahoma"/>
              </a:rPr>
              <a:t>(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10" i="1">
                <a:latin typeface="Trebuchet MS"/>
                <a:cs typeface="Trebuchet MS"/>
              </a:rPr>
              <a:t> </a:t>
            </a:r>
            <a:r>
              <a:rPr dirty="0" sz="1000" spc="40">
                <a:latin typeface="Tahoma"/>
                <a:cs typeface="Tahoma"/>
              </a:rPr>
              <a:t>+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1)(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10" i="1">
                <a:latin typeface="Trebuchet MS"/>
                <a:cs typeface="Trebuchet MS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25">
                <a:latin typeface="Tahoma"/>
                <a:cs typeface="Tahoma"/>
              </a:rPr>
              <a:t>1)</a:t>
            </a:r>
            <a:r>
              <a:rPr dirty="0" sz="1000" spc="80">
                <a:latin typeface="Tahoma"/>
                <a:cs typeface="Tahoma"/>
              </a:rPr>
              <a:t> </a:t>
            </a:r>
            <a:r>
              <a:rPr dirty="0" baseline="-36111" sz="1500" spc="60">
                <a:latin typeface="Tahoma"/>
                <a:cs typeface="Tahoma"/>
              </a:rPr>
              <a:t>=</a:t>
            </a:r>
            <a:r>
              <a:rPr dirty="0" baseline="-36111" sz="1500" spc="-60">
                <a:latin typeface="Tahoma"/>
                <a:cs typeface="Tahoma"/>
              </a:rPr>
              <a:t> </a:t>
            </a:r>
            <a:r>
              <a:rPr dirty="0" baseline="-36111" sz="1500" spc="-75">
                <a:latin typeface="Tahoma"/>
                <a:cs typeface="Tahoma"/>
              </a:rPr>
              <a:t>8</a:t>
            </a:r>
            <a:endParaRPr baseline="-36111" sz="1500">
              <a:latin typeface="Tahoma"/>
              <a:cs typeface="Tahom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56006" y="1266111"/>
            <a:ext cx="1075690" cy="3898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 marL="29209">
              <a:lnSpc>
                <a:spcPct val="100000"/>
              </a:lnSpc>
            </a:pP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10" i="1">
                <a:latin typeface="Trebuchet MS"/>
                <a:cs typeface="Trebuchet MS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50">
                <a:latin typeface="Tahoma"/>
                <a:cs typeface="Tahoma"/>
              </a:rPr>
              <a:t>2</a:t>
            </a:r>
            <a:endParaRPr sz="1000">
              <a:latin typeface="Tahoma"/>
              <a:cs typeface="Tahoma"/>
            </a:endParaRPr>
          </a:p>
          <a:p>
            <a:pPr algn="ctr">
              <a:lnSpc>
                <a:spcPct val="100000"/>
              </a:lnSpc>
              <a:spcBef>
                <a:spcPts val="670"/>
              </a:spcBef>
            </a:pPr>
            <a:r>
              <a:rPr dirty="0" sz="1000" spc="-55">
                <a:latin typeface="Tahoma"/>
                <a:cs typeface="Tahoma"/>
              </a:rPr>
              <a:t>che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ha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p</a:t>
            </a:r>
            <a:r>
              <a:rPr dirty="0" sz="1000" spc="-55">
                <a:latin typeface="Tahoma"/>
                <a:cs typeface="Tahoma"/>
              </a:rPr>
              <a:t>er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soluzioni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490789" y="1155581"/>
            <a:ext cx="1343660" cy="21462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405765" algn="l"/>
              </a:tabLst>
            </a:pPr>
            <a:r>
              <a:rPr dirty="0" sz="1000" spc="-114">
                <a:latin typeface="Lucida Sans Unicode"/>
                <a:cs typeface="Lucida Sans Unicode"/>
              </a:rPr>
              <a:t>⇐</a:t>
            </a:r>
            <a:r>
              <a:rPr dirty="0" sz="1000" spc="55">
                <a:latin typeface="Lucida Sans Unicode"/>
                <a:cs typeface="Lucida Sans Unicode"/>
              </a:rPr>
              <a:t>⇒</a:t>
            </a:r>
            <a:r>
              <a:rPr dirty="0" sz="1000">
                <a:latin typeface="Lucida Sans Unicode"/>
                <a:cs typeface="Lucida Sans Unicode"/>
              </a:rPr>
              <a:t>	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-210" i="1">
                <a:latin typeface="Trebuchet MS"/>
                <a:cs typeface="Trebuchet MS"/>
              </a:rPr>
              <a:t> </a:t>
            </a:r>
            <a:r>
              <a:rPr dirty="0" baseline="31746" sz="1050" spc="-120">
                <a:latin typeface="Lucida Sans Unicode"/>
                <a:cs typeface="Lucida Sans Unicode"/>
              </a:rPr>
              <a:t>2</a:t>
            </a:r>
            <a:r>
              <a:rPr dirty="0" baseline="31746" sz="1050" spc="75">
                <a:latin typeface="Lucida Sans Unicode"/>
                <a:cs typeface="Lucida Sans Unicode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50">
                <a:latin typeface="Tahoma"/>
                <a:cs typeface="Tahoma"/>
              </a:rPr>
              <a:t>1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8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10" i="1">
                <a:latin typeface="Trebuchet MS"/>
                <a:cs typeface="Trebuchet MS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50">
                <a:latin typeface="Tahoma"/>
                <a:cs typeface="Tahoma"/>
              </a:rPr>
              <a:t>16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970390" y="1155581"/>
            <a:ext cx="1343660" cy="21462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405765" algn="l"/>
              </a:tabLst>
            </a:pPr>
            <a:r>
              <a:rPr dirty="0" sz="1000" spc="-114">
                <a:latin typeface="Lucida Sans Unicode"/>
                <a:cs typeface="Lucida Sans Unicode"/>
              </a:rPr>
              <a:t>⇐</a:t>
            </a:r>
            <a:r>
              <a:rPr dirty="0" sz="1000" spc="55">
                <a:latin typeface="Lucida Sans Unicode"/>
                <a:cs typeface="Lucida Sans Unicode"/>
              </a:rPr>
              <a:t>⇒</a:t>
            </a:r>
            <a:r>
              <a:rPr dirty="0" sz="1000">
                <a:latin typeface="Lucida Sans Unicode"/>
                <a:cs typeface="Lucida Sans Unicode"/>
              </a:rPr>
              <a:t>	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-210" i="1">
                <a:latin typeface="Trebuchet MS"/>
                <a:cs typeface="Trebuchet MS"/>
              </a:rPr>
              <a:t> </a:t>
            </a:r>
            <a:r>
              <a:rPr dirty="0" baseline="31746" sz="1050" spc="-120">
                <a:latin typeface="Lucida Sans Unicode"/>
                <a:cs typeface="Lucida Sans Unicode"/>
              </a:rPr>
              <a:t>2</a:t>
            </a:r>
            <a:r>
              <a:rPr dirty="0" baseline="31746" sz="1050" spc="75">
                <a:latin typeface="Lucida Sans Unicode"/>
                <a:cs typeface="Lucida Sans Unicode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50">
                <a:latin typeface="Tahoma"/>
                <a:cs typeface="Tahoma"/>
              </a:rPr>
              <a:t>8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10" i="1">
                <a:latin typeface="Trebuchet MS"/>
                <a:cs typeface="Trebuchet MS"/>
              </a:rPr>
              <a:t> </a:t>
            </a:r>
            <a:r>
              <a:rPr dirty="0" sz="1000" spc="40">
                <a:latin typeface="Tahoma"/>
                <a:cs typeface="Tahoma"/>
              </a:rPr>
              <a:t>+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15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0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58711" y="1863291"/>
            <a:ext cx="347980" cy="1619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8333" sz="1500" spc="-67" i="1">
                <a:latin typeface="Trebuchet MS"/>
                <a:cs typeface="Trebuchet MS"/>
              </a:rPr>
              <a:t>x</a:t>
            </a:r>
            <a:r>
              <a:rPr dirty="0" sz="700" spc="-80">
                <a:latin typeface="Lucida Sans Unicode"/>
                <a:cs typeface="Lucida Sans Unicode"/>
              </a:rPr>
              <a:t>1</a:t>
            </a:r>
            <a:r>
              <a:rPr dirty="0" sz="700" spc="10" i="1">
                <a:latin typeface="Lucida Sans"/>
                <a:cs typeface="Lucida Sans"/>
              </a:rPr>
              <a:t>,</a:t>
            </a:r>
            <a:r>
              <a:rPr dirty="0" sz="700" spc="-80">
                <a:latin typeface="Lucida Sans Unicode"/>
                <a:cs typeface="Lucida Sans Unicode"/>
              </a:rPr>
              <a:t>2</a:t>
            </a:r>
            <a:r>
              <a:rPr dirty="0" sz="700" spc="105">
                <a:latin typeface="Lucida Sans Unicode"/>
                <a:cs typeface="Lucida Sans Unicode"/>
              </a:rPr>
              <a:t> </a:t>
            </a:r>
            <a:r>
              <a:rPr dirty="0" baseline="8333" sz="1500" spc="60">
                <a:latin typeface="Tahoma"/>
                <a:cs typeface="Tahoma"/>
              </a:rPr>
              <a:t>=</a:t>
            </a:r>
            <a:endParaRPr baseline="8333" sz="1500">
              <a:latin typeface="Tahoma"/>
              <a:cs typeface="Tahoma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1267460" y="1782940"/>
            <a:ext cx="408305" cy="0"/>
          </a:xfrm>
          <a:custGeom>
            <a:avLst/>
            <a:gdLst/>
            <a:ahLst/>
            <a:cxnLst/>
            <a:rect l="l" t="t" r="r" b="b"/>
            <a:pathLst>
              <a:path w="408305" h="0">
                <a:moveTo>
                  <a:pt x="0" y="0"/>
                </a:moveTo>
                <a:lnTo>
                  <a:pt x="407695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 txBox="1"/>
          <p:nvPr/>
        </p:nvSpPr>
        <p:spPr>
          <a:xfrm>
            <a:off x="931417" y="1716250"/>
            <a:ext cx="756920" cy="2520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0">
                <a:latin typeface="Tahoma"/>
                <a:cs typeface="Tahoma"/>
              </a:rPr>
              <a:t>8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±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baseline="44444" sz="1500" spc="22">
                <a:latin typeface="Lucida Sans Unicode"/>
                <a:cs typeface="Lucida Sans Unicode"/>
              </a:rPr>
              <a:t>√</a:t>
            </a:r>
            <a:r>
              <a:rPr dirty="0" sz="1000" spc="-50">
                <a:latin typeface="Tahoma"/>
                <a:cs typeface="Tahoma"/>
              </a:rPr>
              <a:t>64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50">
                <a:latin typeface="Tahoma"/>
                <a:cs typeface="Tahoma"/>
              </a:rPr>
              <a:t>60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944117" y="1939531"/>
            <a:ext cx="731520" cy="0"/>
          </a:xfrm>
          <a:custGeom>
            <a:avLst/>
            <a:gdLst/>
            <a:ahLst/>
            <a:cxnLst/>
            <a:rect l="l" t="t" r="r" b="b"/>
            <a:pathLst>
              <a:path w="731519" h="0">
                <a:moveTo>
                  <a:pt x="0" y="0"/>
                </a:moveTo>
                <a:lnTo>
                  <a:pt x="731037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 txBox="1"/>
          <p:nvPr/>
        </p:nvSpPr>
        <p:spPr>
          <a:xfrm>
            <a:off x="1265300" y="1950082"/>
            <a:ext cx="8890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0">
                <a:latin typeface="Tahoma"/>
                <a:cs typeface="Tahoma"/>
              </a:rPr>
              <a:t>2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712785" y="1863291"/>
            <a:ext cx="440690" cy="1911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4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±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50">
                <a:latin typeface="Tahoma"/>
                <a:cs typeface="Tahoma"/>
              </a:rPr>
              <a:t>1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2289206" y="1863291"/>
            <a:ext cx="1760220" cy="1911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77825" algn="l"/>
              </a:tabLst>
            </a:pPr>
            <a:r>
              <a:rPr dirty="0" sz="1000" spc="-130">
                <a:latin typeface="Tahoma"/>
                <a:cs typeface="Tahoma"/>
              </a:rPr>
              <a:t>=</a:t>
            </a:r>
            <a:r>
              <a:rPr dirty="0" sz="1000" spc="55">
                <a:latin typeface="Lucida Sans Unicode"/>
                <a:cs typeface="Lucida Sans Unicode"/>
              </a:rPr>
              <a:t>⇒</a:t>
            </a:r>
            <a:r>
              <a:rPr dirty="0" sz="1000">
                <a:latin typeface="Lucida Sans Unicode"/>
                <a:cs typeface="Lucida Sans Unicode"/>
              </a:rPr>
              <a:t>	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baseline="-11904" sz="1050" spc="-120">
                <a:latin typeface="Lucida Sans Unicode"/>
                <a:cs typeface="Lucida Sans Unicode"/>
              </a:rPr>
              <a:t>1</a:t>
            </a:r>
            <a:r>
              <a:rPr dirty="0" baseline="-11904" sz="1050" spc="157">
                <a:latin typeface="Lucida Sans Unicode"/>
                <a:cs typeface="Lucida Sans Unicode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3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50" i="1">
                <a:latin typeface="Verdana"/>
                <a:cs typeface="Verdana"/>
              </a:rPr>
              <a:t>&gt;</a:t>
            </a:r>
            <a:r>
              <a:rPr dirty="0" sz="1000" spc="-75" i="1">
                <a:latin typeface="Verdana"/>
                <a:cs typeface="Verdana"/>
              </a:rPr>
              <a:t> </a:t>
            </a:r>
            <a:r>
              <a:rPr dirty="0" sz="1000" spc="-50">
                <a:latin typeface="Tahoma"/>
                <a:cs typeface="Tahoma"/>
              </a:rPr>
              <a:t>2</a:t>
            </a:r>
            <a:r>
              <a:rPr dirty="0" sz="1000">
                <a:latin typeface="Tahoma"/>
                <a:cs typeface="Tahoma"/>
              </a:rPr>
              <a:t> </a:t>
            </a:r>
            <a:r>
              <a:rPr dirty="0" sz="1000" spc="-130">
                <a:latin typeface="Tahoma"/>
                <a:cs typeface="Tahoma"/>
              </a:rPr>
              <a:t> 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>
                <a:latin typeface="Tahoma"/>
                <a:cs typeface="Tahoma"/>
              </a:rPr>
              <a:t> </a:t>
            </a:r>
            <a:r>
              <a:rPr dirty="0" sz="1000" spc="-130">
                <a:latin typeface="Tahoma"/>
                <a:cs typeface="Tahoma"/>
              </a:rPr>
              <a:t> 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baseline="-11904" sz="1050" spc="-120">
                <a:latin typeface="Lucida Sans Unicode"/>
                <a:cs typeface="Lucida Sans Unicode"/>
              </a:rPr>
              <a:t>2</a:t>
            </a:r>
            <a:r>
              <a:rPr dirty="0" baseline="-11904" sz="1050" spc="157">
                <a:latin typeface="Lucida Sans Unicode"/>
                <a:cs typeface="Lucida Sans Unicode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5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50" i="1">
                <a:latin typeface="Verdana"/>
                <a:cs typeface="Verdana"/>
              </a:rPr>
              <a:t>&gt;</a:t>
            </a:r>
            <a:r>
              <a:rPr dirty="0" sz="1000" spc="-75" i="1">
                <a:latin typeface="Verdana"/>
                <a:cs typeface="Verdana"/>
              </a:rPr>
              <a:t> </a:t>
            </a:r>
            <a:r>
              <a:rPr dirty="0" sz="1000" spc="-50">
                <a:latin typeface="Tahoma"/>
                <a:cs typeface="Tahoma"/>
              </a:rPr>
              <a:t>2</a:t>
            </a:r>
            <a:r>
              <a:rPr dirty="0" sz="1000" spc="-95" i="1">
                <a:latin typeface="Verdana"/>
                <a:cs typeface="Verdana"/>
              </a:rPr>
              <a:t>.</a:t>
            </a:r>
            <a:endParaRPr sz="1000">
              <a:latin typeface="Verdana"/>
              <a:cs typeface="Verdana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113830" y="2177120"/>
            <a:ext cx="1686560" cy="1619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30">
                <a:latin typeface="Tahoma"/>
                <a:cs typeface="Tahoma"/>
              </a:rPr>
              <a:t>Due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soluzioni:</a:t>
            </a:r>
            <a:r>
              <a:rPr dirty="0" sz="1000" spc="130">
                <a:latin typeface="Tahoma"/>
                <a:cs typeface="Tahoma"/>
              </a:rPr>
              <a:t> </a:t>
            </a:r>
            <a:r>
              <a:rPr dirty="0" sz="1000" spc="-45" i="1">
                <a:solidFill>
                  <a:srgbClr val="FF0000"/>
                </a:solidFill>
                <a:latin typeface="Trebuchet MS"/>
                <a:cs typeface="Trebuchet MS"/>
              </a:rPr>
              <a:t>x</a:t>
            </a:r>
            <a:r>
              <a:rPr dirty="0" baseline="-11904" sz="1050" spc="-120">
                <a:solidFill>
                  <a:srgbClr val="FF0000"/>
                </a:solidFill>
                <a:latin typeface="Lucida Sans Unicode"/>
                <a:cs typeface="Lucida Sans Unicode"/>
              </a:rPr>
              <a:t>1</a:t>
            </a:r>
            <a:r>
              <a:rPr dirty="0" baseline="-11904" sz="1050" spc="157">
                <a:solidFill>
                  <a:srgbClr val="FF0000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40">
                <a:solidFill>
                  <a:srgbClr val="FF0000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3</a:t>
            </a:r>
            <a:r>
              <a:rPr dirty="0" sz="1000" spc="1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 i="1">
                <a:solidFill>
                  <a:srgbClr val="FF0000"/>
                </a:solidFill>
                <a:latin typeface="Trebuchet MS"/>
                <a:cs typeface="Trebuchet MS"/>
              </a:rPr>
              <a:t>x</a:t>
            </a:r>
            <a:r>
              <a:rPr dirty="0" baseline="-11904" sz="1050" spc="-120">
                <a:solidFill>
                  <a:srgbClr val="FF0000"/>
                </a:solidFill>
                <a:latin typeface="Lucida Sans Unicode"/>
                <a:cs typeface="Lucida Sans Unicode"/>
              </a:rPr>
              <a:t>2</a:t>
            </a:r>
            <a:r>
              <a:rPr dirty="0" baseline="-11904" sz="1050" spc="157">
                <a:solidFill>
                  <a:srgbClr val="FF0000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40">
                <a:solidFill>
                  <a:srgbClr val="FF0000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5</a:t>
            </a:r>
            <a:r>
              <a:rPr dirty="0" sz="1000" spc="-30">
                <a:latin typeface="Tahoma"/>
                <a:cs typeface="Tahoma"/>
              </a:rPr>
              <a:t>.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0" y="3364623"/>
            <a:ext cx="1383030" cy="91440"/>
          </a:xfrm>
          <a:custGeom>
            <a:avLst/>
            <a:gdLst/>
            <a:ahLst/>
            <a:cxnLst/>
            <a:rect l="l" t="t" r="r" b="b"/>
            <a:pathLst>
              <a:path w="1383030" h="91439">
                <a:moveTo>
                  <a:pt x="0" y="91376"/>
                </a:moveTo>
                <a:lnTo>
                  <a:pt x="1382420" y="91376"/>
                </a:lnTo>
                <a:lnTo>
                  <a:pt x="1382420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1382420" y="3364623"/>
            <a:ext cx="1935480" cy="91440"/>
          </a:xfrm>
          <a:custGeom>
            <a:avLst/>
            <a:gdLst/>
            <a:ahLst/>
            <a:cxnLst/>
            <a:rect l="l" t="t" r="r" b="b"/>
            <a:pathLst>
              <a:path w="1935479" h="91439">
                <a:moveTo>
                  <a:pt x="0" y="91376"/>
                </a:moveTo>
                <a:lnTo>
                  <a:pt x="1935352" y="91376"/>
                </a:lnTo>
                <a:lnTo>
                  <a:pt x="1935352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3317760" y="3364623"/>
            <a:ext cx="829944" cy="91440"/>
          </a:xfrm>
          <a:custGeom>
            <a:avLst/>
            <a:gdLst/>
            <a:ahLst/>
            <a:cxnLst/>
            <a:rect l="l" t="t" r="r" b="b"/>
            <a:pathLst>
              <a:path w="829945" h="91439">
                <a:moveTo>
                  <a:pt x="0" y="91376"/>
                </a:moveTo>
                <a:lnTo>
                  <a:pt x="829411" y="91376"/>
                </a:lnTo>
                <a:lnTo>
                  <a:pt x="829411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4147172" y="3364623"/>
            <a:ext cx="461009" cy="91440"/>
          </a:xfrm>
          <a:custGeom>
            <a:avLst/>
            <a:gdLst/>
            <a:ahLst/>
            <a:cxnLst/>
            <a:rect l="l" t="t" r="r" b="b"/>
            <a:pathLst>
              <a:path w="461010" h="91439">
                <a:moveTo>
                  <a:pt x="0" y="91376"/>
                </a:moveTo>
                <a:lnTo>
                  <a:pt x="460832" y="91376"/>
                </a:lnTo>
                <a:lnTo>
                  <a:pt x="46083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Agnese</a:t>
            </a:r>
            <a:r>
              <a:rPr dirty="0" spc="15"/>
              <a:t> </a:t>
            </a:r>
            <a:r>
              <a:rPr dirty="0" spc="-10"/>
              <a:t>Di</a:t>
            </a:r>
            <a:r>
              <a:rPr dirty="0" spc="15"/>
              <a:t> </a:t>
            </a:r>
            <a:r>
              <a:rPr dirty="0" spc="-30"/>
              <a:t>Castro</a:t>
            </a:r>
          </a:p>
        </p:txBody>
      </p:sp>
      <p:sp>
        <p:nvSpPr>
          <p:cNvPr id="23" name="object 23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0"/>
              <a:t>Es</a:t>
            </a:r>
            <a:r>
              <a:rPr dirty="0" spc="-5"/>
              <a:t>p</a:t>
            </a:r>
            <a:r>
              <a:rPr dirty="0" spc="-40"/>
              <a:t>onenziale</a:t>
            </a:r>
            <a:r>
              <a:rPr dirty="0" spc="15"/>
              <a:t> </a:t>
            </a:r>
            <a:r>
              <a:rPr dirty="0" spc="50"/>
              <a:t>&amp;</a:t>
            </a:r>
            <a:r>
              <a:rPr dirty="0" spc="15"/>
              <a:t> </a:t>
            </a:r>
            <a:r>
              <a:rPr dirty="0" spc="-25"/>
              <a:t>Log</a:t>
            </a:r>
            <a:r>
              <a:rPr dirty="0" spc="-40"/>
              <a:t>a</a:t>
            </a:r>
            <a:r>
              <a:rPr dirty="0" spc="-25"/>
              <a:t>ritmo:</a:t>
            </a:r>
            <a:r>
              <a:rPr dirty="0" spc="75"/>
              <a:t> </a:t>
            </a:r>
            <a:r>
              <a:rPr dirty="0" spc="-45"/>
              <a:t>p</a:t>
            </a:r>
            <a:r>
              <a:rPr dirty="0" spc="-40"/>
              <a:t>a</a:t>
            </a:r>
            <a:r>
              <a:rPr dirty="0" spc="-25"/>
              <a:t>rte</a:t>
            </a:r>
            <a:r>
              <a:rPr dirty="0" spc="15"/>
              <a:t> </a:t>
            </a:r>
            <a:r>
              <a:rPr dirty="0" spc="-55"/>
              <a:t>3</a:t>
            </a:r>
          </a:p>
        </p:txBody>
      </p:sp>
      <p:sp>
        <p:nvSpPr>
          <p:cNvPr id="24" name="object 24"/>
          <p:cNvSpPr txBox="1"/>
          <p:nvPr/>
        </p:nvSpPr>
        <p:spPr>
          <a:xfrm>
            <a:off x="3458971" y="3367563"/>
            <a:ext cx="54737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25">
                <a:solidFill>
                  <a:srgbClr val="7A0000"/>
                </a:solidFill>
                <a:latin typeface="Lucida Sans Unicode"/>
                <a:cs typeface="Lucida Sans Unicode"/>
              </a:rPr>
              <a:t>Unitelma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Sapienza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4280865" y="3367563"/>
            <a:ext cx="19367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5">
                <a:solidFill>
                  <a:srgbClr val="FFFFFF"/>
                </a:solidFill>
                <a:latin typeface="Lucida Sans Unicode"/>
                <a:cs typeface="Lucida Sans Unicode"/>
              </a:rPr>
              <a:t>16/27</a:t>
            </a:r>
            <a:endParaRPr sz="5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49718" y="24034"/>
            <a:ext cx="40449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Esercizi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svolti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113830" y="573157"/>
            <a:ext cx="528955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35" b="1">
                <a:solidFill>
                  <a:srgbClr val="007F00"/>
                </a:solidFill>
                <a:latin typeface="Gill Sans MT"/>
                <a:cs typeface="Gill Sans MT"/>
              </a:rPr>
              <a:t>Esercizio</a:t>
            </a:r>
            <a:endParaRPr sz="1000">
              <a:latin typeface="Gill Sans MT"/>
              <a:cs typeface="Gill Sans MT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75729" y="662303"/>
            <a:ext cx="4456607" cy="10160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0" y="0"/>
            <a:ext cx="4608004" cy="34560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4468835" y="1258087"/>
            <a:ext cx="114301" cy="11430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77330" y="1308887"/>
            <a:ext cx="4304204" cy="635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4532336" y="574527"/>
            <a:ext cx="50800" cy="696259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532336" y="638028"/>
            <a:ext cx="50800" cy="632758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75729" y="744873"/>
            <a:ext cx="4457065" cy="577215"/>
          </a:xfrm>
          <a:custGeom>
            <a:avLst/>
            <a:gdLst/>
            <a:ahLst/>
            <a:cxnLst/>
            <a:rect l="l" t="t" r="r" b="b"/>
            <a:pathLst>
              <a:path w="4457065" h="577215">
                <a:moveTo>
                  <a:pt x="4456606" y="0"/>
                </a:moveTo>
                <a:lnTo>
                  <a:pt x="0" y="0"/>
                </a:lnTo>
                <a:lnTo>
                  <a:pt x="0" y="525913"/>
                </a:lnTo>
                <a:lnTo>
                  <a:pt x="16636" y="563427"/>
                </a:lnTo>
                <a:lnTo>
                  <a:pt x="4405806" y="576714"/>
                </a:lnTo>
                <a:lnTo>
                  <a:pt x="4420049" y="574669"/>
                </a:lnTo>
                <a:lnTo>
                  <a:pt x="4451170" y="548710"/>
                </a:lnTo>
                <a:lnTo>
                  <a:pt x="445660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4532336" y="625328"/>
            <a:ext cx="0" cy="664845"/>
          </a:xfrm>
          <a:custGeom>
            <a:avLst/>
            <a:gdLst/>
            <a:ahLst/>
            <a:cxnLst/>
            <a:rect l="l" t="t" r="r" b="b"/>
            <a:pathLst>
              <a:path w="0" h="664844">
                <a:moveTo>
                  <a:pt x="0" y="664508"/>
                </a:moveTo>
                <a:lnTo>
                  <a:pt x="0" y="0"/>
                </a:lnTo>
              </a:path>
            </a:pathLst>
          </a:custGeom>
          <a:ln w="3175">
            <a:solidFill>
              <a:srgbClr val="7F7F7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4532336" y="612628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AFAFA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4532336" y="599928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CECEC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4532336" y="587228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EFEFE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4532336" y="568178"/>
            <a:ext cx="0" cy="19050"/>
          </a:xfrm>
          <a:custGeom>
            <a:avLst/>
            <a:gdLst/>
            <a:ahLst/>
            <a:cxnLst/>
            <a:rect l="l" t="t" r="r" b="b"/>
            <a:pathLst>
              <a:path w="0" h="19050">
                <a:moveTo>
                  <a:pt x="0" y="19049"/>
                </a:moveTo>
                <a:lnTo>
                  <a:pt x="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 txBox="1"/>
          <p:nvPr/>
        </p:nvSpPr>
        <p:spPr>
          <a:xfrm>
            <a:off x="113830" y="762874"/>
            <a:ext cx="1720850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40">
                <a:latin typeface="Tahoma"/>
                <a:cs typeface="Tahoma"/>
              </a:rPr>
              <a:t>Risolvere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la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60">
                <a:latin typeface="Tahoma"/>
                <a:cs typeface="Tahoma"/>
              </a:rPr>
              <a:t>seguente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equazione: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1708099" y="1158735"/>
            <a:ext cx="63500" cy="0"/>
          </a:xfrm>
          <a:custGeom>
            <a:avLst/>
            <a:gdLst/>
            <a:ahLst/>
            <a:cxnLst/>
            <a:rect l="l" t="t" r="r" b="b"/>
            <a:pathLst>
              <a:path w="63500" h="0">
                <a:moveTo>
                  <a:pt x="0" y="0"/>
                </a:moveTo>
                <a:lnTo>
                  <a:pt x="63258" y="0"/>
                </a:lnTo>
              </a:path>
            </a:pathLst>
          </a:custGeom>
          <a:ln w="5054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 txBox="1"/>
          <p:nvPr/>
        </p:nvSpPr>
        <p:spPr>
          <a:xfrm>
            <a:off x="1695399" y="996897"/>
            <a:ext cx="88900" cy="32448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2</a:t>
            </a:r>
            <a:endParaRPr sz="10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155"/>
              </a:spcBef>
            </a:pP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3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1773847" y="1058769"/>
            <a:ext cx="1154430" cy="21462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3</a:t>
            </a:r>
            <a:r>
              <a:rPr dirty="0" baseline="31746" sz="1050" spc="-22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r>
              <a:rPr dirty="0" baseline="31746" sz="1050" spc="-22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baseline="31746" sz="1050" spc="-135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+</a:t>
            </a:r>
            <a:r>
              <a:rPr dirty="0" sz="1000" spc="-95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3</a:t>
            </a:r>
            <a:r>
              <a:rPr dirty="0" baseline="31746" sz="1050" spc="-22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r>
              <a:rPr dirty="0" baseline="31746" sz="1050" spc="-225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baseline="31746" sz="1050" spc="-44">
                <a:solidFill>
                  <a:srgbClr val="0000FF"/>
                </a:solidFill>
                <a:latin typeface="Lucida Sans Unicode"/>
                <a:cs typeface="Lucida Sans Unicode"/>
              </a:rPr>
              <a:t>+1</a:t>
            </a:r>
            <a:r>
              <a:rPr dirty="0" baseline="31746" sz="1050" spc="7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25">
                <a:solidFill>
                  <a:srgbClr val="0000FF"/>
                </a:solidFill>
                <a:latin typeface="Lucida Sans Unicode"/>
                <a:cs typeface="Lucida Sans Unicode"/>
              </a:rPr>
              <a:t>−</a:t>
            </a:r>
            <a:r>
              <a:rPr dirty="0" sz="1000" spc="-9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110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55">
                <a:solidFill>
                  <a:srgbClr val="0000FF"/>
                </a:solidFill>
                <a:latin typeface="Tahoma"/>
                <a:cs typeface="Tahoma"/>
              </a:rPr>
              <a:t>0</a:t>
            </a:r>
            <a:r>
              <a:rPr dirty="0" sz="1000" spc="-95" i="1">
                <a:latin typeface="Verdana"/>
                <a:cs typeface="Verdana"/>
              </a:rPr>
              <a:t>.</a:t>
            </a:r>
            <a:endParaRPr sz="1000">
              <a:latin typeface="Verdana"/>
              <a:cs typeface="Verdana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0" y="3364623"/>
            <a:ext cx="1383030" cy="91440"/>
          </a:xfrm>
          <a:custGeom>
            <a:avLst/>
            <a:gdLst/>
            <a:ahLst/>
            <a:cxnLst/>
            <a:rect l="l" t="t" r="r" b="b"/>
            <a:pathLst>
              <a:path w="1383030" h="91439">
                <a:moveTo>
                  <a:pt x="0" y="91376"/>
                </a:moveTo>
                <a:lnTo>
                  <a:pt x="1382420" y="91376"/>
                </a:lnTo>
                <a:lnTo>
                  <a:pt x="1382420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1382420" y="3364623"/>
            <a:ext cx="1935480" cy="91440"/>
          </a:xfrm>
          <a:custGeom>
            <a:avLst/>
            <a:gdLst/>
            <a:ahLst/>
            <a:cxnLst/>
            <a:rect l="l" t="t" r="r" b="b"/>
            <a:pathLst>
              <a:path w="1935479" h="91439">
                <a:moveTo>
                  <a:pt x="0" y="91376"/>
                </a:moveTo>
                <a:lnTo>
                  <a:pt x="1935352" y="91376"/>
                </a:lnTo>
                <a:lnTo>
                  <a:pt x="193535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3317760" y="3364623"/>
            <a:ext cx="829944" cy="91440"/>
          </a:xfrm>
          <a:custGeom>
            <a:avLst/>
            <a:gdLst/>
            <a:ahLst/>
            <a:cxnLst/>
            <a:rect l="l" t="t" r="r" b="b"/>
            <a:pathLst>
              <a:path w="829945" h="91439">
                <a:moveTo>
                  <a:pt x="0" y="91376"/>
                </a:moveTo>
                <a:lnTo>
                  <a:pt x="829411" y="91376"/>
                </a:lnTo>
                <a:lnTo>
                  <a:pt x="829411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4147172" y="3364623"/>
            <a:ext cx="461009" cy="91440"/>
          </a:xfrm>
          <a:custGeom>
            <a:avLst/>
            <a:gdLst/>
            <a:ahLst/>
            <a:cxnLst/>
            <a:rect l="l" t="t" r="r" b="b"/>
            <a:pathLst>
              <a:path w="461010" h="91439">
                <a:moveTo>
                  <a:pt x="0" y="91376"/>
                </a:moveTo>
                <a:lnTo>
                  <a:pt x="460832" y="91376"/>
                </a:lnTo>
                <a:lnTo>
                  <a:pt x="46083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Agnese</a:t>
            </a:r>
            <a:r>
              <a:rPr dirty="0" spc="15"/>
              <a:t> </a:t>
            </a:r>
            <a:r>
              <a:rPr dirty="0" spc="-10"/>
              <a:t>Di</a:t>
            </a:r>
            <a:r>
              <a:rPr dirty="0" spc="15"/>
              <a:t> </a:t>
            </a:r>
            <a:r>
              <a:rPr dirty="0" spc="-30"/>
              <a:t>Castro</a:t>
            </a:r>
          </a:p>
        </p:txBody>
      </p:sp>
      <p:sp>
        <p:nvSpPr>
          <p:cNvPr id="26" name="object 26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0"/>
              <a:t>Es</a:t>
            </a:r>
            <a:r>
              <a:rPr dirty="0" spc="-5"/>
              <a:t>p</a:t>
            </a:r>
            <a:r>
              <a:rPr dirty="0" spc="-40"/>
              <a:t>onenziale</a:t>
            </a:r>
            <a:r>
              <a:rPr dirty="0" spc="15"/>
              <a:t> </a:t>
            </a:r>
            <a:r>
              <a:rPr dirty="0" spc="50"/>
              <a:t>&amp;</a:t>
            </a:r>
            <a:r>
              <a:rPr dirty="0" spc="15"/>
              <a:t> </a:t>
            </a:r>
            <a:r>
              <a:rPr dirty="0" spc="-25"/>
              <a:t>Log</a:t>
            </a:r>
            <a:r>
              <a:rPr dirty="0" spc="-40"/>
              <a:t>a</a:t>
            </a:r>
            <a:r>
              <a:rPr dirty="0" spc="-25"/>
              <a:t>ritmo:</a:t>
            </a:r>
            <a:r>
              <a:rPr dirty="0" spc="75"/>
              <a:t> </a:t>
            </a:r>
            <a:r>
              <a:rPr dirty="0" spc="-45"/>
              <a:t>p</a:t>
            </a:r>
            <a:r>
              <a:rPr dirty="0" spc="-40"/>
              <a:t>a</a:t>
            </a:r>
            <a:r>
              <a:rPr dirty="0" spc="-25"/>
              <a:t>rte</a:t>
            </a:r>
            <a:r>
              <a:rPr dirty="0" spc="15"/>
              <a:t> </a:t>
            </a:r>
            <a:r>
              <a:rPr dirty="0" spc="-55"/>
              <a:t>3</a:t>
            </a:r>
          </a:p>
        </p:txBody>
      </p:sp>
      <p:sp>
        <p:nvSpPr>
          <p:cNvPr id="27" name="object 27"/>
          <p:cNvSpPr txBox="1"/>
          <p:nvPr/>
        </p:nvSpPr>
        <p:spPr>
          <a:xfrm>
            <a:off x="3458971" y="3367563"/>
            <a:ext cx="54737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25">
                <a:solidFill>
                  <a:srgbClr val="7A0000"/>
                </a:solidFill>
                <a:latin typeface="Lucida Sans Unicode"/>
                <a:cs typeface="Lucida Sans Unicode"/>
              </a:rPr>
              <a:t>Unitelma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Sapienza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4280865" y="3367563"/>
            <a:ext cx="19367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5">
                <a:solidFill>
                  <a:srgbClr val="FFFFFF"/>
                </a:solidFill>
                <a:latin typeface="Lucida Sans Unicode"/>
                <a:cs typeface="Lucida Sans Unicode"/>
              </a:rPr>
              <a:t>17/27</a:t>
            </a:r>
            <a:endParaRPr sz="5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49718" y="24034"/>
            <a:ext cx="40449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Esercizi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svolti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113830" y="573157"/>
            <a:ext cx="528955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35" b="1">
                <a:solidFill>
                  <a:srgbClr val="007F00"/>
                </a:solidFill>
                <a:latin typeface="Gill Sans MT"/>
                <a:cs typeface="Gill Sans MT"/>
              </a:rPr>
              <a:t>Esercizio</a:t>
            </a:r>
            <a:endParaRPr sz="1000">
              <a:latin typeface="Gill Sans MT"/>
              <a:cs typeface="Gill Sans MT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75729" y="662303"/>
            <a:ext cx="4456607" cy="10160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0" y="0"/>
            <a:ext cx="4608004" cy="34560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4468835" y="1258087"/>
            <a:ext cx="114301" cy="11430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77330" y="1308887"/>
            <a:ext cx="4304204" cy="635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4532336" y="574527"/>
            <a:ext cx="50800" cy="696259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532336" y="638028"/>
            <a:ext cx="50800" cy="632758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75729" y="744873"/>
            <a:ext cx="4457065" cy="577215"/>
          </a:xfrm>
          <a:custGeom>
            <a:avLst/>
            <a:gdLst/>
            <a:ahLst/>
            <a:cxnLst/>
            <a:rect l="l" t="t" r="r" b="b"/>
            <a:pathLst>
              <a:path w="4457065" h="577215">
                <a:moveTo>
                  <a:pt x="4456606" y="0"/>
                </a:moveTo>
                <a:lnTo>
                  <a:pt x="0" y="0"/>
                </a:lnTo>
                <a:lnTo>
                  <a:pt x="0" y="525913"/>
                </a:lnTo>
                <a:lnTo>
                  <a:pt x="16636" y="563427"/>
                </a:lnTo>
                <a:lnTo>
                  <a:pt x="4405806" y="576714"/>
                </a:lnTo>
                <a:lnTo>
                  <a:pt x="4420049" y="574669"/>
                </a:lnTo>
                <a:lnTo>
                  <a:pt x="4451170" y="548710"/>
                </a:lnTo>
                <a:lnTo>
                  <a:pt x="445660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4532336" y="625328"/>
            <a:ext cx="0" cy="664845"/>
          </a:xfrm>
          <a:custGeom>
            <a:avLst/>
            <a:gdLst/>
            <a:ahLst/>
            <a:cxnLst/>
            <a:rect l="l" t="t" r="r" b="b"/>
            <a:pathLst>
              <a:path w="0" h="664844">
                <a:moveTo>
                  <a:pt x="0" y="664508"/>
                </a:moveTo>
                <a:lnTo>
                  <a:pt x="0" y="0"/>
                </a:lnTo>
              </a:path>
            </a:pathLst>
          </a:custGeom>
          <a:ln w="3175">
            <a:solidFill>
              <a:srgbClr val="7F7F7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4532336" y="612628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AFAFA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4532336" y="599928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CECEC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4532336" y="587228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EFEFE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4532336" y="568178"/>
            <a:ext cx="0" cy="19050"/>
          </a:xfrm>
          <a:custGeom>
            <a:avLst/>
            <a:gdLst/>
            <a:ahLst/>
            <a:cxnLst/>
            <a:rect l="l" t="t" r="r" b="b"/>
            <a:pathLst>
              <a:path w="0" h="19050">
                <a:moveTo>
                  <a:pt x="0" y="19049"/>
                </a:moveTo>
                <a:lnTo>
                  <a:pt x="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 txBox="1"/>
          <p:nvPr/>
        </p:nvSpPr>
        <p:spPr>
          <a:xfrm>
            <a:off x="113830" y="762874"/>
            <a:ext cx="1720850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40">
                <a:latin typeface="Tahoma"/>
                <a:cs typeface="Tahoma"/>
              </a:rPr>
              <a:t>Risolvere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la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60">
                <a:latin typeface="Tahoma"/>
                <a:cs typeface="Tahoma"/>
              </a:rPr>
              <a:t>seguente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equazione: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1708099" y="1158735"/>
            <a:ext cx="63500" cy="0"/>
          </a:xfrm>
          <a:custGeom>
            <a:avLst/>
            <a:gdLst/>
            <a:ahLst/>
            <a:cxnLst/>
            <a:rect l="l" t="t" r="r" b="b"/>
            <a:pathLst>
              <a:path w="63500" h="0">
                <a:moveTo>
                  <a:pt x="0" y="0"/>
                </a:moveTo>
                <a:lnTo>
                  <a:pt x="63258" y="0"/>
                </a:lnTo>
              </a:path>
            </a:pathLst>
          </a:custGeom>
          <a:ln w="5054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 txBox="1"/>
          <p:nvPr/>
        </p:nvSpPr>
        <p:spPr>
          <a:xfrm>
            <a:off x="1695399" y="996897"/>
            <a:ext cx="88900" cy="32448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2</a:t>
            </a:r>
            <a:endParaRPr sz="10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155"/>
              </a:spcBef>
            </a:pP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3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1773847" y="1058769"/>
            <a:ext cx="1154430" cy="21462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3</a:t>
            </a:r>
            <a:r>
              <a:rPr dirty="0" baseline="31746" sz="1050" spc="-22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r>
              <a:rPr dirty="0" baseline="31746" sz="1050" spc="-22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baseline="31746" sz="1050" spc="-135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+</a:t>
            </a:r>
            <a:r>
              <a:rPr dirty="0" sz="1000" spc="-95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3</a:t>
            </a:r>
            <a:r>
              <a:rPr dirty="0" baseline="31746" sz="1050" spc="-22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r>
              <a:rPr dirty="0" baseline="31746" sz="1050" spc="-225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baseline="31746" sz="1050" spc="-44">
                <a:solidFill>
                  <a:srgbClr val="0000FF"/>
                </a:solidFill>
                <a:latin typeface="Lucida Sans Unicode"/>
                <a:cs typeface="Lucida Sans Unicode"/>
              </a:rPr>
              <a:t>+1</a:t>
            </a:r>
            <a:r>
              <a:rPr dirty="0" baseline="31746" sz="1050" spc="7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25">
                <a:solidFill>
                  <a:srgbClr val="0000FF"/>
                </a:solidFill>
                <a:latin typeface="Lucida Sans Unicode"/>
                <a:cs typeface="Lucida Sans Unicode"/>
              </a:rPr>
              <a:t>−</a:t>
            </a:r>
            <a:r>
              <a:rPr dirty="0" sz="1000" spc="-9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110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55">
                <a:solidFill>
                  <a:srgbClr val="0000FF"/>
                </a:solidFill>
                <a:latin typeface="Tahoma"/>
                <a:cs typeface="Tahoma"/>
              </a:rPr>
              <a:t>0</a:t>
            </a:r>
            <a:r>
              <a:rPr dirty="0" sz="1000" spc="-95" i="1">
                <a:latin typeface="Verdana"/>
                <a:cs typeface="Verdana"/>
              </a:rPr>
              <a:t>.</a:t>
            </a:r>
            <a:endParaRPr sz="1000">
              <a:latin typeface="Verdana"/>
              <a:cs typeface="Verdana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0" y="3364623"/>
            <a:ext cx="1383030" cy="91440"/>
          </a:xfrm>
          <a:custGeom>
            <a:avLst/>
            <a:gdLst/>
            <a:ahLst/>
            <a:cxnLst/>
            <a:rect l="l" t="t" r="r" b="b"/>
            <a:pathLst>
              <a:path w="1383030" h="91439">
                <a:moveTo>
                  <a:pt x="0" y="91376"/>
                </a:moveTo>
                <a:lnTo>
                  <a:pt x="1382420" y="91376"/>
                </a:lnTo>
                <a:lnTo>
                  <a:pt x="1382420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1382420" y="3364623"/>
            <a:ext cx="1935480" cy="91440"/>
          </a:xfrm>
          <a:custGeom>
            <a:avLst/>
            <a:gdLst/>
            <a:ahLst/>
            <a:cxnLst/>
            <a:rect l="l" t="t" r="r" b="b"/>
            <a:pathLst>
              <a:path w="1935479" h="91439">
                <a:moveTo>
                  <a:pt x="0" y="91376"/>
                </a:moveTo>
                <a:lnTo>
                  <a:pt x="1935352" y="91376"/>
                </a:lnTo>
                <a:lnTo>
                  <a:pt x="193535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3317760" y="3364623"/>
            <a:ext cx="829944" cy="91440"/>
          </a:xfrm>
          <a:custGeom>
            <a:avLst/>
            <a:gdLst/>
            <a:ahLst/>
            <a:cxnLst/>
            <a:rect l="l" t="t" r="r" b="b"/>
            <a:pathLst>
              <a:path w="829945" h="91439">
                <a:moveTo>
                  <a:pt x="0" y="91376"/>
                </a:moveTo>
                <a:lnTo>
                  <a:pt x="829411" y="91376"/>
                </a:lnTo>
                <a:lnTo>
                  <a:pt x="829411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4147172" y="3364623"/>
            <a:ext cx="461009" cy="91440"/>
          </a:xfrm>
          <a:custGeom>
            <a:avLst/>
            <a:gdLst/>
            <a:ahLst/>
            <a:cxnLst/>
            <a:rect l="l" t="t" r="r" b="b"/>
            <a:pathLst>
              <a:path w="461010" h="91439">
                <a:moveTo>
                  <a:pt x="0" y="91376"/>
                </a:moveTo>
                <a:lnTo>
                  <a:pt x="460832" y="91376"/>
                </a:lnTo>
                <a:lnTo>
                  <a:pt x="46083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Agnese</a:t>
            </a:r>
            <a:r>
              <a:rPr dirty="0" spc="15"/>
              <a:t> </a:t>
            </a:r>
            <a:r>
              <a:rPr dirty="0" spc="-10"/>
              <a:t>Di</a:t>
            </a:r>
            <a:r>
              <a:rPr dirty="0" spc="15"/>
              <a:t> </a:t>
            </a:r>
            <a:r>
              <a:rPr dirty="0" spc="-30"/>
              <a:t>Castro</a:t>
            </a:r>
          </a:p>
        </p:txBody>
      </p:sp>
      <p:sp>
        <p:nvSpPr>
          <p:cNvPr id="26" name="object 26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0"/>
              <a:t>Es</a:t>
            </a:r>
            <a:r>
              <a:rPr dirty="0" spc="-5"/>
              <a:t>p</a:t>
            </a:r>
            <a:r>
              <a:rPr dirty="0" spc="-40"/>
              <a:t>onenziale</a:t>
            </a:r>
            <a:r>
              <a:rPr dirty="0" spc="15"/>
              <a:t> </a:t>
            </a:r>
            <a:r>
              <a:rPr dirty="0" spc="50"/>
              <a:t>&amp;</a:t>
            </a:r>
            <a:r>
              <a:rPr dirty="0" spc="15"/>
              <a:t> </a:t>
            </a:r>
            <a:r>
              <a:rPr dirty="0" spc="-25"/>
              <a:t>Log</a:t>
            </a:r>
            <a:r>
              <a:rPr dirty="0" spc="-40"/>
              <a:t>a</a:t>
            </a:r>
            <a:r>
              <a:rPr dirty="0" spc="-25"/>
              <a:t>ritmo:</a:t>
            </a:r>
            <a:r>
              <a:rPr dirty="0" spc="75"/>
              <a:t> </a:t>
            </a:r>
            <a:r>
              <a:rPr dirty="0" spc="-45"/>
              <a:t>p</a:t>
            </a:r>
            <a:r>
              <a:rPr dirty="0" spc="-40"/>
              <a:t>a</a:t>
            </a:r>
            <a:r>
              <a:rPr dirty="0" spc="-25"/>
              <a:t>rte</a:t>
            </a:r>
            <a:r>
              <a:rPr dirty="0" spc="15"/>
              <a:t> </a:t>
            </a:r>
            <a:r>
              <a:rPr dirty="0" spc="-55"/>
              <a:t>3</a:t>
            </a:r>
          </a:p>
        </p:txBody>
      </p:sp>
      <p:sp>
        <p:nvSpPr>
          <p:cNvPr id="27" name="object 27"/>
          <p:cNvSpPr txBox="1"/>
          <p:nvPr/>
        </p:nvSpPr>
        <p:spPr>
          <a:xfrm>
            <a:off x="3458971" y="3367563"/>
            <a:ext cx="54737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25">
                <a:solidFill>
                  <a:srgbClr val="7A0000"/>
                </a:solidFill>
                <a:latin typeface="Lucida Sans Unicode"/>
                <a:cs typeface="Lucida Sans Unicode"/>
              </a:rPr>
              <a:t>Unitelma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Sapienza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4280865" y="3367563"/>
            <a:ext cx="19367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5">
                <a:solidFill>
                  <a:srgbClr val="FFFFFF"/>
                </a:solidFill>
                <a:latin typeface="Lucida Sans Unicode"/>
                <a:cs typeface="Lucida Sans Unicode"/>
              </a:rPr>
              <a:t>17/27</a:t>
            </a:r>
            <a:endParaRPr sz="5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49718" y="24034"/>
            <a:ext cx="40449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Esercizi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svolti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113830" y="573157"/>
            <a:ext cx="528955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35" b="1">
                <a:solidFill>
                  <a:srgbClr val="007F00"/>
                </a:solidFill>
                <a:latin typeface="Gill Sans MT"/>
                <a:cs typeface="Gill Sans MT"/>
              </a:rPr>
              <a:t>Esercizio</a:t>
            </a:r>
            <a:endParaRPr sz="1000">
              <a:latin typeface="Gill Sans MT"/>
              <a:cs typeface="Gill Sans MT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75729" y="662303"/>
            <a:ext cx="4456607" cy="10160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0" y="0"/>
            <a:ext cx="4608004" cy="34560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4468835" y="1258087"/>
            <a:ext cx="114301" cy="11430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77330" y="1308887"/>
            <a:ext cx="4304204" cy="635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4532336" y="574527"/>
            <a:ext cx="50800" cy="696259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532336" y="638028"/>
            <a:ext cx="50800" cy="632758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75729" y="744873"/>
            <a:ext cx="4457065" cy="577215"/>
          </a:xfrm>
          <a:custGeom>
            <a:avLst/>
            <a:gdLst/>
            <a:ahLst/>
            <a:cxnLst/>
            <a:rect l="l" t="t" r="r" b="b"/>
            <a:pathLst>
              <a:path w="4457065" h="577215">
                <a:moveTo>
                  <a:pt x="4456606" y="0"/>
                </a:moveTo>
                <a:lnTo>
                  <a:pt x="0" y="0"/>
                </a:lnTo>
                <a:lnTo>
                  <a:pt x="0" y="525913"/>
                </a:lnTo>
                <a:lnTo>
                  <a:pt x="16636" y="563427"/>
                </a:lnTo>
                <a:lnTo>
                  <a:pt x="4405806" y="576714"/>
                </a:lnTo>
                <a:lnTo>
                  <a:pt x="4420049" y="574669"/>
                </a:lnTo>
                <a:lnTo>
                  <a:pt x="4451170" y="548710"/>
                </a:lnTo>
                <a:lnTo>
                  <a:pt x="445660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4532336" y="625328"/>
            <a:ext cx="0" cy="664845"/>
          </a:xfrm>
          <a:custGeom>
            <a:avLst/>
            <a:gdLst/>
            <a:ahLst/>
            <a:cxnLst/>
            <a:rect l="l" t="t" r="r" b="b"/>
            <a:pathLst>
              <a:path w="0" h="664844">
                <a:moveTo>
                  <a:pt x="0" y="664508"/>
                </a:moveTo>
                <a:lnTo>
                  <a:pt x="0" y="0"/>
                </a:lnTo>
              </a:path>
            </a:pathLst>
          </a:custGeom>
          <a:ln w="3175">
            <a:solidFill>
              <a:srgbClr val="7F7F7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4532336" y="612628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AFAFA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4532336" y="599928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CECEC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4532336" y="587228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EFEFE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4532336" y="568178"/>
            <a:ext cx="0" cy="19050"/>
          </a:xfrm>
          <a:custGeom>
            <a:avLst/>
            <a:gdLst/>
            <a:ahLst/>
            <a:cxnLst/>
            <a:rect l="l" t="t" r="r" b="b"/>
            <a:pathLst>
              <a:path w="0" h="19050">
                <a:moveTo>
                  <a:pt x="0" y="19049"/>
                </a:moveTo>
                <a:lnTo>
                  <a:pt x="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 txBox="1"/>
          <p:nvPr/>
        </p:nvSpPr>
        <p:spPr>
          <a:xfrm>
            <a:off x="113830" y="762874"/>
            <a:ext cx="1720850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40">
                <a:latin typeface="Tahoma"/>
                <a:cs typeface="Tahoma"/>
              </a:rPr>
              <a:t>Risolvere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la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60">
                <a:latin typeface="Tahoma"/>
                <a:cs typeface="Tahoma"/>
              </a:rPr>
              <a:t>seguente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equazione: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1708099" y="1158735"/>
            <a:ext cx="63500" cy="0"/>
          </a:xfrm>
          <a:custGeom>
            <a:avLst/>
            <a:gdLst/>
            <a:ahLst/>
            <a:cxnLst/>
            <a:rect l="l" t="t" r="r" b="b"/>
            <a:pathLst>
              <a:path w="63500" h="0">
                <a:moveTo>
                  <a:pt x="0" y="0"/>
                </a:moveTo>
                <a:lnTo>
                  <a:pt x="63258" y="0"/>
                </a:lnTo>
              </a:path>
            </a:pathLst>
          </a:custGeom>
          <a:ln w="5054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 txBox="1"/>
          <p:nvPr/>
        </p:nvSpPr>
        <p:spPr>
          <a:xfrm>
            <a:off x="1695399" y="996897"/>
            <a:ext cx="88900" cy="32448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2</a:t>
            </a:r>
            <a:endParaRPr sz="10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155"/>
              </a:spcBef>
            </a:pP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3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1773847" y="1058769"/>
            <a:ext cx="1154430" cy="21462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3</a:t>
            </a:r>
            <a:r>
              <a:rPr dirty="0" baseline="31746" sz="1050" spc="-22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r>
              <a:rPr dirty="0" baseline="31746" sz="1050" spc="-22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baseline="31746" sz="1050" spc="-135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+</a:t>
            </a:r>
            <a:r>
              <a:rPr dirty="0" sz="1000" spc="-95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3</a:t>
            </a:r>
            <a:r>
              <a:rPr dirty="0" baseline="31746" sz="1050" spc="-22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r>
              <a:rPr dirty="0" baseline="31746" sz="1050" spc="-225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baseline="31746" sz="1050" spc="-44">
                <a:solidFill>
                  <a:srgbClr val="0000FF"/>
                </a:solidFill>
                <a:latin typeface="Lucida Sans Unicode"/>
                <a:cs typeface="Lucida Sans Unicode"/>
              </a:rPr>
              <a:t>+1</a:t>
            </a:r>
            <a:r>
              <a:rPr dirty="0" baseline="31746" sz="1050" spc="7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25">
                <a:solidFill>
                  <a:srgbClr val="0000FF"/>
                </a:solidFill>
                <a:latin typeface="Lucida Sans Unicode"/>
                <a:cs typeface="Lucida Sans Unicode"/>
              </a:rPr>
              <a:t>−</a:t>
            </a:r>
            <a:r>
              <a:rPr dirty="0" sz="1000" spc="-9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110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55">
                <a:solidFill>
                  <a:srgbClr val="0000FF"/>
                </a:solidFill>
                <a:latin typeface="Tahoma"/>
                <a:cs typeface="Tahoma"/>
              </a:rPr>
              <a:t>0</a:t>
            </a:r>
            <a:r>
              <a:rPr dirty="0" sz="1000" spc="-95" i="1">
                <a:latin typeface="Verdana"/>
                <a:cs typeface="Verdana"/>
              </a:rPr>
              <a:t>.</a:t>
            </a:r>
            <a:endParaRPr sz="1000">
              <a:latin typeface="Verdana"/>
              <a:cs typeface="Verdana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113830" y="1416200"/>
            <a:ext cx="191008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>
                <a:latin typeface="Tahoma"/>
                <a:cs typeface="Tahoma"/>
              </a:rPr>
              <a:t>Si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ha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(</a:t>
            </a:r>
            <a:r>
              <a:rPr dirty="0" sz="1000">
                <a:latin typeface="Tahoma"/>
                <a:cs typeface="Tahoma"/>
              </a:rPr>
              <a:t>p</a:t>
            </a:r>
            <a:r>
              <a:rPr dirty="0" sz="1000" spc="-55">
                <a:latin typeface="Tahoma"/>
                <a:cs typeface="Tahoma"/>
              </a:rPr>
              <a:t>er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>
                <a:latin typeface="Tahoma"/>
                <a:cs typeface="Tahoma"/>
              </a:rPr>
              <a:t>l’iniettivi</a:t>
            </a:r>
            <a:r>
              <a:rPr dirty="0" sz="1000" spc="-15">
                <a:latin typeface="Tahoma"/>
                <a:cs typeface="Tahoma"/>
              </a:rPr>
              <a:t>t</a:t>
            </a:r>
            <a:r>
              <a:rPr dirty="0" sz="1000" spc="-540">
                <a:latin typeface="Tahoma"/>
                <a:cs typeface="Tahoma"/>
              </a:rPr>
              <a:t>`</a:t>
            </a:r>
            <a:r>
              <a:rPr dirty="0" sz="1000" spc="-50">
                <a:latin typeface="Tahoma"/>
                <a:cs typeface="Tahoma"/>
              </a:rPr>
              <a:t>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dei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log</a:t>
            </a:r>
            <a:r>
              <a:rPr dirty="0" sz="1000" spc="-75">
                <a:latin typeface="Tahoma"/>
                <a:cs typeface="Tahoma"/>
              </a:rPr>
              <a:t>a</a:t>
            </a:r>
            <a:r>
              <a:rPr dirty="0" sz="1000" spc="-10">
                <a:latin typeface="Tahoma"/>
                <a:cs typeface="Tahoma"/>
              </a:rPr>
              <a:t>ritmi)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387591" y="1846719"/>
            <a:ext cx="63500" cy="0"/>
          </a:xfrm>
          <a:custGeom>
            <a:avLst/>
            <a:gdLst/>
            <a:ahLst/>
            <a:cxnLst/>
            <a:rect l="l" t="t" r="r" b="b"/>
            <a:pathLst>
              <a:path w="63500" h="0">
                <a:moveTo>
                  <a:pt x="0" y="0"/>
                </a:moveTo>
                <a:lnTo>
                  <a:pt x="6325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 txBox="1"/>
          <p:nvPr/>
        </p:nvSpPr>
        <p:spPr>
          <a:xfrm>
            <a:off x="266572" y="1661073"/>
            <a:ext cx="523240" cy="34861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0650" indent="-108585">
              <a:lnSpc>
                <a:spcPct val="100000"/>
              </a:lnSpc>
              <a:tabLst>
                <a:tab pos="417195" algn="l"/>
              </a:tabLst>
            </a:pPr>
            <a:r>
              <a:rPr dirty="0" sz="1000" spc="450">
                <a:latin typeface="Arial"/>
                <a:cs typeface="Arial"/>
              </a:rPr>
              <a:t> </a:t>
            </a:r>
            <a:r>
              <a:rPr dirty="0" sz="1000" spc="-160">
                <a:latin typeface="Arial"/>
                <a:cs typeface="Arial"/>
              </a:rPr>
              <a:t> </a:t>
            </a:r>
            <a:r>
              <a:rPr dirty="0" baseline="-41666" sz="1500" spc="-75">
                <a:latin typeface="Tahoma"/>
                <a:cs typeface="Tahoma"/>
              </a:rPr>
              <a:t>2</a:t>
            </a:r>
            <a:r>
              <a:rPr dirty="0" baseline="-41666" sz="1500">
                <a:latin typeface="Tahoma"/>
                <a:cs typeface="Tahoma"/>
              </a:rPr>
              <a:t>	</a:t>
            </a:r>
            <a:r>
              <a:rPr dirty="0" sz="1000" spc="450">
                <a:latin typeface="Arial"/>
                <a:cs typeface="Arial"/>
              </a:rPr>
              <a:t> </a:t>
            </a:r>
            <a:endParaRPr sz="1000">
              <a:latin typeface="Arial"/>
              <a:cs typeface="Arial"/>
            </a:endParaRPr>
          </a:p>
          <a:p>
            <a:pPr marL="120650">
              <a:lnSpc>
                <a:spcPct val="100000"/>
              </a:lnSpc>
              <a:spcBef>
                <a:spcPts val="885"/>
              </a:spcBef>
            </a:pPr>
            <a:r>
              <a:rPr dirty="0" sz="1000" spc="-50">
                <a:latin typeface="Tahoma"/>
                <a:cs typeface="Tahoma"/>
              </a:rPr>
              <a:t>3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481444" y="1746741"/>
            <a:ext cx="808990" cy="1758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40">
                <a:latin typeface="Tahoma"/>
                <a:cs typeface="Tahoma"/>
              </a:rPr>
              <a:t>+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3</a:t>
            </a:r>
            <a:r>
              <a:rPr dirty="0" sz="1000">
                <a:latin typeface="Tahoma"/>
                <a:cs typeface="Tahoma"/>
              </a:rPr>
              <a:t>  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3</a:t>
            </a:r>
            <a:r>
              <a:rPr dirty="0" baseline="31746" sz="1050" spc="-22" i="1">
                <a:latin typeface="Trebuchet MS"/>
                <a:cs typeface="Trebuchet MS"/>
              </a:rPr>
              <a:t>x</a:t>
            </a:r>
            <a:r>
              <a:rPr dirty="0" baseline="31746" sz="1050" i="1">
                <a:latin typeface="Trebuchet MS"/>
                <a:cs typeface="Trebuchet MS"/>
              </a:rPr>
              <a:t> </a:t>
            </a:r>
            <a:r>
              <a:rPr dirty="0" baseline="31746" sz="1050" spc="-52" i="1">
                <a:latin typeface="Trebuchet MS"/>
                <a:cs typeface="Trebuchet MS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110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0" y="3364623"/>
            <a:ext cx="1383030" cy="91440"/>
          </a:xfrm>
          <a:custGeom>
            <a:avLst/>
            <a:gdLst/>
            <a:ahLst/>
            <a:cxnLst/>
            <a:rect l="l" t="t" r="r" b="b"/>
            <a:pathLst>
              <a:path w="1383030" h="91439">
                <a:moveTo>
                  <a:pt x="0" y="91376"/>
                </a:moveTo>
                <a:lnTo>
                  <a:pt x="1382420" y="91376"/>
                </a:lnTo>
                <a:lnTo>
                  <a:pt x="1382420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1382420" y="3364623"/>
            <a:ext cx="1935480" cy="91440"/>
          </a:xfrm>
          <a:custGeom>
            <a:avLst/>
            <a:gdLst/>
            <a:ahLst/>
            <a:cxnLst/>
            <a:rect l="l" t="t" r="r" b="b"/>
            <a:pathLst>
              <a:path w="1935479" h="91439">
                <a:moveTo>
                  <a:pt x="0" y="91376"/>
                </a:moveTo>
                <a:lnTo>
                  <a:pt x="1935352" y="91376"/>
                </a:lnTo>
                <a:lnTo>
                  <a:pt x="193535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3317760" y="3364623"/>
            <a:ext cx="829944" cy="91440"/>
          </a:xfrm>
          <a:custGeom>
            <a:avLst/>
            <a:gdLst/>
            <a:ahLst/>
            <a:cxnLst/>
            <a:rect l="l" t="t" r="r" b="b"/>
            <a:pathLst>
              <a:path w="829945" h="91439">
                <a:moveTo>
                  <a:pt x="0" y="91376"/>
                </a:moveTo>
                <a:lnTo>
                  <a:pt x="829411" y="91376"/>
                </a:lnTo>
                <a:lnTo>
                  <a:pt x="829411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4147172" y="3364623"/>
            <a:ext cx="461009" cy="91440"/>
          </a:xfrm>
          <a:custGeom>
            <a:avLst/>
            <a:gdLst/>
            <a:ahLst/>
            <a:cxnLst/>
            <a:rect l="l" t="t" r="r" b="b"/>
            <a:pathLst>
              <a:path w="461010" h="91439">
                <a:moveTo>
                  <a:pt x="0" y="91376"/>
                </a:moveTo>
                <a:lnTo>
                  <a:pt x="460832" y="91376"/>
                </a:lnTo>
                <a:lnTo>
                  <a:pt x="46083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Agnese</a:t>
            </a:r>
            <a:r>
              <a:rPr dirty="0" spc="15"/>
              <a:t> </a:t>
            </a:r>
            <a:r>
              <a:rPr dirty="0" spc="-10"/>
              <a:t>Di</a:t>
            </a:r>
            <a:r>
              <a:rPr dirty="0" spc="15"/>
              <a:t> </a:t>
            </a:r>
            <a:r>
              <a:rPr dirty="0" spc="-30"/>
              <a:t>Castro</a:t>
            </a:r>
          </a:p>
        </p:txBody>
      </p:sp>
      <p:sp>
        <p:nvSpPr>
          <p:cNvPr id="30" name="object 30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0"/>
              <a:t>Es</a:t>
            </a:r>
            <a:r>
              <a:rPr dirty="0" spc="-5"/>
              <a:t>p</a:t>
            </a:r>
            <a:r>
              <a:rPr dirty="0" spc="-40"/>
              <a:t>onenziale</a:t>
            </a:r>
            <a:r>
              <a:rPr dirty="0" spc="15"/>
              <a:t> </a:t>
            </a:r>
            <a:r>
              <a:rPr dirty="0" spc="50"/>
              <a:t>&amp;</a:t>
            </a:r>
            <a:r>
              <a:rPr dirty="0" spc="15"/>
              <a:t> </a:t>
            </a:r>
            <a:r>
              <a:rPr dirty="0" spc="-25"/>
              <a:t>Log</a:t>
            </a:r>
            <a:r>
              <a:rPr dirty="0" spc="-40"/>
              <a:t>a</a:t>
            </a:r>
            <a:r>
              <a:rPr dirty="0" spc="-25"/>
              <a:t>ritmo:</a:t>
            </a:r>
            <a:r>
              <a:rPr dirty="0" spc="75"/>
              <a:t> </a:t>
            </a:r>
            <a:r>
              <a:rPr dirty="0" spc="-45"/>
              <a:t>p</a:t>
            </a:r>
            <a:r>
              <a:rPr dirty="0" spc="-40"/>
              <a:t>a</a:t>
            </a:r>
            <a:r>
              <a:rPr dirty="0" spc="-25"/>
              <a:t>rte</a:t>
            </a:r>
            <a:r>
              <a:rPr dirty="0" spc="15"/>
              <a:t> </a:t>
            </a:r>
            <a:r>
              <a:rPr dirty="0" spc="-55"/>
              <a:t>3</a:t>
            </a:r>
          </a:p>
        </p:txBody>
      </p:sp>
      <p:sp>
        <p:nvSpPr>
          <p:cNvPr id="31" name="object 31"/>
          <p:cNvSpPr txBox="1"/>
          <p:nvPr/>
        </p:nvSpPr>
        <p:spPr>
          <a:xfrm>
            <a:off x="3458971" y="3367563"/>
            <a:ext cx="54737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25">
                <a:solidFill>
                  <a:srgbClr val="7A0000"/>
                </a:solidFill>
                <a:latin typeface="Lucida Sans Unicode"/>
                <a:cs typeface="Lucida Sans Unicode"/>
              </a:rPr>
              <a:t>Unitelma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Sapienza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4280865" y="3367563"/>
            <a:ext cx="19367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5">
                <a:solidFill>
                  <a:srgbClr val="FFFFFF"/>
                </a:solidFill>
                <a:latin typeface="Lucida Sans Unicode"/>
                <a:cs typeface="Lucida Sans Unicode"/>
              </a:rPr>
              <a:t>17/27</a:t>
            </a:r>
            <a:endParaRPr sz="5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49718" y="24034"/>
            <a:ext cx="40449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Esercizi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svolti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113830" y="573157"/>
            <a:ext cx="528955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35" b="1">
                <a:solidFill>
                  <a:srgbClr val="007F00"/>
                </a:solidFill>
                <a:latin typeface="Gill Sans MT"/>
                <a:cs typeface="Gill Sans MT"/>
              </a:rPr>
              <a:t>Esercizio</a:t>
            </a:r>
            <a:endParaRPr sz="1000">
              <a:latin typeface="Gill Sans MT"/>
              <a:cs typeface="Gill Sans MT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75729" y="662303"/>
            <a:ext cx="4456607" cy="10160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0" y="0"/>
            <a:ext cx="4608004" cy="34560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4468835" y="1258087"/>
            <a:ext cx="114301" cy="11430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77330" y="1308887"/>
            <a:ext cx="4304204" cy="635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4532336" y="574527"/>
            <a:ext cx="50800" cy="696259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532336" y="638028"/>
            <a:ext cx="50800" cy="632758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75729" y="744873"/>
            <a:ext cx="4457065" cy="577215"/>
          </a:xfrm>
          <a:custGeom>
            <a:avLst/>
            <a:gdLst/>
            <a:ahLst/>
            <a:cxnLst/>
            <a:rect l="l" t="t" r="r" b="b"/>
            <a:pathLst>
              <a:path w="4457065" h="577215">
                <a:moveTo>
                  <a:pt x="4456606" y="0"/>
                </a:moveTo>
                <a:lnTo>
                  <a:pt x="0" y="0"/>
                </a:lnTo>
                <a:lnTo>
                  <a:pt x="0" y="525913"/>
                </a:lnTo>
                <a:lnTo>
                  <a:pt x="16636" y="563427"/>
                </a:lnTo>
                <a:lnTo>
                  <a:pt x="4405806" y="576714"/>
                </a:lnTo>
                <a:lnTo>
                  <a:pt x="4420049" y="574669"/>
                </a:lnTo>
                <a:lnTo>
                  <a:pt x="4451170" y="548710"/>
                </a:lnTo>
                <a:lnTo>
                  <a:pt x="445660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4532336" y="625328"/>
            <a:ext cx="0" cy="664845"/>
          </a:xfrm>
          <a:custGeom>
            <a:avLst/>
            <a:gdLst/>
            <a:ahLst/>
            <a:cxnLst/>
            <a:rect l="l" t="t" r="r" b="b"/>
            <a:pathLst>
              <a:path w="0" h="664844">
                <a:moveTo>
                  <a:pt x="0" y="664508"/>
                </a:moveTo>
                <a:lnTo>
                  <a:pt x="0" y="0"/>
                </a:lnTo>
              </a:path>
            </a:pathLst>
          </a:custGeom>
          <a:ln w="3175">
            <a:solidFill>
              <a:srgbClr val="7F7F7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4532336" y="612628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AFAFA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4532336" y="599928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CECEC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4532336" y="587228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EFEFE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4532336" y="568178"/>
            <a:ext cx="0" cy="19050"/>
          </a:xfrm>
          <a:custGeom>
            <a:avLst/>
            <a:gdLst/>
            <a:ahLst/>
            <a:cxnLst/>
            <a:rect l="l" t="t" r="r" b="b"/>
            <a:pathLst>
              <a:path w="0" h="19050">
                <a:moveTo>
                  <a:pt x="0" y="19049"/>
                </a:moveTo>
                <a:lnTo>
                  <a:pt x="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 txBox="1"/>
          <p:nvPr/>
        </p:nvSpPr>
        <p:spPr>
          <a:xfrm>
            <a:off x="113830" y="762874"/>
            <a:ext cx="1720850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40">
                <a:latin typeface="Tahoma"/>
                <a:cs typeface="Tahoma"/>
              </a:rPr>
              <a:t>Risolvere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la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60">
                <a:latin typeface="Tahoma"/>
                <a:cs typeface="Tahoma"/>
              </a:rPr>
              <a:t>seguente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equazione: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1708099" y="1158735"/>
            <a:ext cx="63500" cy="0"/>
          </a:xfrm>
          <a:custGeom>
            <a:avLst/>
            <a:gdLst/>
            <a:ahLst/>
            <a:cxnLst/>
            <a:rect l="l" t="t" r="r" b="b"/>
            <a:pathLst>
              <a:path w="63500" h="0">
                <a:moveTo>
                  <a:pt x="0" y="0"/>
                </a:moveTo>
                <a:lnTo>
                  <a:pt x="63258" y="0"/>
                </a:lnTo>
              </a:path>
            </a:pathLst>
          </a:custGeom>
          <a:ln w="5054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 txBox="1"/>
          <p:nvPr/>
        </p:nvSpPr>
        <p:spPr>
          <a:xfrm>
            <a:off x="1695399" y="996897"/>
            <a:ext cx="88900" cy="32448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2</a:t>
            </a:r>
            <a:endParaRPr sz="10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155"/>
              </a:spcBef>
            </a:pP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3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1773847" y="1058769"/>
            <a:ext cx="1154430" cy="21462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3</a:t>
            </a:r>
            <a:r>
              <a:rPr dirty="0" baseline="31746" sz="1050" spc="-22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r>
              <a:rPr dirty="0" baseline="31746" sz="1050" spc="-22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baseline="31746" sz="1050" spc="-135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+</a:t>
            </a:r>
            <a:r>
              <a:rPr dirty="0" sz="1000" spc="-95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3</a:t>
            </a:r>
            <a:r>
              <a:rPr dirty="0" baseline="31746" sz="1050" spc="-22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r>
              <a:rPr dirty="0" baseline="31746" sz="1050" spc="-225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baseline="31746" sz="1050" spc="-44">
                <a:solidFill>
                  <a:srgbClr val="0000FF"/>
                </a:solidFill>
                <a:latin typeface="Lucida Sans Unicode"/>
                <a:cs typeface="Lucida Sans Unicode"/>
              </a:rPr>
              <a:t>+1</a:t>
            </a:r>
            <a:r>
              <a:rPr dirty="0" baseline="31746" sz="1050" spc="7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25">
                <a:solidFill>
                  <a:srgbClr val="0000FF"/>
                </a:solidFill>
                <a:latin typeface="Lucida Sans Unicode"/>
                <a:cs typeface="Lucida Sans Unicode"/>
              </a:rPr>
              <a:t>−</a:t>
            </a:r>
            <a:r>
              <a:rPr dirty="0" sz="1000" spc="-9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110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55">
                <a:solidFill>
                  <a:srgbClr val="0000FF"/>
                </a:solidFill>
                <a:latin typeface="Tahoma"/>
                <a:cs typeface="Tahoma"/>
              </a:rPr>
              <a:t>0</a:t>
            </a:r>
            <a:r>
              <a:rPr dirty="0" sz="1000" spc="-95" i="1">
                <a:latin typeface="Verdana"/>
                <a:cs typeface="Verdana"/>
              </a:rPr>
              <a:t>.</a:t>
            </a:r>
            <a:endParaRPr sz="1000">
              <a:latin typeface="Verdana"/>
              <a:cs typeface="Verdana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113830" y="1416200"/>
            <a:ext cx="191008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>
                <a:latin typeface="Tahoma"/>
                <a:cs typeface="Tahoma"/>
              </a:rPr>
              <a:t>Si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ha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(</a:t>
            </a:r>
            <a:r>
              <a:rPr dirty="0" sz="1000">
                <a:latin typeface="Tahoma"/>
                <a:cs typeface="Tahoma"/>
              </a:rPr>
              <a:t>p</a:t>
            </a:r>
            <a:r>
              <a:rPr dirty="0" sz="1000" spc="-55">
                <a:latin typeface="Tahoma"/>
                <a:cs typeface="Tahoma"/>
              </a:rPr>
              <a:t>er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>
                <a:latin typeface="Tahoma"/>
                <a:cs typeface="Tahoma"/>
              </a:rPr>
              <a:t>l’iniettivi</a:t>
            </a:r>
            <a:r>
              <a:rPr dirty="0" sz="1000" spc="-15">
                <a:latin typeface="Tahoma"/>
                <a:cs typeface="Tahoma"/>
              </a:rPr>
              <a:t>t</a:t>
            </a:r>
            <a:r>
              <a:rPr dirty="0" sz="1000" spc="-540">
                <a:latin typeface="Tahoma"/>
                <a:cs typeface="Tahoma"/>
              </a:rPr>
              <a:t>`</a:t>
            </a:r>
            <a:r>
              <a:rPr dirty="0" sz="1000" spc="-50">
                <a:latin typeface="Tahoma"/>
                <a:cs typeface="Tahoma"/>
              </a:rPr>
              <a:t>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dei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log</a:t>
            </a:r>
            <a:r>
              <a:rPr dirty="0" sz="1000" spc="-75">
                <a:latin typeface="Tahoma"/>
                <a:cs typeface="Tahoma"/>
              </a:rPr>
              <a:t>a</a:t>
            </a:r>
            <a:r>
              <a:rPr dirty="0" sz="1000" spc="-10">
                <a:latin typeface="Tahoma"/>
                <a:cs typeface="Tahoma"/>
              </a:rPr>
              <a:t>ritmi)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387591" y="1846719"/>
            <a:ext cx="63500" cy="0"/>
          </a:xfrm>
          <a:custGeom>
            <a:avLst/>
            <a:gdLst/>
            <a:ahLst/>
            <a:cxnLst/>
            <a:rect l="l" t="t" r="r" b="b"/>
            <a:pathLst>
              <a:path w="63500" h="0">
                <a:moveTo>
                  <a:pt x="0" y="0"/>
                </a:moveTo>
                <a:lnTo>
                  <a:pt x="6325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 txBox="1"/>
          <p:nvPr/>
        </p:nvSpPr>
        <p:spPr>
          <a:xfrm>
            <a:off x="266572" y="1661073"/>
            <a:ext cx="523240" cy="34861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0650" indent="-108585">
              <a:lnSpc>
                <a:spcPct val="100000"/>
              </a:lnSpc>
              <a:tabLst>
                <a:tab pos="417195" algn="l"/>
              </a:tabLst>
            </a:pPr>
            <a:r>
              <a:rPr dirty="0" sz="1000" spc="450">
                <a:latin typeface="Arial"/>
                <a:cs typeface="Arial"/>
              </a:rPr>
              <a:t> </a:t>
            </a:r>
            <a:r>
              <a:rPr dirty="0" sz="1000" spc="-160">
                <a:latin typeface="Arial"/>
                <a:cs typeface="Arial"/>
              </a:rPr>
              <a:t> </a:t>
            </a:r>
            <a:r>
              <a:rPr dirty="0" baseline="-41666" sz="1500" spc="-75">
                <a:latin typeface="Tahoma"/>
                <a:cs typeface="Tahoma"/>
              </a:rPr>
              <a:t>2</a:t>
            </a:r>
            <a:r>
              <a:rPr dirty="0" baseline="-41666" sz="1500">
                <a:latin typeface="Tahoma"/>
                <a:cs typeface="Tahoma"/>
              </a:rPr>
              <a:t>	</a:t>
            </a:r>
            <a:r>
              <a:rPr dirty="0" sz="1000" spc="450">
                <a:latin typeface="Arial"/>
                <a:cs typeface="Arial"/>
              </a:rPr>
              <a:t> </a:t>
            </a:r>
            <a:endParaRPr sz="1000">
              <a:latin typeface="Arial"/>
              <a:cs typeface="Arial"/>
            </a:endParaRPr>
          </a:p>
          <a:p>
            <a:pPr marL="120650">
              <a:lnSpc>
                <a:spcPct val="100000"/>
              </a:lnSpc>
              <a:spcBef>
                <a:spcPts val="885"/>
              </a:spcBef>
            </a:pPr>
            <a:r>
              <a:rPr dirty="0" sz="1000" spc="-50">
                <a:latin typeface="Tahoma"/>
                <a:cs typeface="Tahoma"/>
              </a:rPr>
              <a:t>3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481444" y="1746741"/>
            <a:ext cx="808990" cy="1758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40">
                <a:latin typeface="Tahoma"/>
                <a:cs typeface="Tahoma"/>
              </a:rPr>
              <a:t>+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3</a:t>
            </a:r>
            <a:r>
              <a:rPr dirty="0" sz="1000">
                <a:latin typeface="Tahoma"/>
                <a:cs typeface="Tahoma"/>
              </a:rPr>
              <a:t>  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3</a:t>
            </a:r>
            <a:r>
              <a:rPr dirty="0" baseline="31746" sz="1050" spc="-22" i="1">
                <a:latin typeface="Trebuchet MS"/>
                <a:cs typeface="Trebuchet MS"/>
              </a:rPr>
              <a:t>x</a:t>
            </a:r>
            <a:r>
              <a:rPr dirty="0" baseline="31746" sz="1050" i="1">
                <a:latin typeface="Trebuchet MS"/>
                <a:cs typeface="Trebuchet MS"/>
              </a:rPr>
              <a:t> </a:t>
            </a:r>
            <a:r>
              <a:rPr dirty="0" baseline="31746" sz="1050" spc="-52" i="1">
                <a:latin typeface="Trebuchet MS"/>
                <a:cs typeface="Trebuchet MS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110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2419121" y="1846719"/>
            <a:ext cx="127000" cy="0"/>
          </a:xfrm>
          <a:custGeom>
            <a:avLst/>
            <a:gdLst/>
            <a:ahLst/>
            <a:cxnLst/>
            <a:rect l="l" t="t" r="r" b="b"/>
            <a:pathLst>
              <a:path w="127000" h="0">
                <a:moveTo>
                  <a:pt x="0" y="0"/>
                </a:moveTo>
                <a:lnTo>
                  <a:pt x="12653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 txBox="1"/>
          <p:nvPr/>
        </p:nvSpPr>
        <p:spPr>
          <a:xfrm>
            <a:off x="1426679" y="1684881"/>
            <a:ext cx="1442720" cy="2762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405765" algn="l"/>
              </a:tabLst>
            </a:pPr>
            <a:r>
              <a:rPr dirty="0" sz="1000" spc="-114">
                <a:latin typeface="Lucida Sans Unicode"/>
                <a:cs typeface="Lucida Sans Unicode"/>
              </a:rPr>
              <a:t>⇐</a:t>
            </a:r>
            <a:r>
              <a:rPr dirty="0" sz="1000" spc="55">
                <a:latin typeface="Lucida Sans Unicode"/>
                <a:cs typeface="Lucida Sans Unicode"/>
              </a:rPr>
              <a:t>⇒</a:t>
            </a:r>
            <a:r>
              <a:rPr dirty="0" sz="1000">
                <a:latin typeface="Lucida Sans Unicode"/>
                <a:cs typeface="Lucida Sans Unicode"/>
              </a:rPr>
              <a:t>	</a:t>
            </a:r>
            <a:r>
              <a:rPr dirty="0" sz="1000" spc="-50">
                <a:latin typeface="Tahoma"/>
                <a:cs typeface="Tahoma"/>
              </a:rPr>
              <a:t>3</a:t>
            </a:r>
            <a:r>
              <a:rPr dirty="0" baseline="31746" sz="1050" spc="-22" i="1">
                <a:latin typeface="Trebuchet MS"/>
                <a:cs typeface="Trebuchet MS"/>
              </a:rPr>
              <a:t>x</a:t>
            </a:r>
            <a:r>
              <a:rPr dirty="0" baseline="31746" sz="1050" i="1">
                <a:latin typeface="Trebuchet MS"/>
                <a:cs typeface="Trebuchet MS"/>
              </a:rPr>
              <a:t> </a:t>
            </a:r>
            <a:r>
              <a:rPr dirty="0" baseline="31746" sz="1050" spc="-52" i="1">
                <a:latin typeface="Trebuchet MS"/>
                <a:cs typeface="Trebuchet MS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110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365">
                <a:latin typeface="Lucida Sans Unicode"/>
                <a:cs typeface="Lucida Sans Unicode"/>
              </a:rPr>
              <a:t>·</a:t>
            </a:r>
            <a:r>
              <a:rPr dirty="0" sz="1000">
                <a:latin typeface="Lucida Sans Unicode"/>
                <a:cs typeface="Lucida Sans Unicode"/>
              </a:rPr>
              <a:t> </a:t>
            </a:r>
            <a:r>
              <a:rPr dirty="0" sz="1000" spc="-45">
                <a:latin typeface="Lucida Sans Unicode"/>
                <a:cs typeface="Lucida Sans Unicode"/>
              </a:rPr>
              <a:t> </a:t>
            </a:r>
            <a:r>
              <a:rPr dirty="0" baseline="36111" sz="1500" spc="-75">
                <a:latin typeface="Tahoma"/>
                <a:cs typeface="Tahoma"/>
              </a:rPr>
              <a:t>3</a:t>
            </a:r>
            <a:r>
              <a:rPr dirty="0" baseline="36111" sz="1500">
                <a:latin typeface="Tahoma"/>
                <a:cs typeface="Tahoma"/>
              </a:rPr>
              <a:t> </a:t>
            </a:r>
            <a:r>
              <a:rPr dirty="0" baseline="36111" sz="1500" spc="22">
                <a:latin typeface="Tahoma"/>
                <a:cs typeface="Tahoma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30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2406421" y="1857258"/>
            <a:ext cx="15240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0">
                <a:latin typeface="Tahoma"/>
                <a:cs typeface="Tahoma"/>
              </a:rPr>
              <a:t>11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8" name="object 28"/>
          <p:cNvSpPr/>
          <p:nvPr/>
        </p:nvSpPr>
        <p:spPr>
          <a:xfrm>
            <a:off x="0" y="3364623"/>
            <a:ext cx="1383030" cy="91440"/>
          </a:xfrm>
          <a:custGeom>
            <a:avLst/>
            <a:gdLst/>
            <a:ahLst/>
            <a:cxnLst/>
            <a:rect l="l" t="t" r="r" b="b"/>
            <a:pathLst>
              <a:path w="1383030" h="91439">
                <a:moveTo>
                  <a:pt x="0" y="91376"/>
                </a:moveTo>
                <a:lnTo>
                  <a:pt x="1382420" y="91376"/>
                </a:lnTo>
                <a:lnTo>
                  <a:pt x="1382420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1382420" y="3364623"/>
            <a:ext cx="1935480" cy="91440"/>
          </a:xfrm>
          <a:custGeom>
            <a:avLst/>
            <a:gdLst/>
            <a:ahLst/>
            <a:cxnLst/>
            <a:rect l="l" t="t" r="r" b="b"/>
            <a:pathLst>
              <a:path w="1935479" h="91439">
                <a:moveTo>
                  <a:pt x="0" y="91376"/>
                </a:moveTo>
                <a:lnTo>
                  <a:pt x="1935352" y="91376"/>
                </a:lnTo>
                <a:lnTo>
                  <a:pt x="193535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3317760" y="3364623"/>
            <a:ext cx="829944" cy="91440"/>
          </a:xfrm>
          <a:custGeom>
            <a:avLst/>
            <a:gdLst/>
            <a:ahLst/>
            <a:cxnLst/>
            <a:rect l="l" t="t" r="r" b="b"/>
            <a:pathLst>
              <a:path w="829945" h="91439">
                <a:moveTo>
                  <a:pt x="0" y="91376"/>
                </a:moveTo>
                <a:lnTo>
                  <a:pt x="829411" y="91376"/>
                </a:lnTo>
                <a:lnTo>
                  <a:pt x="829411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4147172" y="3364623"/>
            <a:ext cx="461009" cy="91440"/>
          </a:xfrm>
          <a:custGeom>
            <a:avLst/>
            <a:gdLst/>
            <a:ahLst/>
            <a:cxnLst/>
            <a:rect l="l" t="t" r="r" b="b"/>
            <a:pathLst>
              <a:path w="461010" h="91439">
                <a:moveTo>
                  <a:pt x="0" y="91376"/>
                </a:moveTo>
                <a:lnTo>
                  <a:pt x="460832" y="91376"/>
                </a:lnTo>
                <a:lnTo>
                  <a:pt x="46083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Agnese</a:t>
            </a:r>
            <a:r>
              <a:rPr dirty="0" spc="15"/>
              <a:t> </a:t>
            </a:r>
            <a:r>
              <a:rPr dirty="0" spc="-10"/>
              <a:t>Di</a:t>
            </a:r>
            <a:r>
              <a:rPr dirty="0" spc="15"/>
              <a:t> </a:t>
            </a:r>
            <a:r>
              <a:rPr dirty="0" spc="-30"/>
              <a:t>Castro</a:t>
            </a:r>
          </a:p>
        </p:txBody>
      </p:sp>
      <p:sp>
        <p:nvSpPr>
          <p:cNvPr id="33" name="object 33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0"/>
              <a:t>Es</a:t>
            </a:r>
            <a:r>
              <a:rPr dirty="0" spc="-5"/>
              <a:t>p</a:t>
            </a:r>
            <a:r>
              <a:rPr dirty="0" spc="-40"/>
              <a:t>onenziale</a:t>
            </a:r>
            <a:r>
              <a:rPr dirty="0" spc="15"/>
              <a:t> </a:t>
            </a:r>
            <a:r>
              <a:rPr dirty="0" spc="50"/>
              <a:t>&amp;</a:t>
            </a:r>
            <a:r>
              <a:rPr dirty="0" spc="15"/>
              <a:t> </a:t>
            </a:r>
            <a:r>
              <a:rPr dirty="0" spc="-25"/>
              <a:t>Log</a:t>
            </a:r>
            <a:r>
              <a:rPr dirty="0" spc="-40"/>
              <a:t>a</a:t>
            </a:r>
            <a:r>
              <a:rPr dirty="0" spc="-25"/>
              <a:t>ritmo:</a:t>
            </a:r>
            <a:r>
              <a:rPr dirty="0" spc="75"/>
              <a:t> </a:t>
            </a:r>
            <a:r>
              <a:rPr dirty="0" spc="-45"/>
              <a:t>p</a:t>
            </a:r>
            <a:r>
              <a:rPr dirty="0" spc="-40"/>
              <a:t>a</a:t>
            </a:r>
            <a:r>
              <a:rPr dirty="0" spc="-25"/>
              <a:t>rte</a:t>
            </a:r>
            <a:r>
              <a:rPr dirty="0" spc="15"/>
              <a:t> </a:t>
            </a:r>
            <a:r>
              <a:rPr dirty="0" spc="-55"/>
              <a:t>3</a:t>
            </a:r>
          </a:p>
        </p:txBody>
      </p:sp>
      <p:sp>
        <p:nvSpPr>
          <p:cNvPr id="34" name="object 34"/>
          <p:cNvSpPr txBox="1"/>
          <p:nvPr/>
        </p:nvSpPr>
        <p:spPr>
          <a:xfrm>
            <a:off x="3458971" y="3367563"/>
            <a:ext cx="54737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25">
                <a:solidFill>
                  <a:srgbClr val="7A0000"/>
                </a:solidFill>
                <a:latin typeface="Lucida Sans Unicode"/>
                <a:cs typeface="Lucida Sans Unicode"/>
              </a:rPr>
              <a:t>Unitelma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Sapienza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4280865" y="3367563"/>
            <a:ext cx="19367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5">
                <a:solidFill>
                  <a:srgbClr val="FFFFFF"/>
                </a:solidFill>
                <a:latin typeface="Lucida Sans Unicode"/>
                <a:cs typeface="Lucida Sans Unicode"/>
              </a:rPr>
              <a:t>17/27</a:t>
            </a:r>
            <a:endParaRPr sz="5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49718" y="24034"/>
            <a:ext cx="40449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Esercizi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svolti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113830" y="573157"/>
            <a:ext cx="528955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35" b="1">
                <a:solidFill>
                  <a:srgbClr val="007F00"/>
                </a:solidFill>
                <a:latin typeface="Gill Sans MT"/>
                <a:cs typeface="Gill Sans MT"/>
              </a:rPr>
              <a:t>Esercizio</a:t>
            </a:r>
            <a:endParaRPr sz="1000">
              <a:latin typeface="Gill Sans MT"/>
              <a:cs typeface="Gill Sans MT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75729" y="662303"/>
            <a:ext cx="4456607" cy="10160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0" y="0"/>
            <a:ext cx="4608004" cy="34560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4468835" y="1258087"/>
            <a:ext cx="114301" cy="11430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77330" y="1308887"/>
            <a:ext cx="4304204" cy="635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4532336" y="574527"/>
            <a:ext cx="50800" cy="696259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532336" y="638028"/>
            <a:ext cx="50800" cy="632758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75729" y="744873"/>
            <a:ext cx="4457065" cy="577215"/>
          </a:xfrm>
          <a:custGeom>
            <a:avLst/>
            <a:gdLst/>
            <a:ahLst/>
            <a:cxnLst/>
            <a:rect l="l" t="t" r="r" b="b"/>
            <a:pathLst>
              <a:path w="4457065" h="577215">
                <a:moveTo>
                  <a:pt x="4456606" y="0"/>
                </a:moveTo>
                <a:lnTo>
                  <a:pt x="0" y="0"/>
                </a:lnTo>
                <a:lnTo>
                  <a:pt x="0" y="525913"/>
                </a:lnTo>
                <a:lnTo>
                  <a:pt x="16636" y="563427"/>
                </a:lnTo>
                <a:lnTo>
                  <a:pt x="4405806" y="576714"/>
                </a:lnTo>
                <a:lnTo>
                  <a:pt x="4420049" y="574669"/>
                </a:lnTo>
                <a:lnTo>
                  <a:pt x="4451170" y="548710"/>
                </a:lnTo>
                <a:lnTo>
                  <a:pt x="445660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4532336" y="625328"/>
            <a:ext cx="0" cy="664845"/>
          </a:xfrm>
          <a:custGeom>
            <a:avLst/>
            <a:gdLst/>
            <a:ahLst/>
            <a:cxnLst/>
            <a:rect l="l" t="t" r="r" b="b"/>
            <a:pathLst>
              <a:path w="0" h="664844">
                <a:moveTo>
                  <a:pt x="0" y="664508"/>
                </a:moveTo>
                <a:lnTo>
                  <a:pt x="0" y="0"/>
                </a:lnTo>
              </a:path>
            </a:pathLst>
          </a:custGeom>
          <a:ln w="3175">
            <a:solidFill>
              <a:srgbClr val="7F7F7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4532336" y="612628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AFAFA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4532336" y="599928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CECEC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4532336" y="587228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EFEFE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4532336" y="568178"/>
            <a:ext cx="0" cy="19050"/>
          </a:xfrm>
          <a:custGeom>
            <a:avLst/>
            <a:gdLst/>
            <a:ahLst/>
            <a:cxnLst/>
            <a:rect l="l" t="t" r="r" b="b"/>
            <a:pathLst>
              <a:path w="0" h="19050">
                <a:moveTo>
                  <a:pt x="0" y="19049"/>
                </a:moveTo>
                <a:lnTo>
                  <a:pt x="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 txBox="1"/>
          <p:nvPr/>
        </p:nvSpPr>
        <p:spPr>
          <a:xfrm>
            <a:off x="113830" y="762874"/>
            <a:ext cx="1720850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40">
                <a:latin typeface="Tahoma"/>
                <a:cs typeface="Tahoma"/>
              </a:rPr>
              <a:t>Risolvere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la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60">
                <a:latin typeface="Tahoma"/>
                <a:cs typeface="Tahoma"/>
              </a:rPr>
              <a:t>seguente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equazione: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1708099" y="1158735"/>
            <a:ext cx="63500" cy="0"/>
          </a:xfrm>
          <a:custGeom>
            <a:avLst/>
            <a:gdLst/>
            <a:ahLst/>
            <a:cxnLst/>
            <a:rect l="l" t="t" r="r" b="b"/>
            <a:pathLst>
              <a:path w="63500" h="0">
                <a:moveTo>
                  <a:pt x="0" y="0"/>
                </a:moveTo>
                <a:lnTo>
                  <a:pt x="63258" y="0"/>
                </a:lnTo>
              </a:path>
            </a:pathLst>
          </a:custGeom>
          <a:ln w="5054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 txBox="1"/>
          <p:nvPr/>
        </p:nvSpPr>
        <p:spPr>
          <a:xfrm>
            <a:off x="1695399" y="996897"/>
            <a:ext cx="88900" cy="32448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2</a:t>
            </a:r>
            <a:endParaRPr sz="10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155"/>
              </a:spcBef>
            </a:pP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3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1773847" y="1058769"/>
            <a:ext cx="1154430" cy="21462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3</a:t>
            </a:r>
            <a:r>
              <a:rPr dirty="0" baseline="31746" sz="1050" spc="-22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r>
              <a:rPr dirty="0" baseline="31746" sz="1050" spc="-22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baseline="31746" sz="1050" spc="-135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+</a:t>
            </a:r>
            <a:r>
              <a:rPr dirty="0" sz="1000" spc="-95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3</a:t>
            </a:r>
            <a:r>
              <a:rPr dirty="0" baseline="31746" sz="1050" spc="-22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r>
              <a:rPr dirty="0" baseline="31746" sz="1050" spc="-225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baseline="31746" sz="1050" spc="-44">
                <a:solidFill>
                  <a:srgbClr val="0000FF"/>
                </a:solidFill>
                <a:latin typeface="Lucida Sans Unicode"/>
                <a:cs typeface="Lucida Sans Unicode"/>
              </a:rPr>
              <a:t>+1</a:t>
            </a:r>
            <a:r>
              <a:rPr dirty="0" baseline="31746" sz="1050" spc="7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25">
                <a:solidFill>
                  <a:srgbClr val="0000FF"/>
                </a:solidFill>
                <a:latin typeface="Lucida Sans Unicode"/>
                <a:cs typeface="Lucida Sans Unicode"/>
              </a:rPr>
              <a:t>−</a:t>
            </a:r>
            <a:r>
              <a:rPr dirty="0" sz="1000" spc="-9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110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55">
                <a:solidFill>
                  <a:srgbClr val="0000FF"/>
                </a:solidFill>
                <a:latin typeface="Tahoma"/>
                <a:cs typeface="Tahoma"/>
              </a:rPr>
              <a:t>0</a:t>
            </a:r>
            <a:r>
              <a:rPr dirty="0" sz="1000" spc="-95" i="1">
                <a:latin typeface="Verdana"/>
                <a:cs typeface="Verdana"/>
              </a:rPr>
              <a:t>.</a:t>
            </a:r>
            <a:endParaRPr sz="1000">
              <a:latin typeface="Verdana"/>
              <a:cs typeface="Verdana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113830" y="1416200"/>
            <a:ext cx="191008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>
                <a:latin typeface="Tahoma"/>
                <a:cs typeface="Tahoma"/>
              </a:rPr>
              <a:t>Si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ha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(</a:t>
            </a:r>
            <a:r>
              <a:rPr dirty="0" sz="1000">
                <a:latin typeface="Tahoma"/>
                <a:cs typeface="Tahoma"/>
              </a:rPr>
              <a:t>p</a:t>
            </a:r>
            <a:r>
              <a:rPr dirty="0" sz="1000" spc="-55">
                <a:latin typeface="Tahoma"/>
                <a:cs typeface="Tahoma"/>
              </a:rPr>
              <a:t>er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>
                <a:latin typeface="Tahoma"/>
                <a:cs typeface="Tahoma"/>
              </a:rPr>
              <a:t>l’iniettivi</a:t>
            </a:r>
            <a:r>
              <a:rPr dirty="0" sz="1000" spc="-15">
                <a:latin typeface="Tahoma"/>
                <a:cs typeface="Tahoma"/>
              </a:rPr>
              <a:t>t</a:t>
            </a:r>
            <a:r>
              <a:rPr dirty="0" sz="1000" spc="-540">
                <a:latin typeface="Tahoma"/>
                <a:cs typeface="Tahoma"/>
              </a:rPr>
              <a:t>`</a:t>
            </a:r>
            <a:r>
              <a:rPr dirty="0" sz="1000" spc="-50">
                <a:latin typeface="Tahoma"/>
                <a:cs typeface="Tahoma"/>
              </a:rPr>
              <a:t>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dei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log</a:t>
            </a:r>
            <a:r>
              <a:rPr dirty="0" sz="1000" spc="-75">
                <a:latin typeface="Tahoma"/>
                <a:cs typeface="Tahoma"/>
              </a:rPr>
              <a:t>a</a:t>
            </a:r>
            <a:r>
              <a:rPr dirty="0" sz="1000" spc="-10">
                <a:latin typeface="Tahoma"/>
                <a:cs typeface="Tahoma"/>
              </a:rPr>
              <a:t>ritmi)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387591" y="1846719"/>
            <a:ext cx="63500" cy="0"/>
          </a:xfrm>
          <a:custGeom>
            <a:avLst/>
            <a:gdLst/>
            <a:ahLst/>
            <a:cxnLst/>
            <a:rect l="l" t="t" r="r" b="b"/>
            <a:pathLst>
              <a:path w="63500" h="0">
                <a:moveTo>
                  <a:pt x="0" y="0"/>
                </a:moveTo>
                <a:lnTo>
                  <a:pt x="6325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 txBox="1"/>
          <p:nvPr/>
        </p:nvSpPr>
        <p:spPr>
          <a:xfrm>
            <a:off x="266572" y="1661073"/>
            <a:ext cx="523240" cy="34861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0650" indent="-108585">
              <a:lnSpc>
                <a:spcPct val="100000"/>
              </a:lnSpc>
              <a:tabLst>
                <a:tab pos="417195" algn="l"/>
              </a:tabLst>
            </a:pPr>
            <a:r>
              <a:rPr dirty="0" sz="1000" spc="450">
                <a:latin typeface="Arial"/>
                <a:cs typeface="Arial"/>
              </a:rPr>
              <a:t> </a:t>
            </a:r>
            <a:r>
              <a:rPr dirty="0" sz="1000" spc="-160">
                <a:latin typeface="Arial"/>
                <a:cs typeface="Arial"/>
              </a:rPr>
              <a:t> </a:t>
            </a:r>
            <a:r>
              <a:rPr dirty="0" baseline="-41666" sz="1500" spc="-75">
                <a:latin typeface="Tahoma"/>
                <a:cs typeface="Tahoma"/>
              </a:rPr>
              <a:t>2</a:t>
            </a:r>
            <a:r>
              <a:rPr dirty="0" baseline="-41666" sz="1500">
                <a:latin typeface="Tahoma"/>
                <a:cs typeface="Tahoma"/>
              </a:rPr>
              <a:t>	</a:t>
            </a:r>
            <a:r>
              <a:rPr dirty="0" sz="1000" spc="450">
                <a:latin typeface="Arial"/>
                <a:cs typeface="Arial"/>
              </a:rPr>
              <a:t> </a:t>
            </a:r>
            <a:endParaRPr sz="1000">
              <a:latin typeface="Arial"/>
              <a:cs typeface="Arial"/>
            </a:endParaRPr>
          </a:p>
          <a:p>
            <a:pPr marL="120650">
              <a:lnSpc>
                <a:spcPct val="100000"/>
              </a:lnSpc>
              <a:spcBef>
                <a:spcPts val="885"/>
              </a:spcBef>
            </a:pPr>
            <a:r>
              <a:rPr dirty="0" sz="1000" spc="-50">
                <a:latin typeface="Tahoma"/>
                <a:cs typeface="Tahoma"/>
              </a:rPr>
              <a:t>3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481444" y="1746741"/>
            <a:ext cx="808990" cy="1758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40">
                <a:latin typeface="Tahoma"/>
                <a:cs typeface="Tahoma"/>
              </a:rPr>
              <a:t>+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3</a:t>
            </a:r>
            <a:r>
              <a:rPr dirty="0" sz="1000">
                <a:latin typeface="Tahoma"/>
                <a:cs typeface="Tahoma"/>
              </a:rPr>
              <a:t>  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3</a:t>
            </a:r>
            <a:r>
              <a:rPr dirty="0" baseline="31746" sz="1050" spc="-22" i="1">
                <a:latin typeface="Trebuchet MS"/>
                <a:cs typeface="Trebuchet MS"/>
              </a:rPr>
              <a:t>x</a:t>
            </a:r>
            <a:r>
              <a:rPr dirty="0" baseline="31746" sz="1050" i="1">
                <a:latin typeface="Trebuchet MS"/>
                <a:cs typeface="Trebuchet MS"/>
              </a:rPr>
              <a:t> </a:t>
            </a:r>
            <a:r>
              <a:rPr dirty="0" baseline="31746" sz="1050" spc="-52" i="1">
                <a:latin typeface="Trebuchet MS"/>
                <a:cs typeface="Trebuchet MS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110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2419121" y="1846719"/>
            <a:ext cx="127000" cy="0"/>
          </a:xfrm>
          <a:custGeom>
            <a:avLst/>
            <a:gdLst/>
            <a:ahLst/>
            <a:cxnLst/>
            <a:rect l="l" t="t" r="r" b="b"/>
            <a:pathLst>
              <a:path w="127000" h="0">
                <a:moveTo>
                  <a:pt x="0" y="0"/>
                </a:moveTo>
                <a:lnTo>
                  <a:pt x="12653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 txBox="1"/>
          <p:nvPr/>
        </p:nvSpPr>
        <p:spPr>
          <a:xfrm>
            <a:off x="1426679" y="1684881"/>
            <a:ext cx="1442720" cy="2762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405765" algn="l"/>
              </a:tabLst>
            </a:pPr>
            <a:r>
              <a:rPr dirty="0" sz="1000" spc="-114">
                <a:latin typeface="Lucida Sans Unicode"/>
                <a:cs typeface="Lucida Sans Unicode"/>
              </a:rPr>
              <a:t>⇐</a:t>
            </a:r>
            <a:r>
              <a:rPr dirty="0" sz="1000" spc="55">
                <a:latin typeface="Lucida Sans Unicode"/>
                <a:cs typeface="Lucida Sans Unicode"/>
              </a:rPr>
              <a:t>⇒</a:t>
            </a:r>
            <a:r>
              <a:rPr dirty="0" sz="1000">
                <a:latin typeface="Lucida Sans Unicode"/>
                <a:cs typeface="Lucida Sans Unicode"/>
              </a:rPr>
              <a:t>	</a:t>
            </a:r>
            <a:r>
              <a:rPr dirty="0" sz="1000" spc="-50">
                <a:latin typeface="Tahoma"/>
                <a:cs typeface="Tahoma"/>
              </a:rPr>
              <a:t>3</a:t>
            </a:r>
            <a:r>
              <a:rPr dirty="0" baseline="31746" sz="1050" spc="-22" i="1">
                <a:latin typeface="Trebuchet MS"/>
                <a:cs typeface="Trebuchet MS"/>
              </a:rPr>
              <a:t>x</a:t>
            </a:r>
            <a:r>
              <a:rPr dirty="0" baseline="31746" sz="1050" i="1">
                <a:latin typeface="Trebuchet MS"/>
                <a:cs typeface="Trebuchet MS"/>
              </a:rPr>
              <a:t> </a:t>
            </a:r>
            <a:r>
              <a:rPr dirty="0" baseline="31746" sz="1050" spc="-52" i="1">
                <a:latin typeface="Trebuchet MS"/>
                <a:cs typeface="Trebuchet MS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110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365">
                <a:latin typeface="Lucida Sans Unicode"/>
                <a:cs typeface="Lucida Sans Unicode"/>
              </a:rPr>
              <a:t>·</a:t>
            </a:r>
            <a:r>
              <a:rPr dirty="0" sz="1000">
                <a:latin typeface="Lucida Sans Unicode"/>
                <a:cs typeface="Lucida Sans Unicode"/>
              </a:rPr>
              <a:t> </a:t>
            </a:r>
            <a:r>
              <a:rPr dirty="0" sz="1000" spc="-45">
                <a:latin typeface="Lucida Sans Unicode"/>
                <a:cs typeface="Lucida Sans Unicode"/>
              </a:rPr>
              <a:t> </a:t>
            </a:r>
            <a:r>
              <a:rPr dirty="0" baseline="36111" sz="1500" spc="-75">
                <a:latin typeface="Tahoma"/>
                <a:cs typeface="Tahoma"/>
              </a:rPr>
              <a:t>3</a:t>
            </a:r>
            <a:r>
              <a:rPr dirty="0" baseline="36111" sz="1500">
                <a:latin typeface="Tahoma"/>
                <a:cs typeface="Tahoma"/>
              </a:rPr>
              <a:t> </a:t>
            </a:r>
            <a:r>
              <a:rPr dirty="0" baseline="36111" sz="1500" spc="22">
                <a:latin typeface="Tahoma"/>
                <a:cs typeface="Tahoma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30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2406421" y="1857258"/>
            <a:ext cx="15240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0">
                <a:latin typeface="Tahoma"/>
                <a:cs typeface="Tahoma"/>
              </a:rPr>
              <a:t>11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3005023" y="1746741"/>
            <a:ext cx="1336675" cy="21462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405765" algn="l"/>
              </a:tabLst>
            </a:pPr>
            <a:r>
              <a:rPr dirty="0" sz="1000" spc="-114">
                <a:latin typeface="Lucida Sans Unicode"/>
                <a:cs typeface="Lucida Sans Unicode"/>
              </a:rPr>
              <a:t>⇐</a:t>
            </a:r>
            <a:r>
              <a:rPr dirty="0" sz="1000" spc="55">
                <a:latin typeface="Lucida Sans Unicode"/>
                <a:cs typeface="Lucida Sans Unicode"/>
              </a:rPr>
              <a:t>⇒</a:t>
            </a:r>
            <a:r>
              <a:rPr dirty="0" sz="1000">
                <a:latin typeface="Lucida Sans Unicode"/>
                <a:cs typeface="Lucida Sans Unicode"/>
              </a:rPr>
              <a:t>	</a:t>
            </a:r>
            <a:r>
              <a:rPr dirty="0" sz="1000" spc="-30">
                <a:latin typeface="Tahoma"/>
                <a:cs typeface="Tahoma"/>
              </a:rPr>
              <a:t>lo</a:t>
            </a:r>
            <a:r>
              <a:rPr dirty="0" sz="1000" spc="-30">
                <a:latin typeface="Tahoma"/>
                <a:cs typeface="Tahoma"/>
              </a:rPr>
              <a:t>g</a:t>
            </a:r>
            <a:r>
              <a:rPr dirty="0" baseline="-19841" sz="1050" spc="-120">
                <a:latin typeface="Lucida Sans Unicode"/>
                <a:cs typeface="Lucida Sans Unicode"/>
              </a:rPr>
              <a:t>3</a:t>
            </a:r>
            <a:r>
              <a:rPr dirty="0" baseline="-19841" sz="1050" spc="-15">
                <a:latin typeface="Lucida Sans Unicode"/>
                <a:cs typeface="Lucida Sans Unicode"/>
              </a:rPr>
              <a:t> </a:t>
            </a:r>
            <a:r>
              <a:rPr dirty="0" sz="1000" spc="-50">
                <a:latin typeface="Tahoma"/>
                <a:cs typeface="Tahoma"/>
              </a:rPr>
              <a:t>3</a:t>
            </a:r>
            <a:r>
              <a:rPr dirty="0" baseline="31746" sz="1050" spc="-22" i="1">
                <a:latin typeface="Trebuchet MS"/>
                <a:cs typeface="Trebuchet MS"/>
              </a:rPr>
              <a:t>x</a:t>
            </a:r>
            <a:r>
              <a:rPr dirty="0" baseline="31746" sz="1050" i="1">
                <a:latin typeface="Trebuchet MS"/>
                <a:cs typeface="Trebuchet MS"/>
              </a:rPr>
              <a:t> </a:t>
            </a:r>
            <a:r>
              <a:rPr dirty="0" baseline="31746" sz="1050" spc="-52" i="1">
                <a:latin typeface="Trebuchet MS"/>
                <a:cs typeface="Trebuchet MS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lo</a:t>
            </a:r>
            <a:r>
              <a:rPr dirty="0" sz="1000" spc="-30">
                <a:latin typeface="Tahoma"/>
                <a:cs typeface="Tahoma"/>
              </a:rPr>
              <a:t>g</a:t>
            </a:r>
            <a:r>
              <a:rPr dirty="0" baseline="-19841" sz="1050" spc="-120">
                <a:latin typeface="Lucida Sans Unicode"/>
                <a:cs typeface="Lucida Sans Unicode"/>
              </a:rPr>
              <a:t>3</a:t>
            </a:r>
            <a:r>
              <a:rPr dirty="0" baseline="-19841" sz="1050" spc="-15">
                <a:latin typeface="Lucida Sans Unicode"/>
                <a:cs typeface="Lucida Sans Unicode"/>
              </a:rPr>
              <a:t> </a:t>
            </a:r>
            <a:r>
              <a:rPr dirty="0" sz="1000" spc="-50">
                <a:latin typeface="Tahoma"/>
                <a:cs typeface="Tahoma"/>
              </a:rPr>
              <a:t>30</a:t>
            </a:r>
            <a:r>
              <a:rPr dirty="0" sz="1000" spc="-95" i="1">
                <a:latin typeface="Verdana"/>
                <a:cs typeface="Verdana"/>
              </a:rPr>
              <a:t>.</a:t>
            </a:r>
            <a:endParaRPr sz="1000">
              <a:latin typeface="Verdana"/>
              <a:cs typeface="Verdana"/>
            </a:endParaRPr>
          </a:p>
        </p:txBody>
      </p:sp>
      <p:sp>
        <p:nvSpPr>
          <p:cNvPr id="29" name="object 29"/>
          <p:cNvSpPr/>
          <p:nvPr/>
        </p:nvSpPr>
        <p:spPr>
          <a:xfrm>
            <a:off x="0" y="3364623"/>
            <a:ext cx="1383030" cy="91440"/>
          </a:xfrm>
          <a:custGeom>
            <a:avLst/>
            <a:gdLst/>
            <a:ahLst/>
            <a:cxnLst/>
            <a:rect l="l" t="t" r="r" b="b"/>
            <a:pathLst>
              <a:path w="1383030" h="91439">
                <a:moveTo>
                  <a:pt x="0" y="91376"/>
                </a:moveTo>
                <a:lnTo>
                  <a:pt x="1382420" y="91376"/>
                </a:lnTo>
                <a:lnTo>
                  <a:pt x="1382420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1382420" y="3364623"/>
            <a:ext cx="1935480" cy="91440"/>
          </a:xfrm>
          <a:custGeom>
            <a:avLst/>
            <a:gdLst/>
            <a:ahLst/>
            <a:cxnLst/>
            <a:rect l="l" t="t" r="r" b="b"/>
            <a:pathLst>
              <a:path w="1935479" h="91439">
                <a:moveTo>
                  <a:pt x="0" y="91376"/>
                </a:moveTo>
                <a:lnTo>
                  <a:pt x="1935352" y="91376"/>
                </a:lnTo>
                <a:lnTo>
                  <a:pt x="193535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3317760" y="3364623"/>
            <a:ext cx="829944" cy="91440"/>
          </a:xfrm>
          <a:custGeom>
            <a:avLst/>
            <a:gdLst/>
            <a:ahLst/>
            <a:cxnLst/>
            <a:rect l="l" t="t" r="r" b="b"/>
            <a:pathLst>
              <a:path w="829945" h="91439">
                <a:moveTo>
                  <a:pt x="0" y="91376"/>
                </a:moveTo>
                <a:lnTo>
                  <a:pt x="829411" y="91376"/>
                </a:lnTo>
                <a:lnTo>
                  <a:pt x="829411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4147172" y="3364623"/>
            <a:ext cx="461009" cy="91440"/>
          </a:xfrm>
          <a:custGeom>
            <a:avLst/>
            <a:gdLst/>
            <a:ahLst/>
            <a:cxnLst/>
            <a:rect l="l" t="t" r="r" b="b"/>
            <a:pathLst>
              <a:path w="461010" h="91439">
                <a:moveTo>
                  <a:pt x="0" y="91376"/>
                </a:moveTo>
                <a:lnTo>
                  <a:pt x="460832" y="91376"/>
                </a:lnTo>
                <a:lnTo>
                  <a:pt x="46083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Agnese</a:t>
            </a:r>
            <a:r>
              <a:rPr dirty="0" spc="15"/>
              <a:t> </a:t>
            </a:r>
            <a:r>
              <a:rPr dirty="0" spc="-10"/>
              <a:t>Di</a:t>
            </a:r>
            <a:r>
              <a:rPr dirty="0" spc="15"/>
              <a:t> </a:t>
            </a:r>
            <a:r>
              <a:rPr dirty="0" spc="-30"/>
              <a:t>Castro</a:t>
            </a:r>
          </a:p>
        </p:txBody>
      </p:sp>
      <p:sp>
        <p:nvSpPr>
          <p:cNvPr id="34" name="object 34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0"/>
              <a:t>Es</a:t>
            </a:r>
            <a:r>
              <a:rPr dirty="0" spc="-5"/>
              <a:t>p</a:t>
            </a:r>
            <a:r>
              <a:rPr dirty="0" spc="-40"/>
              <a:t>onenziale</a:t>
            </a:r>
            <a:r>
              <a:rPr dirty="0" spc="15"/>
              <a:t> </a:t>
            </a:r>
            <a:r>
              <a:rPr dirty="0" spc="50"/>
              <a:t>&amp;</a:t>
            </a:r>
            <a:r>
              <a:rPr dirty="0" spc="15"/>
              <a:t> </a:t>
            </a:r>
            <a:r>
              <a:rPr dirty="0" spc="-25"/>
              <a:t>Log</a:t>
            </a:r>
            <a:r>
              <a:rPr dirty="0" spc="-40"/>
              <a:t>a</a:t>
            </a:r>
            <a:r>
              <a:rPr dirty="0" spc="-25"/>
              <a:t>ritmo:</a:t>
            </a:r>
            <a:r>
              <a:rPr dirty="0" spc="75"/>
              <a:t> </a:t>
            </a:r>
            <a:r>
              <a:rPr dirty="0" spc="-45"/>
              <a:t>p</a:t>
            </a:r>
            <a:r>
              <a:rPr dirty="0" spc="-40"/>
              <a:t>a</a:t>
            </a:r>
            <a:r>
              <a:rPr dirty="0" spc="-25"/>
              <a:t>rte</a:t>
            </a:r>
            <a:r>
              <a:rPr dirty="0" spc="15"/>
              <a:t> </a:t>
            </a:r>
            <a:r>
              <a:rPr dirty="0" spc="-55"/>
              <a:t>3</a:t>
            </a:r>
          </a:p>
        </p:txBody>
      </p:sp>
      <p:sp>
        <p:nvSpPr>
          <p:cNvPr id="35" name="object 35"/>
          <p:cNvSpPr txBox="1"/>
          <p:nvPr/>
        </p:nvSpPr>
        <p:spPr>
          <a:xfrm>
            <a:off x="3458971" y="3367563"/>
            <a:ext cx="54737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25">
                <a:solidFill>
                  <a:srgbClr val="7A0000"/>
                </a:solidFill>
                <a:latin typeface="Lucida Sans Unicode"/>
                <a:cs typeface="Lucida Sans Unicode"/>
              </a:rPr>
              <a:t>Unitelma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Sapienza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4280865" y="3367563"/>
            <a:ext cx="19367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5">
                <a:solidFill>
                  <a:srgbClr val="FFFFFF"/>
                </a:solidFill>
                <a:latin typeface="Lucida Sans Unicode"/>
                <a:cs typeface="Lucida Sans Unicode"/>
              </a:rPr>
              <a:t>17/27</a:t>
            </a:r>
            <a:endParaRPr sz="5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49718" y="24034"/>
            <a:ext cx="40449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Esercizi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svolti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113830" y="573157"/>
            <a:ext cx="528955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35" b="1">
                <a:solidFill>
                  <a:srgbClr val="007F00"/>
                </a:solidFill>
                <a:latin typeface="Gill Sans MT"/>
                <a:cs typeface="Gill Sans MT"/>
              </a:rPr>
              <a:t>Esercizio</a:t>
            </a:r>
            <a:endParaRPr sz="1000">
              <a:latin typeface="Gill Sans MT"/>
              <a:cs typeface="Gill Sans MT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75729" y="662303"/>
            <a:ext cx="4456607" cy="10160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0" y="0"/>
            <a:ext cx="4608004" cy="34560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4468835" y="1258087"/>
            <a:ext cx="114301" cy="11430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77330" y="1308887"/>
            <a:ext cx="4304204" cy="635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4532336" y="574527"/>
            <a:ext cx="50800" cy="696259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532336" y="638028"/>
            <a:ext cx="50800" cy="632758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75729" y="744873"/>
            <a:ext cx="4457065" cy="577215"/>
          </a:xfrm>
          <a:custGeom>
            <a:avLst/>
            <a:gdLst/>
            <a:ahLst/>
            <a:cxnLst/>
            <a:rect l="l" t="t" r="r" b="b"/>
            <a:pathLst>
              <a:path w="4457065" h="577215">
                <a:moveTo>
                  <a:pt x="4456606" y="0"/>
                </a:moveTo>
                <a:lnTo>
                  <a:pt x="0" y="0"/>
                </a:lnTo>
                <a:lnTo>
                  <a:pt x="0" y="525913"/>
                </a:lnTo>
                <a:lnTo>
                  <a:pt x="16636" y="563427"/>
                </a:lnTo>
                <a:lnTo>
                  <a:pt x="4405806" y="576714"/>
                </a:lnTo>
                <a:lnTo>
                  <a:pt x="4420049" y="574669"/>
                </a:lnTo>
                <a:lnTo>
                  <a:pt x="4451170" y="548710"/>
                </a:lnTo>
                <a:lnTo>
                  <a:pt x="445660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4532336" y="625328"/>
            <a:ext cx="0" cy="664845"/>
          </a:xfrm>
          <a:custGeom>
            <a:avLst/>
            <a:gdLst/>
            <a:ahLst/>
            <a:cxnLst/>
            <a:rect l="l" t="t" r="r" b="b"/>
            <a:pathLst>
              <a:path w="0" h="664844">
                <a:moveTo>
                  <a:pt x="0" y="664508"/>
                </a:moveTo>
                <a:lnTo>
                  <a:pt x="0" y="0"/>
                </a:lnTo>
              </a:path>
            </a:pathLst>
          </a:custGeom>
          <a:ln w="3175">
            <a:solidFill>
              <a:srgbClr val="7F7F7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4532336" y="612628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AFAFA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4532336" y="599928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CECEC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4532336" y="587228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EFEFE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4532336" y="568178"/>
            <a:ext cx="0" cy="19050"/>
          </a:xfrm>
          <a:custGeom>
            <a:avLst/>
            <a:gdLst/>
            <a:ahLst/>
            <a:cxnLst/>
            <a:rect l="l" t="t" r="r" b="b"/>
            <a:pathLst>
              <a:path w="0" h="19050">
                <a:moveTo>
                  <a:pt x="0" y="19049"/>
                </a:moveTo>
                <a:lnTo>
                  <a:pt x="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 txBox="1"/>
          <p:nvPr/>
        </p:nvSpPr>
        <p:spPr>
          <a:xfrm>
            <a:off x="113830" y="762874"/>
            <a:ext cx="1720850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40">
                <a:latin typeface="Tahoma"/>
                <a:cs typeface="Tahoma"/>
              </a:rPr>
              <a:t>Risolvere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la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60">
                <a:latin typeface="Tahoma"/>
                <a:cs typeface="Tahoma"/>
              </a:rPr>
              <a:t>seguente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equazione: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1708099" y="1158735"/>
            <a:ext cx="63500" cy="0"/>
          </a:xfrm>
          <a:custGeom>
            <a:avLst/>
            <a:gdLst/>
            <a:ahLst/>
            <a:cxnLst/>
            <a:rect l="l" t="t" r="r" b="b"/>
            <a:pathLst>
              <a:path w="63500" h="0">
                <a:moveTo>
                  <a:pt x="0" y="0"/>
                </a:moveTo>
                <a:lnTo>
                  <a:pt x="63258" y="0"/>
                </a:lnTo>
              </a:path>
            </a:pathLst>
          </a:custGeom>
          <a:ln w="5054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 txBox="1"/>
          <p:nvPr/>
        </p:nvSpPr>
        <p:spPr>
          <a:xfrm>
            <a:off x="1695399" y="996897"/>
            <a:ext cx="88900" cy="32448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2</a:t>
            </a:r>
            <a:endParaRPr sz="10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155"/>
              </a:spcBef>
            </a:pP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3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1773847" y="1058769"/>
            <a:ext cx="1154430" cy="21462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3</a:t>
            </a:r>
            <a:r>
              <a:rPr dirty="0" baseline="31746" sz="1050" spc="-22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r>
              <a:rPr dirty="0" baseline="31746" sz="1050" spc="-22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baseline="31746" sz="1050" spc="-135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+</a:t>
            </a:r>
            <a:r>
              <a:rPr dirty="0" sz="1000" spc="-95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3</a:t>
            </a:r>
            <a:r>
              <a:rPr dirty="0" baseline="31746" sz="1050" spc="-22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r>
              <a:rPr dirty="0" baseline="31746" sz="1050" spc="-225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baseline="31746" sz="1050" spc="-44">
                <a:solidFill>
                  <a:srgbClr val="0000FF"/>
                </a:solidFill>
                <a:latin typeface="Lucida Sans Unicode"/>
                <a:cs typeface="Lucida Sans Unicode"/>
              </a:rPr>
              <a:t>+1</a:t>
            </a:r>
            <a:r>
              <a:rPr dirty="0" baseline="31746" sz="1050" spc="7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25">
                <a:solidFill>
                  <a:srgbClr val="0000FF"/>
                </a:solidFill>
                <a:latin typeface="Lucida Sans Unicode"/>
                <a:cs typeface="Lucida Sans Unicode"/>
              </a:rPr>
              <a:t>−</a:t>
            </a:r>
            <a:r>
              <a:rPr dirty="0" sz="1000" spc="-9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110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55">
                <a:solidFill>
                  <a:srgbClr val="0000FF"/>
                </a:solidFill>
                <a:latin typeface="Tahoma"/>
                <a:cs typeface="Tahoma"/>
              </a:rPr>
              <a:t>0</a:t>
            </a:r>
            <a:r>
              <a:rPr dirty="0" sz="1000" spc="-95" i="1">
                <a:latin typeface="Verdana"/>
                <a:cs typeface="Verdana"/>
              </a:rPr>
              <a:t>.</a:t>
            </a:r>
            <a:endParaRPr sz="1000">
              <a:latin typeface="Verdana"/>
              <a:cs typeface="Verdana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113830" y="1416200"/>
            <a:ext cx="191008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>
                <a:latin typeface="Tahoma"/>
                <a:cs typeface="Tahoma"/>
              </a:rPr>
              <a:t>Si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ha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(</a:t>
            </a:r>
            <a:r>
              <a:rPr dirty="0" sz="1000">
                <a:latin typeface="Tahoma"/>
                <a:cs typeface="Tahoma"/>
              </a:rPr>
              <a:t>p</a:t>
            </a:r>
            <a:r>
              <a:rPr dirty="0" sz="1000" spc="-55">
                <a:latin typeface="Tahoma"/>
                <a:cs typeface="Tahoma"/>
              </a:rPr>
              <a:t>er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>
                <a:latin typeface="Tahoma"/>
                <a:cs typeface="Tahoma"/>
              </a:rPr>
              <a:t>l’iniettivi</a:t>
            </a:r>
            <a:r>
              <a:rPr dirty="0" sz="1000" spc="-15">
                <a:latin typeface="Tahoma"/>
                <a:cs typeface="Tahoma"/>
              </a:rPr>
              <a:t>t</a:t>
            </a:r>
            <a:r>
              <a:rPr dirty="0" sz="1000" spc="-540">
                <a:latin typeface="Tahoma"/>
                <a:cs typeface="Tahoma"/>
              </a:rPr>
              <a:t>`</a:t>
            </a:r>
            <a:r>
              <a:rPr dirty="0" sz="1000" spc="-50">
                <a:latin typeface="Tahoma"/>
                <a:cs typeface="Tahoma"/>
              </a:rPr>
              <a:t>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dei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log</a:t>
            </a:r>
            <a:r>
              <a:rPr dirty="0" sz="1000" spc="-75">
                <a:latin typeface="Tahoma"/>
                <a:cs typeface="Tahoma"/>
              </a:rPr>
              <a:t>a</a:t>
            </a:r>
            <a:r>
              <a:rPr dirty="0" sz="1000" spc="-10">
                <a:latin typeface="Tahoma"/>
                <a:cs typeface="Tahoma"/>
              </a:rPr>
              <a:t>ritmi)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387591" y="1846719"/>
            <a:ext cx="63500" cy="0"/>
          </a:xfrm>
          <a:custGeom>
            <a:avLst/>
            <a:gdLst/>
            <a:ahLst/>
            <a:cxnLst/>
            <a:rect l="l" t="t" r="r" b="b"/>
            <a:pathLst>
              <a:path w="63500" h="0">
                <a:moveTo>
                  <a:pt x="0" y="0"/>
                </a:moveTo>
                <a:lnTo>
                  <a:pt x="6325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 txBox="1"/>
          <p:nvPr/>
        </p:nvSpPr>
        <p:spPr>
          <a:xfrm>
            <a:off x="266572" y="1661073"/>
            <a:ext cx="523240" cy="34861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0650" indent="-108585">
              <a:lnSpc>
                <a:spcPct val="100000"/>
              </a:lnSpc>
              <a:tabLst>
                <a:tab pos="417195" algn="l"/>
              </a:tabLst>
            </a:pPr>
            <a:r>
              <a:rPr dirty="0" sz="1000" spc="450">
                <a:latin typeface="Arial"/>
                <a:cs typeface="Arial"/>
              </a:rPr>
              <a:t> </a:t>
            </a:r>
            <a:r>
              <a:rPr dirty="0" sz="1000" spc="-160">
                <a:latin typeface="Arial"/>
                <a:cs typeface="Arial"/>
              </a:rPr>
              <a:t> </a:t>
            </a:r>
            <a:r>
              <a:rPr dirty="0" baseline="-41666" sz="1500" spc="-75">
                <a:latin typeface="Tahoma"/>
                <a:cs typeface="Tahoma"/>
              </a:rPr>
              <a:t>2</a:t>
            </a:r>
            <a:r>
              <a:rPr dirty="0" baseline="-41666" sz="1500">
                <a:latin typeface="Tahoma"/>
                <a:cs typeface="Tahoma"/>
              </a:rPr>
              <a:t>	</a:t>
            </a:r>
            <a:r>
              <a:rPr dirty="0" sz="1000" spc="450">
                <a:latin typeface="Arial"/>
                <a:cs typeface="Arial"/>
              </a:rPr>
              <a:t> </a:t>
            </a:r>
            <a:endParaRPr sz="1000">
              <a:latin typeface="Arial"/>
              <a:cs typeface="Arial"/>
            </a:endParaRPr>
          </a:p>
          <a:p>
            <a:pPr marL="120650">
              <a:lnSpc>
                <a:spcPct val="100000"/>
              </a:lnSpc>
              <a:spcBef>
                <a:spcPts val="885"/>
              </a:spcBef>
            </a:pPr>
            <a:r>
              <a:rPr dirty="0" sz="1000" spc="-50">
                <a:latin typeface="Tahoma"/>
                <a:cs typeface="Tahoma"/>
              </a:rPr>
              <a:t>3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481444" y="1746741"/>
            <a:ext cx="808990" cy="1758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40">
                <a:latin typeface="Tahoma"/>
                <a:cs typeface="Tahoma"/>
              </a:rPr>
              <a:t>+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3</a:t>
            </a:r>
            <a:r>
              <a:rPr dirty="0" sz="1000">
                <a:latin typeface="Tahoma"/>
                <a:cs typeface="Tahoma"/>
              </a:rPr>
              <a:t>  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3</a:t>
            </a:r>
            <a:r>
              <a:rPr dirty="0" baseline="31746" sz="1050" spc="-22" i="1">
                <a:latin typeface="Trebuchet MS"/>
                <a:cs typeface="Trebuchet MS"/>
              </a:rPr>
              <a:t>x</a:t>
            </a:r>
            <a:r>
              <a:rPr dirty="0" baseline="31746" sz="1050" i="1">
                <a:latin typeface="Trebuchet MS"/>
                <a:cs typeface="Trebuchet MS"/>
              </a:rPr>
              <a:t> </a:t>
            </a:r>
            <a:r>
              <a:rPr dirty="0" baseline="31746" sz="1050" spc="-52" i="1">
                <a:latin typeface="Trebuchet MS"/>
                <a:cs typeface="Trebuchet MS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110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2419121" y="1846719"/>
            <a:ext cx="127000" cy="0"/>
          </a:xfrm>
          <a:custGeom>
            <a:avLst/>
            <a:gdLst/>
            <a:ahLst/>
            <a:cxnLst/>
            <a:rect l="l" t="t" r="r" b="b"/>
            <a:pathLst>
              <a:path w="127000" h="0">
                <a:moveTo>
                  <a:pt x="0" y="0"/>
                </a:moveTo>
                <a:lnTo>
                  <a:pt x="12653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 txBox="1"/>
          <p:nvPr/>
        </p:nvSpPr>
        <p:spPr>
          <a:xfrm>
            <a:off x="1426679" y="1684881"/>
            <a:ext cx="1442720" cy="2762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405765" algn="l"/>
              </a:tabLst>
            </a:pPr>
            <a:r>
              <a:rPr dirty="0" sz="1000" spc="-114">
                <a:latin typeface="Lucida Sans Unicode"/>
                <a:cs typeface="Lucida Sans Unicode"/>
              </a:rPr>
              <a:t>⇐</a:t>
            </a:r>
            <a:r>
              <a:rPr dirty="0" sz="1000" spc="55">
                <a:latin typeface="Lucida Sans Unicode"/>
                <a:cs typeface="Lucida Sans Unicode"/>
              </a:rPr>
              <a:t>⇒</a:t>
            </a:r>
            <a:r>
              <a:rPr dirty="0" sz="1000">
                <a:latin typeface="Lucida Sans Unicode"/>
                <a:cs typeface="Lucida Sans Unicode"/>
              </a:rPr>
              <a:t>	</a:t>
            </a:r>
            <a:r>
              <a:rPr dirty="0" sz="1000" spc="-50">
                <a:latin typeface="Tahoma"/>
                <a:cs typeface="Tahoma"/>
              </a:rPr>
              <a:t>3</a:t>
            </a:r>
            <a:r>
              <a:rPr dirty="0" baseline="31746" sz="1050" spc="-22" i="1">
                <a:latin typeface="Trebuchet MS"/>
                <a:cs typeface="Trebuchet MS"/>
              </a:rPr>
              <a:t>x</a:t>
            </a:r>
            <a:r>
              <a:rPr dirty="0" baseline="31746" sz="1050" i="1">
                <a:latin typeface="Trebuchet MS"/>
                <a:cs typeface="Trebuchet MS"/>
              </a:rPr>
              <a:t> </a:t>
            </a:r>
            <a:r>
              <a:rPr dirty="0" baseline="31746" sz="1050" spc="-52" i="1">
                <a:latin typeface="Trebuchet MS"/>
                <a:cs typeface="Trebuchet MS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110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365">
                <a:latin typeface="Lucida Sans Unicode"/>
                <a:cs typeface="Lucida Sans Unicode"/>
              </a:rPr>
              <a:t>·</a:t>
            </a:r>
            <a:r>
              <a:rPr dirty="0" sz="1000">
                <a:latin typeface="Lucida Sans Unicode"/>
                <a:cs typeface="Lucida Sans Unicode"/>
              </a:rPr>
              <a:t> </a:t>
            </a:r>
            <a:r>
              <a:rPr dirty="0" sz="1000" spc="-45">
                <a:latin typeface="Lucida Sans Unicode"/>
                <a:cs typeface="Lucida Sans Unicode"/>
              </a:rPr>
              <a:t> </a:t>
            </a:r>
            <a:r>
              <a:rPr dirty="0" baseline="36111" sz="1500" spc="-75">
                <a:latin typeface="Tahoma"/>
                <a:cs typeface="Tahoma"/>
              </a:rPr>
              <a:t>3</a:t>
            </a:r>
            <a:r>
              <a:rPr dirty="0" baseline="36111" sz="1500">
                <a:latin typeface="Tahoma"/>
                <a:cs typeface="Tahoma"/>
              </a:rPr>
              <a:t> </a:t>
            </a:r>
            <a:r>
              <a:rPr dirty="0" baseline="36111" sz="1500" spc="22">
                <a:latin typeface="Tahoma"/>
                <a:cs typeface="Tahoma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30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2406421" y="1857258"/>
            <a:ext cx="15240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0">
                <a:latin typeface="Tahoma"/>
                <a:cs typeface="Tahoma"/>
              </a:rPr>
              <a:t>11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3005023" y="1746741"/>
            <a:ext cx="1336675" cy="21462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405765" algn="l"/>
              </a:tabLst>
            </a:pPr>
            <a:r>
              <a:rPr dirty="0" sz="1000" spc="-114">
                <a:latin typeface="Lucida Sans Unicode"/>
                <a:cs typeface="Lucida Sans Unicode"/>
              </a:rPr>
              <a:t>⇐</a:t>
            </a:r>
            <a:r>
              <a:rPr dirty="0" sz="1000" spc="55">
                <a:latin typeface="Lucida Sans Unicode"/>
                <a:cs typeface="Lucida Sans Unicode"/>
              </a:rPr>
              <a:t>⇒</a:t>
            </a:r>
            <a:r>
              <a:rPr dirty="0" sz="1000">
                <a:latin typeface="Lucida Sans Unicode"/>
                <a:cs typeface="Lucida Sans Unicode"/>
              </a:rPr>
              <a:t>	</a:t>
            </a:r>
            <a:r>
              <a:rPr dirty="0" sz="1000" spc="-30">
                <a:latin typeface="Tahoma"/>
                <a:cs typeface="Tahoma"/>
              </a:rPr>
              <a:t>lo</a:t>
            </a:r>
            <a:r>
              <a:rPr dirty="0" sz="1000" spc="-30">
                <a:latin typeface="Tahoma"/>
                <a:cs typeface="Tahoma"/>
              </a:rPr>
              <a:t>g</a:t>
            </a:r>
            <a:r>
              <a:rPr dirty="0" baseline="-19841" sz="1050" spc="-120">
                <a:latin typeface="Lucida Sans Unicode"/>
                <a:cs typeface="Lucida Sans Unicode"/>
              </a:rPr>
              <a:t>3</a:t>
            </a:r>
            <a:r>
              <a:rPr dirty="0" baseline="-19841" sz="1050" spc="-15">
                <a:latin typeface="Lucida Sans Unicode"/>
                <a:cs typeface="Lucida Sans Unicode"/>
              </a:rPr>
              <a:t> </a:t>
            </a:r>
            <a:r>
              <a:rPr dirty="0" sz="1000" spc="-50">
                <a:latin typeface="Tahoma"/>
                <a:cs typeface="Tahoma"/>
              </a:rPr>
              <a:t>3</a:t>
            </a:r>
            <a:r>
              <a:rPr dirty="0" baseline="31746" sz="1050" spc="-22" i="1">
                <a:latin typeface="Trebuchet MS"/>
                <a:cs typeface="Trebuchet MS"/>
              </a:rPr>
              <a:t>x</a:t>
            </a:r>
            <a:r>
              <a:rPr dirty="0" baseline="31746" sz="1050" i="1">
                <a:latin typeface="Trebuchet MS"/>
                <a:cs typeface="Trebuchet MS"/>
              </a:rPr>
              <a:t> </a:t>
            </a:r>
            <a:r>
              <a:rPr dirty="0" baseline="31746" sz="1050" spc="-52" i="1">
                <a:latin typeface="Trebuchet MS"/>
                <a:cs typeface="Trebuchet MS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lo</a:t>
            </a:r>
            <a:r>
              <a:rPr dirty="0" sz="1000" spc="-30">
                <a:latin typeface="Tahoma"/>
                <a:cs typeface="Tahoma"/>
              </a:rPr>
              <a:t>g</a:t>
            </a:r>
            <a:r>
              <a:rPr dirty="0" baseline="-19841" sz="1050" spc="-120">
                <a:latin typeface="Lucida Sans Unicode"/>
                <a:cs typeface="Lucida Sans Unicode"/>
              </a:rPr>
              <a:t>3</a:t>
            </a:r>
            <a:r>
              <a:rPr dirty="0" baseline="-19841" sz="1050" spc="-15">
                <a:latin typeface="Lucida Sans Unicode"/>
                <a:cs typeface="Lucida Sans Unicode"/>
              </a:rPr>
              <a:t> </a:t>
            </a:r>
            <a:r>
              <a:rPr dirty="0" sz="1000" spc="-50">
                <a:latin typeface="Tahoma"/>
                <a:cs typeface="Tahoma"/>
              </a:rPr>
              <a:t>30</a:t>
            </a:r>
            <a:r>
              <a:rPr dirty="0" sz="1000" spc="-95" i="1">
                <a:latin typeface="Verdana"/>
                <a:cs typeface="Verdana"/>
              </a:rPr>
              <a:t>.</a:t>
            </a:r>
            <a:endParaRPr sz="1000">
              <a:latin typeface="Verdana"/>
              <a:cs typeface="Verdana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156006" y="2117723"/>
            <a:ext cx="2066925" cy="5111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50">
                <a:latin typeface="Tahoma"/>
                <a:cs typeface="Tahoma"/>
              </a:rPr>
              <a:t>P</a:t>
            </a:r>
            <a:r>
              <a:rPr dirty="0" sz="1000" spc="-55">
                <a:latin typeface="Tahoma"/>
                <a:cs typeface="Tahoma"/>
              </a:rPr>
              <a:t>er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le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75">
                <a:latin typeface="Tahoma"/>
                <a:cs typeface="Tahoma"/>
              </a:rPr>
              <a:t>p</a:t>
            </a:r>
            <a:r>
              <a:rPr dirty="0" sz="1000" spc="-40">
                <a:latin typeface="Tahoma"/>
                <a:cs typeface="Tahoma"/>
              </a:rPr>
              <a:t>ro</a:t>
            </a:r>
            <a:r>
              <a:rPr dirty="0" sz="1000" spc="-75">
                <a:latin typeface="Tahoma"/>
                <a:cs typeface="Tahoma"/>
              </a:rPr>
              <a:t>p</a:t>
            </a:r>
            <a:r>
              <a:rPr dirty="0" sz="1000" spc="-20">
                <a:latin typeface="Tahoma"/>
                <a:cs typeface="Tahoma"/>
              </a:rPr>
              <a:t>rie</a:t>
            </a:r>
            <a:r>
              <a:rPr dirty="0" sz="1000" spc="-30">
                <a:latin typeface="Tahoma"/>
                <a:cs typeface="Tahoma"/>
              </a:rPr>
              <a:t>t</a:t>
            </a:r>
            <a:r>
              <a:rPr dirty="0" sz="1000" spc="-540">
                <a:latin typeface="Tahoma"/>
                <a:cs typeface="Tahoma"/>
              </a:rPr>
              <a:t>`</a:t>
            </a:r>
            <a:r>
              <a:rPr dirty="0" sz="1000" spc="-50">
                <a:latin typeface="Tahoma"/>
                <a:cs typeface="Tahoma"/>
              </a:rPr>
              <a:t>a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dei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log</a:t>
            </a:r>
            <a:r>
              <a:rPr dirty="0" sz="1000" spc="-75">
                <a:latin typeface="Tahoma"/>
                <a:cs typeface="Tahoma"/>
              </a:rPr>
              <a:t>a</a:t>
            </a:r>
            <a:r>
              <a:rPr dirty="0" sz="1000" spc="-20">
                <a:latin typeface="Tahoma"/>
                <a:cs typeface="Tahoma"/>
              </a:rPr>
              <a:t>rimi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otteniamo</a:t>
            </a:r>
            <a:endParaRPr sz="10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18"/>
              </a:spcBef>
            </a:pPr>
            <a:endParaRPr sz="1250">
              <a:latin typeface="Times New Roman"/>
              <a:cs typeface="Times New Roman"/>
            </a:endParaRPr>
          </a:p>
          <a:p>
            <a:pPr marL="816610">
              <a:lnSpc>
                <a:spcPct val="100000"/>
              </a:lnSpc>
            </a:pP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-45" i="1">
                <a:latin typeface="Trebuchet MS"/>
                <a:cs typeface="Trebuchet MS"/>
              </a:rPr>
              <a:t> </a:t>
            </a:r>
            <a:r>
              <a:rPr dirty="0" sz="1000" spc="-30">
                <a:latin typeface="Tahoma"/>
                <a:cs typeface="Tahoma"/>
              </a:rPr>
              <a:t>lo</a:t>
            </a:r>
            <a:r>
              <a:rPr dirty="0" sz="1000" spc="-30">
                <a:latin typeface="Tahoma"/>
                <a:cs typeface="Tahoma"/>
              </a:rPr>
              <a:t>g</a:t>
            </a:r>
            <a:r>
              <a:rPr dirty="0" baseline="-19841" sz="1050" spc="-120">
                <a:latin typeface="Lucida Sans Unicode"/>
                <a:cs typeface="Lucida Sans Unicode"/>
              </a:rPr>
              <a:t>3</a:t>
            </a:r>
            <a:r>
              <a:rPr dirty="0" baseline="-19841" sz="1050" spc="-15">
                <a:latin typeface="Lucida Sans Unicode"/>
                <a:cs typeface="Lucida Sans Unicode"/>
              </a:rPr>
              <a:t> </a:t>
            </a:r>
            <a:r>
              <a:rPr dirty="0" sz="1000" spc="-50">
                <a:latin typeface="Tahoma"/>
                <a:cs typeface="Tahoma"/>
              </a:rPr>
              <a:t>3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5">
                <a:latin typeface="Tahoma"/>
                <a:cs typeface="Tahoma"/>
              </a:rPr>
              <a:t>l</a:t>
            </a:r>
            <a:r>
              <a:rPr dirty="0" sz="1000" spc="-55">
                <a:latin typeface="Tahoma"/>
                <a:cs typeface="Tahoma"/>
              </a:rPr>
              <a:t>o</a:t>
            </a:r>
            <a:r>
              <a:rPr dirty="0" sz="1000" spc="-50">
                <a:latin typeface="Tahoma"/>
                <a:cs typeface="Tahoma"/>
              </a:rPr>
              <a:t>g</a:t>
            </a:r>
            <a:r>
              <a:rPr dirty="0" baseline="-19841" sz="1050" spc="-120">
                <a:latin typeface="Lucida Sans Unicode"/>
                <a:cs typeface="Lucida Sans Unicode"/>
              </a:rPr>
              <a:t>3</a:t>
            </a:r>
            <a:r>
              <a:rPr dirty="0" baseline="-19841" sz="1050" spc="-15">
                <a:latin typeface="Lucida Sans Unicode"/>
                <a:cs typeface="Lucida Sans Unicode"/>
              </a:rPr>
              <a:t> </a:t>
            </a:r>
            <a:r>
              <a:rPr dirty="0" sz="1000" spc="-50">
                <a:latin typeface="Tahoma"/>
                <a:cs typeface="Tahoma"/>
              </a:rPr>
              <a:t>30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30" name="object 30"/>
          <p:cNvSpPr/>
          <p:nvPr/>
        </p:nvSpPr>
        <p:spPr>
          <a:xfrm>
            <a:off x="0" y="3364623"/>
            <a:ext cx="1383030" cy="91440"/>
          </a:xfrm>
          <a:custGeom>
            <a:avLst/>
            <a:gdLst/>
            <a:ahLst/>
            <a:cxnLst/>
            <a:rect l="l" t="t" r="r" b="b"/>
            <a:pathLst>
              <a:path w="1383030" h="91439">
                <a:moveTo>
                  <a:pt x="0" y="91376"/>
                </a:moveTo>
                <a:lnTo>
                  <a:pt x="1382420" y="91376"/>
                </a:lnTo>
                <a:lnTo>
                  <a:pt x="1382420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1382420" y="3364623"/>
            <a:ext cx="1935480" cy="91440"/>
          </a:xfrm>
          <a:custGeom>
            <a:avLst/>
            <a:gdLst/>
            <a:ahLst/>
            <a:cxnLst/>
            <a:rect l="l" t="t" r="r" b="b"/>
            <a:pathLst>
              <a:path w="1935479" h="91439">
                <a:moveTo>
                  <a:pt x="0" y="91376"/>
                </a:moveTo>
                <a:lnTo>
                  <a:pt x="1935352" y="91376"/>
                </a:lnTo>
                <a:lnTo>
                  <a:pt x="193535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3317760" y="3364623"/>
            <a:ext cx="829944" cy="91440"/>
          </a:xfrm>
          <a:custGeom>
            <a:avLst/>
            <a:gdLst/>
            <a:ahLst/>
            <a:cxnLst/>
            <a:rect l="l" t="t" r="r" b="b"/>
            <a:pathLst>
              <a:path w="829945" h="91439">
                <a:moveTo>
                  <a:pt x="0" y="91376"/>
                </a:moveTo>
                <a:lnTo>
                  <a:pt x="829411" y="91376"/>
                </a:lnTo>
                <a:lnTo>
                  <a:pt x="829411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/>
          <p:nvPr/>
        </p:nvSpPr>
        <p:spPr>
          <a:xfrm>
            <a:off x="4147172" y="3364623"/>
            <a:ext cx="461009" cy="91440"/>
          </a:xfrm>
          <a:custGeom>
            <a:avLst/>
            <a:gdLst/>
            <a:ahLst/>
            <a:cxnLst/>
            <a:rect l="l" t="t" r="r" b="b"/>
            <a:pathLst>
              <a:path w="461010" h="91439">
                <a:moveTo>
                  <a:pt x="0" y="91376"/>
                </a:moveTo>
                <a:lnTo>
                  <a:pt x="460832" y="91376"/>
                </a:lnTo>
                <a:lnTo>
                  <a:pt x="46083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Agnese</a:t>
            </a:r>
            <a:r>
              <a:rPr dirty="0" spc="15"/>
              <a:t> </a:t>
            </a:r>
            <a:r>
              <a:rPr dirty="0" spc="-10"/>
              <a:t>Di</a:t>
            </a:r>
            <a:r>
              <a:rPr dirty="0" spc="15"/>
              <a:t> </a:t>
            </a:r>
            <a:r>
              <a:rPr dirty="0" spc="-30"/>
              <a:t>Castro</a:t>
            </a:r>
          </a:p>
        </p:txBody>
      </p:sp>
      <p:sp>
        <p:nvSpPr>
          <p:cNvPr id="35" name="object 35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0"/>
              <a:t>Es</a:t>
            </a:r>
            <a:r>
              <a:rPr dirty="0" spc="-5"/>
              <a:t>p</a:t>
            </a:r>
            <a:r>
              <a:rPr dirty="0" spc="-40"/>
              <a:t>onenziale</a:t>
            </a:r>
            <a:r>
              <a:rPr dirty="0" spc="15"/>
              <a:t> </a:t>
            </a:r>
            <a:r>
              <a:rPr dirty="0" spc="50"/>
              <a:t>&amp;</a:t>
            </a:r>
            <a:r>
              <a:rPr dirty="0" spc="15"/>
              <a:t> </a:t>
            </a:r>
            <a:r>
              <a:rPr dirty="0" spc="-25"/>
              <a:t>Log</a:t>
            </a:r>
            <a:r>
              <a:rPr dirty="0" spc="-40"/>
              <a:t>a</a:t>
            </a:r>
            <a:r>
              <a:rPr dirty="0" spc="-25"/>
              <a:t>ritmo:</a:t>
            </a:r>
            <a:r>
              <a:rPr dirty="0" spc="75"/>
              <a:t> </a:t>
            </a:r>
            <a:r>
              <a:rPr dirty="0" spc="-45"/>
              <a:t>p</a:t>
            </a:r>
            <a:r>
              <a:rPr dirty="0" spc="-40"/>
              <a:t>a</a:t>
            </a:r>
            <a:r>
              <a:rPr dirty="0" spc="-25"/>
              <a:t>rte</a:t>
            </a:r>
            <a:r>
              <a:rPr dirty="0" spc="15"/>
              <a:t> </a:t>
            </a:r>
            <a:r>
              <a:rPr dirty="0" spc="-55"/>
              <a:t>3</a:t>
            </a:r>
          </a:p>
        </p:txBody>
      </p:sp>
      <p:sp>
        <p:nvSpPr>
          <p:cNvPr id="36" name="object 36"/>
          <p:cNvSpPr txBox="1"/>
          <p:nvPr/>
        </p:nvSpPr>
        <p:spPr>
          <a:xfrm>
            <a:off x="3458971" y="3367563"/>
            <a:ext cx="54737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25">
                <a:solidFill>
                  <a:srgbClr val="7A0000"/>
                </a:solidFill>
                <a:latin typeface="Lucida Sans Unicode"/>
                <a:cs typeface="Lucida Sans Unicode"/>
              </a:rPr>
              <a:t>Unitelma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Sapienza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4280865" y="3367563"/>
            <a:ext cx="19367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5">
                <a:solidFill>
                  <a:srgbClr val="FFFFFF"/>
                </a:solidFill>
                <a:latin typeface="Lucida Sans Unicode"/>
                <a:cs typeface="Lucida Sans Unicode"/>
              </a:rPr>
              <a:t>17/27</a:t>
            </a:r>
            <a:endParaRPr sz="5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49718" y="24034"/>
            <a:ext cx="40449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Esercizi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svolti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113830" y="573157"/>
            <a:ext cx="528955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35" b="1">
                <a:solidFill>
                  <a:srgbClr val="007F00"/>
                </a:solidFill>
                <a:latin typeface="Gill Sans MT"/>
                <a:cs typeface="Gill Sans MT"/>
              </a:rPr>
              <a:t>Esercizio</a:t>
            </a:r>
            <a:endParaRPr sz="1000">
              <a:latin typeface="Gill Sans MT"/>
              <a:cs typeface="Gill Sans MT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75729" y="662303"/>
            <a:ext cx="4456607" cy="10160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0" y="0"/>
            <a:ext cx="4608004" cy="34560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4468835" y="1258087"/>
            <a:ext cx="114301" cy="11430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77330" y="1308887"/>
            <a:ext cx="4304204" cy="635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4532336" y="574527"/>
            <a:ext cx="50800" cy="696259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532336" y="638028"/>
            <a:ext cx="50800" cy="632758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75729" y="744873"/>
            <a:ext cx="4457065" cy="577215"/>
          </a:xfrm>
          <a:custGeom>
            <a:avLst/>
            <a:gdLst/>
            <a:ahLst/>
            <a:cxnLst/>
            <a:rect l="l" t="t" r="r" b="b"/>
            <a:pathLst>
              <a:path w="4457065" h="577215">
                <a:moveTo>
                  <a:pt x="4456606" y="0"/>
                </a:moveTo>
                <a:lnTo>
                  <a:pt x="0" y="0"/>
                </a:lnTo>
                <a:lnTo>
                  <a:pt x="0" y="525913"/>
                </a:lnTo>
                <a:lnTo>
                  <a:pt x="16636" y="563427"/>
                </a:lnTo>
                <a:lnTo>
                  <a:pt x="4405806" y="576714"/>
                </a:lnTo>
                <a:lnTo>
                  <a:pt x="4420049" y="574669"/>
                </a:lnTo>
                <a:lnTo>
                  <a:pt x="4451170" y="548710"/>
                </a:lnTo>
                <a:lnTo>
                  <a:pt x="445660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4532336" y="625328"/>
            <a:ext cx="0" cy="664845"/>
          </a:xfrm>
          <a:custGeom>
            <a:avLst/>
            <a:gdLst/>
            <a:ahLst/>
            <a:cxnLst/>
            <a:rect l="l" t="t" r="r" b="b"/>
            <a:pathLst>
              <a:path w="0" h="664844">
                <a:moveTo>
                  <a:pt x="0" y="664508"/>
                </a:moveTo>
                <a:lnTo>
                  <a:pt x="0" y="0"/>
                </a:lnTo>
              </a:path>
            </a:pathLst>
          </a:custGeom>
          <a:ln w="3175">
            <a:solidFill>
              <a:srgbClr val="7F7F7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4532336" y="612628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AFAFA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4532336" y="599928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CECEC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4532336" y="587228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EFEFE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4532336" y="568178"/>
            <a:ext cx="0" cy="19050"/>
          </a:xfrm>
          <a:custGeom>
            <a:avLst/>
            <a:gdLst/>
            <a:ahLst/>
            <a:cxnLst/>
            <a:rect l="l" t="t" r="r" b="b"/>
            <a:pathLst>
              <a:path w="0" h="19050">
                <a:moveTo>
                  <a:pt x="0" y="19049"/>
                </a:moveTo>
                <a:lnTo>
                  <a:pt x="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 txBox="1"/>
          <p:nvPr/>
        </p:nvSpPr>
        <p:spPr>
          <a:xfrm>
            <a:off x="113830" y="762874"/>
            <a:ext cx="1720850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40">
                <a:latin typeface="Tahoma"/>
                <a:cs typeface="Tahoma"/>
              </a:rPr>
              <a:t>Risolvere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la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60">
                <a:latin typeface="Tahoma"/>
                <a:cs typeface="Tahoma"/>
              </a:rPr>
              <a:t>seguente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equazione: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1708099" y="1158735"/>
            <a:ext cx="63500" cy="0"/>
          </a:xfrm>
          <a:custGeom>
            <a:avLst/>
            <a:gdLst/>
            <a:ahLst/>
            <a:cxnLst/>
            <a:rect l="l" t="t" r="r" b="b"/>
            <a:pathLst>
              <a:path w="63500" h="0">
                <a:moveTo>
                  <a:pt x="0" y="0"/>
                </a:moveTo>
                <a:lnTo>
                  <a:pt x="63258" y="0"/>
                </a:lnTo>
              </a:path>
            </a:pathLst>
          </a:custGeom>
          <a:ln w="5054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 txBox="1"/>
          <p:nvPr/>
        </p:nvSpPr>
        <p:spPr>
          <a:xfrm>
            <a:off x="1695399" y="996897"/>
            <a:ext cx="88900" cy="32448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2</a:t>
            </a:r>
            <a:endParaRPr sz="10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155"/>
              </a:spcBef>
            </a:pP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3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1773847" y="1058769"/>
            <a:ext cx="1154430" cy="21462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3</a:t>
            </a:r>
            <a:r>
              <a:rPr dirty="0" baseline="31746" sz="1050" spc="-22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r>
              <a:rPr dirty="0" baseline="31746" sz="1050" spc="-22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baseline="31746" sz="1050" spc="-135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+</a:t>
            </a:r>
            <a:r>
              <a:rPr dirty="0" sz="1000" spc="-95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3</a:t>
            </a:r>
            <a:r>
              <a:rPr dirty="0" baseline="31746" sz="1050" spc="-22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r>
              <a:rPr dirty="0" baseline="31746" sz="1050" spc="-225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baseline="31746" sz="1050" spc="-44">
                <a:solidFill>
                  <a:srgbClr val="0000FF"/>
                </a:solidFill>
                <a:latin typeface="Lucida Sans Unicode"/>
                <a:cs typeface="Lucida Sans Unicode"/>
              </a:rPr>
              <a:t>+1</a:t>
            </a:r>
            <a:r>
              <a:rPr dirty="0" baseline="31746" sz="1050" spc="7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25">
                <a:solidFill>
                  <a:srgbClr val="0000FF"/>
                </a:solidFill>
                <a:latin typeface="Lucida Sans Unicode"/>
                <a:cs typeface="Lucida Sans Unicode"/>
              </a:rPr>
              <a:t>−</a:t>
            </a:r>
            <a:r>
              <a:rPr dirty="0" sz="1000" spc="-9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110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55">
                <a:solidFill>
                  <a:srgbClr val="0000FF"/>
                </a:solidFill>
                <a:latin typeface="Tahoma"/>
                <a:cs typeface="Tahoma"/>
              </a:rPr>
              <a:t>0</a:t>
            </a:r>
            <a:r>
              <a:rPr dirty="0" sz="1000" spc="-95" i="1">
                <a:latin typeface="Verdana"/>
                <a:cs typeface="Verdana"/>
              </a:rPr>
              <a:t>.</a:t>
            </a:r>
            <a:endParaRPr sz="1000">
              <a:latin typeface="Verdana"/>
              <a:cs typeface="Verdana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113830" y="1416200"/>
            <a:ext cx="191008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>
                <a:latin typeface="Tahoma"/>
                <a:cs typeface="Tahoma"/>
              </a:rPr>
              <a:t>Si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ha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(</a:t>
            </a:r>
            <a:r>
              <a:rPr dirty="0" sz="1000">
                <a:latin typeface="Tahoma"/>
                <a:cs typeface="Tahoma"/>
              </a:rPr>
              <a:t>p</a:t>
            </a:r>
            <a:r>
              <a:rPr dirty="0" sz="1000" spc="-55">
                <a:latin typeface="Tahoma"/>
                <a:cs typeface="Tahoma"/>
              </a:rPr>
              <a:t>er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>
                <a:latin typeface="Tahoma"/>
                <a:cs typeface="Tahoma"/>
              </a:rPr>
              <a:t>l’iniettivi</a:t>
            </a:r>
            <a:r>
              <a:rPr dirty="0" sz="1000" spc="-15">
                <a:latin typeface="Tahoma"/>
                <a:cs typeface="Tahoma"/>
              </a:rPr>
              <a:t>t</a:t>
            </a:r>
            <a:r>
              <a:rPr dirty="0" sz="1000" spc="-540">
                <a:latin typeface="Tahoma"/>
                <a:cs typeface="Tahoma"/>
              </a:rPr>
              <a:t>`</a:t>
            </a:r>
            <a:r>
              <a:rPr dirty="0" sz="1000" spc="-50">
                <a:latin typeface="Tahoma"/>
                <a:cs typeface="Tahoma"/>
              </a:rPr>
              <a:t>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dei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log</a:t>
            </a:r>
            <a:r>
              <a:rPr dirty="0" sz="1000" spc="-75">
                <a:latin typeface="Tahoma"/>
                <a:cs typeface="Tahoma"/>
              </a:rPr>
              <a:t>a</a:t>
            </a:r>
            <a:r>
              <a:rPr dirty="0" sz="1000" spc="-10">
                <a:latin typeface="Tahoma"/>
                <a:cs typeface="Tahoma"/>
              </a:rPr>
              <a:t>ritmi)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387591" y="1846719"/>
            <a:ext cx="63500" cy="0"/>
          </a:xfrm>
          <a:custGeom>
            <a:avLst/>
            <a:gdLst/>
            <a:ahLst/>
            <a:cxnLst/>
            <a:rect l="l" t="t" r="r" b="b"/>
            <a:pathLst>
              <a:path w="63500" h="0">
                <a:moveTo>
                  <a:pt x="0" y="0"/>
                </a:moveTo>
                <a:lnTo>
                  <a:pt x="6325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 txBox="1"/>
          <p:nvPr/>
        </p:nvSpPr>
        <p:spPr>
          <a:xfrm>
            <a:off x="266572" y="1661073"/>
            <a:ext cx="523240" cy="34861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0650" indent="-108585">
              <a:lnSpc>
                <a:spcPct val="100000"/>
              </a:lnSpc>
              <a:tabLst>
                <a:tab pos="417195" algn="l"/>
              </a:tabLst>
            </a:pPr>
            <a:r>
              <a:rPr dirty="0" sz="1000" spc="450">
                <a:latin typeface="Arial"/>
                <a:cs typeface="Arial"/>
              </a:rPr>
              <a:t> </a:t>
            </a:r>
            <a:r>
              <a:rPr dirty="0" sz="1000" spc="-160">
                <a:latin typeface="Arial"/>
                <a:cs typeface="Arial"/>
              </a:rPr>
              <a:t> </a:t>
            </a:r>
            <a:r>
              <a:rPr dirty="0" baseline="-41666" sz="1500" spc="-75">
                <a:latin typeface="Tahoma"/>
                <a:cs typeface="Tahoma"/>
              </a:rPr>
              <a:t>2</a:t>
            </a:r>
            <a:r>
              <a:rPr dirty="0" baseline="-41666" sz="1500">
                <a:latin typeface="Tahoma"/>
                <a:cs typeface="Tahoma"/>
              </a:rPr>
              <a:t>	</a:t>
            </a:r>
            <a:r>
              <a:rPr dirty="0" sz="1000" spc="450">
                <a:latin typeface="Arial"/>
                <a:cs typeface="Arial"/>
              </a:rPr>
              <a:t> </a:t>
            </a:r>
            <a:endParaRPr sz="1000">
              <a:latin typeface="Arial"/>
              <a:cs typeface="Arial"/>
            </a:endParaRPr>
          </a:p>
          <a:p>
            <a:pPr marL="120650">
              <a:lnSpc>
                <a:spcPct val="100000"/>
              </a:lnSpc>
              <a:spcBef>
                <a:spcPts val="885"/>
              </a:spcBef>
            </a:pPr>
            <a:r>
              <a:rPr dirty="0" sz="1000" spc="-50">
                <a:latin typeface="Tahoma"/>
                <a:cs typeface="Tahoma"/>
              </a:rPr>
              <a:t>3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481444" y="1746741"/>
            <a:ext cx="808990" cy="1758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40">
                <a:latin typeface="Tahoma"/>
                <a:cs typeface="Tahoma"/>
              </a:rPr>
              <a:t>+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3</a:t>
            </a:r>
            <a:r>
              <a:rPr dirty="0" sz="1000">
                <a:latin typeface="Tahoma"/>
                <a:cs typeface="Tahoma"/>
              </a:rPr>
              <a:t>  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3</a:t>
            </a:r>
            <a:r>
              <a:rPr dirty="0" baseline="31746" sz="1050" spc="-22" i="1">
                <a:latin typeface="Trebuchet MS"/>
                <a:cs typeface="Trebuchet MS"/>
              </a:rPr>
              <a:t>x</a:t>
            </a:r>
            <a:r>
              <a:rPr dirty="0" baseline="31746" sz="1050" i="1">
                <a:latin typeface="Trebuchet MS"/>
                <a:cs typeface="Trebuchet MS"/>
              </a:rPr>
              <a:t> </a:t>
            </a:r>
            <a:r>
              <a:rPr dirty="0" baseline="31746" sz="1050" spc="-52" i="1">
                <a:latin typeface="Trebuchet MS"/>
                <a:cs typeface="Trebuchet MS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110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2419121" y="1846719"/>
            <a:ext cx="127000" cy="0"/>
          </a:xfrm>
          <a:custGeom>
            <a:avLst/>
            <a:gdLst/>
            <a:ahLst/>
            <a:cxnLst/>
            <a:rect l="l" t="t" r="r" b="b"/>
            <a:pathLst>
              <a:path w="127000" h="0">
                <a:moveTo>
                  <a:pt x="0" y="0"/>
                </a:moveTo>
                <a:lnTo>
                  <a:pt x="12653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 txBox="1"/>
          <p:nvPr/>
        </p:nvSpPr>
        <p:spPr>
          <a:xfrm>
            <a:off x="1426679" y="1684881"/>
            <a:ext cx="1442720" cy="2762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405765" algn="l"/>
              </a:tabLst>
            </a:pPr>
            <a:r>
              <a:rPr dirty="0" sz="1000" spc="-114">
                <a:latin typeface="Lucida Sans Unicode"/>
                <a:cs typeface="Lucida Sans Unicode"/>
              </a:rPr>
              <a:t>⇐</a:t>
            </a:r>
            <a:r>
              <a:rPr dirty="0" sz="1000" spc="55">
                <a:latin typeface="Lucida Sans Unicode"/>
                <a:cs typeface="Lucida Sans Unicode"/>
              </a:rPr>
              <a:t>⇒</a:t>
            </a:r>
            <a:r>
              <a:rPr dirty="0" sz="1000">
                <a:latin typeface="Lucida Sans Unicode"/>
                <a:cs typeface="Lucida Sans Unicode"/>
              </a:rPr>
              <a:t>	</a:t>
            </a:r>
            <a:r>
              <a:rPr dirty="0" sz="1000" spc="-50">
                <a:latin typeface="Tahoma"/>
                <a:cs typeface="Tahoma"/>
              </a:rPr>
              <a:t>3</a:t>
            </a:r>
            <a:r>
              <a:rPr dirty="0" baseline="31746" sz="1050" spc="-22" i="1">
                <a:latin typeface="Trebuchet MS"/>
                <a:cs typeface="Trebuchet MS"/>
              </a:rPr>
              <a:t>x</a:t>
            </a:r>
            <a:r>
              <a:rPr dirty="0" baseline="31746" sz="1050" i="1">
                <a:latin typeface="Trebuchet MS"/>
                <a:cs typeface="Trebuchet MS"/>
              </a:rPr>
              <a:t> </a:t>
            </a:r>
            <a:r>
              <a:rPr dirty="0" baseline="31746" sz="1050" spc="-52" i="1">
                <a:latin typeface="Trebuchet MS"/>
                <a:cs typeface="Trebuchet MS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110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365">
                <a:latin typeface="Lucida Sans Unicode"/>
                <a:cs typeface="Lucida Sans Unicode"/>
              </a:rPr>
              <a:t>·</a:t>
            </a:r>
            <a:r>
              <a:rPr dirty="0" sz="1000">
                <a:latin typeface="Lucida Sans Unicode"/>
                <a:cs typeface="Lucida Sans Unicode"/>
              </a:rPr>
              <a:t> </a:t>
            </a:r>
            <a:r>
              <a:rPr dirty="0" sz="1000" spc="-45">
                <a:latin typeface="Lucida Sans Unicode"/>
                <a:cs typeface="Lucida Sans Unicode"/>
              </a:rPr>
              <a:t> </a:t>
            </a:r>
            <a:r>
              <a:rPr dirty="0" baseline="36111" sz="1500" spc="-75">
                <a:latin typeface="Tahoma"/>
                <a:cs typeface="Tahoma"/>
              </a:rPr>
              <a:t>3</a:t>
            </a:r>
            <a:r>
              <a:rPr dirty="0" baseline="36111" sz="1500">
                <a:latin typeface="Tahoma"/>
                <a:cs typeface="Tahoma"/>
              </a:rPr>
              <a:t> </a:t>
            </a:r>
            <a:r>
              <a:rPr dirty="0" baseline="36111" sz="1500" spc="22">
                <a:latin typeface="Tahoma"/>
                <a:cs typeface="Tahoma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30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2406421" y="1857258"/>
            <a:ext cx="15240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0">
                <a:latin typeface="Tahoma"/>
                <a:cs typeface="Tahoma"/>
              </a:rPr>
              <a:t>11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3005023" y="1746741"/>
            <a:ext cx="1336675" cy="21462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405765" algn="l"/>
              </a:tabLst>
            </a:pPr>
            <a:r>
              <a:rPr dirty="0" sz="1000" spc="-114">
                <a:latin typeface="Lucida Sans Unicode"/>
                <a:cs typeface="Lucida Sans Unicode"/>
              </a:rPr>
              <a:t>⇐</a:t>
            </a:r>
            <a:r>
              <a:rPr dirty="0" sz="1000" spc="55">
                <a:latin typeface="Lucida Sans Unicode"/>
                <a:cs typeface="Lucida Sans Unicode"/>
              </a:rPr>
              <a:t>⇒</a:t>
            </a:r>
            <a:r>
              <a:rPr dirty="0" sz="1000">
                <a:latin typeface="Lucida Sans Unicode"/>
                <a:cs typeface="Lucida Sans Unicode"/>
              </a:rPr>
              <a:t>	</a:t>
            </a:r>
            <a:r>
              <a:rPr dirty="0" sz="1000" spc="-30">
                <a:latin typeface="Tahoma"/>
                <a:cs typeface="Tahoma"/>
              </a:rPr>
              <a:t>lo</a:t>
            </a:r>
            <a:r>
              <a:rPr dirty="0" sz="1000" spc="-30">
                <a:latin typeface="Tahoma"/>
                <a:cs typeface="Tahoma"/>
              </a:rPr>
              <a:t>g</a:t>
            </a:r>
            <a:r>
              <a:rPr dirty="0" baseline="-19841" sz="1050" spc="-120">
                <a:latin typeface="Lucida Sans Unicode"/>
                <a:cs typeface="Lucida Sans Unicode"/>
              </a:rPr>
              <a:t>3</a:t>
            </a:r>
            <a:r>
              <a:rPr dirty="0" baseline="-19841" sz="1050" spc="-15">
                <a:latin typeface="Lucida Sans Unicode"/>
                <a:cs typeface="Lucida Sans Unicode"/>
              </a:rPr>
              <a:t> </a:t>
            </a:r>
            <a:r>
              <a:rPr dirty="0" sz="1000" spc="-50">
                <a:latin typeface="Tahoma"/>
                <a:cs typeface="Tahoma"/>
              </a:rPr>
              <a:t>3</a:t>
            </a:r>
            <a:r>
              <a:rPr dirty="0" baseline="31746" sz="1050" spc="-22" i="1">
                <a:latin typeface="Trebuchet MS"/>
                <a:cs typeface="Trebuchet MS"/>
              </a:rPr>
              <a:t>x</a:t>
            </a:r>
            <a:r>
              <a:rPr dirty="0" baseline="31746" sz="1050" i="1">
                <a:latin typeface="Trebuchet MS"/>
                <a:cs typeface="Trebuchet MS"/>
              </a:rPr>
              <a:t> </a:t>
            </a:r>
            <a:r>
              <a:rPr dirty="0" baseline="31746" sz="1050" spc="-52" i="1">
                <a:latin typeface="Trebuchet MS"/>
                <a:cs typeface="Trebuchet MS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lo</a:t>
            </a:r>
            <a:r>
              <a:rPr dirty="0" sz="1000" spc="-30">
                <a:latin typeface="Tahoma"/>
                <a:cs typeface="Tahoma"/>
              </a:rPr>
              <a:t>g</a:t>
            </a:r>
            <a:r>
              <a:rPr dirty="0" baseline="-19841" sz="1050" spc="-120">
                <a:latin typeface="Lucida Sans Unicode"/>
                <a:cs typeface="Lucida Sans Unicode"/>
              </a:rPr>
              <a:t>3</a:t>
            </a:r>
            <a:r>
              <a:rPr dirty="0" baseline="-19841" sz="1050" spc="-15">
                <a:latin typeface="Lucida Sans Unicode"/>
                <a:cs typeface="Lucida Sans Unicode"/>
              </a:rPr>
              <a:t> </a:t>
            </a:r>
            <a:r>
              <a:rPr dirty="0" sz="1000" spc="-50">
                <a:latin typeface="Tahoma"/>
                <a:cs typeface="Tahoma"/>
              </a:rPr>
              <a:t>30</a:t>
            </a:r>
            <a:r>
              <a:rPr dirty="0" sz="1000" spc="-95" i="1">
                <a:latin typeface="Verdana"/>
                <a:cs typeface="Verdana"/>
              </a:rPr>
              <a:t>.</a:t>
            </a:r>
            <a:endParaRPr sz="1000">
              <a:latin typeface="Verdana"/>
              <a:cs typeface="Verdana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156006" y="2117723"/>
            <a:ext cx="2066925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50">
                <a:latin typeface="Tahoma"/>
                <a:cs typeface="Tahoma"/>
              </a:rPr>
              <a:t>P</a:t>
            </a:r>
            <a:r>
              <a:rPr dirty="0" sz="1000" spc="-55">
                <a:latin typeface="Tahoma"/>
                <a:cs typeface="Tahoma"/>
              </a:rPr>
              <a:t>er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le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75">
                <a:latin typeface="Tahoma"/>
                <a:cs typeface="Tahoma"/>
              </a:rPr>
              <a:t>p</a:t>
            </a:r>
            <a:r>
              <a:rPr dirty="0" sz="1000" spc="-40">
                <a:latin typeface="Tahoma"/>
                <a:cs typeface="Tahoma"/>
              </a:rPr>
              <a:t>ro</a:t>
            </a:r>
            <a:r>
              <a:rPr dirty="0" sz="1000" spc="-75">
                <a:latin typeface="Tahoma"/>
                <a:cs typeface="Tahoma"/>
              </a:rPr>
              <a:t>p</a:t>
            </a:r>
            <a:r>
              <a:rPr dirty="0" sz="1000" spc="-20">
                <a:latin typeface="Tahoma"/>
                <a:cs typeface="Tahoma"/>
              </a:rPr>
              <a:t>rie</a:t>
            </a:r>
            <a:r>
              <a:rPr dirty="0" sz="1000" spc="-30">
                <a:latin typeface="Tahoma"/>
                <a:cs typeface="Tahoma"/>
              </a:rPr>
              <a:t>t</a:t>
            </a:r>
            <a:r>
              <a:rPr dirty="0" sz="1000" spc="-540">
                <a:latin typeface="Tahoma"/>
                <a:cs typeface="Tahoma"/>
              </a:rPr>
              <a:t>`</a:t>
            </a:r>
            <a:r>
              <a:rPr dirty="0" sz="1000" spc="-50">
                <a:latin typeface="Tahoma"/>
                <a:cs typeface="Tahoma"/>
              </a:rPr>
              <a:t>a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dei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log</a:t>
            </a:r>
            <a:r>
              <a:rPr dirty="0" sz="1000" spc="-75">
                <a:latin typeface="Tahoma"/>
                <a:cs typeface="Tahoma"/>
              </a:rPr>
              <a:t>a</a:t>
            </a:r>
            <a:r>
              <a:rPr dirty="0" sz="1000" spc="-20">
                <a:latin typeface="Tahoma"/>
                <a:cs typeface="Tahoma"/>
              </a:rPr>
              <a:t>rimi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otteniamo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959992" y="2454958"/>
            <a:ext cx="941069" cy="1739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-45" i="1">
                <a:latin typeface="Trebuchet MS"/>
                <a:cs typeface="Trebuchet MS"/>
              </a:rPr>
              <a:t> </a:t>
            </a:r>
            <a:r>
              <a:rPr dirty="0" sz="1000" spc="-30">
                <a:latin typeface="Tahoma"/>
                <a:cs typeface="Tahoma"/>
              </a:rPr>
              <a:t>lo</a:t>
            </a:r>
            <a:r>
              <a:rPr dirty="0" sz="1000" spc="-30">
                <a:latin typeface="Tahoma"/>
                <a:cs typeface="Tahoma"/>
              </a:rPr>
              <a:t>g</a:t>
            </a:r>
            <a:r>
              <a:rPr dirty="0" baseline="-19841" sz="1050" spc="-120">
                <a:latin typeface="Lucida Sans Unicode"/>
                <a:cs typeface="Lucida Sans Unicode"/>
              </a:rPr>
              <a:t>3</a:t>
            </a:r>
            <a:r>
              <a:rPr dirty="0" baseline="-19841" sz="1050" spc="-15">
                <a:latin typeface="Lucida Sans Unicode"/>
                <a:cs typeface="Lucida Sans Unicode"/>
              </a:rPr>
              <a:t> </a:t>
            </a:r>
            <a:r>
              <a:rPr dirty="0" sz="1000" spc="-50">
                <a:latin typeface="Tahoma"/>
                <a:cs typeface="Tahoma"/>
              </a:rPr>
              <a:t>3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5">
                <a:latin typeface="Tahoma"/>
                <a:cs typeface="Tahoma"/>
              </a:rPr>
              <a:t>l</a:t>
            </a:r>
            <a:r>
              <a:rPr dirty="0" sz="1000" spc="-55">
                <a:latin typeface="Tahoma"/>
                <a:cs typeface="Tahoma"/>
              </a:rPr>
              <a:t>o</a:t>
            </a:r>
            <a:r>
              <a:rPr dirty="0" sz="1000" spc="-50">
                <a:latin typeface="Tahoma"/>
                <a:cs typeface="Tahoma"/>
              </a:rPr>
              <a:t>g</a:t>
            </a:r>
            <a:r>
              <a:rPr dirty="0" baseline="-19841" sz="1050" spc="-120">
                <a:latin typeface="Lucida Sans Unicode"/>
                <a:cs typeface="Lucida Sans Unicode"/>
              </a:rPr>
              <a:t>3</a:t>
            </a:r>
            <a:r>
              <a:rPr dirty="0" baseline="-19841" sz="1050" spc="-15">
                <a:latin typeface="Lucida Sans Unicode"/>
                <a:cs typeface="Lucida Sans Unicode"/>
              </a:rPr>
              <a:t> </a:t>
            </a:r>
            <a:r>
              <a:rPr dirty="0" sz="1000" spc="-50">
                <a:latin typeface="Tahoma"/>
                <a:cs typeface="Tahoma"/>
              </a:rPr>
              <a:t>30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2037130" y="2454958"/>
            <a:ext cx="622935" cy="1911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405765" algn="l"/>
              </a:tabLst>
            </a:pPr>
            <a:r>
              <a:rPr dirty="0" sz="1000" spc="-114">
                <a:latin typeface="Lucida Sans Unicode"/>
                <a:cs typeface="Lucida Sans Unicode"/>
              </a:rPr>
              <a:t>⇐</a:t>
            </a:r>
            <a:r>
              <a:rPr dirty="0" sz="1000" spc="55">
                <a:latin typeface="Lucida Sans Unicode"/>
                <a:cs typeface="Lucida Sans Unicode"/>
              </a:rPr>
              <a:t>⇒</a:t>
            </a:r>
            <a:r>
              <a:rPr dirty="0" sz="1000">
                <a:latin typeface="Lucida Sans Unicode"/>
                <a:cs typeface="Lucida Sans Unicode"/>
              </a:rPr>
              <a:t>	</a:t>
            </a:r>
            <a:r>
              <a:rPr dirty="0" sz="1000" spc="-45" i="1">
                <a:solidFill>
                  <a:srgbClr val="FF0000"/>
                </a:solidFill>
                <a:latin typeface="Trebuchet MS"/>
                <a:cs typeface="Trebuchet MS"/>
              </a:rPr>
              <a:t>x</a:t>
            </a:r>
            <a:r>
              <a:rPr dirty="0" sz="1000" spc="65" i="1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dirty="0" sz="1000" spc="40">
                <a:solidFill>
                  <a:srgbClr val="FF0000"/>
                </a:solidFill>
                <a:latin typeface="Tahoma"/>
                <a:cs typeface="Tahoma"/>
              </a:rPr>
              <a:t>=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2684589" y="2369360"/>
            <a:ext cx="385445" cy="1739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30">
                <a:latin typeface="Tahoma"/>
                <a:cs typeface="Tahoma"/>
              </a:rPr>
              <a:t>lo</a:t>
            </a:r>
            <a:r>
              <a:rPr dirty="0" sz="1000" spc="-30">
                <a:latin typeface="Tahoma"/>
                <a:cs typeface="Tahoma"/>
              </a:rPr>
              <a:t>g</a:t>
            </a:r>
            <a:r>
              <a:rPr dirty="0" baseline="-19841" sz="1050" spc="-120">
                <a:latin typeface="Lucida Sans Unicode"/>
                <a:cs typeface="Lucida Sans Unicode"/>
              </a:rPr>
              <a:t>3</a:t>
            </a:r>
            <a:r>
              <a:rPr dirty="0" baseline="-19841" sz="1050" spc="-15">
                <a:latin typeface="Lucida Sans Unicode"/>
                <a:cs typeface="Lucida Sans Unicode"/>
              </a:rPr>
              <a:t> </a:t>
            </a:r>
            <a:r>
              <a:rPr dirty="0" sz="1000" spc="-50">
                <a:latin typeface="Tahoma"/>
                <a:cs typeface="Tahoma"/>
              </a:rPr>
              <a:t>30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33" name="object 33"/>
          <p:cNvSpPr/>
          <p:nvPr/>
        </p:nvSpPr>
        <p:spPr>
          <a:xfrm>
            <a:off x="2697289" y="2531198"/>
            <a:ext cx="360045" cy="0"/>
          </a:xfrm>
          <a:custGeom>
            <a:avLst/>
            <a:gdLst/>
            <a:ahLst/>
            <a:cxnLst/>
            <a:rect l="l" t="t" r="r" b="b"/>
            <a:pathLst>
              <a:path w="360044" h="0">
                <a:moveTo>
                  <a:pt x="0" y="0"/>
                </a:moveTo>
                <a:lnTo>
                  <a:pt x="35949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 txBox="1"/>
          <p:nvPr/>
        </p:nvSpPr>
        <p:spPr>
          <a:xfrm>
            <a:off x="2716212" y="2541750"/>
            <a:ext cx="321945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35">
                <a:latin typeface="Tahoma"/>
                <a:cs typeface="Tahoma"/>
              </a:rPr>
              <a:t>log</a:t>
            </a:r>
            <a:r>
              <a:rPr dirty="0" sz="1000" spc="-35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3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2874721" y="2601184"/>
            <a:ext cx="73025" cy="114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-80">
                <a:latin typeface="Lucida Sans Unicode"/>
                <a:cs typeface="Lucida Sans Unicode"/>
              </a:rPr>
              <a:t>3</a:t>
            </a:r>
            <a:endParaRPr sz="700">
              <a:latin typeface="Lucida Sans Unicode"/>
              <a:cs typeface="Lucida Sans Unicode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3094418" y="2454958"/>
            <a:ext cx="55372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35">
                <a:solidFill>
                  <a:srgbClr val="FF0000"/>
                </a:solidFill>
                <a:latin typeface="Tahoma"/>
                <a:cs typeface="Tahoma"/>
              </a:rPr>
              <a:t>log</a:t>
            </a:r>
            <a:r>
              <a:rPr dirty="0" sz="100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3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30</a:t>
            </a:r>
            <a:r>
              <a:rPr dirty="0" sz="1000" spc="-95" i="1">
                <a:latin typeface="Verdana"/>
                <a:cs typeface="Verdana"/>
              </a:rPr>
              <a:t>.</a:t>
            </a:r>
            <a:endParaRPr sz="1000">
              <a:latin typeface="Verdana"/>
              <a:cs typeface="Verdana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3386480" y="2514392"/>
            <a:ext cx="73025" cy="114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-80">
                <a:solidFill>
                  <a:srgbClr val="FF0000"/>
                </a:solidFill>
                <a:latin typeface="Lucida Sans Unicode"/>
                <a:cs typeface="Lucida Sans Unicode"/>
              </a:rPr>
              <a:t>3</a:t>
            </a:r>
            <a:endParaRPr sz="700">
              <a:latin typeface="Lucida Sans Unicode"/>
              <a:cs typeface="Lucida Sans Unicode"/>
            </a:endParaRPr>
          </a:p>
        </p:txBody>
      </p:sp>
      <p:sp>
        <p:nvSpPr>
          <p:cNvPr id="38" name="object 38"/>
          <p:cNvSpPr/>
          <p:nvPr/>
        </p:nvSpPr>
        <p:spPr>
          <a:xfrm>
            <a:off x="0" y="3364623"/>
            <a:ext cx="1383030" cy="91440"/>
          </a:xfrm>
          <a:custGeom>
            <a:avLst/>
            <a:gdLst/>
            <a:ahLst/>
            <a:cxnLst/>
            <a:rect l="l" t="t" r="r" b="b"/>
            <a:pathLst>
              <a:path w="1383030" h="91439">
                <a:moveTo>
                  <a:pt x="0" y="91376"/>
                </a:moveTo>
                <a:lnTo>
                  <a:pt x="1382420" y="91376"/>
                </a:lnTo>
                <a:lnTo>
                  <a:pt x="1382420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/>
          <p:nvPr/>
        </p:nvSpPr>
        <p:spPr>
          <a:xfrm>
            <a:off x="1382420" y="3364623"/>
            <a:ext cx="1935480" cy="91440"/>
          </a:xfrm>
          <a:custGeom>
            <a:avLst/>
            <a:gdLst/>
            <a:ahLst/>
            <a:cxnLst/>
            <a:rect l="l" t="t" r="r" b="b"/>
            <a:pathLst>
              <a:path w="1935479" h="91439">
                <a:moveTo>
                  <a:pt x="0" y="91376"/>
                </a:moveTo>
                <a:lnTo>
                  <a:pt x="1935352" y="91376"/>
                </a:lnTo>
                <a:lnTo>
                  <a:pt x="193535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0" name="object 40"/>
          <p:cNvSpPr/>
          <p:nvPr/>
        </p:nvSpPr>
        <p:spPr>
          <a:xfrm>
            <a:off x="3317760" y="3364623"/>
            <a:ext cx="829944" cy="91440"/>
          </a:xfrm>
          <a:custGeom>
            <a:avLst/>
            <a:gdLst/>
            <a:ahLst/>
            <a:cxnLst/>
            <a:rect l="l" t="t" r="r" b="b"/>
            <a:pathLst>
              <a:path w="829945" h="91439">
                <a:moveTo>
                  <a:pt x="0" y="91376"/>
                </a:moveTo>
                <a:lnTo>
                  <a:pt x="829411" y="91376"/>
                </a:lnTo>
                <a:lnTo>
                  <a:pt x="829411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1" name="object 41"/>
          <p:cNvSpPr/>
          <p:nvPr/>
        </p:nvSpPr>
        <p:spPr>
          <a:xfrm>
            <a:off x="4147172" y="3364623"/>
            <a:ext cx="461009" cy="91440"/>
          </a:xfrm>
          <a:custGeom>
            <a:avLst/>
            <a:gdLst/>
            <a:ahLst/>
            <a:cxnLst/>
            <a:rect l="l" t="t" r="r" b="b"/>
            <a:pathLst>
              <a:path w="461010" h="91439">
                <a:moveTo>
                  <a:pt x="0" y="91376"/>
                </a:moveTo>
                <a:lnTo>
                  <a:pt x="460832" y="91376"/>
                </a:lnTo>
                <a:lnTo>
                  <a:pt x="46083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2" name="object 42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Agnese</a:t>
            </a:r>
            <a:r>
              <a:rPr dirty="0" spc="15"/>
              <a:t> </a:t>
            </a:r>
            <a:r>
              <a:rPr dirty="0" spc="-10"/>
              <a:t>Di</a:t>
            </a:r>
            <a:r>
              <a:rPr dirty="0" spc="15"/>
              <a:t> </a:t>
            </a:r>
            <a:r>
              <a:rPr dirty="0" spc="-30"/>
              <a:t>Castro</a:t>
            </a:r>
          </a:p>
        </p:txBody>
      </p:sp>
      <p:sp>
        <p:nvSpPr>
          <p:cNvPr id="43" name="object 43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0"/>
              <a:t>Es</a:t>
            </a:r>
            <a:r>
              <a:rPr dirty="0" spc="-5"/>
              <a:t>p</a:t>
            </a:r>
            <a:r>
              <a:rPr dirty="0" spc="-40"/>
              <a:t>onenziale</a:t>
            </a:r>
            <a:r>
              <a:rPr dirty="0" spc="15"/>
              <a:t> </a:t>
            </a:r>
            <a:r>
              <a:rPr dirty="0" spc="50"/>
              <a:t>&amp;</a:t>
            </a:r>
            <a:r>
              <a:rPr dirty="0" spc="15"/>
              <a:t> </a:t>
            </a:r>
            <a:r>
              <a:rPr dirty="0" spc="-25"/>
              <a:t>Log</a:t>
            </a:r>
            <a:r>
              <a:rPr dirty="0" spc="-40"/>
              <a:t>a</a:t>
            </a:r>
            <a:r>
              <a:rPr dirty="0" spc="-25"/>
              <a:t>ritmo:</a:t>
            </a:r>
            <a:r>
              <a:rPr dirty="0" spc="75"/>
              <a:t> </a:t>
            </a:r>
            <a:r>
              <a:rPr dirty="0" spc="-45"/>
              <a:t>p</a:t>
            </a:r>
            <a:r>
              <a:rPr dirty="0" spc="-40"/>
              <a:t>a</a:t>
            </a:r>
            <a:r>
              <a:rPr dirty="0" spc="-25"/>
              <a:t>rte</a:t>
            </a:r>
            <a:r>
              <a:rPr dirty="0" spc="15"/>
              <a:t> </a:t>
            </a:r>
            <a:r>
              <a:rPr dirty="0" spc="-55"/>
              <a:t>3</a:t>
            </a:r>
          </a:p>
        </p:txBody>
      </p:sp>
      <p:sp>
        <p:nvSpPr>
          <p:cNvPr id="44" name="object 44"/>
          <p:cNvSpPr txBox="1"/>
          <p:nvPr/>
        </p:nvSpPr>
        <p:spPr>
          <a:xfrm>
            <a:off x="3458971" y="3367563"/>
            <a:ext cx="54737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25">
                <a:solidFill>
                  <a:srgbClr val="7A0000"/>
                </a:solidFill>
                <a:latin typeface="Lucida Sans Unicode"/>
                <a:cs typeface="Lucida Sans Unicode"/>
              </a:rPr>
              <a:t>Unitelma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Sapienza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4280865" y="3367563"/>
            <a:ext cx="19367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5">
                <a:solidFill>
                  <a:srgbClr val="FFFFFF"/>
                </a:solidFill>
                <a:latin typeface="Lucida Sans Unicode"/>
                <a:cs typeface="Lucida Sans Unicode"/>
              </a:rPr>
              <a:t>17/27</a:t>
            </a:r>
            <a:endParaRPr sz="5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49718" y="24034"/>
            <a:ext cx="40449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Esercizi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svolti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113830" y="419754"/>
            <a:ext cx="528955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35" b="1">
                <a:solidFill>
                  <a:srgbClr val="007F00"/>
                </a:solidFill>
                <a:latin typeface="Gill Sans MT"/>
                <a:cs typeface="Gill Sans MT"/>
              </a:rPr>
              <a:t>Esercizio</a:t>
            </a:r>
            <a:endParaRPr sz="1000">
              <a:latin typeface="Gill Sans MT"/>
              <a:cs typeface="Gill Sans MT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75729" y="508913"/>
            <a:ext cx="4456607" cy="10160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0" y="0"/>
            <a:ext cx="4608004" cy="34560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4468835" y="1026363"/>
            <a:ext cx="114301" cy="11430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77330" y="1077163"/>
            <a:ext cx="4304204" cy="635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4532336" y="421136"/>
            <a:ext cx="50800" cy="617927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532336" y="484636"/>
            <a:ext cx="50800" cy="554426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75729" y="591481"/>
            <a:ext cx="4457065" cy="498475"/>
          </a:xfrm>
          <a:custGeom>
            <a:avLst/>
            <a:gdLst/>
            <a:ahLst/>
            <a:cxnLst/>
            <a:rect l="l" t="t" r="r" b="b"/>
            <a:pathLst>
              <a:path w="4457065" h="498475">
                <a:moveTo>
                  <a:pt x="4456606" y="0"/>
                </a:moveTo>
                <a:lnTo>
                  <a:pt x="0" y="0"/>
                </a:lnTo>
                <a:lnTo>
                  <a:pt x="0" y="447581"/>
                </a:lnTo>
                <a:lnTo>
                  <a:pt x="16636" y="485095"/>
                </a:lnTo>
                <a:lnTo>
                  <a:pt x="4405806" y="498381"/>
                </a:lnTo>
                <a:lnTo>
                  <a:pt x="4420049" y="496336"/>
                </a:lnTo>
                <a:lnTo>
                  <a:pt x="4451170" y="470378"/>
                </a:lnTo>
                <a:lnTo>
                  <a:pt x="445660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4532336" y="471936"/>
            <a:ext cx="0" cy="586740"/>
          </a:xfrm>
          <a:custGeom>
            <a:avLst/>
            <a:gdLst/>
            <a:ahLst/>
            <a:cxnLst/>
            <a:rect l="l" t="t" r="r" b="b"/>
            <a:pathLst>
              <a:path w="0" h="586740">
                <a:moveTo>
                  <a:pt x="0" y="586176"/>
                </a:moveTo>
                <a:lnTo>
                  <a:pt x="0" y="0"/>
                </a:lnTo>
              </a:path>
            </a:pathLst>
          </a:custGeom>
          <a:ln w="3175">
            <a:solidFill>
              <a:srgbClr val="7F7F7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4532336" y="459236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AFAFA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4532336" y="446536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CECEC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4532336" y="433836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EFEFE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4532336" y="414786"/>
            <a:ext cx="0" cy="19050"/>
          </a:xfrm>
          <a:custGeom>
            <a:avLst/>
            <a:gdLst/>
            <a:ahLst/>
            <a:cxnLst/>
            <a:rect l="l" t="t" r="r" b="b"/>
            <a:pathLst>
              <a:path w="0" h="19050">
                <a:moveTo>
                  <a:pt x="0" y="19050"/>
                </a:moveTo>
                <a:lnTo>
                  <a:pt x="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 txBox="1"/>
          <p:nvPr/>
        </p:nvSpPr>
        <p:spPr>
          <a:xfrm>
            <a:off x="113830" y="609483"/>
            <a:ext cx="1720850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40">
                <a:latin typeface="Tahoma"/>
                <a:cs typeface="Tahoma"/>
              </a:rPr>
              <a:t>Risolvere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la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60">
                <a:latin typeface="Tahoma"/>
                <a:cs typeface="Tahoma"/>
              </a:rPr>
              <a:t>seguente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equazione: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1495044" y="992809"/>
            <a:ext cx="33655" cy="0"/>
          </a:xfrm>
          <a:custGeom>
            <a:avLst/>
            <a:gdLst/>
            <a:ahLst/>
            <a:cxnLst/>
            <a:rect l="l" t="t" r="r" b="b"/>
            <a:pathLst>
              <a:path w="33655" h="0">
                <a:moveTo>
                  <a:pt x="0" y="0"/>
                </a:moveTo>
                <a:lnTo>
                  <a:pt x="33604" y="0"/>
                </a:lnTo>
              </a:path>
            </a:pathLst>
          </a:custGeom>
          <a:ln w="4305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 txBox="1"/>
          <p:nvPr/>
        </p:nvSpPr>
        <p:spPr>
          <a:xfrm>
            <a:off x="766749" y="875129"/>
            <a:ext cx="3074670" cy="1911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2</a:t>
            </a:r>
            <a:r>
              <a:rPr dirty="0" sz="1000" spc="-15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35">
                <a:solidFill>
                  <a:srgbClr val="0000FF"/>
                </a:solidFill>
                <a:latin typeface="Tahoma"/>
                <a:cs typeface="Tahoma"/>
              </a:rPr>
              <a:t>log</a:t>
            </a:r>
            <a:r>
              <a:rPr dirty="0" sz="100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45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r>
              <a:rPr dirty="0" sz="1000" spc="10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sz="1000" spc="-25">
                <a:solidFill>
                  <a:srgbClr val="0000FF"/>
                </a:solidFill>
                <a:latin typeface="Lucida Sans Unicode"/>
                <a:cs typeface="Lucida Sans Unicode"/>
              </a:rPr>
              <a:t>−</a:t>
            </a:r>
            <a:r>
              <a:rPr dirty="0" sz="1000" spc="-9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35">
                <a:solidFill>
                  <a:srgbClr val="0000FF"/>
                </a:solidFill>
                <a:latin typeface="Tahoma"/>
                <a:cs typeface="Tahoma"/>
              </a:rPr>
              <a:t>log</a:t>
            </a:r>
            <a:r>
              <a:rPr dirty="0" sz="1000" spc="-185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500" spc="-55">
                <a:solidFill>
                  <a:srgbClr val="0000FF"/>
                </a:solidFill>
                <a:latin typeface="Lucida Sans Unicode"/>
                <a:cs typeface="Lucida Sans Unicode"/>
              </a:rPr>
              <a:t>1</a:t>
            </a:r>
            <a:r>
              <a:rPr dirty="0" sz="500" spc="10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35">
                <a:solidFill>
                  <a:srgbClr val="0000FF"/>
                </a:solidFill>
                <a:latin typeface="Tahoma"/>
                <a:cs typeface="Tahoma"/>
              </a:rPr>
              <a:t>(13</a:t>
            </a:r>
            <a:r>
              <a:rPr dirty="0" sz="1000" spc="-95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25">
                <a:solidFill>
                  <a:srgbClr val="0000FF"/>
                </a:solidFill>
                <a:latin typeface="Lucida Sans Unicode"/>
                <a:cs typeface="Lucida Sans Unicode"/>
              </a:rPr>
              <a:t>−</a:t>
            </a:r>
            <a:r>
              <a:rPr dirty="0" sz="1000" spc="-9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45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r>
              <a:rPr dirty="0" sz="1000" spc="-210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sz="1000">
                <a:solidFill>
                  <a:srgbClr val="0000FF"/>
                </a:solidFill>
                <a:latin typeface="Tahoma"/>
                <a:cs typeface="Tahoma"/>
              </a:rPr>
              <a:t>)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35">
                <a:solidFill>
                  <a:srgbClr val="0000FF"/>
                </a:solidFill>
                <a:latin typeface="Tahoma"/>
                <a:cs typeface="Tahoma"/>
              </a:rPr>
              <a:t>log</a:t>
            </a:r>
            <a:r>
              <a:rPr dirty="0" sz="1000" spc="114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[(</a:t>
            </a:r>
            <a:r>
              <a:rPr dirty="0" sz="1000" spc="-45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r>
              <a:rPr dirty="0" sz="1000" spc="10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sz="1000" spc="-25">
                <a:solidFill>
                  <a:srgbClr val="0000FF"/>
                </a:solidFill>
                <a:latin typeface="Lucida Sans Unicode"/>
                <a:cs typeface="Lucida Sans Unicode"/>
              </a:rPr>
              <a:t>−</a:t>
            </a:r>
            <a:r>
              <a:rPr dirty="0" sz="1000" spc="-9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35">
                <a:solidFill>
                  <a:srgbClr val="0000FF"/>
                </a:solidFill>
                <a:latin typeface="Tahoma"/>
                <a:cs typeface="Tahoma"/>
              </a:rPr>
              <a:t>10)</a:t>
            </a:r>
            <a:r>
              <a:rPr dirty="0" sz="1000" spc="105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100">
                <a:solidFill>
                  <a:srgbClr val="0000FF"/>
                </a:solidFill>
                <a:latin typeface="Tahoma"/>
                <a:cs typeface="Tahoma"/>
              </a:rPr>
              <a:t>]</a:t>
            </a:r>
            <a:r>
              <a:rPr dirty="0" sz="1000" spc="-95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+</a:t>
            </a:r>
            <a:r>
              <a:rPr dirty="0" sz="1000" spc="-95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2</a:t>
            </a:r>
            <a:r>
              <a:rPr dirty="0" sz="1000" spc="-15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35">
                <a:solidFill>
                  <a:srgbClr val="0000FF"/>
                </a:solidFill>
                <a:latin typeface="Tahoma"/>
                <a:cs typeface="Tahoma"/>
              </a:rPr>
              <a:t>log</a:t>
            </a:r>
            <a:r>
              <a:rPr dirty="0" sz="1000" spc="12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25">
                <a:solidFill>
                  <a:srgbClr val="0000FF"/>
                </a:solidFill>
                <a:latin typeface="Tahoma"/>
                <a:cs typeface="Tahoma"/>
              </a:rPr>
              <a:t>(8</a:t>
            </a:r>
            <a:r>
              <a:rPr dirty="0" sz="1000" spc="-95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25">
                <a:solidFill>
                  <a:srgbClr val="0000FF"/>
                </a:solidFill>
                <a:latin typeface="Lucida Sans Unicode"/>
                <a:cs typeface="Lucida Sans Unicode"/>
              </a:rPr>
              <a:t>−</a:t>
            </a:r>
            <a:r>
              <a:rPr dirty="0" sz="1000" spc="-9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45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r>
              <a:rPr dirty="0" sz="1000" spc="-210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sz="1000">
                <a:solidFill>
                  <a:srgbClr val="0000FF"/>
                </a:solidFill>
                <a:latin typeface="Tahoma"/>
                <a:cs typeface="Tahoma"/>
              </a:rPr>
              <a:t>)</a:t>
            </a:r>
            <a:r>
              <a:rPr dirty="0" sz="1000" spc="-95" i="1">
                <a:latin typeface="Verdana"/>
                <a:cs typeface="Verdana"/>
              </a:rPr>
              <a:t>.</a:t>
            </a:r>
            <a:endParaRPr sz="1000">
              <a:latin typeface="Verdana"/>
              <a:cs typeface="Verdana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1009611" y="934576"/>
            <a:ext cx="2404110" cy="114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1316990" algn="l"/>
                <a:tab pos="2343785" algn="l"/>
              </a:tabLst>
            </a:pPr>
            <a:r>
              <a:rPr dirty="0" sz="700" spc="-80">
                <a:solidFill>
                  <a:srgbClr val="0000FF"/>
                </a:solidFill>
                <a:latin typeface="Lucida Sans Unicode"/>
                <a:cs typeface="Lucida Sans Unicode"/>
              </a:rPr>
              <a:t>2</a:t>
            </a:r>
            <a:r>
              <a:rPr dirty="0" sz="700" spc="-80">
                <a:solidFill>
                  <a:srgbClr val="0000FF"/>
                </a:solidFill>
                <a:latin typeface="Lucida Sans Unicode"/>
                <a:cs typeface="Lucida Sans Unicode"/>
              </a:rPr>
              <a:t>	</a:t>
            </a:r>
            <a:r>
              <a:rPr dirty="0" sz="700" spc="-80">
                <a:solidFill>
                  <a:srgbClr val="0000FF"/>
                </a:solidFill>
                <a:latin typeface="Lucida Sans Unicode"/>
                <a:cs typeface="Lucida Sans Unicode"/>
              </a:rPr>
              <a:t>2</a:t>
            </a:r>
            <a:r>
              <a:rPr dirty="0" sz="700" spc="-80">
                <a:solidFill>
                  <a:srgbClr val="0000FF"/>
                </a:solidFill>
                <a:latin typeface="Lucida Sans Unicode"/>
                <a:cs typeface="Lucida Sans Unicode"/>
              </a:rPr>
              <a:t>	</a:t>
            </a:r>
            <a:r>
              <a:rPr dirty="0" sz="700" spc="-80">
                <a:solidFill>
                  <a:srgbClr val="0000FF"/>
                </a:solidFill>
                <a:latin typeface="Lucida Sans Unicode"/>
                <a:cs typeface="Lucida Sans Unicode"/>
              </a:rPr>
              <a:t>4</a:t>
            </a:r>
            <a:endParaRPr sz="700">
              <a:latin typeface="Lucida Sans Unicode"/>
              <a:cs typeface="Lucida Sans Unicode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1482344" y="985119"/>
            <a:ext cx="5905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55">
                <a:solidFill>
                  <a:srgbClr val="0000FF"/>
                </a:solidFill>
                <a:latin typeface="Lucida Sans Unicode"/>
                <a:cs typeface="Lucida Sans Unicode"/>
              </a:rPr>
              <a:t>2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2853639" y="851404"/>
            <a:ext cx="73025" cy="114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-80">
                <a:solidFill>
                  <a:srgbClr val="0000FF"/>
                </a:solidFill>
                <a:latin typeface="Lucida Sans Unicode"/>
                <a:cs typeface="Lucida Sans Unicode"/>
              </a:rPr>
              <a:t>2</a:t>
            </a:r>
            <a:endParaRPr sz="700">
              <a:latin typeface="Lucida Sans Unicode"/>
              <a:cs typeface="Lucida Sans Unicode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113830" y="1184476"/>
            <a:ext cx="128270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30">
                <a:latin typeface="Tahoma"/>
                <a:cs typeface="Tahoma"/>
              </a:rPr>
              <a:t>Condizione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di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esistenza: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401155" y="1415416"/>
            <a:ext cx="440055" cy="3041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635"/>
              </a:lnSpc>
            </a:pPr>
            <a:r>
              <a:rPr dirty="0" baseline="44444" sz="1500" spc="-179">
                <a:latin typeface="Arial"/>
                <a:cs typeface="Arial"/>
              </a:rPr>
              <a:t>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65" i="1">
                <a:latin typeface="Trebuchet MS"/>
                <a:cs typeface="Trebuchet MS"/>
              </a:rPr>
              <a:t> </a:t>
            </a:r>
            <a:r>
              <a:rPr dirty="0" sz="1000" spc="-50" i="1">
                <a:latin typeface="Verdana"/>
                <a:cs typeface="Verdana"/>
              </a:rPr>
              <a:t>&gt;</a:t>
            </a:r>
            <a:r>
              <a:rPr dirty="0" sz="1000" spc="-75" i="1">
                <a:latin typeface="Verdana"/>
                <a:cs typeface="Verdana"/>
              </a:rPr>
              <a:t> </a:t>
            </a:r>
            <a:r>
              <a:rPr dirty="0" sz="1000" spc="-50">
                <a:latin typeface="Tahoma"/>
                <a:cs typeface="Tahoma"/>
              </a:rPr>
              <a:t>0</a:t>
            </a:r>
            <a:endParaRPr sz="1000">
              <a:latin typeface="Tahoma"/>
              <a:cs typeface="Tahoma"/>
            </a:endParaRPr>
          </a:p>
          <a:p>
            <a:pPr marL="12700">
              <a:lnSpc>
                <a:spcPts val="635"/>
              </a:lnSpc>
            </a:pPr>
            <a:r>
              <a:rPr dirty="0" sz="1000" spc="-1010">
                <a:latin typeface="Arial"/>
                <a:cs typeface="Arial"/>
              </a:rPr>
              <a:t></a:t>
            </a:r>
            <a:r>
              <a:rPr dirty="0" baseline="-16666" sz="1500" spc="-179">
                <a:latin typeface="Arial"/>
                <a:cs typeface="Arial"/>
              </a:rPr>
              <a:t></a:t>
            </a:r>
            <a:endParaRPr baseline="-16666" sz="1500">
              <a:latin typeface="Arial"/>
              <a:cs typeface="Arial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401155" y="1605218"/>
            <a:ext cx="721360" cy="45593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41666" sz="1500" spc="-1514">
                <a:latin typeface="Arial"/>
                <a:cs typeface="Arial"/>
              </a:rPr>
              <a:t></a:t>
            </a:r>
            <a:r>
              <a:rPr dirty="0" baseline="25000" sz="1500" spc="-179">
                <a:latin typeface="Arial"/>
                <a:cs typeface="Arial"/>
              </a:rPr>
              <a:t></a:t>
            </a:r>
            <a:r>
              <a:rPr dirty="0" sz="1000" spc="-50">
                <a:latin typeface="Tahoma"/>
                <a:cs typeface="Tahoma"/>
              </a:rPr>
              <a:t>13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65" i="1">
                <a:latin typeface="Trebuchet MS"/>
                <a:cs typeface="Trebuchet MS"/>
              </a:rPr>
              <a:t> </a:t>
            </a:r>
            <a:r>
              <a:rPr dirty="0" sz="1000" spc="-50" i="1">
                <a:latin typeface="Verdana"/>
                <a:cs typeface="Verdana"/>
              </a:rPr>
              <a:t>&gt;</a:t>
            </a:r>
            <a:r>
              <a:rPr dirty="0" sz="1000" spc="-75" i="1">
                <a:latin typeface="Verdana"/>
                <a:cs typeface="Verdana"/>
              </a:rPr>
              <a:t> </a:t>
            </a:r>
            <a:r>
              <a:rPr dirty="0" sz="1000" spc="-50">
                <a:latin typeface="Tahoma"/>
                <a:cs typeface="Tahoma"/>
              </a:rPr>
              <a:t>0</a:t>
            </a:r>
            <a:endParaRPr sz="10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234"/>
              </a:spcBef>
            </a:pPr>
            <a:r>
              <a:rPr dirty="0" baseline="5555" sz="1500" spc="-1514">
                <a:latin typeface="Arial"/>
                <a:cs typeface="Arial"/>
              </a:rPr>
              <a:t></a:t>
            </a:r>
            <a:r>
              <a:rPr dirty="0" baseline="-11111" sz="1500" spc="-179">
                <a:latin typeface="Arial"/>
                <a:cs typeface="Arial"/>
              </a:rPr>
              <a:t></a:t>
            </a:r>
            <a:r>
              <a:rPr dirty="0" sz="1000" spc="-50">
                <a:latin typeface="Tahoma"/>
                <a:cs typeface="Tahoma"/>
              </a:rPr>
              <a:t>8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65" i="1">
                <a:latin typeface="Trebuchet MS"/>
                <a:cs typeface="Trebuchet MS"/>
              </a:rPr>
              <a:t> </a:t>
            </a:r>
            <a:r>
              <a:rPr dirty="0" sz="1000" spc="-50" i="1">
                <a:latin typeface="Verdana"/>
                <a:cs typeface="Verdana"/>
              </a:rPr>
              <a:t>&gt;</a:t>
            </a:r>
            <a:r>
              <a:rPr dirty="0" sz="1000" spc="-75" i="1">
                <a:latin typeface="Verdana"/>
                <a:cs typeface="Verdana"/>
              </a:rPr>
              <a:t> </a:t>
            </a:r>
            <a:r>
              <a:rPr dirty="0" sz="1000" spc="-50">
                <a:latin typeface="Tahoma"/>
                <a:cs typeface="Tahoma"/>
              </a:rPr>
              <a:t>0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401155" y="1946835"/>
            <a:ext cx="873125" cy="241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52777" sz="1500" spc="-1514">
                <a:latin typeface="Arial"/>
                <a:cs typeface="Arial"/>
              </a:rPr>
              <a:t></a:t>
            </a:r>
            <a:r>
              <a:rPr dirty="0" baseline="36111" sz="1500" spc="-179">
                <a:latin typeface="Arial"/>
                <a:cs typeface="Arial"/>
              </a:rPr>
              <a:t></a:t>
            </a:r>
            <a:r>
              <a:rPr dirty="0" sz="1000">
                <a:latin typeface="Tahoma"/>
                <a:cs typeface="Tahoma"/>
              </a:rPr>
              <a:t>(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10" i="1">
                <a:latin typeface="Trebuchet MS"/>
                <a:cs typeface="Trebuchet MS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35">
                <a:latin typeface="Tahoma"/>
                <a:cs typeface="Tahoma"/>
              </a:rPr>
              <a:t>10)</a:t>
            </a:r>
            <a:r>
              <a:rPr dirty="0" baseline="27777" sz="1050" spc="-120">
                <a:latin typeface="Lucida Sans Unicode"/>
                <a:cs typeface="Lucida Sans Unicode"/>
              </a:rPr>
              <a:t>2</a:t>
            </a:r>
            <a:r>
              <a:rPr dirty="0" baseline="27777" sz="1050" spc="157">
                <a:latin typeface="Lucida Sans Unicode"/>
                <a:cs typeface="Lucida Sans Unicode"/>
              </a:rPr>
              <a:t> </a:t>
            </a:r>
            <a:r>
              <a:rPr dirty="0" sz="1000" spc="-50" i="1">
                <a:latin typeface="Verdana"/>
                <a:cs typeface="Verdana"/>
              </a:rPr>
              <a:t>&gt;</a:t>
            </a:r>
            <a:r>
              <a:rPr dirty="0" sz="1000" spc="-75" i="1">
                <a:latin typeface="Verdana"/>
                <a:cs typeface="Verdana"/>
              </a:rPr>
              <a:t> </a:t>
            </a:r>
            <a:r>
              <a:rPr dirty="0" sz="1000" spc="-50">
                <a:latin typeface="Tahoma"/>
                <a:cs typeface="Tahoma"/>
              </a:rPr>
              <a:t>0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1678508" y="1758338"/>
            <a:ext cx="25781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114">
                <a:latin typeface="Lucida Sans Unicode"/>
                <a:cs typeface="Lucida Sans Unicode"/>
              </a:rPr>
              <a:t>⇐</a:t>
            </a:r>
            <a:r>
              <a:rPr dirty="0" sz="1000" spc="55">
                <a:latin typeface="Lucida Sans Unicode"/>
                <a:cs typeface="Lucida Sans Unicode"/>
              </a:rPr>
              <a:t>⇒</a:t>
            </a:r>
            <a:endParaRPr sz="1000">
              <a:latin typeface="Lucida Sans Unicode"/>
              <a:cs typeface="Lucida Sans Unicode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2198560" y="1415416"/>
            <a:ext cx="503555" cy="37973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635"/>
              </a:lnSpc>
            </a:pPr>
            <a:r>
              <a:rPr dirty="0" baseline="44444" sz="1500" spc="-179">
                <a:latin typeface="Arial"/>
                <a:cs typeface="Arial"/>
              </a:rPr>
              <a:t>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65" i="1">
                <a:latin typeface="Trebuchet MS"/>
                <a:cs typeface="Trebuchet MS"/>
              </a:rPr>
              <a:t> </a:t>
            </a:r>
            <a:r>
              <a:rPr dirty="0" sz="1000" spc="-50" i="1">
                <a:latin typeface="Verdana"/>
                <a:cs typeface="Verdana"/>
              </a:rPr>
              <a:t>&gt;</a:t>
            </a:r>
            <a:r>
              <a:rPr dirty="0" sz="1000" spc="-75" i="1">
                <a:latin typeface="Verdana"/>
                <a:cs typeface="Verdana"/>
              </a:rPr>
              <a:t> </a:t>
            </a:r>
            <a:r>
              <a:rPr dirty="0" sz="1000" spc="-50">
                <a:latin typeface="Tahoma"/>
                <a:cs typeface="Tahoma"/>
              </a:rPr>
              <a:t>0</a:t>
            </a:r>
            <a:endParaRPr sz="1000">
              <a:latin typeface="Tahoma"/>
              <a:cs typeface="Tahoma"/>
            </a:endParaRPr>
          </a:p>
          <a:p>
            <a:pPr marL="12700">
              <a:lnSpc>
                <a:spcPts val="635"/>
              </a:lnSpc>
            </a:pPr>
            <a:r>
              <a:rPr dirty="0" sz="1000" spc="-1010">
                <a:latin typeface="Arial"/>
                <a:cs typeface="Arial"/>
              </a:rPr>
              <a:t></a:t>
            </a:r>
            <a:r>
              <a:rPr dirty="0" baseline="-16666" sz="1500" spc="-179">
                <a:latin typeface="Arial"/>
                <a:cs typeface="Arial"/>
              </a:rPr>
              <a:t></a:t>
            </a:r>
            <a:endParaRPr baseline="-16666" sz="15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60"/>
              </a:spcBef>
            </a:pPr>
            <a:r>
              <a:rPr dirty="0" baseline="41666" sz="1500" spc="-1514">
                <a:latin typeface="Arial"/>
                <a:cs typeface="Arial"/>
              </a:rPr>
              <a:t></a:t>
            </a:r>
            <a:r>
              <a:rPr dirty="0" baseline="25000" sz="1500" spc="-179">
                <a:latin typeface="Arial"/>
                <a:cs typeface="Arial"/>
              </a:rPr>
              <a:t>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65" i="1">
                <a:latin typeface="Trebuchet MS"/>
                <a:cs typeface="Trebuchet MS"/>
              </a:rPr>
              <a:t> </a:t>
            </a:r>
            <a:r>
              <a:rPr dirty="0" sz="1000" spc="-50" i="1">
                <a:latin typeface="Verdana"/>
                <a:cs typeface="Verdana"/>
              </a:rPr>
              <a:t>&lt;</a:t>
            </a:r>
            <a:r>
              <a:rPr dirty="0" sz="1000" spc="-75" i="1">
                <a:latin typeface="Verdana"/>
                <a:cs typeface="Verdana"/>
              </a:rPr>
              <a:t> </a:t>
            </a:r>
            <a:r>
              <a:rPr dirty="0" sz="1000" spc="-50">
                <a:latin typeface="Tahoma"/>
                <a:cs typeface="Tahoma"/>
              </a:rPr>
              <a:t>13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2198560" y="1815577"/>
            <a:ext cx="440055" cy="2457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5555" sz="1500" spc="-1514">
                <a:latin typeface="Arial"/>
                <a:cs typeface="Arial"/>
              </a:rPr>
              <a:t></a:t>
            </a:r>
            <a:r>
              <a:rPr dirty="0" baseline="-11111" sz="1500" spc="-179">
                <a:latin typeface="Arial"/>
                <a:cs typeface="Arial"/>
              </a:rPr>
              <a:t>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65" i="1">
                <a:latin typeface="Trebuchet MS"/>
                <a:cs typeface="Trebuchet MS"/>
              </a:rPr>
              <a:t> </a:t>
            </a:r>
            <a:r>
              <a:rPr dirty="0" sz="1000" spc="-50" i="1">
                <a:latin typeface="Verdana"/>
                <a:cs typeface="Verdana"/>
              </a:rPr>
              <a:t>&lt;</a:t>
            </a:r>
            <a:r>
              <a:rPr dirty="0" sz="1000" spc="-75" i="1">
                <a:latin typeface="Verdana"/>
                <a:cs typeface="Verdana"/>
              </a:rPr>
              <a:t> </a:t>
            </a:r>
            <a:r>
              <a:rPr dirty="0" sz="1000" spc="-50">
                <a:latin typeface="Tahoma"/>
                <a:cs typeface="Tahoma"/>
              </a:rPr>
              <a:t>8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2198560" y="1946835"/>
            <a:ext cx="503555" cy="241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52777" sz="1500" spc="-1514">
                <a:latin typeface="Arial"/>
                <a:cs typeface="Arial"/>
              </a:rPr>
              <a:t></a:t>
            </a:r>
            <a:r>
              <a:rPr dirty="0" baseline="36111" sz="1500" spc="-179">
                <a:latin typeface="Arial"/>
                <a:cs typeface="Arial"/>
              </a:rPr>
              <a:t>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65" i="1">
                <a:latin typeface="Trebuchet MS"/>
                <a:cs typeface="Trebuchet MS"/>
              </a:rPr>
              <a:t> </a:t>
            </a:r>
            <a:r>
              <a:rPr dirty="0" sz="1000" spc="-20">
                <a:latin typeface="Lucida Sans Unicode"/>
                <a:cs typeface="Lucida Sans Unicode"/>
              </a:rPr>
              <a:t>/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10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31" name="object 31"/>
          <p:cNvSpPr/>
          <p:nvPr/>
        </p:nvSpPr>
        <p:spPr>
          <a:xfrm>
            <a:off x="0" y="3364623"/>
            <a:ext cx="1383030" cy="91440"/>
          </a:xfrm>
          <a:custGeom>
            <a:avLst/>
            <a:gdLst/>
            <a:ahLst/>
            <a:cxnLst/>
            <a:rect l="l" t="t" r="r" b="b"/>
            <a:pathLst>
              <a:path w="1383030" h="91439">
                <a:moveTo>
                  <a:pt x="0" y="91376"/>
                </a:moveTo>
                <a:lnTo>
                  <a:pt x="1382420" y="91376"/>
                </a:lnTo>
                <a:lnTo>
                  <a:pt x="1382420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1382420" y="3364623"/>
            <a:ext cx="1935480" cy="91440"/>
          </a:xfrm>
          <a:custGeom>
            <a:avLst/>
            <a:gdLst/>
            <a:ahLst/>
            <a:cxnLst/>
            <a:rect l="l" t="t" r="r" b="b"/>
            <a:pathLst>
              <a:path w="1935479" h="91439">
                <a:moveTo>
                  <a:pt x="0" y="91376"/>
                </a:moveTo>
                <a:lnTo>
                  <a:pt x="1935352" y="91376"/>
                </a:lnTo>
                <a:lnTo>
                  <a:pt x="193535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/>
          <p:nvPr/>
        </p:nvSpPr>
        <p:spPr>
          <a:xfrm>
            <a:off x="3317760" y="3364623"/>
            <a:ext cx="829944" cy="91440"/>
          </a:xfrm>
          <a:custGeom>
            <a:avLst/>
            <a:gdLst/>
            <a:ahLst/>
            <a:cxnLst/>
            <a:rect l="l" t="t" r="r" b="b"/>
            <a:pathLst>
              <a:path w="829945" h="91439">
                <a:moveTo>
                  <a:pt x="0" y="91376"/>
                </a:moveTo>
                <a:lnTo>
                  <a:pt x="829411" y="91376"/>
                </a:lnTo>
                <a:lnTo>
                  <a:pt x="829411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4147172" y="3364623"/>
            <a:ext cx="461009" cy="91440"/>
          </a:xfrm>
          <a:custGeom>
            <a:avLst/>
            <a:gdLst/>
            <a:ahLst/>
            <a:cxnLst/>
            <a:rect l="l" t="t" r="r" b="b"/>
            <a:pathLst>
              <a:path w="461010" h="91439">
                <a:moveTo>
                  <a:pt x="0" y="91376"/>
                </a:moveTo>
                <a:lnTo>
                  <a:pt x="460832" y="91376"/>
                </a:lnTo>
                <a:lnTo>
                  <a:pt x="46083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Agnese</a:t>
            </a:r>
            <a:r>
              <a:rPr dirty="0" spc="15"/>
              <a:t> </a:t>
            </a:r>
            <a:r>
              <a:rPr dirty="0" spc="-10"/>
              <a:t>Di</a:t>
            </a:r>
            <a:r>
              <a:rPr dirty="0" spc="15"/>
              <a:t> </a:t>
            </a:r>
            <a:r>
              <a:rPr dirty="0" spc="-30"/>
              <a:t>Castro</a:t>
            </a:r>
          </a:p>
        </p:txBody>
      </p:sp>
      <p:sp>
        <p:nvSpPr>
          <p:cNvPr id="36" name="object 36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0"/>
              <a:t>Es</a:t>
            </a:r>
            <a:r>
              <a:rPr dirty="0" spc="-5"/>
              <a:t>p</a:t>
            </a:r>
            <a:r>
              <a:rPr dirty="0" spc="-40"/>
              <a:t>onenziale</a:t>
            </a:r>
            <a:r>
              <a:rPr dirty="0" spc="15"/>
              <a:t> </a:t>
            </a:r>
            <a:r>
              <a:rPr dirty="0" spc="50"/>
              <a:t>&amp;</a:t>
            </a:r>
            <a:r>
              <a:rPr dirty="0" spc="15"/>
              <a:t> </a:t>
            </a:r>
            <a:r>
              <a:rPr dirty="0" spc="-25"/>
              <a:t>Log</a:t>
            </a:r>
            <a:r>
              <a:rPr dirty="0" spc="-40"/>
              <a:t>a</a:t>
            </a:r>
            <a:r>
              <a:rPr dirty="0" spc="-25"/>
              <a:t>ritmo:</a:t>
            </a:r>
            <a:r>
              <a:rPr dirty="0" spc="75"/>
              <a:t> </a:t>
            </a:r>
            <a:r>
              <a:rPr dirty="0" spc="-35"/>
              <a:t>p</a:t>
            </a:r>
            <a:r>
              <a:rPr dirty="0" spc="-50"/>
              <a:t>a</a:t>
            </a:r>
            <a:r>
              <a:rPr dirty="0" spc="-25"/>
              <a:t>rte</a:t>
            </a:r>
            <a:r>
              <a:rPr dirty="0" spc="15"/>
              <a:t> </a:t>
            </a:r>
            <a:r>
              <a:rPr dirty="0" spc="-55"/>
              <a:t>3</a:t>
            </a:r>
          </a:p>
        </p:txBody>
      </p:sp>
      <p:sp>
        <p:nvSpPr>
          <p:cNvPr id="37" name="object 37"/>
          <p:cNvSpPr txBox="1"/>
          <p:nvPr/>
        </p:nvSpPr>
        <p:spPr>
          <a:xfrm>
            <a:off x="3458971" y="3367563"/>
            <a:ext cx="54737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25">
                <a:solidFill>
                  <a:srgbClr val="7A0000"/>
                </a:solidFill>
                <a:latin typeface="Lucida Sans Unicode"/>
                <a:cs typeface="Lucida Sans Unicode"/>
              </a:rPr>
              <a:t>Unitelma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</a:rPr>
              <a:t>Sapienza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4280865" y="3367563"/>
            <a:ext cx="19367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5">
                <a:solidFill>
                  <a:srgbClr val="FFFFFF"/>
                </a:solidFill>
                <a:latin typeface="Lucida Sans Unicode"/>
                <a:cs typeface="Lucida Sans Unicode"/>
              </a:rPr>
              <a:t>18/27</a:t>
            </a:r>
            <a:endParaRPr sz="5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  Agnese Di Castro</dc:creator>
  <dc:title>ESPONENZIALE &amp; LOGARITMO    Parte 3  Equazioni esponenziali e logaritmiche</dc:title>
  <dcterms:created xsi:type="dcterms:W3CDTF">2023-04-06T11:40:24Z</dcterms:created>
  <dcterms:modified xsi:type="dcterms:W3CDTF">2023-04-06T11:40:24Z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2017-09-13T00:00:00Z</vt:filetime>
  </property>
  <property fmtid="{D5CDD505-2E9C-101B-9397-08002B2CF9AE}" pid="3" name="LastSaved">
    <vt:filetime>2023-04-06T00:00:00Z</vt:filetime>
  </property>
</Properties>
</file>