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Default Extension="png" ContentType="image/png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795962" y="2492375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787" y="6450013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49" y="105251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2" y="1"/>
                </a:lnTo>
              </a:path>
            </a:pathLst>
          </a:custGeom>
          <a:ln w="19049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19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6" y="0"/>
                </a:lnTo>
              </a:path>
            </a:pathLst>
          </a:custGeom>
          <a:ln w="47307">
            <a:solidFill>
              <a:srgbClr val="585F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26"/>
            <a:ext cx="1487487" cy="528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589" y="403226"/>
            <a:ext cx="1884359" cy="592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050" y="333369"/>
            <a:ext cx="808990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945" y="2556399"/>
            <a:ext cx="8246109" cy="314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4710" y="6598070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notesSlide" Target="../notesSlides/notesSlide16.xml"/><Relationship Id="rId8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notesSlide" Target="../notesSlides/notesSlide17.xml"/><Relationship Id="rId7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6212" y="4155560"/>
            <a:ext cx="6713855" cy="159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riproduzion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 sess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ata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72900"/>
              </a:lnSpc>
            </a:pP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Variabilità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enetica,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ripr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du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zio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ne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sessuata,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osi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gam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eto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ene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si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620"/>
              </a:lnSpc>
              <a:spcBef>
                <a:spcPts val="1040"/>
              </a:spcBef>
            </a:pPr>
            <a:r>
              <a:rPr dirty="0" sz="22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Docent</a:t>
            </a:r>
            <a:r>
              <a:rPr dirty="0" sz="22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:</a:t>
            </a:r>
            <a:r>
              <a:rPr dirty="0" sz="22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Gi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200" spc="-5">
                <a:solidFill>
                  <a:srgbClr val="FFFFFF"/>
                </a:solidFill>
                <a:latin typeface="Franklin Gothic Book"/>
                <a:cs typeface="Franklin Gothic Book"/>
              </a:rPr>
              <a:t>vann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i 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nci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6287" y="3596861"/>
            <a:ext cx="15322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10.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Ce</a:t>
            </a:r>
            <a:r>
              <a:rPr dirty="0" spc="-10"/>
              <a:t>llul</a:t>
            </a:r>
            <a:r>
              <a:rPr dirty="0" spc="-10"/>
              <a:t>e </a:t>
            </a:r>
            <a:r>
              <a:rPr dirty="0" spc="-10"/>
              <a:t>Diploidi</a:t>
            </a:r>
            <a:r>
              <a:rPr dirty="0" spc="-10"/>
              <a:t> e Ce</a:t>
            </a:r>
            <a:r>
              <a:rPr dirty="0" spc="-10"/>
              <a:t>llul</a:t>
            </a:r>
            <a:r>
              <a:rPr dirty="0" spc="-10"/>
              <a:t>e </a:t>
            </a:r>
            <a:r>
              <a:rPr dirty="0" spc="-10"/>
              <a:t>Aploidi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7410" y="6598070"/>
            <a:ext cx="138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4075" y="1196976"/>
            <a:ext cx="3840162" cy="4638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20152" y="6010905"/>
            <a:ext cx="5726430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9500"/>
              </a:lnSpc>
            </a:pP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Medium"/>
                <a:cs typeface="Franklin Gothic Medium"/>
              </a:rPr>
              <a:t>me</a:t>
            </a:r>
            <a:r>
              <a:rPr dirty="0" sz="1800" spc="-5">
                <a:latin typeface="Franklin Gothic Medium"/>
                <a:cs typeface="Franklin Gothic Medium"/>
              </a:rPr>
              <a:t>i</a:t>
            </a:r>
            <a:r>
              <a:rPr dirty="0" sz="1800" spc="-10">
                <a:latin typeface="Franklin Gothic Medium"/>
                <a:cs typeface="Franklin Gothic Medium"/>
              </a:rPr>
              <a:t>osi</a:t>
            </a:r>
            <a:r>
              <a:rPr dirty="0" sz="1800">
                <a:latin typeface="Franklin Gothic Medium"/>
                <a:cs typeface="Franklin Gothic Medium"/>
              </a:rPr>
              <a:t> </a:t>
            </a:r>
            <a:r>
              <a:rPr dirty="0" sz="1800" spc="200">
                <a:latin typeface="Franklin Gothic Medium"/>
                <a:cs typeface="Franklin Gothic Medium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è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>
                <a:latin typeface="Franklin Gothic Book"/>
                <a:cs typeface="Franklin Gothic Book"/>
              </a:rPr>
              <a:t>ivi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one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cellulare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cellula</a:t>
            </a:r>
            <a:r>
              <a:rPr dirty="0" sz="1800" spc="-10">
                <a:latin typeface="Franklin Gothic Book"/>
                <a:cs typeface="Franklin Gothic Book"/>
              </a:rPr>
              <a:t> d</a:t>
            </a:r>
            <a:r>
              <a:rPr dirty="0" sz="1800">
                <a:latin typeface="Franklin Gothic Book"/>
                <a:cs typeface="Franklin Gothic Book"/>
              </a:rPr>
              <a:t>ip</a:t>
            </a:r>
            <a:r>
              <a:rPr dirty="0" sz="1800" spc="-10">
                <a:latin typeface="Franklin Gothic Book"/>
                <a:cs typeface="Franklin Gothic Book"/>
              </a:rPr>
              <a:t>lo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de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oduce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cellule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lo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(g</a:t>
            </a:r>
            <a:r>
              <a:rPr dirty="0" sz="1800" spc="-15">
                <a:latin typeface="Franklin Gothic Book"/>
                <a:cs typeface="Franklin Gothic Book"/>
              </a:rPr>
              <a:t>am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i)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ua</a:t>
            </a:r>
            <a:r>
              <a:rPr dirty="0" sz="1800">
                <a:latin typeface="Franklin Gothic Book"/>
                <a:cs typeface="Franklin Gothic Book"/>
              </a:rPr>
              <a:t>li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l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nume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 d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c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omoso</a:t>
            </a:r>
            <a:r>
              <a:rPr dirty="0" sz="1800">
                <a:latin typeface="Franklin Gothic Book"/>
                <a:cs typeface="Franklin Gothic Book"/>
              </a:rPr>
              <a:t>mi </a:t>
            </a:r>
            <a:r>
              <a:rPr dirty="0" sz="1800" spc="-10">
                <a:latin typeface="Franklin Gothic Book"/>
                <a:cs typeface="Franklin Gothic Book"/>
              </a:rPr>
              <a:t>è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della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tà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</a:t>
            </a:r>
            <a:r>
              <a:rPr dirty="0" spc="-10"/>
              <a:t> </a:t>
            </a:r>
            <a:r>
              <a:rPr dirty="0" spc="-15"/>
              <a:t>c</a:t>
            </a:r>
            <a:r>
              <a:rPr dirty="0" spc="-15"/>
              <a:t>r</a:t>
            </a:r>
            <a:r>
              <a:rPr dirty="0" spc="-15"/>
              <a:t>o</a:t>
            </a:r>
            <a:r>
              <a:rPr dirty="0"/>
              <a:t>m</a:t>
            </a:r>
            <a:r>
              <a:rPr dirty="0" spc="-15"/>
              <a:t>o</a:t>
            </a:r>
            <a:r>
              <a:rPr dirty="0"/>
              <a:t>s</a:t>
            </a:r>
            <a:r>
              <a:rPr dirty="0" spc="-15"/>
              <a:t>o</a:t>
            </a:r>
            <a:r>
              <a:rPr dirty="0"/>
              <a:t>m</a:t>
            </a:r>
            <a:r>
              <a:rPr dirty="0" spc="-10"/>
              <a:t>i</a:t>
            </a:r>
            <a:r>
              <a:rPr dirty="0"/>
              <a:t> </a:t>
            </a:r>
            <a:r>
              <a:rPr dirty="0" spc="-15"/>
              <a:t>o</a:t>
            </a:r>
            <a:r>
              <a:rPr dirty="0"/>
              <a:t>m</a:t>
            </a:r>
            <a:r>
              <a:rPr dirty="0" spc="-15"/>
              <a:t>olo</a:t>
            </a:r>
            <a:r>
              <a:rPr dirty="0"/>
              <a:t>g</a:t>
            </a:r>
            <a:r>
              <a:rPr dirty="0" spc="-10"/>
              <a:t>hi</a:t>
            </a:r>
          </a:p>
        </p:txBody>
      </p:sp>
      <p:sp>
        <p:nvSpPr>
          <p:cNvPr id="3" name="object 3"/>
          <p:cNvSpPr/>
          <p:nvPr/>
        </p:nvSpPr>
        <p:spPr>
          <a:xfrm>
            <a:off x="1619250" y="1268413"/>
            <a:ext cx="4764087" cy="5373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</a:t>
            </a:r>
            <a:r>
              <a:rPr dirty="0" spc="-10"/>
              <a:t>di</a:t>
            </a:r>
            <a:r>
              <a:rPr dirty="0" spc="-10"/>
              <a:t>v</a:t>
            </a:r>
            <a:r>
              <a:rPr dirty="0" spc="-10"/>
              <a:t>i</a:t>
            </a:r>
            <a:r>
              <a:rPr dirty="0" spc="-10"/>
              <a:t>s</a:t>
            </a:r>
            <a:r>
              <a:rPr dirty="0" spc="-15"/>
              <a:t>ion</a:t>
            </a:r>
            <a:r>
              <a:rPr dirty="0" spc="-15"/>
              <a:t>e me</a:t>
            </a:r>
            <a:r>
              <a:rPr dirty="0" spc="-10"/>
              <a:t>io</a:t>
            </a:r>
            <a:r>
              <a:rPr dirty="0" spc="-10"/>
              <a:t>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/>
          <p:nvPr/>
        </p:nvSpPr>
        <p:spPr>
          <a:xfrm>
            <a:off x="14287" y="1201738"/>
            <a:ext cx="5637210" cy="56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58802" y="1423136"/>
            <a:ext cx="3411220" cy="2413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3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</a:t>
            </a:r>
            <a:r>
              <a:rPr dirty="0" sz="2000">
                <a:latin typeface="Franklin Gothic Book"/>
                <a:cs typeface="Franklin Gothic Book"/>
              </a:rPr>
              <a:t>pli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ma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ale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6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vvi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3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ase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ase</a:t>
            </a:r>
            <a:r>
              <a:rPr dirty="0" sz="2000">
                <a:latin typeface="Franklin Gothic Book"/>
                <a:cs typeface="Franklin Gothic Book"/>
              </a:rPr>
              <a:t> S,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corr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ondono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nuclear</a:t>
            </a:r>
            <a:r>
              <a:rPr dirty="0" sz="2000">
                <a:latin typeface="Franklin Gothic Book"/>
                <a:cs typeface="Franklin Gothic Book"/>
              </a:rPr>
              <a:t>i: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81E33"/>
                </a:solidFill>
                <a:latin typeface="Franklin Gothic Medium"/>
                <a:cs typeface="Franklin Gothic Medium"/>
              </a:rPr>
              <a:t>me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5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(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fa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se 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Ridu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ional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e)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5658802" y="4775936"/>
            <a:ext cx="314579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econda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81E33"/>
                </a:solidFill>
                <a:latin typeface="Franklin Gothic Medium"/>
                <a:cs typeface="Franklin Gothic Medium"/>
              </a:rPr>
              <a:t>me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5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 spc="-5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II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(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fa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se </a:t>
            </a:r>
            <a:r>
              <a:rPr dirty="0" sz="20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Equa</a:t>
            </a:r>
            <a:r>
              <a:rPr dirty="0" sz="20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ional</a:t>
            </a:r>
            <a:r>
              <a:rPr dirty="0" sz="20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e)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1125538"/>
            <a:ext cx="4006289" cy="5301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55141" y="1418186"/>
            <a:ext cx="4025257" cy="5106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</a:t>
            </a:r>
            <a:r>
              <a:rPr dirty="0" spc="-20"/>
              <a:t>M</a:t>
            </a:r>
            <a:r>
              <a:rPr dirty="0" spc="-20"/>
              <a:t>e</a:t>
            </a:r>
            <a:r>
              <a:rPr dirty="0" spc="-10"/>
              <a:t>io</a:t>
            </a:r>
            <a:r>
              <a:rPr dirty="0" spc="-10"/>
              <a:t>s</a:t>
            </a:r>
            <a:r>
              <a:rPr dirty="0" spc="-10"/>
              <a:t>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P</a:t>
            </a:r>
            <a:r>
              <a:rPr dirty="0" spc="-15"/>
              <a:t>r</a:t>
            </a:r>
            <a:r>
              <a:rPr dirty="0" spc="-15"/>
              <a:t>ofa</a:t>
            </a:r>
            <a:r>
              <a:rPr dirty="0"/>
              <a:t>se </a:t>
            </a:r>
            <a:r>
              <a:rPr dirty="0" spc="-10"/>
              <a:t>I</a:t>
            </a:r>
            <a:r>
              <a:rPr dirty="0"/>
              <a:t> me</a:t>
            </a:r>
            <a:r>
              <a:rPr dirty="0" spc="-10"/>
              <a:t>io</a:t>
            </a:r>
            <a:r>
              <a:rPr dirty="0"/>
              <a:t>t</a:t>
            </a:r>
            <a:r>
              <a:rPr dirty="0" spc="-10"/>
              <a:t>ica</a:t>
            </a:r>
            <a:r>
              <a:rPr dirty="0"/>
              <a:t> </a:t>
            </a:r>
            <a:r>
              <a:rPr dirty="0" spc="-10"/>
              <a:t>in</a:t>
            </a:r>
            <a:r>
              <a:rPr dirty="0"/>
              <a:t> </a:t>
            </a:r>
            <a:r>
              <a:rPr dirty="0" spc="-15"/>
              <a:t>d</a:t>
            </a:r>
            <a:r>
              <a:rPr dirty="0"/>
              <a:t>ett</a:t>
            </a:r>
            <a:r>
              <a:rPr dirty="0" spc="-15"/>
              <a:t>a</a:t>
            </a:r>
            <a:r>
              <a:rPr dirty="0"/>
              <a:t>g</a:t>
            </a:r>
            <a:r>
              <a:rPr dirty="0" spc="-10"/>
              <a:t>lio</a:t>
            </a:r>
          </a:p>
        </p:txBody>
      </p:sp>
      <p:sp>
        <p:nvSpPr>
          <p:cNvPr id="3" name="object 3"/>
          <p:cNvSpPr/>
          <p:nvPr/>
        </p:nvSpPr>
        <p:spPr>
          <a:xfrm>
            <a:off x="4763" y="1125538"/>
            <a:ext cx="9139236" cy="2911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12" y="4006850"/>
            <a:ext cx="7308848" cy="282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3996690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Fon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lla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v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ge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et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ica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lla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me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55612" y="1930924"/>
            <a:ext cx="7854315" cy="269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g</a:t>
            </a:r>
            <a:r>
              <a:rPr dirty="0" sz="2000" spc="-10">
                <a:latin typeface="Franklin Gothic Book"/>
                <a:cs typeface="Franklin Gothic Book"/>
              </a:rPr>
              <a:t>enerate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durante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camente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erse</a:t>
            </a:r>
            <a:r>
              <a:rPr dirty="0" sz="2000" spc="-10">
                <a:latin typeface="Franklin Gothic Book"/>
                <a:cs typeface="Franklin Gothic Book"/>
              </a:rPr>
              <a:t> una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dall’altra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dalla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cellula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arentale</a:t>
            </a:r>
            <a:r>
              <a:rPr dirty="0" sz="2000" spc="-10">
                <a:latin typeface="Franklin Gothic Book"/>
                <a:cs typeface="Franklin Gothic Book"/>
              </a:rPr>
              <a:t>. </a:t>
            </a:r>
            <a:r>
              <a:rPr dirty="0" sz="2000" spc="-15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ffere</a:t>
            </a:r>
            <a:r>
              <a:rPr dirty="0" sz="2000" spc="-1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fra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 cellule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sultato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-15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rocess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esclus</a:t>
            </a:r>
            <a:r>
              <a:rPr dirty="0" sz="2000" spc="-10">
                <a:latin typeface="Franklin Gothic Book"/>
                <a:cs typeface="Franklin Gothic Book"/>
              </a:rPr>
              <a:t>ivi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i: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600">
              <a:latin typeface="Times New Roman"/>
              <a:cs typeface="Times New Roman"/>
            </a:endParaRPr>
          </a:p>
          <a:p>
            <a:pPr marL="482600" marR="438784" indent="-279400">
              <a:lnSpc>
                <a:spcPct val="92100"/>
              </a:lnSpc>
              <a:buClr>
                <a:srgbClr val="822433"/>
              </a:buClr>
              <a:buFont typeface="Franklin Gothic Medium"/>
              <a:buAutoNum type="arabicPeriod"/>
              <a:tabLst>
                <a:tab pos="483234" algn="l"/>
              </a:tabLst>
            </a:pPr>
            <a:r>
              <a:rPr dirty="0" sz="2000" spc="-15">
                <a:latin typeface="Franklin Gothic Medium"/>
                <a:cs typeface="Franklin Gothic Medium"/>
              </a:rPr>
              <a:t>C</a:t>
            </a:r>
            <a:r>
              <a:rPr dirty="0" sz="2000" spc="-15">
                <a:latin typeface="Franklin Gothic Medium"/>
                <a:cs typeface="Franklin Gothic Medium"/>
              </a:rPr>
              <a:t>r</a:t>
            </a:r>
            <a:r>
              <a:rPr dirty="0" sz="2000" spc="-10">
                <a:latin typeface="Franklin Gothic Medium"/>
                <a:cs typeface="Franklin Gothic Medium"/>
              </a:rPr>
              <a:t>oss</a:t>
            </a:r>
            <a:r>
              <a:rPr dirty="0" sz="2000" spc="-10">
                <a:latin typeface="Franklin Gothic Medium"/>
                <a:cs typeface="Franklin Gothic Medium"/>
              </a:rPr>
              <a:t>i</a:t>
            </a:r>
            <a:r>
              <a:rPr dirty="0" sz="2000" spc="-20">
                <a:latin typeface="Franklin Gothic Medium"/>
                <a:cs typeface="Franklin Gothic Medium"/>
              </a:rPr>
              <a:t>n</a:t>
            </a:r>
            <a:r>
              <a:rPr dirty="0" sz="2000" spc="-10">
                <a:latin typeface="Franklin Gothic Medium"/>
                <a:cs typeface="Franklin Gothic Medium"/>
              </a:rPr>
              <a:t>g-over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vv</a:t>
            </a:r>
            <a:r>
              <a:rPr dirty="0" sz="2000" spc="-10">
                <a:latin typeface="Franklin Gothic Book"/>
                <a:cs typeface="Franklin Gothic Book"/>
              </a:rPr>
              <a:t>ero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sca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mater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ale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durante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rofase</a:t>
            </a:r>
            <a:r>
              <a:rPr dirty="0" sz="2000">
                <a:latin typeface="Franklin Gothic Book"/>
                <a:cs typeface="Franklin Gothic Book"/>
              </a:rPr>
              <a:t> I </a:t>
            </a:r>
            <a:r>
              <a:rPr dirty="0" sz="2000" spc="-10">
                <a:latin typeface="Franklin Gothic Book"/>
                <a:cs typeface="Franklin Gothic Book"/>
              </a:rPr>
              <a:t>fra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cromat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frate</a:t>
            </a:r>
            <a:r>
              <a:rPr dirty="0" sz="2000">
                <a:latin typeface="Franklin Gothic Book"/>
                <a:cs typeface="Franklin Gothic Book"/>
              </a:rPr>
              <a:t>lli,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der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ant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cromoso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omolo</a:t>
            </a:r>
            <a:r>
              <a:rPr dirty="0" sz="2000">
                <a:latin typeface="Franklin Gothic Book"/>
                <a:cs typeface="Franklin Gothic Book"/>
              </a:rPr>
              <a:t>ghi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ers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482600" marR="551180" indent="-279400">
              <a:lnSpc>
                <a:spcPts val="2220"/>
              </a:lnSpc>
              <a:spcBef>
                <a:spcPts val="500"/>
              </a:spcBef>
              <a:buClr>
                <a:srgbClr val="822433"/>
              </a:buClr>
              <a:buFont typeface="Franklin Gothic Medium"/>
              <a:buAutoNum type="arabicPeriod"/>
              <a:tabLst>
                <a:tab pos="488950" algn="l"/>
              </a:tabLst>
            </a:pPr>
            <a:r>
              <a:rPr dirty="0" sz="2000">
                <a:latin typeface="Franklin Gothic Medium"/>
                <a:cs typeface="Franklin Gothic Medium"/>
              </a:rPr>
              <a:t>Se</a:t>
            </a:r>
            <a:r>
              <a:rPr dirty="0" sz="2000" spc="-10">
                <a:latin typeface="Franklin Gothic Medium"/>
                <a:cs typeface="Franklin Gothic Medium"/>
              </a:rPr>
              <a:t>para</a:t>
            </a:r>
            <a:r>
              <a:rPr dirty="0" sz="2000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latin typeface="Franklin Gothic Medium"/>
                <a:cs typeface="Franklin Gothic Medium"/>
              </a:rPr>
              <a:t>ca</a:t>
            </a:r>
            <a:r>
              <a:rPr dirty="0" sz="2000">
                <a:latin typeface="Franklin Gothic Medium"/>
                <a:cs typeface="Franklin Gothic Medium"/>
              </a:rPr>
              <a:t>s</a:t>
            </a:r>
            <a:r>
              <a:rPr dirty="0" sz="2000" spc="-10">
                <a:latin typeface="Franklin Gothic Medium"/>
                <a:cs typeface="Franklin Gothic Medium"/>
              </a:rPr>
              <a:t>ual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-15">
                <a:latin typeface="Franklin Gothic Medium"/>
                <a:cs typeface="Franklin Gothic Medium"/>
              </a:rPr>
              <a:t>d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cro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s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0">
                <a:latin typeface="Franklin Gothic Medium"/>
                <a:cs typeface="Franklin Gothic Medium"/>
              </a:rPr>
              <a:t>olo</a:t>
            </a:r>
            <a:r>
              <a:rPr dirty="0" sz="2000">
                <a:latin typeface="Franklin Gothic Medium"/>
                <a:cs typeface="Franklin Gothic Medium"/>
              </a:rPr>
              <a:t>g</a:t>
            </a:r>
            <a:r>
              <a:rPr dirty="0" sz="2000" spc="-10">
                <a:latin typeface="Franklin Gothic Medium"/>
                <a:cs typeface="Franklin Gothic Medium"/>
              </a:rPr>
              <a:t>hi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v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anafase</a:t>
            </a:r>
            <a:r>
              <a:rPr dirty="0" sz="2000">
                <a:latin typeface="Franklin Gothic Book"/>
                <a:cs typeface="Franklin Gothic Book"/>
              </a:rPr>
              <a:t> I,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loro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lli</a:t>
            </a:r>
            <a:r>
              <a:rPr dirty="0" sz="2000" spc="-15">
                <a:latin typeface="Franklin Gothic Book"/>
                <a:cs typeface="Franklin Gothic Book"/>
              </a:rPr>
              <a:t>neamento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casuale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metafase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Il</a:t>
            </a:r>
            <a:r>
              <a:rPr dirty="0" spc="-10"/>
              <a:t> C</a:t>
            </a:r>
            <a:r>
              <a:rPr dirty="0" spc="-15"/>
              <a:t>r</a:t>
            </a:r>
            <a:r>
              <a:rPr dirty="0" spc="-15"/>
              <a:t>o</a:t>
            </a:r>
            <a:r>
              <a:rPr dirty="0"/>
              <a:t>ss</a:t>
            </a:r>
            <a:r>
              <a:rPr dirty="0" spc="-10"/>
              <a:t>in</a:t>
            </a:r>
            <a:r>
              <a:rPr dirty="0"/>
              <a:t>g</a:t>
            </a:r>
            <a:r>
              <a:rPr dirty="0" spc="-15"/>
              <a:t>-O</a:t>
            </a:r>
            <a:r>
              <a:rPr dirty="0"/>
              <a:t>ve</a:t>
            </a:r>
            <a:r>
              <a:rPr dirty="0" spc="-1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050" y="1140349"/>
            <a:ext cx="7670165" cy="8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cross</a:t>
            </a:r>
            <a:r>
              <a:rPr dirty="0" sz="2000" spc="-10">
                <a:latin typeface="Franklin Gothic Book"/>
                <a:cs typeface="Franklin Gothic Book"/>
              </a:rPr>
              <a:t>ing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i </a:t>
            </a:r>
            <a:r>
              <a:rPr dirty="0" sz="2000" spc="-10">
                <a:latin typeface="Franklin Gothic Book"/>
                <a:cs typeface="Franklin Gothic Book"/>
              </a:rPr>
              <a:t>cromat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frate</a:t>
            </a:r>
            <a:r>
              <a:rPr dirty="0" sz="2000" spc="-10">
                <a:latin typeface="Franklin Gothic Book"/>
                <a:cs typeface="Franklin Gothic Book"/>
              </a:rPr>
              <a:t>lli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 spc="-15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dent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i. </a:t>
            </a:r>
            <a:r>
              <a:rPr dirty="0" sz="2000" spc="-10">
                <a:latin typeface="Franklin Gothic Book"/>
                <a:cs typeface="Franklin Gothic Book"/>
              </a:rPr>
              <a:t>Questo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rocesso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nfatt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 spc="-10">
                <a:latin typeface="Franklin Gothic Book"/>
                <a:cs typeface="Franklin Gothic Book"/>
              </a:rPr>
              <a:t> b</a:t>
            </a:r>
            <a:r>
              <a:rPr dirty="0" sz="2000" spc="-10">
                <a:latin typeface="Franklin Gothic Book"/>
                <a:cs typeface="Franklin Gothic Book"/>
              </a:rPr>
              <a:t>ase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rico</a:t>
            </a:r>
            <a:r>
              <a:rPr dirty="0" sz="2000" spc="-20">
                <a:latin typeface="Franklin Gothic Medium"/>
                <a:cs typeface="Franklin Gothic Medium"/>
              </a:rPr>
              <a:t>mbina</a:t>
            </a:r>
            <a:r>
              <a:rPr dirty="0" sz="2000" spc="-10">
                <a:latin typeface="Franklin Gothic Medium"/>
                <a:cs typeface="Franklin Gothic Medium"/>
              </a:rPr>
              <a:t>z</a:t>
            </a:r>
            <a:r>
              <a:rPr dirty="0" sz="2000" spc="-15">
                <a:latin typeface="Franklin Gothic Medium"/>
                <a:cs typeface="Franklin Gothic Medium"/>
              </a:rPr>
              <a:t>ion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ntracromoso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nuo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>
                <a:latin typeface="Franklin Gothic Book"/>
                <a:cs typeface="Franklin Gothic Book"/>
              </a:rPr>
              <a:t>li </a:t>
            </a:r>
            <a:r>
              <a:rPr dirty="0" sz="2000" spc="-10">
                <a:latin typeface="Franklin Gothic Book"/>
                <a:cs typeface="Franklin Gothic Book"/>
              </a:rPr>
              <a:t>su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cromat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2987" y="2205038"/>
            <a:ext cx="7092948" cy="3411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83283" y="2997117"/>
            <a:ext cx="648134" cy="432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3283" y="2997117"/>
            <a:ext cx="648335" cy="432434"/>
          </a:xfrm>
          <a:custGeom>
            <a:avLst/>
            <a:gdLst/>
            <a:ahLst/>
            <a:cxnLst/>
            <a:rect l="l" t="t" r="r" b="b"/>
            <a:pathLst>
              <a:path w="648335" h="432435">
                <a:moveTo>
                  <a:pt x="0" y="216022"/>
                </a:moveTo>
                <a:lnTo>
                  <a:pt x="9418" y="164109"/>
                </a:lnTo>
                <a:lnTo>
                  <a:pt x="36171" y="116747"/>
                </a:lnTo>
                <a:lnTo>
                  <a:pt x="62526" y="88442"/>
                </a:lnTo>
                <a:lnTo>
                  <a:pt x="94917" y="63271"/>
                </a:lnTo>
                <a:lnTo>
                  <a:pt x="132677" y="41679"/>
                </a:lnTo>
                <a:lnTo>
                  <a:pt x="175139" y="24111"/>
                </a:lnTo>
                <a:lnTo>
                  <a:pt x="221636" y="11012"/>
                </a:lnTo>
                <a:lnTo>
                  <a:pt x="271501" y="2827"/>
                </a:lnTo>
                <a:lnTo>
                  <a:pt x="324067" y="0"/>
                </a:lnTo>
                <a:lnTo>
                  <a:pt x="350645" y="716"/>
                </a:lnTo>
                <a:lnTo>
                  <a:pt x="401943" y="6278"/>
                </a:lnTo>
                <a:lnTo>
                  <a:pt x="450208" y="16976"/>
                </a:lnTo>
                <a:lnTo>
                  <a:pt x="494771" y="32365"/>
                </a:lnTo>
                <a:lnTo>
                  <a:pt x="534966" y="52000"/>
                </a:lnTo>
                <a:lnTo>
                  <a:pt x="570125" y="75437"/>
                </a:lnTo>
                <a:lnTo>
                  <a:pt x="599581" y="102230"/>
                </a:lnTo>
                <a:lnTo>
                  <a:pt x="631612" y="147742"/>
                </a:lnTo>
                <a:lnTo>
                  <a:pt x="647059" y="198304"/>
                </a:lnTo>
                <a:lnTo>
                  <a:pt x="648133" y="216022"/>
                </a:lnTo>
                <a:lnTo>
                  <a:pt x="647059" y="233739"/>
                </a:lnTo>
                <a:lnTo>
                  <a:pt x="631612" y="284301"/>
                </a:lnTo>
                <a:lnTo>
                  <a:pt x="599581" y="329813"/>
                </a:lnTo>
                <a:lnTo>
                  <a:pt x="570125" y="356606"/>
                </a:lnTo>
                <a:lnTo>
                  <a:pt x="534966" y="380043"/>
                </a:lnTo>
                <a:lnTo>
                  <a:pt x="494771" y="399678"/>
                </a:lnTo>
                <a:lnTo>
                  <a:pt x="450208" y="415067"/>
                </a:lnTo>
                <a:lnTo>
                  <a:pt x="401943" y="425765"/>
                </a:lnTo>
                <a:lnTo>
                  <a:pt x="350645" y="431327"/>
                </a:lnTo>
                <a:lnTo>
                  <a:pt x="324067" y="432043"/>
                </a:lnTo>
                <a:lnTo>
                  <a:pt x="297488" y="431327"/>
                </a:lnTo>
                <a:lnTo>
                  <a:pt x="246189" y="425765"/>
                </a:lnTo>
                <a:lnTo>
                  <a:pt x="197925" y="415067"/>
                </a:lnTo>
                <a:lnTo>
                  <a:pt x="153362" y="399678"/>
                </a:lnTo>
                <a:lnTo>
                  <a:pt x="113167" y="380043"/>
                </a:lnTo>
                <a:lnTo>
                  <a:pt x="78008" y="356606"/>
                </a:lnTo>
                <a:lnTo>
                  <a:pt x="48552" y="329813"/>
                </a:lnTo>
                <a:lnTo>
                  <a:pt x="16521" y="284301"/>
                </a:lnTo>
                <a:lnTo>
                  <a:pt x="1074" y="233739"/>
                </a:lnTo>
                <a:lnTo>
                  <a:pt x="0" y="216022"/>
                </a:lnTo>
                <a:close/>
              </a:path>
            </a:pathLst>
          </a:custGeom>
          <a:ln w="9524">
            <a:solidFill>
              <a:srgbClr val="007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3431" y="2997117"/>
            <a:ext cx="648134" cy="432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3431" y="2997117"/>
            <a:ext cx="648335" cy="432434"/>
          </a:xfrm>
          <a:custGeom>
            <a:avLst/>
            <a:gdLst/>
            <a:ahLst/>
            <a:cxnLst/>
            <a:rect l="l" t="t" r="r" b="b"/>
            <a:pathLst>
              <a:path w="648335" h="432435">
                <a:moveTo>
                  <a:pt x="0" y="216022"/>
                </a:moveTo>
                <a:lnTo>
                  <a:pt x="9418" y="164109"/>
                </a:lnTo>
                <a:lnTo>
                  <a:pt x="36171" y="116747"/>
                </a:lnTo>
                <a:lnTo>
                  <a:pt x="62526" y="88442"/>
                </a:lnTo>
                <a:lnTo>
                  <a:pt x="94916" y="63271"/>
                </a:lnTo>
                <a:lnTo>
                  <a:pt x="132677" y="41679"/>
                </a:lnTo>
                <a:lnTo>
                  <a:pt x="175139" y="24111"/>
                </a:lnTo>
                <a:lnTo>
                  <a:pt x="221636" y="11012"/>
                </a:lnTo>
                <a:lnTo>
                  <a:pt x="271501" y="2827"/>
                </a:lnTo>
                <a:lnTo>
                  <a:pt x="324066" y="0"/>
                </a:lnTo>
                <a:lnTo>
                  <a:pt x="350645" y="716"/>
                </a:lnTo>
                <a:lnTo>
                  <a:pt x="401943" y="6278"/>
                </a:lnTo>
                <a:lnTo>
                  <a:pt x="450208" y="16976"/>
                </a:lnTo>
                <a:lnTo>
                  <a:pt x="494771" y="32365"/>
                </a:lnTo>
                <a:lnTo>
                  <a:pt x="534966" y="52000"/>
                </a:lnTo>
                <a:lnTo>
                  <a:pt x="570125" y="75437"/>
                </a:lnTo>
                <a:lnTo>
                  <a:pt x="599581" y="102230"/>
                </a:lnTo>
                <a:lnTo>
                  <a:pt x="631612" y="147742"/>
                </a:lnTo>
                <a:lnTo>
                  <a:pt x="647059" y="198304"/>
                </a:lnTo>
                <a:lnTo>
                  <a:pt x="648133" y="216022"/>
                </a:lnTo>
                <a:lnTo>
                  <a:pt x="647059" y="233739"/>
                </a:lnTo>
                <a:lnTo>
                  <a:pt x="631612" y="284301"/>
                </a:lnTo>
                <a:lnTo>
                  <a:pt x="599581" y="329813"/>
                </a:lnTo>
                <a:lnTo>
                  <a:pt x="570125" y="356606"/>
                </a:lnTo>
                <a:lnTo>
                  <a:pt x="534966" y="380043"/>
                </a:lnTo>
                <a:lnTo>
                  <a:pt x="494771" y="399678"/>
                </a:lnTo>
                <a:lnTo>
                  <a:pt x="450208" y="415067"/>
                </a:lnTo>
                <a:lnTo>
                  <a:pt x="401943" y="425765"/>
                </a:lnTo>
                <a:lnTo>
                  <a:pt x="350645" y="431327"/>
                </a:lnTo>
                <a:lnTo>
                  <a:pt x="324066" y="432043"/>
                </a:lnTo>
                <a:lnTo>
                  <a:pt x="297488" y="431327"/>
                </a:lnTo>
                <a:lnTo>
                  <a:pt x="246189" y="425765"/>
                </a:lnTo>
                <a:lnTo>
                  <a:pt x="197925" y="415067"/>
                </a:lnTo>
                <a:lnTo>
                  <a:pt x="153362" y="399678"/>
                </a:lnTo>
                <a:lnTo>
                  <a:pt x="113167" y="380043"/>
                </a:lnTo>
                <a:lnTo>
                  <a:pt x="78008" y="356606"/>
                </a:lnTo>
                <a:lnTo>
                  <a:pt x="48552" y="329813"/>
                </a:lnTo>
                <a:lnTo>
                  <a:pt x="16521" y="284301"/>
                </a:lnTo>
                <a:lnTo>
                  <a:pt x="1074" y="233739"/>
                </a:lnTo>
                <a:lnTo>
                  <a:pt x="0" y="216022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1937" y="2996952"/>
            <a:ext cx="648134" cy="432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1937" y="2996952"/>
            <a:ext cx="648335" cy="432434"/>
          </a:xfrm>
          <a:custGeom>
            <a:avLst/>
            <a:gdLst/>
            <a:ahLst/>
            <a:cxnLst/>
            <a:rect l="l" t="t" r="r" b="b"/>
            <a:pathLst>
              <a:path w="648335" h="432435">
                <a:moveTo>
                  <a:pt x="0" y="216022"/>
                </a:moveTo>
                <a:lnTo>
                  <a:pt x="9418" y="164109"/>
                </a:lnTo>
                <a:lnTo>
                  <a:pt x="36171" y="116747"/>
                </a:lnTo>
                <a:lnTo>
                  <a:pt x="62526" y="88442"/>
                </a:lnTo>
                <a:lnTo>
                  <a:pt x="94916" y="63271"/>
                </a:lnTo>
                <a:lnTo>
                  <a:pt x="132677" y="41679"/>
                </a:lnTo>
                <a:lnTo>
                  <a:pt x="175139" y="24111"/>
                </a:lnTo>
                <a:lnTo>
                  <a:pt x="221636" y="11012"/>
                </a:lnTo>
                <a:lnTo>
                  <a:pt x="271501" y="2827"/>
                </a:lnTo>
                <a:lnTo>
                  <a:pt x="324067" y="0"/>
                </a:lnTo>
                <a:lnTo>
                  <a:pt x="350645" y="716"/>
                </a:lnTo>
                <a:lnTo>
                  <a:pt x="401943" y="6278"/>
                </a:lnTo>
                <a:lnTo>
                  <a:pt x="450208" y="16976"/>
                </a:lnTo>
                <a:lnTo>
                  <a:pt x="494771" y="32365"/>
                </a:lnTo>
                <a:lnTo>
                  <a:pt x="534966" y="52000"/>
                </a:lnTo>
                <a:lnTo>
                  <a:pt x="570125" y="75437"/>
                </a:lnTo>
                <a:lnTo>
                  <a:pt x="599581" y="102230"/>
                </a:lnTo>
                <a:lnTo>
                  <a:pt x="631612" y="147742"/>
                </a:lnTo>
                <a:lnTo>
                  <a:pt x="647059" y="198304"/>
                </a:lnTo>
                <a:lnTo>
                  <a:pt x="648133" y="216022"/>
                </a:lnTo>
                <a:lnTo>
                  <a:pt x="647059" y="233739"/>
                </a:lnTo>
                <a:lnTo>
                  <a:pt x="631612" y="284301"/>
                </a:lnTo>
                <a:lnTo>
                  <a:pt x="599581" y="329813"/>
                </a:lnTo>
                <a:lnTo>
                  <a:pt x="570125" y="356606"/>
                </a:lnTo>
                <a:lnTo>
                  <a:pt x="534966" y="380043"/>
                </a:lnTo>
                <a:lnTo>
                  <a:pt x="494771" y="399678"/>
                </a:lnTo>
                <a:lnTo>
                  <a:pt x="450208" y="415067"/>
                </a:lnTo>
                <a:lnTo>
                  <a:pt x="401943" y="425765"/>
                </a:lnTo>
                <a:lnTo>
                  <a:pt x="350645" y="431327"/>
                </a:lnTo>
                <a:lnTo>
                  <a:pt x="324067" y="432043"/>
                </a:lnTo>
                <a:lnTo>
                  <a:pt x="297488" y="431327"/>
                </a:lnTo>
                <a:lnTo>
                  <a:pt x="246189" y="425765"/>
                </a:lnTo>
                <a:lnTo>
                  <a:pt x="197925" y="415067"/>
                </a:lnTo>
                <a:lnTo>
                  <a:pt x="153362" y="399678"/>
                </a:lnTo>
                <a:lnTo>
                  <a:pt x="113167" y="380043"/>
                </a:lnTo>
                <a:lnTo>
                  <a:pt x="78008" y="356606"/>
                </a:lnTo>
                <a:lnTo>
                  <a:pt x="48552" y="329813"/>
                </a:lnTo>
                <a:lnTo>
                  <a:pt x="16521" y="284301"/>
                </a:lnTo>
                <a:lnTo>
                  <a:pt x="1074" y="233739"/>
                </a:lnTo>
                <a:lnTo>
                  <a:pt x="0" y="216022"/>
                </a:lnTo>
                <a:close/>
              </a:path>
            </a:pathLst>
          </a:custGeom>
          <a:ln w="9524">
            <a:solidFill>
              <a:srgbClr val="007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64026" y="2996952"/>
            <a:ext cx="648133" cy="432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64026" y="2996952"/>
            <a:ext cx="648335" cy="432434"/>
          </a:xfrm>
          <a:custGeom>
            <a:avLst/>
            <a:gdLst/>
            <a:ahLst/>
            <a:cxnLst/>
            <a:rect l="l" t="t" r="r" b="b"/>
            <a:pathLst>
              <a:path w="648335" h="432435">
                <a:moveTo>
                  <a:pt x="0" y="216022"/>
                </a:moveTo>
                <a:lnTo>
                  <a:pt x="9418" y="164109"/>
                </a:lnTo>
                <a:lnTo>
                  <a:pt x="36171" y="116747"/>
                </a:lnTo>
                <a:lnTo>
                  <a:pt x="62526" y="88442"/>
                </a:lnTo>
                <a:lnTo>
                  <a:pt x="94916" y="63271"/>
                </a:lnTo>
                <a:lnTo>
                  <a:pt x="132677" y="41679"/>
                </a:lnTo>
                <a:lnTo>
                  <a:pt x="175139" y="24111"/>
                </a:lnTo>
                <a:lnTo>
                  <a:pt x="221636" y="11012"/>
                </a:lnTo>
                <a:lnTo>
                  <a:pt x="271501" y="2827"/>
                </a:lnTo>
                <a:lnTo>
                  <a:pt x="324067" y="0"/>
                </a:lnTo>
                <a:lnTo>
                  <a:pt x="350645" y="716"/>
                </a:lnTo>
                <a:lnTo>
                  <a:pt x="401944" y="6278"/>
                </a:lnTo>
                <a:lnTo>
                  <a:pt x="450208" y="16976"/>
                </a:lnTo>
                <a:lnTo>
                  <a:pt x="494771" y="32365"/>
                </a:lnTo>
                <a:lnTo>
                  <a:pt x="534966" y="52000"/>
                </a:lnTo>
                <a:lnTo>
                  <a:pt x="570125" y="75437"/>
                </a:lnTo>
                <a:lnTo>
                  <a:pt x="599581" y="102230"/>
                </a:lnTo>
                <a:lnTo>
                  <a:pt x="631612" y="147742"/>
                </a:lnTo>
                <a:lnTo>
                  <a:pt x="647059" y="198304"/>
                </a:lnTo>
                <a:lnTo>
                  <a:pt x="648134" y="216022"/>
                </a:lnTo>
                <a:lnTo>
                  <a:pt x="647059" y="233739"/>
                </a:lnTo>
                <a:lnTo>
                  <a:pt x="631612" y="284301"/>
                </a:lnTo>
                <a:lnTo>
                  <a:pt x="599581" y="329813"/>
                </a:lnTo>
                <a:lnTo>
                  <a:pt x="570125" y="356606"/>
                </a:lnTo>
                <a:lnTo>
                  <a:pt x="534966" y="380043"/>
                </a:lnTo>
                <a:lnTo>
                  <a:pt x="494771" y="399678"/>
                </a:lnTo>
                <a:lnTo>
                  <a:pt x="450208" y="415067"/>
                </a:lnTo>
                <a:lnTo>
                  <a:pt x="401944" y="425765"/>
                </a:lnTo>
                <a:lnTo>
                  <a:pt x="350645" y="431327"/>
                </a:lnTo>
                <a:lnTo>
                  <a:pt x="324067" y="432043"/>
                </a:lnTo>
                <a:lnTo>
                  <a:pt x="297488" y="431327"/>
                </a:lnTo>
                <a:lnTo>
                  <a:pt x="246189" y="425765"/>
                </a:lnTo>
                <a:lnTo>
                  <a:pt x="197925" y="415067"/>
                </a:lnTo>
                <a:lnTo>
                  <a:pt x="153362" y="399678"/>
                </a:lnTo>
                <a:lnTo>
                  <a:pt x="113167" y="380043"/>
                </a:lnTo>
                <a:lnTo>
                  <a:pt x="78008" y="356606"/>
                </a:lnTo>
                <a:lnTo>
                  <a:pt x="48552" y="329813"/>
                </a:lnTo>
                <a:lnTo>
                  <a:pt x="16521" y="284301"/>
                </a:lnTo>
                <a:lnTo>
                  <a:pt x="1074" y="233739"/>
                </a:lnTo>
                <a:lnTo>
                  <a:pt x="0" y="216022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89927" y="5742723"/>
            <a:ext cx="736727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2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b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: 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>
                <a:latin typeface="Franklin Gothic Book"/>
                <a:cs typeface="Franklin Gothic Book"/>
              </a:rPr>
              <a:t>i I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II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nuna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sultant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20">
                <a:latin typeface="Franklin Gothic Book"/>
                <a:cs typeface="Franklin Gothic Book"/>
              </a:rPr>
              <a:t>o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una</a:t>
            </a:r>
            <a:r>
              <a:rPr dirty="0" sz="2000">
                <a:latin typeface="Franklin Gothic Medium"/>
                <a:cs typeface="Franklin Gothic Medium"/>
              </a:rPr>
              <a:t> s</a:t>
            </a:r>
            <a:r>
              <a:rPr dirty="0" sz="2000" spc="-10">
                <a:latin typeface="Franklin Gothic Medium"/>
                <a:cs typeface="Franklin Gothic Medium"/>
              </a:rPr>
              <a:t>ola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co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0">
                <a:latin typeface="Franklin Gothic Medium"/>
                <a:cs typeface="Franklin Gothic Medium"/>
              </a:rPr>
              <a:t>bina</a:t>
            </a:r>
            <a:r>
              <a:rPr dirty="0" sz="2000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latin typeface="Franklin Gothic Medium"/>
                <a:cs typeface="Franklin Gothic Medium"/>
              </a:rPr>
              <a:t>di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all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li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pc="-15"/>
              <a:t>La</a:t>
            </a:r>
            <a:r>
              <a:rPr dirty="0" spc="-15"/>
              <a:t> se</a:t>
            </a:r>
            <a:r>
              <a:rPr dirty="0" spc="-15"/>
              <a:t>pa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z</a:t>
            </a:r>
            <a:r>
              <a:rPr dirty="0" spc="-15"/>
              <a:t>ion</a:t>
            </a:r>
            <a:r>
              <a:rPr dirty="0"/>
              <a:t>e </a:t>
            </a:r>
            <a:r>
              <a:rPr dirty="0" spc="-15"/>
              <a:t>ca</a:t>
            </a:r>
            <a:r>
              <a:rPr dirty="0"/>
              <a:t>s</a:t>
            </a:r>
            <a:r>
              <a:rPr dirty="0" spc="-15"/>
              <a:t>ual</a:t>
            </a:r>
            <a:r>
              <a:rPr dirty="0"/>
              <a:t>e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i</a:t>
            </a:r>
            <a:r>
              <a:rPr dirty="0" spc="-10"/>
              <a:t> c</a:t>
            </a:r>
            <a:r>
              <a:rPr dirty="0" spc="-15"/>
              <a:t>r</a:t>
            </a:r>
            <a:r>
              <a:rPr dirty="0" spc="-15"/>
              <a:t>o</a:t>
            </a:r>
            <a:r>
              <a:rPr dirty="0"/>
              <a:t>m</a:t>
            </a:r>
            <a:r>
              <a:rPr dirty="0" spc="-15"/>
              <a:t>o</a:t>
            </a:r>
            <a:r>
              <a:rPr dirty="0"/>
              <a:t>s</a:t>
            </a:r>
            <a:r>
              <a:rPr dirty="0" spc="-15"/>
              <a:t>o</a:t>
            </a:r>
            <a:r>
              <a:rPr dirty="0"/>
              <a:t>m</a:t>
            </a:r>
            <a:r>
              <a:rPr dirty="0" spc="-10"/>
              <a:t>i</a:t>
            </a:r>
            <a:r>
              <a:rPr dirty="0"/>
              <a:t> </a:t>
            </a:r>
            <a:r>
              <a:rPr dirty="0" spc="-15"/>
              <a:t>o</a:t>
            </a:r>
            <a:r>
              <a:rPr dirty="0"/>
              <a:t>m</a:t>
            </a:r>
            <a:r>
              <a:rPr dirty="0" spc="-15"/>
              <a:t>olo</a:t>
            </a:r>
            <a:r>
              <a:rPr dirty="0"/>
              <a:t>g</a:t>
            </a:r>
            <a:r>
              <a:rPr dirty="0" spc="-10"/>
              <a:t>hi</a:t>
            </a:r>
          </a:p>
        </p:txBody>
      </p:sp>
      <p:sp>
        <p:nvSpPr>
          <p:cNvPr id="3" name="object 3"/>
          <p:cNvSpPr/>
          <p:nvPr/>
        </p:nvSpPr>
        <p:spPr>
          <a:xfrm>
            <a:off x="2949575" y="4978401"/>
            <a:ext cx="4084635" cy="841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49575" y="3992562"/>
            <a:ext cx="4084635" cy="8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05100" y="2947987"/>
            <a:ext cx="4329110" cy="8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05100" y="1903412"/>
            <a:ext cx="4329110" cy="84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19387" y="2324100"/>
            <a:ext cx="0" cy="3133725"/>
          </a:xfrm>
          <a:custGeom>
            <a:avLst/>
            <a:gdLst/>
            <a:ahLst/>
            <a:cxnLst/>
            <a:rect l="l" t="t" r="r" b="b"/>
            <a:pathLst>
              <a:path w="0" h="3133725">
                <a:moveTo>
                  <a:pt x="0" y="3133724"/>
                </a:moveTo>
                <a:lnTo>
                  <a:pt x="0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33465" y="3302351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16700" y="0"/>
                </a:moveTo>
                <a:lnTo>
                  <a:pt x="7951" y="2302"/>
                </a:lnTo>
                <a:lnTo>
                  <a:pt x="0" y="15933"/>
                </a:lnTo>
                <a:lnTo>
                  <a:pt x="2302" y="24682"/>
                </a:lnTo>
                <a:lnTo>
                  <a:pt x="73686" y="66323"/>
                </a:lnTo>
                <a:lnTo>
                  <a:pt x="2302" y="107963"/>
                </a:lnTo>
                <a:lnTo>
                  <a:pt x="0" y="116712"/>
                </a:lnTo>
                <a:lnTo>
                  <a:pt x="7951" y="130345"/>
                </a:lnTo>
                <a:lnTo>
                  <a:pt x="16700" y="132647"/>
                </a:lnTo>
                <a:lnTo>
                  <a:pt x="130397" y="66323"/>
                </a:lnTo>
                <a:lnTo>
                  <a:pt x="1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19387" y="441325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11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33465" y="4346926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16700" y="0"/>
                </a:moveTo>
                <a:lnTo>
                  <a:pt x="7951" y="2302"/>
                </a:lnTo>
                <a:lnTo>
                  <a:pt x="0" y="15933"/>
                </a:lnTo>
                <a:lnTo>
                  <a:pt x="2302" y="24682"/>
                </a:lnTo>
                <a:lnTo>
                  <a:pt x="73686" y="66323"/>
                </a:lnTo>
                <a:lnTo>
                  <a:pt x="2302" y="107963"/>
                </a:lnTo>
                <a:lnTo>
                  <a:pt x="0" y="116713"/>
                </a:lnTo>
                <a:lnTo>
                  <a:pt x="7951" y="130343"/>
                </a:lnTo>
                <a:lnTo>
                  <a:pt x="16700" y="132646"/>
                </a:lnTo>
                <a:lnTo>
                  <a:pt x="130397" y="66323"/>
                </a:lnTo>
                <a:lnTo>
                  <a:pt x="1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33465" y="4346926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16700" y="0"/>
                </a:moveTo>
                <a:lnTo>
                  <a:pt x="7951" y="2302"/>
                </a:lnTo>
                <a:lnTo>
                  <a:pt x="0" y="15933"/>
                </a:lnTo>
                <a:lnTo>
                  <a:pt x="2302" y="24682"/>
                </a:lnTo>
                <a:lnTo>
                  <a:pt x="73686" y="66323"/>
                </a:lnTo>
                <a:lnTo>
                  <a:pt x="2302" y="107963"/>
                </a:lnTo>
                <a:lnTo>
                  <a:pt x="0" y="116713"/>
                </a:lnTo>
                <a:lnTo>
                  <a:pt x="7951" y="130343"/>
                </a:lnTo>
                <a:lnTo>
                  <a:pt x="16700" y="132646"/>
                </a:lnTo>
                <a:lnTo>
                  <a:pt x="130397" y="66323"/>
                </a:lnTo>
                <a:lnTo>
                  <a:pt x="1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19387" y="545782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 h="0">
                <a:moveTo>
                  <a:pt x="0" y="0"/>
                </a:moveTo>
                <a:lnTo>
                  <a:pt x="21611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33465" y="5391501"/>
            <a:ext cx="130810" cy="132715"/>
          </a:xfrm>
          <a:custGeom>
            <a:avLst/>
            <a:gdLst/>
            <a:ahLst/>
            <a:cxnLst/>
            <a:rect l="l" t="t" r="r" b="b"/>
            <a:pathLst>
              <a:path w="130810" h="132714">
                <a:moveTo>
                  <a:pt x="16700" y="0"/>
                </a:moveTo>
                <a:lnTo>
                  <a:pt x="7951" y="2302"/>
                </a:lnTo>
                <a:lnTo>
                  <a:pt x="0" y="15933"/>
                </a:lnTo>
                <a:lnTo>
                  <a:pt x="2302" y="24682"/>
                </a:lnTo>
                <a:lnTo>
                  <a:pt x="73686" y="66323"/>
                </a:lnTo>
                <a:lnTo>
                  <a:pt x="2302" y="107963"/>
                </a:lnTo>
                <a:lnTo>
                  <a:pt x="0" y="116713"/>
                </a:lnTo>
                <a:lnTo>
                  <a:pt x="7951" y="130343"/>
                </a:lnTo>
                <a:lnTo>
                  <a:pt x="16700" y="132646"/>
                </a:lnTo>
                <a:lnTo>
                  <a:pt x="130397" y="66323"/>
                </a:lnTo>
                <a:lnTo>
                  <a:pt x="1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7488" y="3573463"/>
            <a:ext cx="1905000" cy="581025"/>
          </a:xfrm>
          <a:custGeom>
            <a:avLst/>
            <a:gdLst/>
            <a:ahLst/>
            <a:cxnLst/>
            <a:rect l="l" t="t" r="r" b="b"/>
            <a:pathLst>
              <a:path w="1905000" h="581025">
                <a:moveTo>
                  <a:pt x="1808160" y="0"/>
                </a:moveTo>
                <a:lnTo>
                  <a:pt x="85353" y="673"/>
                </a:lnTo>
                <a:lnTo>
                  <a:pt x="45718" y="14576"/>
                </a:lnTo>
                <a:lnTo>
                  <a:pt x="16200" y="43198"/>
                </a:lnTo>
                <a:lnTo>
                  <a:pt x="1092" y="82247"/>
                </a:lnTo>
                <a:lnTo>
                  <a:pt x="0" y="96838"/>
                </a:lnTo>
                <a:lnTo>
                  <a:pt x="673" y="495670"/>
                </a:lnTo>
                <a:lnTo>
                  <a:pt x="14576" y="535305"/>
                </a:lnTo>
                <a:lnTo>
                  <a:pt x="43198" y="564823"/>
                </a:lnTo>
                <a:lnTo>
                  <a:pt x="82247" y="579931"/>
                </a:lnTo>
                <a:lnTo>
                  <a:pt x="96838" y="581023"/>
                </a:lnTo>
                <a:lnTo>
                  <a:pt x="1819645" y="580349"/>
                </a:lnTo>
                <a:lnTo>
                  <a:pt x="1859280" y="566447"/>
                </a:lnTo>
                <a:lnTo>
                  <a:pt x="1888798" y="537825"/>
                </a:lnTo>
                <a:lnTo>
                  <a:pt x="1903907" y="498776"/>
                </a:lnTo>
                <a:lnTo>
                  <a:pt x="1904999" y="484184"/>
                </a:lnTo>
                <a:lnTo>
                  <a:pt x="1904325" y="85353"/>
                </a:lnTo>
                <a:lnTo>
                  <a:pt x="1890422" y="45718"/>
                </a:lnTo>
                <a:lnTo>
                  <a:pt x="1861800" y="16200"/>
                </a:lnTo>
                <a:lnTo>
                  <a:pt x="1822751" y="1092"/>
                </a:lnTo>
                <a:lnTo>
                  <a:pt x="1808160" y="0"/>
                </a:lnTo>
                <a:close/>
              </a:path>
            </a:pathLst>
          </a:custGeom>
          <a:solidFill>
            <a:srgbClr val="E1F0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7488" y="3573463"/>
            <a:ext cx="1905000" cy="581025"/>
          </a:xfrm>
          <a:custGeom>
            <a:avLst/>
            <a:gdLst/>
            <a:ahLst/>
            <a:cxnLst/>
            <a:rect l="l" t="t" r="r" b="b"/>
            <a:pathLst>
              <a:path w="1905000" h="581025">
                <a:moveTo>
                  <a:pt x="0" y="96839"/>
                </a:moveTo>
                <a:lnTo>
                  <a:pt x="9351" y="55268"/>
                </a:lnTo>
                <a:lnTo>
                  <a:pt x="34543" y="22694"/>
                </a:lnTo>
                <a:lnTo>
                  <a:pt x="71283" y="3407"/>
                </a:lnTo>
                <a:lnTo>
                  <a:pt x="1808160" y="0"/>
                </a:lnTo>
                <a:lnTo>
                  <a:pt x="1822751" y="1092"/>
                </a:lnTo>
                <a:lnTo>
                  <a:pt x="1861800" y="16200"/>
                </a:lnTo>
                <a:lnTo>
                  <a:pt x="1890422" y="45718"/>
                </a:lnTo>
                <a:lnTo>
                  <a:pt x="1904325" y="85353"/>
                </a:lnTo>
                <a:lnTo>
                  <a:pt x="1904999" y="484185"/>
                </a:lnTo>
                <a:lnTo>
                  <a:pt x="1903907" y="498777"/>
                </a:lnTo>
                <a:lnTo>
                  <a:pt x="1888798" y="537825"/>
                </a:lnTo>
                <a:lnTo>
                  <a:pt x="1859280" y="566447"/>
                </a:lnTo>
                <a:lnTo>
                  <a:pt x="1819645" y="580350"/>
                </a:lnTo>
                <a:lnTo>
                  <a:pt x="96838" y="581024"/>
                </a:lnTo>
                <a:lnTo>
                  <a:pt x="82247" y="579932"/>
                </a:lnTo>
                <a:lnTo>
                  <a:pt x="43199" y="564824"/>
                </a:lnTo>
                <a:lnTo>
                  <a:pt x="14576" y="535305"/>
                </a:lnTo>
                <a:lnTo>
                  <a:pt x="673" y="495670"/>
                </a:lnTo>
                <a:lnTo>
                  <a:pt x="0" y="96839"/>
                </a:lnTo>
                <a:close/>
              </a:path>
            </a:pathLst>
          </a:custGeom>
          <a:ln w="2857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7175" y="3743325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5" h="0">
                <a:moveTo>
                  <a:pt x="0" y="0"/>
                </a:moveTo>
                <a:lnTo>
                  <a:pt x="547687" y="0"/>
                </a:lnTo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0825" y="4020503"/>
            <a:ext cx="548005" cy="1270"/>
          </a:xfrm>
          <a:custGeom>
            <a:avLst/>
            <a:gdLst/>
            <a:ahLst/>
            <a:cxnLst/>
            <a:rect l="l" t="t" r="r" b="b"/>
            <a:pathLst>
              <a:path w="548005" h="1270">
                <a:moveTo>
                  <a:pt x="0" y="1269"/>
                </a:moveTo>
                <a:lnTo>
                  <a:pt x="547687" y="1269"/>
                </a:lnTo>
                <a:lnTo>
                  <a:pt x="54768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0825" y="4021139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5" h="0">
                <a:moveTo>
                  <a:pt x="0" y="0"/>
                </a:moveTo>
                <a:lnTo>
                  <a:pt x="547687" y="0"/>
                </a:lnTo>
              </a:path>
            </a:pathLst>
          </a:custGeom>
          <a:ln w="28574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6774" y="3743325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 h="0">
                <a:moveTo>
                  <a:pt x="0" y="0"/>
                </a:moveTo>
                <a:lnTo>
                  <a:pt x="790574" y="0"/>
                </a:lnTo>
              </a:path>
            </a:pathLst>
          </a:custGeom>
          <a:ln w="28574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66774" y="4014153"/>
            <a:ext cx="790575" cy="1270"/>
          </a:xfrm>
          <a:custGeom>
            <a:avLst/>
            <a:gdLst/>
            <a:ahLst/>
            <a:cxnLst/>
            <a:rect l="l" t="t" r="r" b="b"/>
            <a:pathLst>
              <a:path w="790575" h="1270">
                <a:moveTo>
                  <a:pt x="0" y="1269"/>
                </a:moveTo>
                <a:lnTo>
                  <a:pt x="790575" y="1269"/>
                </a:lnTo>
                <a:lnTo>
                  <a:pt x="790575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6774" y="4014789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 h="0">
                <a:moveTo>
                  <a:pt x="0" y="0"/>
                </a:moveTo>
                <a:lnTo>
                  <a:pt x="790574" y="0"/>
                </a:lnTo>
              </a:path>
            </a:pathLst>
          </a:custGeom>
          <a:ln w="28574">
            <a:solidFill>
              <a:srgbClr val="A7D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17675" y="374332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17675" y="4014153"/>
            <a:ext cx="304800" cy="1270"/>
          </a:xfrm>
          <a:custGeom>
            <a:avLst/>
            <a:gdLst/>
            <a:ahLst/>
            <a:cxnLst/>
            <a:rect l="l" t="t" r="r" b="b"/>
            <a:pathLst>
              <a:path w="304800" h="1270">
                <a:moveTo>
                  <a:pt x="0" y="1269"/>
                </a:moveTo>
                <a:lnTo>
                  <a:pt x="304800" y="1269"/>
                </a:lnTo>
                <a:lnTo>
                  <a:pt x="30480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C6E6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17675" y="401478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28574">
            <a:solidFill>
              <a:srgbClr val="97E7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2352" y="396199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59" h="106045">
                <a:moveTo>
                  <a:pt x="21528" y="0"/>
                </a:moveTo>
                <a:lnTo>
                  <a:pt x="12905" y="7558"/>
                </a:lnTo>
                <a:lnTo>
                  <a:pt x="6089" y="19374"/>
                </a:lnTo>
                <a:lnTo>
                  <a:pt x="1610" y="34500"/>
                </a:lnTo>
                <a:lnTo>
                  <a:pt x="0" y="51990"/>
                </a:lnTo>
                <a:lnTo>
                  <a:pt x="12" y="53584"/>
                </a:lnTo>
                <a:lnTo>
                  <a:pt x="13602" y="96123"/>
                </a:lnTo>
                <a:lnTo>
                  <a:pt x="34300" y="105933"/>
                </a:lnTo>
                <a:lnTo>
                  <a:pt x="42836" y="101568"/>
                </a:lnTo>
                <a:lnTo>
                  <a:pt x="50146" y="92841"/>
                </a:lnTo>
                <a:lnTo>
                  <a:pt x="55827" y="80184"/>
                </a:lnTo>
                <a:lnTo>
                  <a:pt x="59473" y="64030"/>
                </a:lnTo>
                <a:lnTo>
                  <a:pt x="60680" y="44814"/>
                </a:lnTo>
                <a:lnTo>
                  <a:pt x="58105" y="29720"/>
                </a:lnTo>
                <a:lnTo>
                  <a:pt x="52846" y="16908"/>
                </a:lnTo>
                <a:lnTo>
                  <a:pt x="44960" y="7162"/>
                </a:lnTo>
                <a:lnTo>
                  <a:pt x="34501" y="1264"/>
                </a:lnTo>
                <a:lnTo>
                  <a:pt x="2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2352" y="396199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59" h="106045">
                <a:moveTo>
                  <a:pt x="0" y="51990"/>
                </a:moveTo>
                <a:lnTo>
                  <a:pt x="1610" y="34500"/>
                </a:lnTo>
                <a:lnTo>
                  <a:pt x="6089" y="19374"/>
                </a:lnTo>
                <a:lnTo>
                  <a:pt x="12905" y="7558"/>
                </a:lnTo>
                <a:lnTo>
                  <a:pt x="21528" y="0"/>
                </a:lnTo>
                <a:lnTo>
                  <a:pt x="34501" y="1265"/>
                </a:lnTo>
                <a:lnTo>
                  <a:pt x="44960" y="7162"/>
                </a:lnTo>
                <a:lnTo>
                  <a:pt x="52846" y="16909"/>
                </a:lnTo>
                <a:lnTo>
                  <a:pt x="58105" y="29721"/>
                </a:lnTo>
                <a:lnTo>
                  <a:pt x="60680" y="44814"/>
                </a:lnTo>
                <a:lnTo>
                  <a:pt x="59473" y="64031"/>
                </a:lnTo>
                <a:lnTo>
                  <a:pt x="55827" y="80184"/>
                </a:lnTo>
                <a:lnTo>
                  <a:pt x="50147" y="92842"/>
                </a:lnTo>
                <a:lnTo>
                  <a:pt x="42836" y="101569"/>
                </a:lnTo>
                <a:lnTo>
                  <a:pt x="34300" y="105933"/>
                </a:lnTo>
                <a:lnTo>
                  <a:pt x="22988" y="103462"/>
                </a:lnTo>
                <a:lnTo>
                  <a:pt x="1813" y="70317"/>
                </a:lnTo>
                <a:lnTo>
                  <a:pt x="0" y="5199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1053" y="369078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59" h="106045">
                <a:moveTo>
                  <a:pt x="21528" y="0"/>
                </a:moveTo>
                <a:lnTo>
                  <a:pt x="12906" y="7558"/>
                </a:lnTo>
                <a:lnTo>
                  <a:pt x="6089" y="19374"/>
                </a:lnTo>
                <a:lnTo>
                  <a:pt x="1610" y="34500"/>
                </a:lnTo>
                <a:lnTo>
                  <a:pt x="0" y="51989"/>
                </a:lnTo>
                <a:lnTo>
                  <a:pt x="12" y="53584"/>
                </a:lnTo>
                <a:lnTo>
                  <a:pt x="13602" y="96123"/>
                </a:lnTo>
                <a:lnTo>
                  <a:pt x="34299" y="105933"/>
                </a:lnTo>
                <a:lnTo>
                  <a:pt x="42835" y="101569"/>
                </a:lnTo>
                <a:lnTo>
                  <a:pt x="50146" y="92842"/>
                </a:lnTo>
                <a:lnTo>
                  <a:pt x="55827" y="80185"/>
                </a:lnTo>
                <a:lnTo>
                  <a:pt x="59473" y="64032"/>
                </a:lnTo>
                <a:lnTo>
                  <a:pt x="60680" y="44815"/>
                </a:lnTo>
                <a:lnTo>
                  <a:pt x="58105" y="29721"/>
                </a:lnTo>
                <a:lnTo>
                  <a:pt x="52847" y="16909"/>
                </a:lnTo>
                <a:lnTo>
                  <a:pt x="44960" y="7163"/>
                </a:lnTo>
                <a:lnTo>
                  <a:pt x="34502" y="1265"/>
                </a:lnTo>
                <a:lnTo>
                  <a:pt x="2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1053" y="369078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59" h="106045">
                <a:moveTo>
                  <a:pt x="0" y="51990"/>
                </a:moveTo>
                <a:lnTo>
                  <a:pt x="1610" y="34500"/>
                </a:lnTo>
                <a:lnTo>
                  <a:pt x="6089" y="19374"/>
                </a:lnTo>
                <a:lnTo>
                  <a:pt x="12905" y="7558"/>
                </a:lnTo>
                <a:lnTo>
                  <a:pt x="21528" y="0"/>
                </a:lnTo>
                <a:lnTo>
                  <a:pt x="34501" y="1265"/>
                </a:lnTo>
                <a:lnTo>
                  <a:pt x="44960" y="7162"/>
                </a:lnTo>
                <a:lnTo>
                  <a:pt x="52846" y="16909"/>
                </a:lnTo>
                <a:lnTo>
                  <a:pt x="58105" y="29721"/>
                </a:lnTo>
                <a:lnTo>
                  <a:pt x="60680" y="44814"/>
                </a:lnTo>
                <a:lnTo>
                  <a:pt x="59473" y="64031"/>
                </a:lnTo>
                <a:lnTo>
                  <a:pt x="55827" y="80184"/>
                </a:lnTo>
                <a:lnTo>
                  <a:pt x="50146" y="92842"/>
                </a:lnTo>
                <a:lnTo>
                  <a:pt x="42836" y="101569"/>
                </a:lnTo>
                <a:lnTo>
                  <a:pt x="34300" y="105933"/>
                </a:lnTo>
                <a:lnTo>
                  <a:pt x="22988" y="103462"/>
                </a:lnTo>
                <a:lnTo>
                  <a:pt x="1813" y="70317"/>
                </a:lnTo>
                <a:lnTo>
                  <a:pt x="0" y="5199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12019" y="369078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59" h="106045">
                <a:moveTo>
                  <a:pt x="21528" y="0"/>
                </a:moveTo>
                <a:lnTo>
                  <a:pt x="12906" y="7558"/>
                </a:lnTo>
                <a:lnTo>
                  <a:pt x="6089" y="19374"/>
                </a:lnTo>
                <a:lnTo>
                  <a:pt x="1610" y="34500"/>
                </a:lnTo>
                <a:lnTo>
                  <a:pt x="0" y="51989"/>
                </a:lnTo>
                <a:lnTo>
                  <a:pt x="12" y="53583"/>
                </a:lnTo>
                <a:lnTo>
                  <a:pt x="13601" y="96123"/>
                </a:lnTo>
                <a:lnTo>
                  <a:pt x="34298" y="105933"/>
                </a:lnTo>
                <a:lnTo>
                  <a:pt x="42834" y="101569"/>
                </a:lnTo>
                <a:lnTo>
                  <a:pt x="50145" y="92842"/>
                </a:lnTo>
                <a:lnTo>
                  <a:pt x="55826" y="80185"/>
                </a:lnTo>
                <a:lnTo>
                  <a:pt x="59473" y="64032"/>
                </a:lnTo>
                <a:lnTo>
                  <a:pt x="60679" y="44816"/>
                </a:lnTo>
                <a:lnTo>
                  <a:pt x="58105" y="29722"/>
                </a:lnTo>
                <a:lnTo>
                  <a:pt x="52846" y="16910"/>
                </a:lnTo>
                <a:lnTo>
                  <a:pt x="44960" y="7163"/>
                </a:lnTo>
                <a:lnTo>
                  <a:pt x="34502" y="1265"/>
                </a:lnTo>
                <a:lnTo>
                  <a:pt x="2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12019" y="369078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59" h="106045">
                <a:moveTo>
                  <a:pt x="0" y="51990"/>
                </a:moveTo>
                <a:lnTo>
                  <a:pt x="1610" y="34500"/>
                </a:lnTo>
                <a:lnTo>
                  <a:pt x="6089" y="19374"/>
                </a:lnTo>
                <a:lnTo>
                  <a:pt x="12905" y="7558"/>
                </a:lnTo>
                <a:lnTo>
                  <a:pt x="21528" y="0"/>
                </a:lnTo>
                <a:lnTo>
                  <a:pt x="34501" y="1265"/>
                </a:lnTo>
                <a:lnTo>
                  <a:pt x="44960" y="7162"/>
                </a:lnTo>
                <a:lnTo>
                  <a:pt x="52846" y="16909"/>
                </a:lnTo>
                <a:lnTo>
                  <a:pt x="58105" y="29721"/>
                </a:lnTo>
                <a:lnTo>
                  <a:pt x="60680" y="44814"/>
                </a:lnTo>
                <a:lnTo>
                  <a:pt x="59473" y="64031"/>
                </a:lnTo>
                <a:lnTo>
                  <a:pt x="55827" y="80184"/>
                </a:lnTo>
                <a:lnTo>
                  <a:pt x="50147" y="92841"/>
                </a:lnTo>
                <a:lnTo>
                  <a:pt x="42836" y="101569"/>
                </a:lnTo>
                <a:lnTo>
                  <a:pt x="34300" y="105933"/>
                </a:lnTo>
                <a:lnTo>
                  <a:pt x="22988" y="103462"/>
                </a:lnTo>
                <a:lnTo>
                  <a:pt x="1813" y="70317"/>
                </a:lnTo>
                <a:lnTo>
                  <a:pt x="0" y="5199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860547" y="369078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60" h="106045">
                <a:moveTo>
                  <a:pt x="21528" y="0"/>
                </a:moveTo>
                <a:lnTo>
                  <a:pt x="12906" y="7558"/>
                </a:lnTo>
                <a:lnTo>
                  <a:pt x="6089" y="19374"/>
                </a:lnTo>
                <a:lnTo>
                  <a:pt x="1610" y="34500"/>
                </a:lnTo>
                <a:lnTo>
                  <a:pt x="0" y="51989"/>
                </a:lnTo>
                <a:lnTo>
                  <a:pt x="12" y="53584"/>
                </a:lnTo>
                <a:lnTo>
                  <a:pt x="13602" y="96124"/>
                </a:lnTo>
                <a:lnTo>
                  <a:pt x="34299" y="105933"/>
                </a:lnTo>
                <a:lnTo>
                  <a:pt x="42836" y="101569"/>
                </a:lnTo>
                <a:lnTo>
                  <a:pt x="50147" y="92842"/>
                </a:lnTo>
                <a:lnTo>
                  <a:pt x="55828" y="80185"/>
                </a:lnTo>
                <a:lnTo>
                  <a:pt x="59474" y="64031"/>
                </a:lnTo>
                <a:lnTo>
                  <a:pt x="60680" y="44815"/>
                </a:lnTo>
                <a:lnTo>
                  <a:pt x="58106" y="29721"/>
                </a:lnTo>
                <a:lnTo>
                  <a:pt x="52847" y="16909"/>
                </a:lnTo>
                <a:lnTo>
                  <a:pt x="44960" y="7163"/>
                </a:lnTo>
                <a:lnTo>
                  <a:pt x="34502" y="1265"/>
                </a:lnTo>
                <a:lnTo>
                  <a:pt x="2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60547" y="369078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60" h="106045">
                <a:moveTo>
                  <a:pt x="0" y="51990"/>
                </a:moveTo>
                <a:lnTo>
                  <a:pt x="1610" y="34500"/>
                </a:lnTo>
                <a:lnTo>
                  <a:pt x="6089" y="19374"/>
                </a:lnTo>
                <a:lnTo>
                  <a:pt x="12905" y="7558"/>
                </a:lnTo>
                <a:lnTo>
                  <a:pt x="21528" y="0"/>
                </a:lnTo>
                <a:lnTo>
                  <a:pt x="34501" y="1265"/>
                </a:lnTo>
                <a:lnTo>
                  <a:pt x="44960" y="7162"/>
                </a:lnTo>
                <a:lnTo>
                  <a:pt x="52846" y="16909"/>
                </a:lnTo>
                <a:lnTo>
                  <a:pt x="58105" y="29721"/>
                </a:lnTo>
                <a:lnTo>
                  <a:pt x="60680" y="44814"/>
                </a:lnTo>
                <a:lnTo>
                  <a:pt x="59473" y="64031"/>
                </a:lnTo>
                <a:lnTo>
                  <a:pt x="55827" y="80184"/>
                </a:lnTo>
                <a:lnTo>
                  <a:pt x="50146" y="92841"/>
                </a:lnTo>
                <a:lnTo>
                  <a:pt x="42836" y="101569"/>
                </a:lnTo>
                <a:lnTo>
                  <a:pt x="34300" y="105933"/>
                </a:lnTo>
                <a:lnTo>
                  <a:pt x="22988" y="103462"/>
                </a:lnTo>
                <a:lnTo>
                  <a:pt x="1813" y="70317"/>
                </a:lnTo>
                <a:lnTo>
                  <a:pt x="0" y="5199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60547" y="3961996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60" h="106045">
                <a:moveTo>
                  <a:pt x="21527" y="0"/>
                </a:moveTo>
                <a:lnTo>
                  <a:pt x="12905" y="7558"/>
                </a:lnTo>
                <a:lnTo>
                  <a:pt x="6089" y="19375"/>
                </a:lnTo>
                <a:lnTo>
                  <a:pt x="1610" y="34501"/>
                </a:lnTo>
                <a:lnTo>
                  <a:pt x="0" y="51990"/>
                </a:lnTo>
                <a:lnTo>
                  <a:pt x="12" y="53586"/>
                </a:lnTo>
                <a:lnTo>
                  <a:pt x="13602" y="96124"/>
                </a:lnTo>
                <a:lnTo>
                  <a:pt x="34301" y="105934"/>
                </a:lnTo>
                <a:lnTo>
                  <a:pt x="42837" y="101569"/>
                </a:lnTo>
                <a:lnTo>
                  <a:pt x="50147" y="92841"/>
                </a:lnTo>
                <a:lnTo>
                  <a:pt x="55828" y="80184"/>
                </a:lnTo>
                <a:lnTo>
                  <a:pt x="59474" y="64030"/>
                </a:lnTo>
                <a:lnTo>
                  <a:pt x="60680" y="44813"/>
                </a:lnTo>
                <a:lnTo>
                  <a:pt x="58105" y="29720"/>
                </a:lnTo>
                <a:lnTo>
                  <a:pt x="52847" y="16909"/>
                </a:lnTo>
                <a:lnTo>
                  <a:pt x="44960" y="7162"/>
                </a:lnTo>
                <a:lnTo>
                  <a:pt x="34501" y="1265"/>
                </a:lnTo>
                <a:lnTo>
                  <a:pt x="21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860547" y="3961996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60" h="106045">
                <a:moveTo>
                  <a:pt x="0" y="51990"/>
                </a:moveTo>
                <a:lnTo>
                  <a:pt x="1610" y="34500"/>
                </a:lnTo>
                <a:lnTo>
                  <a:pt x="6089" y="19374"/>
                </a:lnTo>
                <a:lnTo>
                  <a:pt x="12905" y="7558"/>
                </a:lnTo>
                <a:lnTo>
                  <a:pt x="21528" y="0"/>
                </a:lnTo>
                <a:lnTo>
                  <a:pt x="34501" y="1265"/>
                </a:lnTo>
                <a:lnTo>
                  <a:pt x="44960" y="7162"/>
                </a:lnTo>
                <a:lnTo>
                  <a:pt x="52846" y="16909"/>
                </a:lnTo>
                <a:lnTo>
                  <a:pt x="58105" y="29721"/>
                </a:lnTo>
                <a:lnTo>
                  <a:pt x="60680" y="44814"/>
                </a:lnTo>
                <a:lnTo>
                  <a:pt x="59473" y="64031"/>
                </a:lnTo>
                <a:lnTo>
                  <a:pt x="55827" y="80184"/>
                </a:lnTo>
                <a:lnTo>
                  <a:pt x="50147" y="92841"/>
                </a:lnTo>
                <a:lnTo>
                  <a:pt x="42836" y="101569"/>
                </a:lnTo>
                <a:lnTo>
                  <a:pt x="34300" y="105933"/>
                </a:lnTo>
                <a:lnTo>
                  <a:pt x="22988" y="103462"/>
                </a:lnTo>
                <a:lnTo>
                  <a:pt x="1813" y="70317"/>
                </a:lnTo>
                <a:lnTo>
                  <a:pt x="0" y="5199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12019" y="396199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59" h="106045">
                <a:moveTo>
                  <a:pt x="21527" y="0"/>
                </a:moveTo>
                <a:lnTo>
                  <a:pt x="12905" y="7558"/>
                </a:lnTo>
                <a:lnTo>
                  <a:pt x="6089" y="19374"/>
                </a:lnTo>
                <a:lnTo>
                  <a:pt x="1610" y="34500"/>
                </a:lnTo>
                <a:lnTo>
                  <a:pt x="0" y="51990"/>
                </a:lnTo>
                <a:lnTo>
                  <a:pt x="12" y="53583"/>
                </a:lnTo>
                <a:lnTo>
                  <a:pt x="13601" y="96123"/>
                </a:lnTo>
                <a:lnTo>
                  <a:pt x="34299" y="105933"/>
                </a:lnTo>
                <a:lnTo>
                  <a:pt x="42835" y="101569"/>
                </a:lnTo>
                <a:lnTo>
                  <a:pt x="50146" y="92841"/>
                </a:lnTo>
                <a:lnTo>
                  <a:pt x="55826" y="80184"/>
                </a:lnTo>
                <a:lnTo>
                  <a:pt x="59473" y="64031"/>
                </a:lnTo>
                <a:lnTo>
                  <a:pt x="60679" y="44814"/>
                </a:lnTo>
                <a:lnTo>
                  <a:pt x="58104" y="29721"/>
                </a:lnTo>
                <a:lnTo>
                  <a:pt x="52846" y="16909"/>
                </a:lnTo>
                <a:lnTo>
                  <a:pt x="44959" y="7162"/>
                </a:lnTo>
                <a:lnTo>
                  <a:pt x="34501" y="1264"/>
                </a:lnTo>
                <a:lnTo>
                  <a:pt x="21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12019" y="3961997"/>
            <a:ext cx="60960" cy="106045"/>
          </a:xfrm>
          <a:custGeom>
            <a:avLst/>
            <a:gdLst/>
            <a:ahLst/>
            <a:cxnLst/>
            <a:rect l="l" t="t" r="r" b="b"/>
            <a:pathLst>
              <a:path w="60959" h="106045">
                <a:moveTo>
                  <a:pt x="0" y="51990"/>
                </a:moveTo>
                <a:lnTo>
                  <a:pt x="1610" y="34500"/>
                </a:lnTo>
                <a:lnTo>
                  <a:pt x="6089" y="19374"/>
                </a:lnTo>
                <a:lnTo>
                  <a:pt x="12905" y="7558"/>
                </a:lnTo>
                <a:lnTo>
                  <a:pt x="21528" y="0"/>
                </a:lnTo>
                <a:lnTo>
                  <a:pt x="34501" y="1265"/>
                </a:lnTo>
                <a:lnTo>
                  <a:pt x="44960" y="7162"/>
                </a:lnTo>
                <a:lnTo>
                  <a:pt x="52846" y="16909"/>
                </a:lnTo>
                <a:lnTo>
                  <a:pt x="58105" y="29721"/>
                </a:lnTo>
                <a:lnTo>
                  <a:pt x="60680" y="44814"/>
                </a:lnTo>
                <a:lnTo>
                  <a:pt x="59473" y="64031"/>
                </a:lnTo>
                <a:lnTo>
                  <a:pt x="55827" y="80184"/>
                </a:lnTo>
                <a:lnTo>
                  <a:pt x="50147" y="92841"/>
                </a:lnTo>
                <a:lnTo>
                  <a:pt x="42836" y="101569"/>
                </a:lnTo>
                <a:lnTo>
                  <a:pt x="34300" y="105933"/>
                </a:lnTo>
                <a:lnTo>
                  <a:pt x="22988" y="103462"/>
                </a:lnTo>
                <a:lnTo>
                  <a:pt x="1813" y="70317"/>
                </a:lnTo>
                <a:lnTo>
                  <a:pt x="0" y="5199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124075" y="3860800"/>
            <a:ext cx="576580" cy="3175"/>
          </a:xfrm>
          <a:custGeom>
            <a:avLst/>
            <a:gdLst/>
            <a:ahLst/>
            <a:cxnLst/>
            <a:rect l="l" t="t" r="r" b="b"/>
            <a:pathLst>
              <a:path w="576580" h="3175">
                <a:moveTo>
                  <a:pt x="0" y="3174"/>
                </a:moveTo>
                <a:lnTo>
                  <a:pt x="576262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66688" y="1067324"/>
            <a:ext cx="8337550" cy="821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moda</a:t>
            </a:r>
            <a:r>
              <a:rPr dirty="0" sz="2000" spc="-15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cu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gni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ppi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omolo</a:t>
            </a:r>
            <a:r>
              <a:rPr dirty="0" sz="2000" spc="-15">
                <a:latin typeface="Franklin Gothic Book"/>
                <a:cs typeface="Franklin Gothic Book"/>
              </a:rPr>
              <a:t>ghi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lli</a:t>
            </a:r>
            <a:r>
              <a:rPr dirty="0" sz="2000" spc="-15">
                <a:latin typeface="Franklin Gothic Book"/>
                <a:cs typeface="Franklin Gothic Book"/>
              </a:rPr>
              <a:t>nea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ca</a:t>
            </a:r>
            <a:r>
              <a:rPr dirty="0" sz="2000" spc="-10">
                <a:latin typeface="Franklin Gothic Medium"/>
                <a:cs typeface="Franklin Gothic Medium"/>
              </a:rPr>
              <a:t>s</a:t>
            </a:r>
            <a:r>
              <a:rPr dirty="0" sz="2000" spc="-10">
                <a:latin typeface="Franklin Gothic Medium"/>
                <a:cs typeface="Franklin Gothic Medium"/>
              </a:rPr>
              <a:t>uali</a:t>
            </a:r>
            <a:r>
              <a:rPr dirty="0" sz="2000" spc="-10">
                <a:latin typeface="Franklin Gothic Medium"/>
                <a:cs typeface="Franklin Gothic Medium"/>
              </a:rPr>
              <a:t> e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d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l</a:t>
            </a:r>
            <a:r>
              <a:rPr dirty="0" sz="2000" spc="-5">
                <a:latin typeface="Franklin Gothic Medium"/>
                <a:cs typeface="Franklin Gothic Medium"/>
              </a:rPr>
              <a:t> t</a:t>
            </a:r>
            <a:r>
              <a:rPr dirty="0" sz="2000" spc="-15">
                <a:latin typeface="Franklin Gothic Medium"/>
                <a:cs typeface="Franklin Gothic Medium"/>
              </a:rPr>
              <a:t>u</a:t>
            </a:r>
            <a:r>
              <a:rPr dirty="0" sz="2000" spc="-15">
                <a:latin typeface="Franklin Gothic Medium"/>
                <a:cs typeface="Franklin Gothic Medium"/>
              </a:rPr>
              <a:t>tt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indip</a:t>
            </a:r>
            <a:r>
              <a:rPr dirty="0" sz="2000" spc="-10">
                <a:latin typeface="Franklin Gothic Medium"/>
                <a:cs typeface="Franklin Gothic Medium"/>
              </a:rPr>
              <a:t>e</a:t>
            </a:r>
            <a:r>
              <a:rPr dirty="0" sz="2000" spc="-15">
                <a:latin typeface="Franklin Gothic Medium"/>
                <a:cs typeface="Franklin Gothic Medium"/>
              </a:rPr>
              <a:t>nd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 spc="-15">
                <a:latin typeface="Franklin Gothic Medium"/>
                <a:cs typeface="Franklin Gothic Medium"/>
              </a:rPr>
              <a:t>t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quelle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altre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ppi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cromoso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endParaRPr sz="2000">
              <a:latin typeface="Franklin Gothic Book"/>
              <a:cs typeface="Franklin Gothic Book"/>
            </a:endParaRPr>
          </a:p>
          <a:p>
            <a:pPr marL="3526154">
              <a:lnSpc>
                <a:spcPts val="2020"/>
              </a:lnSpc>
              <a:tabLst>
                <a:tab pos="5648960" algn="l"/>
              </a:tabLst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ta</a:t>
            </a:r>
            <a:r>
              <a:rPr dirty="0" sz="1800">
                <a:latin typeface="Franklin Gothic Book"/>
                <a:cs typeface="Franklin Gothic Book"/>
              </a:rPr>
              <a:t> I	</a:t>
            </a:r>
            <a:r>
              <a:rPr dirty="0" sz="1800" spc="-1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elo</a:t>
            </a:r>
            <a:r>
              <a:rPr dirty="0" sz="1800">
                <a:latin typeface="Franklin Gothic Book"/>
                <a:cs typeface="Franklin Gothic Book"/>
              </a:rPr>
              <a:t> II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07410" y="6598070"/>
            <a:ext cx="13081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5">
                <a:solidFill>
                  <a:srgbClr val="FFFFFF"/>
                </a:solidFill>
                <a:latin typeface="Franklin Gothic Book"/>
                <a:cs typeface="Franklin Gothic Book"/>
              </a:rPr>
              <a:t>17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249" y="6028440"/>
            <a:ext cx="7893050" cy="846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i g</a:t>
            </a:r>
            <a:r>
              <a:rPr dirty="0" sz="2000" spc="-15">
                <a:latin typeface="Franklin Gothic Book"/>
                <a:cs typeface="Franklin Gothic Book"/>
              </a:rPr>
              <a:t>am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oss</a:t>
            </a:r>
            <a:r>
              <a:rPr dirty="0" sz="2000">
                <a:latin typeface="Franklin Gothic Book"/>
                <a:cs typeface="Franklin Gothic Book"/>
              </a:rPr>
              <a:t>ibili 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 (</a:t>
            </a:r>
            <a:r>
              <a:rPr dirty="0" sz="2000" spc="-5">
                <a:latin typeface="Franklin Gothic Book"/>
                <a:cs typeface="Franklin Gothic Book"/>
              </a:rPr>
              <a:t>2</a:t>
            </a:r>
            <a:r>
              <a:rPr dirty="0" baseline="25641" sz="1950" spc="22">
                <a:latin typeface="Franklin Gothic Book"/>
                <a:cs typeface="Franklin Gothic Book"/>
              </a:rPr>
              <a:t>3</a:t>
            </a:r>
            <a:r>
              <a:rPr dirty="0" sz="2000">
                <a:latin typeface="Franklin Gothic Book"/>
                <a:cs typeface="Franklin Gothic Book"/>
              </a:rPr>
              <a:t>)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omoso</a:t>
            </a:r>
            <a:r>
              <a:rPr dirty="0" sz="2000">
                <a:latin typeface="Franklin Gothic Book"/>
                <a:cs typeface="Franklin Gothic Book"/>
              </a:rPr>
              <a:t>mi,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seconda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>
                <a:latin typeface="Franklin Gothic Book"/>
                <a:cs typeface="Franklin Gothic Book"/>
              </a:rPr>
              <a:t> i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omoso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arano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>
                <a:latin typeface="Franklin Gothic Book"/>
                <a:cs typeface="Franklin Gothic Book"/>
              </a:rPr>
              <a:t>i I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II</a:t>
            </a:r>
            <a:r>
              <a:rPr dirty="0" sz="2000">
                <a:latin typeface="Franklin Gothic Book"/>
                <a:cs typeface="Franklin Gothic Book"/>
              </a:rPr>
              <a:t> (</a:t>
            </a:r>
            <a:r>
              <a:rPr dirty="0" sz="2000" spc="-10">
                <a:latin typeface="Franklin Gothic Book"/>
                <a:cs typeface="Franklin Gothic Book"/>
              </a:rPr>
              <a:t>nell’uomo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</a:t>
            </a:r>
            <a:r>
              <a:rPr dirty="0" baseline="25641" sz="1950" spc="22">
                <a:latin typeface="Franklin Gothic Book"/>
                <a:cs typeface="Franklin Gothic Book"/>
              </a:rPr>
              <a:t>23</a:t>
            </a:r>
            <a:r>
              <a:rPr dirty="0" sz="2000" spc="-5">
                <a:latin typeface="Franklin Gothic Book"/>
                <a:cs typeface="Franklin Gothic Book"/>
              </a:rPr>
              <a:t>=8388068)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7052" y="4297993"/>
            <a:ext cx="6921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2N = 6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M</a:t>
            </a:r>
            <a:r>
              <a:rPr dirty="0" spc="-20"/>
              <a:t>e</a:t>
            </a:r>
            <a:r>
              <a:rPr dirty="0" spc="-10"/>
              <a:t>io</a:t>
            </a:r>
            <a:r>
              <a:rPr dirty="0" spc="-10"/>
              <a:t>s</a:t>
            </a:r>
            <a:r>
              <a:rPr dirty="0" spc="-10"/>
              <a:t>i</a:t>
            </a:r>
            <a:r>
              <a:rPr dirty="0" spc="-10"/>
              <a:t> e v</a:t>
            </a:r>
            <a:r>
              <a:rPr dirty="0" spc="-15"/>
              <a:t>a</a:t>
            </a:r>
            <a:r>
              <a:rPr dirty="0" spc="-15"/>
              <a:t>r</a:t>
            </a:r>
            <a:r>
              <a:rPr dirty="0" spc="-10"/>
              <a:t>iabili</a:t>
            </a:r>
            <a:r>
              <a:rPr dirty="0"/>
              <a:t>t</a:t>
            </a:r>
            <a:r>
              <a:rPr dirty="0" spc="-15"/>
              <a:t>à</a:t>
            </a:r>
            <a:r>
              <a:rPr dirty="0"/>
              <a:t> ge</a:t>
            </a:r>
            <a:r>
              <a:rPr dirty="0" spc="-15"/>
              <a:t>n</a:t>
            </a:r>
            <a:r>
              <a:rPr dirty="0"/>
              <a:t>et</a:t>
            </a:r>
            <a:r>
              <a:rPr dirty="0" spc="-10"/>
              <a:t>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150" y="2291286"/>
            <a:ext cx="16783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0">
                <a:solidFill>
                  <a:srgbClr val="800000"/>
                </a:solidFill>
                <a:latin typeface="Franklin Gothic Medium"/>
                <a:cs typeface="Franklin Gothic Medium"/>
              </a:rPr>
              <a:t>Rias</a:t>
            </a:r>
            <a:r>
              <a:rPr dirty="0" sz="2000" spc="65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50">
                <a:solidFill>
                  <a:srgbClr val="800000"/>
                </a:solidFill>
                <a:latin typeface="Franklin Gothic Medium"/>
                <a:cs typeface="Franklin Gothic Medium"/>
              </a:rPr>
              <a:t>um</a:t>
            </a:r>
            <a:r>
              <a:rPr dirty="0" sz="2000" spc="6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0">
                <a:solidFill>
                  <a:srgbClr val="800000"/>
                </a:solidFill>
                <a:latin typeface="Franklin Gothic Medium"/>
                <a:cs typeface="Franklin Gothic Medium"/>
              </a:rPr>
              <a:t>ndo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2750" y="2291286"/>
            <a:ext cx="18796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dirty="0" sz="2000" spc="65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50">
                <a:latin typeface="Franklin Gothic Medium"/>
                <a:cs typeface="Franklin Gothic Medium"/>
              </a:rPr>
              <a:t>crossing-ov</a:t>
            </a:r>
            <a:r>
              <a:rPr dirty="0" sz="2000" spc="65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5458" y="2291286"/>
            <a:ext cx="5289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0">
                <a:latin typeface="Franklin Gothic Book"/>
                <a:cs typeface="Franklin Gothic Book"/>
              </a:rPr>
              <a:t>crea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150" y="2570686"/>
            <a:ext cx="232473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7410" algn="l"/>
              </a:tabLst>
            </a:pPr>
            <a:r>
              <a:rPr dirty="0" sz="2000">
                <a:latin typeface="Franklin Gothic Book"/>
                <a:cs typeface="Franklin Gothic Book"/>
              </a:rPr>
              <a:t>nuov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>
                <a:latin typeface="Franklin Gothic Book"/>
                <a:cs typeface="Franklin Gothic Book"/>
              </a:rPr>
              <a:t>combi</a:t>
            </a:r>
            <a:r>
              <a:rPr dirty="0" sz="2000" spc="15">
                <a:latin typeface="Franklin Gothic Book"/>
                <a:cs typeface="Franklin Gothic Book"/>
              </a:rPr>
              <a:t>nazioni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248" y="2570686"/>
            <a:ext cx="19386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77670" algn="l"/>
              </a:tabLst>
            </a:pPr>
            <a:r>
              <a:rPr dirty="0" sz="2000" spc="15">
                <a:latin typeface="Franklin Gothic Book"/>
                <a:cs typeface="Franklin Gothic Book"/>
              </a:rPr>
              <a:t>ri</a:t>
            </a:r>
            <a:r>
              <a:rPr dirty="0" sz="2000">
                <a:latin typeface="Franklin Gothic Book"/>
                <a:cs typeface="Franklin Gothic Book"/>
              </a:rPr>
              <a:t>mescoland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15">
                <a:latin typeface="Franklin Gothic Book"/>
                <a:cs typeface="Franklin Gothic Book"/>
              </a:rPr>
              <a:t>gli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150" y="2850086"/>
            <a:ext cx="4427855" cy="167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1700"/>
              </a:lnSpc>
            </a:pP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 spc="-10">
                <a:latin typeface="Franklin Gothic Book"/>
                <a:cs typeface="Franklin Gothic Book"/>
              </a:rPr>
              <a:t>li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resent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sullo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s</a:t>
            </a:r>
            <a:r>
              <a:rPr dirty="0" sz="2000" spc="-10" i="1">
                <a:latin typeface="Franklin Gothic Book"/>
                <a:cs typeface="Franklin Gothic Book"/>
              </a:rPr>
              <a:t>t</a:t>
            </a:r>
            <a:r>
              <a:rPr dirty="0" sz="2000" i="1">
                <a:latin typeface="Franklin Gothic Book"/>
                <a:cs typeface="Franklin Gothic Book"/>
              </a:rPr>
              <a:t>ess</a:t>
            </a:r>
            <a:r>
              <a:rPr dirty="0" sz="2000" spc="-15" i="1">
                <a:latin typeface="Franklin Gothic Book"/>
                <a:cs typeface="Franklin Gothic Book"/>
              </a:rPr>
              <a:t>o</a:t>
            </a:r>
            <a:r>
              <a:rPr dirty="0" sz="2000" i="1">
                <a:latin typeface="Franklin Gothic Book"/>
                <a:cs typeface="Franklin Gothic Book"/>
              </a:rPr>
              <a:t> </a:t>
            </a:r>
            <a:r>
              <a:rPr dirty="0" sz="2000" spc="-20" i="1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cromosoma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5">
                <a:latin typeface="Franklin Gothic Book"/>
                <a:cs typeface="Franklin Gothic Book"/>
              </a:rPr>
              <a:t>mentr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2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15">
                <a:latin typeface="Franklin Gothic Medium"/>
                <a:cs typeface="Franklin Gothic Medium"/>
              </a:rPr>
              <a:t>dis</a:t>
            </a:r>
            <a:r>
              <a:rPr dirty="0" sz="2000" spc="25">
                <a:latin typeface="Franklin Gothic Medium"/>
                <a:cs typeface="Franklin Gothic Medium"/>
              </a:rPr>
              <a:t>t</a:t>
            </a:r>
            <a:r>
              <a:rPr dirty="0" sz="2000" spc="15">
                <a:latin typeface="Franklin Gothic Medium"/>
                <a:cs typeface="Franklin Gothic Medium"/>
              </a:rPr>
              <a:t>ribuzion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25">
                <a:latin typeface="Franklin Gothic Medium"/>
                <a:cs typeface="Franklin Gothic Medium"/>
              </a:rPr>
              <a:t> </a:t>
            </a:r>
            <a:r>
              <a:rPr dirty="0" sz="2000" spc="15">
                <a:latin typeface="Franklin Gothic Medium"/>
                <a:cs typeface="Franklin Gothic Medium"/>
              </a:rPr>
              <a:t>ca</a:t>
            </a:r>
            <a:r>
              <a:rPr dirty="0" sz="2000" spc="20">
                <a:latin typeface="Franklin Gothic Medium"/>
                <a:cs typeface="Franklin Gothic Medium"/>
              </a:rPr>
              <a:t>s</a:t>
            </a:r>
            <a:r>
              <a:rPr dirty="0" sz="2000" spc="15">
                <a:latin typeface="Franklin Gothic Medium"/>
                <a:cs typeface="Franklin Gothic Medium"/>
              </a:rPr>
              <a:t>ual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25">
                <a:latin typeface="Franklin Gothic Medium"/>
                <a:cs typeface="Franklin Gothic Medium"/>
              </a:rPr>
              <a:t> </a:t>
            </a:r>
            <a:r>
              <a:rPr dirty="0" sz="2000" spc="10">
                <a:latin typeface="Franklin Gothic Medium"/>
                <a:cs typeface="Franklin Gothic Medium"/>
              </a:rPr>
              <a:t>de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 spc="-15">
                <a:latin typeface="Franklin Gothic Medium"/>
                <a:cs typeface="Franklin Gothic Medium"/>
              </a:rPr>
              <a:t> cromosomi</a:t>
            </a:r>
            <a:r>
              <a:rPr dirty="0" sz="2000" spc="105">
                <a:latin typeface="Franklin Gothic Medium"/>
                <a:cs typeface="Franklin Gothic Medium"/>
              </a:rPr>
              <a:t> </a:t>
            </a:r>
            <a:r>
              <a:rPr dirty="0" sz="2000" spc="-20">
                <a:latin typeface="Franklin Gothic Medium"/>
                <a:cs typeface="Franklin Gothic Medium"/>
              </a:rPr>
              <a:t>ma</a:t>
            </a:r>
            <a:r>
              <a:rPr dirty="0" sz="2000" spc="-10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rni</a:t>
            </a:r>
            <a:r>
              <a:rPr dirty="0" sz="2000" spc="1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11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pat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rni</a:t>
            </a:r>
            <a:r>
              <a:rPr dirty="0" sz="2000" spc="1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deter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nuov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combi</a:t>
            </a:r>
            <a:r>
              <a:rPr dirty="0" sz="2000" spc="15">
                <a:latin typeface="Franklin Gothic Book"/>
                <a:cs typeface="Franklin Gothic Book"/>
              </a:rPr>
              <a:t>nazion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15">
                <a:latin typeface="Franklin Gothic Book"/>
                <a:cs typeface="Franklin Gothic Book"/>
              </a:rPr>
              <a:t> ri</a:t>
            </a:r>
            <a:r>
              <a:rPr dirty="0" sz="2000">
                <a:latin typeface="Franklin Gothic Book"/>
                <a:cs typeface="Franklin Gothic Book"/>
              </a:rPr>
              <a:t>mescoland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5">
                <a:latin typeface="Franklin Gothic Book"/>
                <a:cs typeface="Franklin Gothic Book"/>
              </a:rPr>
              <a:t> gli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40">
                <a:latin typeface="Franklin Gothic Book"/>
                <a:cs typeface="Franklin Gothic Book"/>
              </a:rPr>
              <a:t>allel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40">
                <a:latin typeface="Franklin Gothic Book"/>
                <a:cs typeface="Franklin Gothic Book"/>
              </a:rPr>
              <a:t>portat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3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35">
                <a:latin typeface="Franklin Gothic Book"/>
                <a:cs typeface="Franklin Gothic Book"/>
              </a:rPr>
              <a:t>cromosom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50" i="1">
                <a:latin typeface="Franklin Gothic Book"/>
                <a:cs typeface="Franklin Gothic Book"/>
              </a:rPr>
              <a:t>di</a:t>
            </a:r>
            <a:r>
              <a:rPr dirty="0" sz="2000" spc="50" i="1">
                <a:latin typeface="Franklin Gothic Book"/>
                <a:cs typeface="Franklin Gothic Book"/>
              </a:rPr>
              <a:t>versi</a:t>
            </a:r>
            <a:r>
              <a:rPr dirty="0" sz="2000">
                <a:latin typeface="Franklin Gothic Book"/>
                <a:cs typeface="Franklin Gothic Book"/>
              </a:rPr>
              <a:t>. </a:t>
            </a:r>
            <a:r>
              <a:rPr dirty="0" sz="2000" spc="-10">
                <a:latin typeface="Franklin Gothic Book"/>
                <a:cs typeface="Franklin Gothic Book"/>
              </a:rPr>
              <a:t>Quest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rocess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escono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150" y="4526486"/>
            <a:ext cx="29356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37920" algn="l"/>
                <a:tab pos="1524635" algn="l"/>
              </a:tabLst>
            </a:pPr>
            <a:r>
              <a:rPr dirty="0" sz="2000" spc="15">
                <a:latin typeface="Franklin Gothic Book"/>
                <a:cs typeface="Franklin Gothic Book"/>
              </a:rPr>
              <a:t>spi</a:t>
            </a:r>
            <a:r>
              <a:rPr dirty="0" sz="2000" spc="0">
                <a:latin typeface="Franklin Gothic Book"/>
                <a:cs typeface="Franklin Gothic Book"/>
              </a:rPr>
              <a:t>egar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0">
                <a:latin typeface="Franklin Gothic Book"/>
                <a:cs typeface="Franklin Gothic Book"/>
              </a:rPr>
              <a:t>straordinari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3150" y="4526486"/>
            <a:ext cx="13258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13155" algn="l"/>
              </a:tabLst>
            </a:pPr>
            <a:r>
              <a:rPr dirty="0" sz="2000" spc="0">
                <a:latin typeface="Franklin Gothic Book"/>
                <a:cs typeface="Franklin Gothic Book"/>
              </a:rPr>
              <a:t>quantit</a:t>
            </a:r>
            <a:r>
              <a:rPr dirty="0" sz="2000" spc="-15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15">
                <a:latin typeface="Franklin Gothic Book"/>
                <a:cs typeface="Franklin Gothic Book"/>
              </a:rPr>
              <a:t>di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150" y="4805886"/>
            <a:ext cx="315023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63015" algn="l"/>
                <a:tab pos="2377440" algn="l"/>
                <a:tab pos="2958465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var</a:t>
            </a:r>
            <a:r>
              <a:rPr dirty="0" sz="2000" spc="5">
                <a:latin typeface="Franklin Gothic Book"/>
                <a:cs typeface="Franklin Gothic Book"/>
              </a:rPr>
              <a:t>iabili</a:t>
            </a:r>
            <a:r>
              <a:rPr dirty="0" sz="2000" spc="1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-5">
                <a:latin typeface="Franklin Gothic Book"/>
                <a:cs typeface="Franklin Gothic Book"/>
              </a:rPr>
              <a:t>genet</a:t>
            </a:r>
            <a:r>
              <a:rPr dirty="0" sz="2000" spc="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a	</a:t>
            </a:r>
            <a:r>
              <a:rPr dirty="0" sz="2000" spc="-5">
                <a:latin typeface="Franklin Gothic Book"/>
                <a:cs typeface="Franklin Gothic Book"/>
              </a:rPr>
              <a:t>ch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5">
                <a:latin typeface="Franklin Gothic Book"/>
                <a:cs typeface="Franklin Gothic Book"/>
              </a:rPr>
              <a:t>si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6256" y="4805886"/>
            <a:ext cx="110934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manifest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1150" y="5085286"/>
            <a:ext cx="299212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nelle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58297" y="1109663"/>
            <a:ext cx="3458613" cy="573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86312" y="5922024"/>
            <a:ext cx="216535" cy="935990"/>
          </a:xfrm>
          <a:custGeom>
            <a:avLst/>
            <a:gdLst/>
            <a:ahLst/>
            <a:cxnLst/>
            <a:rect l="l" t="t" r="r" b="b"/>
            <a:pathLst>
              <a:path w="216535" h="935990">
                <a:moveTo>
                  <a:pt x="0" y="0"/>
                </a:moveTo>
                <a:lnTo>
                  <a:pt x="215954" y="0"/>
                </a:lnTo>
                <a:lnTo>
                  <a:pt x="215954" y="935974"/>
                </a:lnTo>
                <a:lnTo>
                  <a:pt x="0" y="935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</a:t>
            </a:r>
            <a:r>
              <a:rPr dirty="0" spc="-20"/>
              <a:t>M</a:t>
            </a:r>
            <a:r>
              <a:rPr dirty="0" spc="-20"/>
              <a:t>e</a:t>
            </a:r>
            <a:r>
              <a:rPr dirty="0" spc="-10"/>
              <a:t>io</a:t>
            </a:r>
            <a:r>
              <a:rPr dirty="0" spc="-10"/>
              <a:t>s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lla</a:t>
            </a:r>
            <a:r>
              <a:rPr dirty="0" spc="-10"/>
              <a:t> </a:t>
            </a:r>
            <a:r>
              <a:rPr dirty="0" spc="-15"/>
              <a:t>donna</a:t>
            </a:r>
          </a:p>
        </p:txBody>
      </p:sp>
      <p:sp>
        <p:nvSpPr>
          <p:cNvPr id="3" name="object 3"/>
          <p:cNvSpPr/>
          <p:nvPr/>
        </p:nvSpPr>
        <p:spPr>
          <a:xfrm>
            <a:off x="1187450" y="1171576"/>
            <a:ext cx="6532561" cy="5570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Ge</a:t>
            </a:r>
            <a:r>
              <a:rPr dirty="0" spc="-15"/>
              <a:t>n</a:t>
            </a:r>
            <a:r>
              <a:rPr dirty="0" spc="-15"/>
              <a:t>et</a:t>
            </a:r>
            <a:r>
              <a:rPr dirty="0" spc="-10"/>
              <a:t>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27050" y="1788049"/>
            <a:ext cx="8034655" cy="303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200"/>
              </a:lnSpc>
            </a:pPr>
            <a:r>
              <a:rPr dirty="0" sz="2000" spc="-15">
                <a:latin typeface="Franklin Gothic Medium"/>
                <a:cs typeface="Franklin Gothic Medium"/>
              </a:rPr>
              <a:t>La</a:t>
            </a:r>
            <a:r>
              <a:rPr dirty="0" sz="2000" spc="12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Ge</a:t>
            </a:r>
            <a:r>
              <a:rPr dirty="0" sz="2000" spc="-15">
                <a:latin typeface="Franklin Gothic Medium"/>
                <a:cs typeface="Franklin Gothic Medium"/>
              </a:rPr>
              <a:t>ne</a:t>
            </a:r>
            <a:r>
              <a:rPr dirty="0" sz="200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ica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vv</a:t>
            </a:r>
            <a:r>
              <a:rPr dirty="0" sz="2000" spc="-10">
                <a:latin typeface="Franklin Gothic Book"/>
                <a:cs typeface="Franklin Gothic Book"/>
              </a:rPr>
              <a:t>ero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dell’ered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ste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esse</a:t>
            </a:r>
            <a:r>
              <a:rPr dirty="0" sz="2000">
                <a:latin typeface="Franklin Gothic Book"/>
                <a:cs typeface="Franklin Gothic Book"/>
              </a:rPr>
              <a:t>nzi</a:t>
            </a:r>
            <a:r>
              <a:rPr dirty="0" sz="2000" spc="-10">
                <a:latin typeface="Franklin Gothic Book"/>
                <a:cs typeface="Franklin Gothic Book"/>
              </a:rPr>
              <a:t>almente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ne</a:t>
            </a:r>
            <a:r>
              <a:rPr dirty="0" sz="2000" spc="-15">
                <a:latin typeface="Franklin Gothic Medium"/>
                <a:cs typeface="Franklin Gothic Medium"/>
              </a:rPr>
              <a:t>llo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st</a:t>
            </a:r>
            <a:r>
              <a:rPr dirty="0" sz="2000" spc="-10">
                <a:latin typeface="Franklin Gothic Medium"/>
                <a:cs typeface="Franklin Gothic Medium"/>
              </a:rPr>
              <a:t>udio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d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ll’infor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latin typeface="Franklin Gothic Medium"/>
                <a:cs typeface="Franklin Gothic Medium"/>
              </a:rPr>
              <a:t>biolo</a:t>
            </a:r>
            <a:r>
              <a:rPr dirty="0" sz="2000">
                <a:latin typeface="Franklin Gothic Medium"/>
                <a:cs typeface="Franklin Gothic Medium"/>
              </a:rPr>
              <a:t>g</a:t>
            </a:r>
            <a:r>
              <a:rPr dirty="0" sz="2000" spc="-10">
                <a:latin typeface="Franklin Gothic Medium"/>
                <a:cs typeface="Franklin Gothic Medium"/>
              </a:rPr>
              <a:t>ica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6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1900"/>
              </a:lnSpc>
            </a:pP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utt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gli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viv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-10">
                <a:latin typeface="Franklin Gothic Book"/>
                <a:cs typeface="Franklin Gothic Book"/>
              </a:rPr>
              <a:t>atter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roto</a:t>
            </a:r>
            <a:r>
              <a:rPr dirty="0" sz="2000">
                <a:latin typeface="Franklin Gothic Book"/>
                <a:cs typeface="Franklin Gothic Book"/>
              </a:rPr>
              <a:t>z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cellular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0">
                <a:latin typeface="Franklin Gothic Book"/>
                <a:cs typeface="Franklin Gothic Book"/>
              </a:rPr>
              <a:t>ante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ma</a:t>
            </a:r>
            <a:r>
              <a:rPr dirty="0" sz="2000">
                <a:latin typeface="Franklin Gothic Book"/>
                <a:cs typeface="Franklin Gothic Book"/>
              </a:rPr>
              <a:t>li 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mult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cellular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mma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zzi</a:t>
            </a:r>
            <a:r>
              <a:rPr dirty="0" sz="2000" spc="-10">
                <a:latin typeface="Franklin Gothic Book"/>
                <a:cs typeface="Franklin Gothic Book"/>
              </a:rPr>
              <a:t>nare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>
                <a:latin typeface="Franklin Gothic Book"/>
                <a:cs typeface="Franklin Gothic Book"/>
              </a:rPr>
              <a:t>pli</a:t>
            </a:r>
            <a:r>
              <a:rPr dirty="0" sz="2000" spc="-10">
                <a:latin typeface="Franklin Gothic Book"/>
                <a:cs typeface="Franklin Gothic Book"/>
              </a:rPr>
              <a:t>care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trasmettere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success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ut</a:t>
            </a:r>
            <a:r>
              <a:rPr dirty="0" sz="2000">
                <a:latin typeface="Franklin Gothic Book"/>
                <a:cs typeface="Franklin Gothic Book"/>
              </a:rPr>
              <a:t>ilizz</a:t>
            </a:r>
            <a:r>
              <a:rPr dirty="0" sz="2000" spc="-10">
                <a:latin typeface="Franklin Gothic Book"/>
                <a:cs typeface="Franklin Gothic Book"/>
              </a:rPr>
              <a:t>are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tante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nforma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necessar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0">
                <a:latin typeface="Franklin Gothic Book"/>
                <a:cs typeface="Franklin Gothic Book"/>
              </a:rPr>
              <a:t>lu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cresc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ra</a:t>
            </a:r>
            <a:r>
              <a:rPr dirty="0" sz="2000">
                <a:latin typeface="Franklin Gothic Book"/>
                <a:cs typeface="Franklin Gothic Book"/>
              </a:rPr>
              <a:t>vviv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loro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750">
              <a:latin typeface="Times New Roman"/>
              <a:cs typeface="Times New Roman"/>
            </a:endParaRPr>
          </a:p>
          <a:p>
            <a:pPr algn="just" marL="12700" marR="5080">
              <a:lnSpc>
                <a:spcPts val="2220"/>
              </a:lnSpc>
            </a:pP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mpi</a:t>
            </a:r>
            <a:r>
              <a:rPr dirty="0" sz="2000" spc="-10">
                <a:latin typeface="Franklin Gothic Book"/>
                <a:cs typeface="Franklin Gothic Book"/>
              </a:rPr>
              <a:t>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Medium"/>
                <a:cs typeface="Franklin Gothic Medium"/>
              </a:rPr>
              <a:t>ge</a:t>
            </a:r>
            <a:r>
              <a:rPr dirty="0" sz="2000" spc="-20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eti</a:t>
            </a:r>
            <a:r>
              <a:rPr dirty="0" sz="2000" spc="-10">
                <a:latin typeface="Franklin Gothic Medium"/>
                <a:cs typeface="Franklin Gothic Medium"/>
              </a:rPr>
              <a:t>sti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quello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stud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>
                <a:latin typeface="Franklin Gothic Book"/>
                <a:cs typeface="Franklin Gothic Book"/>
              </a:rPr>
              <a:t> gli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-10">
                <a:latin typeface="Franklin Gothic Book"/>
                <a:cs typeface="Franklin Gothic Book"/>
              </a:rPr>
              <a:t>trasmettono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l’i</a:t>
            </a:r>
            <a:r>
              <a:rPr dirty="0" sz="2000" spc="-15">
                <a:latin typeface="Franklin Gothic Book"/>
                <a:cs typeface="Franklin Gothic Book"/>
              </a:rPr>
              <a:t>nforma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bi</a:t>
            </a:r>
            <a:r>
              <a:rPr dirty="0" sz="2000" spc="-10">
                <a:latin typeface="Franklin Gothic Book"/>
                <a:cs typeface="Franklin Gothic Book"/>
              </a:rPr>
              <a:t>olo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loro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ro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ut</a:t>
            </a:r>
            <a:r>
              <a:rPr dirty="0" sz="2000">
                <a:latin typeface="Franklin Gothic Book"/>
                <a:cs typeface="Franklin Gothic Book"/>
              </a:rPr>
              <a:t>ilizz</a:t>
            </a:r>
            <a:r>
              <a:rPr dirty="0" sz="2000" spc="-15">
                <a:latin typeface="Franklin Gothic Book"/>
                <a:cs typeface="Franklin Gothic Book"/>
              </a:rPr>
              <a:t>ano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</a:t>
            </a:r>
            <a:r>
              <a:rPr dirty="0" spc="-20"/>
              <a:t>M</a:t>
            </a:r>
            <a:r>
              <a:rPr dirty="0" spc="-20"/>
              <a:t>e</a:t>
            </a:r>
            <a:r>
              <a:rPr dirty="0" spc="-10"/>
              <a:t>io</a:t>
            </a:r>
            <a:r>
              <a:rPr dirty="0" spc="-10"/>
              <a:t>s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ll’uo</a:t>
            </a:r>
            <a:r>
              <a:rPr dirty="0" spc="-10"/>
              <a:t>m</a:t>
            </a:r>
            <a:r>
              <a:rPr dirty="0" spc="-15"/>
              <a:t>o</a:t>
            </a:r>
          </a:p>
        </p:txBody>
      </p:sp>
      <p:sp>
        <p:nvSpPr>
          <p:cNvPr id="3" name="object 3"/>
          <p:cNvSpPr/>
          <p:nvPr/>
        </p:nvSpPr>
        <p:spPr>
          <a:xfrm>
            <a:off x="1187450" y="1130301"/>
            <a:ext cx="6337298" cy="546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507410" y="6598070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me</a:t>
            </a:r>
            <a:r>
              <a:rPr dirty="0" spc="-10"/>
              <a:t>io</a:t>
            </a:r>
            <a:r>
              <a:rPr dirty="0" spc="-10"/>
              <a:t>s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5"/>
              <a:t>n</a:t>
            </a:r>
            <a:r>
              <a:rPr dirty="0" spc="-15"/>
              <a:t>e</a:t>
            </a:r>
            <a:r>
              <a:rPr dirty="0" spc="-10"/>
              <a:t>ll</a:t>
            </a:r>
            <a:r>
              <a:rPr dirty="0" spc="-10"/>
              <a:t>e </a:t>
            </a:r>
            <a:r>
              <a:rPr dirty="0" spc="-15"/>
              <a:t>pian</a:t>
            </a:r>
            <a:r>
              <a:rPr dirty="0" spc="-15"/>
              <a:t>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7002" y="2647097"/>
            <a:ext cx="3714750" cy="3632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ol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an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hanno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vi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co</a:t>
            </a:r>
            <a:r>
              <a:rPr dirty="0" sz="2000" spc="-4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lesso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erna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fra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as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corr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ondono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ni: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ase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s</a:t>
            </a:r>
            <a:r>
              <a:rPr dirty="0" sz="2000" spc="-20">
                <a:latin typeface="Franklin Gothic Medium"/>
                <a:cs typeface="Franklin Gothic Medium"/>
              </a:rPr>
              <a:t>p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25">
                <a:latin typeface="Franklin Gothic Medium"/>
                <a:cs typeface="Franklin Gothic Medium"/>
              </a:rPr>
              <a:t>r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25">
                <a:latin typeface="Franklin Gothic Medium"/>
                <a:cs typeface="Franklin Gothic Medium"/>
              </a:rPr>
              <a:t>f</a:t>
            </a:r>
            <a:r>
              <a:rPr dirty="0" sz="2000" spc="-10">
                <a:latin typeface="Franklin Gothic Medium"/>
                <a:cs typeface="Franklin Gothic Medium"/>
              </a:rPr>
              <a:t>i</a:t>
            </a:r>
            <a:r>
              <a:rPr dirty="0" sz="2000" spc="-4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mult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cellulare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g</a:t>
            </a:r>
            <a:r>
              <a:rPr dirty="0" sz="2000" spc="-20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 spc="-4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25">
                <a:latin typeface="Franklin Gothic Medium"/>
                <a:cs typeface="Franklin Gothic Medium"/>
              </a:rPr>
              <a:t>f</a:t>
            </a:r>
            <a:r>
              <a:rPr dirty="0" sz="2000" spc="-10">
                <a:latin typeface="Franklin Gothic Medium"/>
                <a:cs typeface="Franklin Gothic Medium"/>
              </a:rPr>
              <a:t>i</a:t>
            </a:r>
            <a:r>
              <a:rPr dirty="0" sz="2000" spc="-4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mult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cellulare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Ques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ernano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oduce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attr</a:t>
            </a:r>
            <a:r>
              <a:rPr dirty="0" sz="2000" spc="-65">
                <a:latin typeface="Franklin Gothic Book"/>
                <a:cs typeface="Franklin Gothic Book"/>
              </a:rPr>
              <a:t>a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am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oduce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am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attr</a:t>
            </a:r>
            <a:r>
              <a:rPr dirty="0" sz="2000" spc="-65">
                <a:latin typeface="Franklin Gothic Book"/>
                <a:cs typeface="Franklin Gothic Book"/>
              </a:rPr>
              <a:t>a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mi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62051"/>
            <a:ext cx="5076823" cy="5695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V</a:t>
            </a:r>
            <a:r>
              <a:rPr dirty="0" spc="-15"/>
              <a:t>e</a:t>
            </a:r>
            <a:r>
              <a:rPr dirty="0" spc="-15"/>
              <a:t>r</a:t>
            </a:r>
            <a:r>
              <a:rPr dirty="0" spc="-10"/>
              <a:t>ifica</a:t>
            </a:r>
            <a:r>
              <a:rPr dirty="0"/>
              <a:t>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ll’app</a:t>
            </a:r>
            <a:r>
              <a:rPr dirty="0" spc="-15"/>
              <a:t>r</a:t>
            </a:r>
            <a:r>
              <a:rPr dirty="0"/>
              <a:t>e</a:t>
            </a:r>
            <a:r>
              <a:rPr dirty="0" spc="-15"/>
              <a:t>ndi</a:t>
            </a:r>
            <a:r>
              <a:rPr dirty="0"/>
              <a:t>me</a:t>
            </a:r>
            <a:r>
              <a:rPr dirty="0" spc="-15"/>
              <a:t>n</a:t>
            </a:r>
            <a:r>
              <a:rPr dirty="0"/>
              <a:t>t</a:t>
            </a:r>
            <a:r>
              <a:rPr dirty="0" spc="-15"/>
              <a:t>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181414"/>
            <a:ext cx="3380104" cy="153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56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cromoso</a:t>
            </a:r>
            <a:r>
              <a:rPr dirty="0" sz="1600" spc="-10">
                <a:latin typeface="Franklin Gothic Book"/>
                <a:cs typeface="Franklin Gothic Book"/>
              </a:rPr>
              <a:t>mi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cromoso</a:t>
            </a:r>
            <a:r>
              <a:rPr dirty="0" sz="1600" spc="-10">
                <a:latin typeface="Franklin Gothic Book"/>
                <a:cs typeface="Franklin Gothic Book"/>
              </a:rPr>
              <a:t>mi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cromoso</a:t>
            </a:r>
            <a:r>
              <a:rPr dirty="0" sz="1600" spc="-10">
                <a:latin typeface="Franklin Gothic Book"/>
                <a:cs typeface="Franklin Gothic Book"/>
              </a:rPr>
              <a:t>mi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1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cromoso</a:t>
            </a:r>
            <a:r>
              <a:rPr dirty="0" sz="1600" spc="-1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omolo</a:t>
            </a:r>
            <a:r>
              <a:rPr dirty="0" sz="1600" spc="-10">
                <a:latin typeface="Franklin Gothic Book"/>
                <a:cs typeface="Franklin Gothic Book"/>
              </a:rPr>
              <a:t>ghi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1962" y="1181414"/>
            <a:ext cx="3270250" cy="265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ent</a:t>
            </a:r>
            <a:r>
              <a:rPr dirty="0" sz="1600">
                <a:latin typeface="Franklin Gothic Book"/>
                <a:cs typeface="Franklin Gothic Book"/>
              </a:rPr>
              <a:t>i si 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10">
                <a:latin typeface="Franklin Gothic Book"/>
                <a:cs typeface="Franklin Gothic Book"/>
              </a:rPr>
              <a:t> 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ase</a:t>
            </a:r>
            <a:r>
              <a:rPr dirty="0" sz="1600">
                <a:latin typeface="Franklin Gothic Book"/>
                <a:cs typeface="Franklin Gothic Book"/>
              </a:rPr>
              <a:t> I?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oss</a:t>
            </a:r>
            <a:r>
              <a:rPr dirty="0" sz="1600">
                <a:latin typeface="Franklin Gothic Book"/>
                <a:cs typeface="Franklin Gothic Book"/>
              </a:rPr>
              <a:t>ing</a:t>
            </a:r>
            <a:r>
              <a:rPr dirty="0" sz="1600" spc="-5">
                <a:latin typeface="Franklin Gothic Book"/>
                <a:cs typeface="Franklin Gothic Book"/>
              </a:rPr>
              <a:t>-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ontra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endParaRPr sz="1600">
              <a:latin typeface="Franklin Gothic Book"/>
              <a:cs typeface="Franklin Gothic Book"/>
            </a:endParaRPr>
          </a:p>
          <a:p>
            <a:pPr marL="355600" marR="538480" indent="-342900">
              <a:lnSpc>
                <a:spcPct val="114999"/>
              </a:lnSpc>
              <a:spcBef>
                <a:spcPts val="39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10">
                <a:latin typeface="Franklin Gothic Book"/>
                <a:cs typeface="Franklin Gothic Book"/>
              </a:rPr>
              <a:t>ppi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astra</a:t>
            </a:r>
            <a:r>
              <a:rPr dirty="0" sz="1600" spc="-10">
                <a:latin typeface="Franklin Gothic Book"/>
                <a:cs typeface="Franklin Gothic Book"/>
              </a:rPr>
              <a:t> 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endParaRPr sz="1600">
              <a:latin typeface="Franklin Gothic Book"/>
              <a:cs typeface="Franklin Gothic Book"/>
            </a:endParaRPr>
          </a:p>
          <a:p>
            <a:pPr marL="355600" marR="229235" indent="-342900">
              <a:lnSpc>
                <a:spcPct val="115399"/>
              </a:lnSpc>
              <a:spcBef>
                <a:spcPts val="365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li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lli</a:t>
            </a:r>
            <a:r>
              <a:rPr dirty="0" sz="1600" spc="-10">
                <a:latin typeface="Franklin Gothic Book"/>
                <a:cs typeface="Franklin Gothic Book"/>
              </a:rPr>
              <a:t>neano</a:t>
            </a:r>
            <a:r>
              <a:rPr dirty="0" sz="1600" spc="-10">
                <a:latin typeface="Franklin Gothic Book"/>
                <a:cs typeface="Franklin Gothic Book"/>
              </a:rPr>
              <a:t> lu</a:t>
            </a:r>
            <a:r>
              <a:rPr dirty="0" sz="1600">
                <a:latin typeface="Franklin Gothic Book"/>
                <a:cs typeface="Franklin Gothic Book"/>
              </a:rPr>
              <a:t>ng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astra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650" y="3340414"/>
            <a:ext cx="2757170" cy="265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ssi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12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mi. </a:t>
            </a:r>
            <a:r>
              <a:rPr dirty="0" sz="1600" spc="-10">
                <a:latin typeface="Franklin Gothic Book"/>
                <a:cs typeface="Franklin Gothic Book"/>
              </a:rPr>
              <a:t>Quant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nello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enera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latin typeface="Franklin Gothic Book"/>
                <a:cs typeface="Franklin Gothic Book"/>
              </a:rPr>
              <a:t>6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latin typeface="Franklin Gothic Book"/>
                <a:cs typeface="Franklin Gothic Book"/>
              </a:rPr>
              <a:t>12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18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75">
                <a:latin typeface="Franklin Gothic Book"/>
                <a:cs typeface="Franklin Gothic Book"/>
              </a:rPr>
              <a:t>24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1962" y="4780275"/>
            <a:ext cx="33655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strutture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1962" y="5095743"/>
            <a:ext cx="1631314" cy="1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Mic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sp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egasp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Mic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sp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ci</a:t>
            </a:r>
            <a:r>
              <a:rPr dirty="0" sz="1600" spc="-1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V</a:t>
            </a:r>
            <a:r>
              <a:rPr dirty="0" spc="-15"/>
              <a:t>e</a:t>
            </a:r>
            <a:r>
              <a:rPr dirty="0" spc="-15"/>
              <a:t>r</a:t>
            </a:r>
            <a:r>
              <a:rPr dirty="0" spc="-10"/>
              <a:t>ifica</a:t>
            </a:r>
            <a:r>
              <a:rPr dirty="0"/>
              <a:t>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ll’app</a:t>
            </a:r>
            <a:r>
              <a:rPr dirty="0" spc="-15"/>
              <a:t>r</a:t>
            </a:r>
            <a:r>
              <a:rPr dirty="0"/>
              <a:t>e</a:t>
            </a:r>
            <a:r>
              <a:rPr dirty="0" spc="-15"/>
              <a:t>ndi</a:t>
            </a:r>
            <a:r>
              <a:rPr dirty="0"/>
              <a:t>me</a:t>
            </a:r>
            <a:r>
              <a:rPr dirty="0" spc="-15"/>
              <a:t>n</a:t>
            </a:r>
            <a:r>
              <a:rPr dirty="0"/>
              <a:t>t</a:t>
            </a:r>
            <a:r>
              <a:rPr dirty="0" spc="-15"/>
              <a:t>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181414"/>
            <a:ext cx="3380104" cy="153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1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cellula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354965" algn="l"/>
              </a:tabLst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a)	</a:t>
            </a:r>
            <a:r>
              <a:rPr dirty="0" sz="1600" spc="-15">
                <a:solidFill>
                  <a:srgbClr val="E0E0E0"/>
                </a:solidFill>
                <a:latin typeface="Franklin Gothic Book"/>
                <a:cs typeface="Franklin Gothic Book"/>
              </a:rPr>
              <a:t>D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ue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cromoso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mi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4965" algn="l"/>
              </a:tabLst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b)	</a:t>
            </a:r>
            <a:r>
              <a:rPr dirty="0" sz="1600" spc="-15">
                <a:solidFill>
                  <a:srgbClr val="941100"/>
                </a:solidFill>
                <a:latin typeface="Franklin Gothic Medium"/>
                <a:cs typeface="Franklin Gothic Medium"/>
              </a:rPr>
              <a:t>D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ue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se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cromosomi</a:t>
            </a:r>
            <a:endParaRPr sz="160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D9D9D9"/>
              </a:buClr>
              <a:buFont typeface="Franklin Gothic Book"/>
              <a:buAutoNum type="alphaLcParenR" startAt="3"/>
              <a:tabLst>
                <a:tab pos="355600" algn="l"/>
              </a:tabLst>
            </a:pPr>
            <a:r>
              <a:rPr dirty="0" sz="1600" spc="-10">
                <a:solidFill>
                  <a:srgbClr val="E0E0E0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serie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cromoso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mi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D9D9D9"/>
              </a:buClr>
              <a:buFont typeface="Franklin Gothic Book"/>
              <a:buAutoNum type="alphaLcParenR" startAt="3"/>
              <a:tabLst>
                <a:tab pos="355600" algn="l"/>
              </a:tabLst>
            </a:pPr>
            <a:r>
              <a:rPr dirty="0" sz="1600" spc="-15">
                <a:solidFill>
                  <a:srgbClr val="E0E0E0"/>
                </a:solidFill>
                <a:latin typeface="Franklin Gothic Book"/>
                <a:cs typeface="Franklin Gothic Book"/>
              </a:rPr>
              <a:t>D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ue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copp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cromoso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omolo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ghi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1962" y="1181414"/>
            <a:ext cx="3270250" cy="265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2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uent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4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ent</a:t>
            </a:r>
            <a:r>
              <a:rPr dirty="0" sz="1600">
                <a:latin typeface="Franklin Gothic Book"/>
                <a:cs typeface="Franklin Gothic Book"/>
              </a:rPr>
              <a:t>i si 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10">
                <a:latin typeface="Franklin Gothic Book"/>
                <a:cs typeface="Franklin Gothic Book"/>
              </a:rPr>
              <a:t> nella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ase</a:t>
            </a:r>
            <a:r>
              <a:rPr dirty="0" sz="1600">
                <a:latin typeface="Franklin Gothic Book"/>
                <a:cs typeface="Franklin Gothic Book"/>
              </a:rPr>
              <a:t> I?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oss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ing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-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25">
                <a:solidFill>
                  <a:srgbClr val="D9D9D9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er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ontra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zi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one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omoso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mi</a:t>
            </a:r>
            <a:endParaRPr sz="1600">
              <a:latin typeface="Franklin Gothic Book"/>
              <a:cs typeface="Franklin Gothic Book"/>
            </a:endParaRPr>
          </a:p>
          <a:p>
            <a:pPr marL="355600" marR="500380" indent="-342900">
              <a:lnSpc>
                <a:spcPct val="114999"/>
              </a:lnSpc>
              <a:spcBef>
                <a:spcPts val="390"/>
              </a:spcBef>
              <a:tabLst>
                <a:tab pos="354965" algn="l"/>
              </a:tabLst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c)	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coppi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di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s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di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pon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ono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lun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la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pia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st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ra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ta</a:t>
            </a:r>
            <a:r>
              <a:rPr dirty="0" sz="16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ca</a:t>
            </a:r>
            <a:endParaRPr sz="1600">
              <a:latin typeface="Franklin Gothic Medium"/>
              <a:cs typeface="Franklin Gothic Medium"/>
            </a:endParaRPr>
          </a:p>
          <a:p>
            <a:pPr marL="355600" marR="229235" indent="-342900">
              <a:lnSpc>
                <a:spcPct val="115399"/>
              </a:lnSpc>
              <a:spcBef>
                <a:spcPts val="365"/>
              </a:spcBef>
              <a:tabLst>
                <a:tab pos="354965" algn="l"/>
              </a:tabLst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d)	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ing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li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omoso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lli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neano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lu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ng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la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pi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astra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600" spc="-2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ta</a:t>
            </a:r>
            <a:r>
              <a:rPr dirty="0" sz="1600" spc="-20">
                <a:solidFill>
                  <a:srgbClr val="D9D9D9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as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ca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650" y="3340414"/>
            <a:ext cx="2757170" cy="265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3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secondar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p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ssi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5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12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mi. </a:t>
            </a:r>
            <a:r>
              <a:rPr dirty="0" sz="1600" spc="-10">
                <a:latin typeface="Franklin Gothic Book"/>
                <a:cs typeface="Franklin Gothic Book"/>
              </a:rPr>
              <a:t>Quant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eremo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nello</a:t>
            </a:r>
            <a:r>
              <a:rPr dirty="0" sz="1600" spc="-10">
                <a:latin typeface="Franklin Gothic Book"/>
                <a:cs typeface="Franklin Gothic Book"/>
              </a:rPr>
              <a:t> s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>
                <a:latin typeface="Franklin Gothic Book"/>
                <a:cs typeface="Franklin Gothic Book"/>
              </a:rPr>
              <a:t> p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mar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enera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6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12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18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4965" algn="l"/>
              </a:tabLst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d)	</a:t>
            </a:r>
            <a:r>
              <a:rPr dirty="0" sz="1600" spc="-45">
                <a:solidFill>
                  <a:srgbClr val="800000"/>
                </a:solidFill>
                <a:latin typeface="Franklin Gothic Medium"/>
                <a:cs typeface="Franklin Gothic Medium"/>
              </a:rPr>
              <a:t>24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1962" y="4780275"/>
            <a:ext cx="33655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800000"/>
                </a:solidFill>
                <a:latin typeface="Franklin Gothic Book"/>
                <a:cs typeface="Franklin Gothic Book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. </a:t>
            </a: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ues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strutture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ip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1962" y="5095743"/>
            <a:ext cx="1652270" cy="1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D9D9D9"/>
              </a:buClr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Mic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sp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egasp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D9D9D9"/>
              </a:buClr>
              <a:buFont typeface="Franklin Gothic Book"/>
              <a:buAutoNum type="alphaLcParenR"/>
              <a:tabLst>
                <a:tab pos="355600" algn="l"/>
              </a:tabLst>
            </a:pP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25">
                <a:solidFill>
                  <a:srgbClr val="D9D9D9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54965" algn="l"/>
              </a:tabLst>
            </a:pPr>
            <a:r>
              <a:rPr dirty="0" sz="1600">
                <a:solidFill>
                  <a:srgbClr val="800000"/>
                </a:solidFill>
                <a:latin typeface="Franklin Gothic Medium"/>
                <a:cs typeface="Franklin Gothic Medium"/>
              </a:rPr>
              <a:t>d)	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Mic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ospo</a:t>
            </a:r>
            <a:r>
              <a:rPr dirty="0" sz="16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ocita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</a:t>
            </a:r>
            <a:r>
              <a:rPr dirty="0" spc="-15"/>
              <a:t>b</a:t>
            </a:r>
            <a:r>
              <a:rPr dirty="0" spc="-15"/>
              <a:t>r</a:t>
            </a:r>
            <a:r>
              <a:rPr dirty="0" spc="-15"/>
              <a:t>anc</a:t>
            </a:r>
            <a:r>
              <a:rPr dirty="0"/>
              <a:t>he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lla</a:t>
            </a:r>
            <a:r>
              <a:rPr dirty="0"/>
              <a:t> Ge</a:t>
            </a:r>
            <a:r>
              <a:rPr dirty="0" spc="-15"/>
              <a:t>n</a:t>
            </a:r>
            <a:r>
              <a:rPr dirty="0"/>
              <a:t>et</a:t>
            </a:r>
            <a:r>
              <a:rPr dirty="0" spc="-10"/>
              <a:t>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55612" y="2003949"/>
            <a:ext cx="7876540" cy="303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48640">
              <a:lnSpc>
                <a:spcPts val="2200"/>
              </a:lnSpc>
            </a:pPr>
            <a:r>
              <a:rPr dirty="0" sz="2000">
                <a:latin typeface="Franklin Gothic Medium"/>
                <a:cs typeface="Franklin Gothic Medium"/>
              </a:rPr>
              <a:t>Ge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 spc="-15">
                <a:latin typeface="Franklin Gothic Medium"/>
                <a:cs typeface="Franklin Gothic Medium"/>
              </a:rPr>
              <a:t>et</a:t>
            </a:r>
            <a:r>
              <a:rPr dirty="0" sz="2000" spc="-10">
                <a:latin typeface="Franklin Gothic Medium"/>
                <a:cs typeface="Franklin Gothic Medium"/>
              </a:rPr>
              <a:t>ica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cla</a:t>
            </a:r>
            <a:r>
              <a:rPr dirty="0" sz="2000" spc="-10">
                <a:latin typeface="Franklin Gothic Medium"/>
                <a:cs typeface="Franklin Gothic Medium"/>
              </a:rPr>
              <a:t>ss</a:t>
            </a:r>
            <a:r>
              <a:rPr dirty="0" sz="2000" spc="-10">
                <a:latin typeface="Franklin Gothic Medium"/>
                <a:cs typeface="Franklin Gothic Medium"/>
              </a:rPr>
              <a:t>ica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(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tras</a:t>
            </a:r>
            <a:r>
              <a:rPr dirty="0" sz="2000" spc="-1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): </a:t>
            </a:r>
            <a:r>
              <a:rPr dirty="0" sz="2000" spc="-10">
                <a:latin typeface="Franklin Gothic Book"/>
                <a:cs typeface="Franklin Gothic Book"/>
              </a:rPr>
              <a:t>Include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p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nc</a:t>
            </a:r>
            <a:r>
              <a:rPr dirty="0" sz="2000">
                <a:latin typeface="Franklin Gothic Book"/>
                <a:cs typeface="Franklin Gothic Book"/>
              </a:rPr>
              <a:t>ipi </a:t>
            </a:r>
            <a:r>
              <a:rPr dirty="0" sz="2000" spc="-15">
                <a:latin typeface="Franklin Gothic Book"/>
                <a:cs typeface="Franklin Gothic Book"/>
              </a:rPr>
              <a:t>fondamenta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dell’ered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modo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cu</a:t>
            </a:r>
            <a:r>
              <a:rPr dirty="0" sz="2000">
                <a:latin typeface="Franklin Gothic Book"/>
                <a:cs typeface="Franklin Gothic Book"/>
              </a:rPr>
              <a:t>i i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>
                <a:latin typeface="Franklin Gothic Book"/>
                <a:cs typeface="Franklin Gothic Book"/>
              </a:rPr>
              <a:t>i p</a:t>
            </a:r>
            <a:r>
              <a:rPr dirty="0" sz="2000" spc="-15">
                <a:latin typeface="Franklin Gothic Book"/>
                <a:cs typeface="Franklin Gothic Book"/>
              </a:rPr>
              <a:t>assano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0">
                <a:latin typeface="Franklin Gothic Book"/>
                <a:cs typeface="Franklin Gothic Book"/>
              </a:rPr>
              <a:t> all’altra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ts val="2220"/>
              </a:lnSpc>
            </a:pPr>
            <a:r>
              <a:rPr dirty="0" sz="2000">
                <a:latin typeface="Franklin Gothic Medium"/>
                <a:cs typeface="Franklin Gothic Medium"/>
              </a:rPr>
              <a:t>Ge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 spc="-15">
                <a:latin typeface="Franklin Gothic Medium"/>
                <a:cs typeface="Franklin Gothic Medium"/>
              </a:rPr>
              <a:t>et</a:t>
            </a:r>
            <a:r>
              <a:rPr dirty="0" sz="2000" spc="-10">
                <a:latin typeface="Franklin Gothic Medium"/>
                <a:cs typeface="Franklin Gothic Medium"/>
              </a:rPr>
              <a:t>ica</a:t>
            </a:r>
            <a:r>
              <a:rPr dirty="0" sz="2000" spc="-10">
                <a:latin typeface="Franklin Gothic Medium"/>
                <a:cs typeface="Franklin Gothic Medium"/>
              </a:rPr>
              <a:t> m</a:t>
            </a:r>
            <a:r>
              <a:rPr dirty="0" sz="2000" spc="-10">
                <a:latin typeface="Franklin Gothic Medium"/>
                <a:cs typeface="Franklin Gothic Medium"/>
              </a:rPr>
              <a:t>ol</a:t>
            </a:r>
            <a:r>
              <a:rPr dirty="0" sz="2000" spc="-1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colar</a:t>
            </a:r>
            <a:r>
              <a:rPr dirty="0" sz="2000" spc="-1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: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ig</a:t>
            </a:r>
            <a:r>
              <a:rPr dirty="0" sz="2000" spc="-10">
                <a:latin typeface="Franklin Gothic Book"/>
                <a:cs typeface="Franklin Gothic Book"/>
              </a:rPr>
              <a:t>uarda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natura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himi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oè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modo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cu</a:t>
            </a:r>
            <a:r>
              <a:rPr dirty="0" sz="2000" spc="-10">
                <a:latin typeface="Franklin Gothic Book"/>
                <a:cs typeface="Franklin Gothic Book"/>
              </a:rPr>
              <a:t>i l’i</a:t>
            </a:r>
            <a:r>
              <a:rPr dirty="0" sz="2000" spc="-15">
                <a:latin typeface="Franklin Gothic Book"/>
                <a:cs typeface="Franklin Gothic Book"/>
              </a:rPr>
              <a:t>nforma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vi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cata</a:t>
            </a:r>
            <a:r>
              <a:rPr dirty="0" sz="2000" spc="-10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pli</a:t>
            </a:r>
            <a:r>
              <a:rPr dirty="0" sz="2000" spc="-10">
                <a:latin typeface="Franklin Gothic Book"/>
                <a:cs typeface="Franklin Gothic Book"/>
              </a:rPr>
              <a:t>cata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ed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ressa</a:t>
            </a:r>
            <a:r>
              <a:rPr dirty="0" sz="2000" spc="-1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374015">
              <a:lnSpc>
                <a:spcPct val="92100"/>
              </a:lnSpc>
            </a:pPr>
            <a:r>
              <a:rPr dirty="0" sz="2000">
                <a:latin typeface="Franklin Gothic Medium"/>
                <a:cs typeface="Franklin Gothic Medium"/>
              </a:rPr>
              <a:t>Ge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 spc="-15">
                <a:latin typeface="Franklin Gothic Medium"/>
                <a:cs typeface="Franklin Gothic Medium"/>
              </a:rPr>
              <a:t>et</a:t>
            </a:r>
            <a:r>
              <a:rPr dirty="0" sz="2000" spc="-10">
                <a:latin typeface="Franklin Gothic Medium"/>
                <a:cs typeface="Franklin Gothic Medium"/>
              </a:rPr>
              <a:t>ica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popola</a:t>
            </a:r>
            <a:r>
              <a:rPr dirty="0" sz="2000" spc="-10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ioni</a:t>
            </a:r>
            <a:r>
              <a:rPr dirty="0" sz="2000" spc="-10">
                <a:latin typeface="Franklin Gothic Book"/>
                <a:cs typeface="Franklin Gothic Book"/>
              </a:rPr>
              <a:t>: </a:t>
            </a:r>
            <a:r>
              <a:rPr dirty="0" sz="2000" spc="-10">
                <a:latin typeface="Franklin Gothic Book"/>
                <a:cs typeface="Franklin Gothic Book"/>
              </a:rPr>
              <a:t>es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lora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izi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g</a:t>
            </a:r>
            <a:r>
              <a:rPr dirty="0" sz="2000" spc="-10">
                <a:latin typeface="Franklin Gothic Book"/>
                <a:cs typeface="Franklin Gothic Book"/>
              </a:rPr>
              <a:t>ru</a:t>
            </a:r>
            <a:r>
              <a:rPr dirty="0" sz="2000" spc="-10">
                <a:latin typeface="Franklin Gothic Book"/>
                <a:cs typeface="Franklin Gothic Book"/>
              </a:rPr>
              <a:t>ppi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 spc="-15">
                <a:latin typeface="Franklin Gothic Book"/>
                <a:cs typeface="Franklin Gothic Book"/>
              </a:rPr>
              <a:t>ivi</a:t>
            </a:r>
            <a:r>
              <a:rPr dirty="0" sz="2000" spc="-15">
                <a:latin typeface="Franklin Gothic Book"/>
                <a:cs typeface="Franklin Gothic Book"/>
              </a:rPr>
              <a:t>du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pp</a:t>
            </a:r>
            <a:r>
              <a:rPr dirty="0" sz="2000" spc="-10">
                <a:latin typeface="Franklin Gothic Book"/>
                <a:cs typeface="Franklin Gothic Book"/>
              </a:rPr>
              <a:t>artenent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stessa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(p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ola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ni)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questa</a:t>
            </a:r>
            <a:r>
              <a:rPr dirty="0" sz="2000" spc="-10">
                <a:latin typeface="Franklin Gothic Book"/>
                <a:cs typeface="Franklin Gothic Book"/>
              </a:rPr>
              <a:t> co</a:t>
            </a:r>
            <a:r>
              <a:rPr dirty="0" sz="2000" spc="-1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izi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ossa</a:t>
            </a:r>
            <a:r>
              <a:rPr dirty="0" sz="2000" spc="-10">
                <a:latin typeface="Franklin Gothic Book"/>
                <a:cs typeface="Franklin Gothic Book"/>
              </a:rPr>
              <a:t> v</a:t>
            </a:r>
            <a:r>
              <a:rPr dirty="0" sz="2000" spc="-1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te</a:t>
            </a:r>
            <a:r>
              <a:rPr dirty="0" sz="2000" spc="-10">
                <a:latin typeface="Franklin Gothic Book"/>
                <a:cs typeface="Franklin Gothic Book"/>
              </a:rPr>
              <a:t>mp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Di</a:t>
            </a:r>
            <a:r>
              <a:rPr dirty="0" spc="-15"/>
              <a:t>ve</a:t>
            </a:r>
            <a:r>
              <a:rPr dirty="0" spc="-15"/>
              <a:t>r</a:t>
            </a:r>
            <a:r>
              <a:rPr dirty="0"/>
              <a:t>s</a:t>
            </a:r>
            <a:r>
              <a:rPr dirty="0" spc="-10"/>
              <a:t>i</a:t>
            </a:r>
            <a:r>
              <a:rPr dirty="0"/>
              <a:t>t</a:t>
            </a:r>
            <a:r>
              <a:rPr dirty="0" spc="-15"/>
              <a:t>à</a:t>
            </a:r>
            <a:r>
              <a:rPr dirty="0"/>
              <a:t> ge</a:t>
            </a:r>
            <a:r>
              <a:rPr dirty="0" spc="-15"/>
              <a:t>n</a:t>
            </a:r>
            <a:r>
              <a:rPr dirty="0"/>
              <a:t>et</a:t>
            </a:r>
            <a:r>
              <a:rPr dirty="0" spc="-10"/>
              <a:t>ica</a:t>
            </a:r>
            <a:r>
              <a:rPr dirty="0"/>
              <a:t> e</a:t>
            </a:r>
            <a:r>
              <a:rPr dirty="0" spc="-15"/>
              <a:t>d</a:t>
            </a:r>
            <a:r>
              <a:rPr dirty="0"/>
              <a:t> ev</a:t>
            </a:r>
            <a:r>
              <a:rPr dirty="0" spc="-15"/>
              <a:t>olu</a:t>
            </a:r>
            <a:r>
              <a:rPr dirty="0"/>
              <a:t>z</a:t>
            </a:r>
            <a:r>
              <a:rPr dirty="0" spc="-15"/>
              <a:t>ion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645174"/>
            <a:ext cx="8041005" cy="398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200"/>
              </a:lnSpc>
            </a:pPr>
            <a:r>
              <a:rPr dirty="0" sz="2000" spc="5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0">
                <a:latin typeface="Franklin Gothic Book"/>
                <a:cs typeface="Franklin Gothic Book"/>
              </a:rPr>
              <a:t> di</a:t>
            </a:r>
            <a:r>
              <a:rPr dirty="0" sz="2000" spc="50">
                <a:latin typeface="Franklin Gothic Book"/>
                <a:cs typeface="Franklin Gothic Book"/>
              </a:rPr>
              <a:t>versit</a:t>
            </a:r>
            <a:r>
              <a:rPr dirty="0" sz="2000" spc="-15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50">
                <a:latin typeface="Franklin Gothic Book"/>
                <a:cs typeface="Franklin Gothic Book"/>
              </a:rPr>
              <a:t>dell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 spc="50">
                <a:latin typeface="Franklin Gothic Book"/>
                <a:cs typeface="Franklin Gothic Book"/>
              </a:rPr>
              <a:t>form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0">
                <a:latin typeface="Franklin Gothic Book"/>
                <a:cs typeface="Franklin Gothic Book"/>
              </a:rPr>
              <a:t> d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 spc="60">
                <a:latin typeface="Franklin Gothic Book"/>
                <a:cs typeface="Franklin Gothic Book"/>
              </a:rPr>
              <a:t>vi</a:t>
            </a:r>
            <a:r>
              <a:rPr dirty="0" sz="2000" spc="5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 spc="50">
                <a:latin typeface="Franklin Gothic Book"/>
                <a:cs typeface="Franklin Gothic Book"/>
              </a:rPr>
              <a:t>l’adattament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45">
                <a:latin typeface="Franklin Gothic Book"/>
                <a:cs typeface="Franklin Gothic Book"/>
              </a:rPr>
              <a:t>son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50">
                <a:latin typeface="Franklin Gothic Book"/>
                <a:cs typeface="Franklin Gothic Book"/>
              </a:rPr>
              <a:t>prodotti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dell’e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olu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mpli</a:t>
            </a:r>
            <a:r>
              <a:rPr dirty="0" sz="2000" spc="-15">
                <a:latin typeface="Franklin Gothic Book"/>
                <a:cs typeface="Franklin Gothic Book"/>
              </a:rPr>
              <a:t>cemente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amento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i v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corso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te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600">
              <a:latin typeface="Times New Roman"/>
              <a:cs typeface="Times New Roman"/>
            </a:endParaRPr>
          </a:p>
          <a:p>
            <a:pPr algn="just" marL="12700" marR="11430">
              <a:lnSpc>
                <a:spcPct val="92100"/>
              </a:lnSpc>
            </a:pPr>
            <a:r>
              <a:rPr dirty="0" sz="2000" spc="-10">
                <a:latin typeface="Franklin Gothic Medium"/>
                <a:cs typeface="Franklin Gothic Medium"/>
              </a:rPr>
              <a:t>L’</a:t>
            </a:r>
            <a:r>
              <a:rPr dirty="0" sz="2000" spc="-20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v</a:t>
            </a:r>
            <a:r>
              <a:rPr dirty="0" sz="2000" spc="-15">
                <a:latin typeface="Franklin Gothic Medium"/>
                <a:cs typeface="Franklin Gothic Medium"/>
              </a:rPr>
              <a:t>olu</a:t>
            </a:r>
            <a:r>
              <a:rPr dirty="0" sz="2000" spc="-10">
                <a:latin typeface="Franklin Gothic Medium"/>
                <a:cs typeface="Franklin Gothic Medium"/>
              </a:rPr>
              <a:t>z</a:t>
            </a:r>
            <a:r>
              <a:rPr dirty="0" sz="2000" spc="-15">
                <a:latin typeface="Franklin Gothic Medium"/>
                <a:cs typeface="Franklin Gothic Medium"/>
              </a:rPr>
              <a:t>ion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 spc="18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rocesso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te</a:t>
            </a:r>
            <a:r>
              <a:rPr dirty="0" sz="2000">
                <a:latin typeface="Franklin Gothic Book"/>
                <a:cs typeface="Franklin Gothic Book"/>
              </a:rPr>
              <a:t>mpi: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mo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te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ffere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ered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emer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casualmente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success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amente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5">
                <a:latin typeface="Franklin Gothic Book"/>
                <a:cs typeface="Franklin Gothic Book"/>
              </a:rPr>
              <a:t>du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art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colar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aumenta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imi</a:t>
            </a:r>
            <a:r>
              <a:rPr dirty="0" sz="2000" spc="-15">
                <a:latin typeface="Franklin Gothic Book"/>
                <a:cs typeface="Franklin Gothic Book"/>
              </a:rPr>
              <a:t>nu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sce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750">
              <a:latin typeface="Times New Roman"/>
              <a:cs typeface="Times New Roman"/>
            </a:endParaRPr>
          </a:p>
          <a:p>
            <a:pPr algn="just" marL="12700" marR="11430">
              <a:lnSpc>
                <a:spcPts val="222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v</a:t>
            </a:r>
            <a:r>
              <a:rPr dirty="0" sz="2000" spc="-15">
                <a:latin typeface="Franklin Gothic Medium"/>
                <a:cs typeface="Franklin Gothic Medium"/>
              </a:rPr>
              <a:t>ariabili</a:t>
            </a:r>
            <a:r>
              <a:rPr dirty="0" sz="2000" spc="-10">
                <a:latin typeface="Franklin Gothic Medium"/>
                <a:cs typeface="Franklin Gothic Medium"/>
              </a:rPr>
              <a:t>tà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ge</a:t>
            </a:r>
            <a:r>
              <a:rPr dirty="0" sz="2000" spc="-20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eti</a:t>
            </a:r>
            <a:r>
              <a:rPr dirty="0" sz="2000" spc="-15">
                <a:latin typeface="Franklin Gothic Medium"/>
                <a:cs typeface="Franklin Gothic Medium"/>
              </a:rPr>
              <a:t>c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1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ertanto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fondamento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gni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amento</a:t>
            </a:r>
            <a:r>
              <a:rPr dirty="0" sz="2000" spc="-10">
                <a:latin typeface="Franklin Gothic Book"/>
                <a:cs typeface="Franklin Gothic Book"/>
              </a:rPr>
              <a:t> 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olut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ult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ana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>
                <a:latin typeface="Franklin Gothic Book"/>
                <a:cs typeface="Franklin Gothic Book"/>
              </a:rPr>
              <a:t> b</a:t>
            </a:r>
            <a:r>
              <a:rPr dirty="0" sz="2000" spc="-10">
                <a:latin typeface="Franklin Gothic Book"/>
                <a:cs typeface="Franklin Gothic Book"/>
              </a:rPr>
              <a:t>ase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gni </a:t>
            </a:r>
            <a:r>
              <a:rPr dirty="0" sz="2000" spc="-10">
                <a:latin typeface="Franklin Gothic Book"/>
                <a:cs typeface="Franklin Gothic Book"/>
              </a:rPr>
              <a:t>forma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vi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conosc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uta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algn="just" marL="12700" marR="11430">
              <a:lnSpc>
                <a:spcPts val="212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stud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v</a:t>
            </a:r>
            <a:r>
              <a:rPr dirty="0" sz="2000" spc="-15">
                <a:latin typeface="Franklin Gothic Medium"/>
                <a:cs typeface="Franklin Gothic Medium"/>
              </a:rPr>
              <a:t>ariabili</a:t>
            </a:r>
            <a:r>
              <a:rPr dirty="0" sz="2000" spc="-10">
                <a:latin typeface="Franklin Gothic Medium"/>
                <a:cs typeface="Franklin Gothic Medium"/>
              </a:rPr>
              <a:t>tà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ge</a:t>
            </a:r>
            <a:r>
              <a:rPr dirty="0" sz="2000" spc="-20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eti</a:t>
            </a:r>
            <a:r>
              <a:rPr dirty="0" sz="2000" spc="-15">
                <a:latin typeface="Franklin Gothic Medium"/>
                <a:cs typeface="Franklin Gothic Medium"/>
              </a:rPr>
              <a:t>c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 spc="1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ed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esse</a:t>
            </a:r>
            <a:r>
              <a:rPr dirty="0" sz="2000">
                <a:latin typeface="Franklin Gothic Book"/>
                <a:cs typeface="Franklin Gothic Book"/>
              </a:rPr>
              <a:t>nzi</a:t>
            </a:r>
            <a:r>
              <a:rPr dirty="0" sz="2000" spc="-10">
                <a:latin typeface="Franklin Gothic Book"/>
                <a:cs typeface="Franklin Gothic Book"/>
              </a:rPr>
              <a:t>ale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co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rendere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assato</a:t>
            </a:r>
            <a:r>
              <a:rPr dirty="0" sz="2000">
                <a:latin typeface="Franklin Gothic Book"/>
                <a:cs typeface="Franklin Gothic Book"/>
              </a:rPr>
              <a:t>,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resente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futuro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vi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Ge</a:t>
            </a:r>
            <a:r>
              <a:rPr dirty="0" spc="-15"/>
              <a:t>n</a:t>
            </a:r>
            <a:r>
              <a:rPr dirty="0" spc="-15"/>
              <a:t>et</a:t>
            </a:r>
            <a:r>
              <a:rPr dirty="0" spc="-10"/>
              <a:t>ica</a:t>
            </a:r>
            <a:r>
              <a:rPr dirty="0" spc="-10"/>
              <a:t> e </a:t>
            </a:r>
            <a:r>
              <a:rPr dirty="0" spc="-10"/>
              <a:t>la</a:t>
            </a:r>
            <a:r>
              <a:rPr dirty="0" spc="-10"/>
              <a:t> B</a:t>
            </a:r>
            <a:r>
              <a:rPr dirty="0" spc="-10"/>
              <a:t>iolo</a:t>
            </a:r>
            <a:r>
              <a:rPr dirty="0" spc="-10"/>
              <a:t>g</a:t>
            </a:r>
            <a:r>
              <a:rPr dirty="0" spc="-10"/>
              <a:t>ia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718199"/>
            <a:ext cx="819340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Ge</a:t>
            </a:r>
            <a:r>
              <a:rPr dirty="0" sz="2000" spc="-5">
                <a:latin typeface="Franklin Gothic Medium"/>
                <a:cs typeface="Franklin Gothic Medium"/>
              </a:rPr>
              <a:t>neti</a:t>
            </a:r>
            <a:r>
              <a:rPr dirty="0" sz="2000" spc="-10">
                <a:latin typeface="Franklin Gothic Medium"/>
                <a:cs typeface="Franklin Gothic Medium"/>
              </a:rPr>
              <a:t>ca</a:t>
            </a:r>
            <a:r>
              <a:rPr dirty="0" sz="2000" spc="9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mette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>
                <a:latin typeface="Franklin Gothic Book"/>
                <a:cs typeface="Franklin Gothic Book"/>
              </a:rPr>
              <a:t>izi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nc</a:t>
            </a:r>
            <a:r>
              <a:rPr dirty="0" sz="2000">
                <a:latin typeface="Franklin Gothic Book"/>
                <a:cs typeface="Franklin Gothic Book"/>
              </a:rPr>
              <a:t>ipi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cante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bi</a:t>
            </a:r>
            <a:r>
              <a:rPr dirty="0" sz="2000" spc="-10">
                <a:latin typeface="Franklin Gothic Book"/>
                <a:cs typeface="Franklin Gothic Book"/>
              </a:rPr>
              <a:t>olo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tutt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50" y="1997599"/>
            <a:ext cx="155194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4659" algn="l"/>
              </a:tabLst>
            </a:pPr>
            <a:r>
              <a:rPr dirty="0" sz="2000" spc="2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15">
                <a:latin typeface="Franklin Gothic Book"/>
                <a:cs typeface="Franklin Gothic Book"/>
              </a:rPr>
              <a:t>or</a:t>
            </a:r>
            <a:r>
              <a:rPr dirty="0" sz="2000" spc="25">
                <a:latin typeface="Franklin Gothic Book"/>
                <a:cs typeface="Franklin Gothic Book"/>
              </a:rPr>
              <a:t>ganismi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8055" y="1997599"/>
            <a:ext cx="6480175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  <a:tabLst>
                <a:tab pos="381635" algn="l"/>
                <a:tab pos="1450340" algn="l"/>
                <a:tab pos="1842770" algn="l"/>
                <a:tab pos="2014220" algn="l"/>
                <a:tab pos="2826385" algn="l"/>
                <a:tab pos="2921000" algn="l"/>
                <a:tab pos="3815715" algn="l"/>
                <a:tab pos="4182110" algn="l"/>
                <a:tab pos="4472305" algn="l"/>
                <a:tab pos="5271135" algn="l"/>
                <a:tab pos="5359400" algn="l"/>
                <a:tab pos="5576570" algn="l"/>
                <a:tab pos="5942965" algn="l"/>
              </a:tabLst>
            </a:pPr>
            <a:r>
              <a:rPr dirty="0" sz="2000" spc="2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-470">
                <a:latin typeface="Franklin Gothic Book"/>
                <a:cs typeface="Franklin Gothic Book"/>
              </a:rPr>
              <a:t> </a:t>
            </a:r>
            <a:r>
              <a:rPr dirty="0" sz="2000" spc="15">
                <a:latin typeface="Franklin Gothic Book"/>
                <a:cs typeface="Franklin Gothic Book"/>
              </a:rPr>
              <a:t>servon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15">
                <a:latin typeface="Franklin Gothic Book"/>
                <a:cs typeface="Franklin Gothic Book"/>
              </a:rPr>
              <a:t>siste</a:t>
            </a:r>
            <a:r>
              <a:rPr dirty="0" sz="2000" spc="2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15">
                <a:latin typeface="Franklin Gothic Book"/>
                <a:cs typeface="Franklin Gothic Book"/>
              </a:rPr>
              <a:t>genet</a:t>
            </a:r>
            <a:r>
              <a:rPr dirty="0" sz="2000" spc="2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15">
                <a:latin typeface="Franklin Gothic Book"/>
                <a:cs typeface="Franklin Gothic Book"/>
              </a:rPr>
              <a:t>ch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10">
                <a:latin typeface="Franklin Gothic Book"/>
                <a:cs typeface="Franklin Gothic Book"/>
              </a:rPr>
              <a:t>hann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		</a:t>
            </a:r>
            <a:r>
              <a:rPr dirty="0" sz="2000" spc="10">
                <a:latin typeface="Franklin Gothic Book"/>
                <a:cs typeface="Franklin Gothic Book"/>
              </a:rPr>
              <a:t>numerose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-15">
                <a:latin typeface="Franklin Gothic Book"/>
                <a:cs typeface="Franklin Gothic Book"/>
              </a:rPr>
              <a:t>comune</a:t>
            </a:r>
            <a:r>
              <a:rPr dirty="0" sz="2000">
                <a:latin typeface="Franklin Gothic Book"/>
                <a:cs typeface="Franklin Gothic Book"/>
              </a:rPr>
              <a:t>.	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		</a:t>
            </a:r>
            <a:r>
              <a:rPr dirty="0" sz="2000" spc="-10">
                <a:latin typeface="Franklin Gothic Book"/>
                <a:cs typeface="Franklin Gothic Book"/>
              </a:rPr>
              <a:t>questo</a:t>
            </a:r>
            <a:r>
              <a:rPr dirty="0" sz="2000">
                <a:latin typeface="Franklin Gothic Book"/>
                <a:cs typeface="Franklin Gothic Book"/>
              </a:rPr>
              <a:t>		</a:t>
            </a:r>
            <a:r>
              <a:rPr dirty="0" sz="2000" spc="-15">
                <a:latin typeface="Franklin Gothic Book"/>
                <a:cs typeface="Franklin Gothic Book"/>
              </a:rPr>
              <a:t>mot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	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	b</a:t>
            </a:r>
            <a:r>
              <a:rPr dirty="0" sz="2000" spc="-10">
                <a:latin typeface="Franklin Gothic Book"/>
                <a:cs typeface="Franklin Gothic Book"/>
              </a:rPr>
              <a:t>ase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650" y="2276999"/>
            <a:ext cx="156908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pc="-10"/>
              <a:t>necessar</a:t>
            </a:r>
            <a:r>
              <a:rPr dirty="0" spc="-10"/>
              <a:t>i</a:t>
            </a:r>
            <a:r>
              <a:rPr dirty="0" spc="-15"/>
              <a:t>a</a:t>
            </a:r>
            <a:r>
              <a:rPr dirty="0" spc="-15"/>
              <a:t> </a:t>
            </a:r>
            <a:r>
              <a:rPr dirty="0" spc="-10"/>
              <a:t>allo</a:t>
            </a:r>
            <a:r>
              <a:rPr dirty="0" spc="-10"/>
              <a:t> </a:t>
            </a:r>
            <a:r>
              <a:rPr dirty="0" spc="-10"/>
              <a:t>stud</a:t>
            </a:r>
            <a:r>
              <a:rPr dirty="0" spc="-10"/>
              <a:t>i</a:t>
            </a:r>
            <a:r>
              <a:rPr dirty="0" spc="-15"/>
              <a:t>o</a:t>
            </a:r>
            <a:r>
              <a:rPr dirty="0" spc="-15"/>
              <a:t> </a:t>
            </a:r>
            <a:r>
              <a:rPr dirty="0" spc="-15"/>
              <a:t>d</a:t>
            </a:r>
            <a:r>
              <a:rPr dirty="0" spc="-15"/>
              <a:t>i </a:t>
            </a:r>
            <a:r>
              <a:rPr dirty="0" spc="-10"/>
              <a:t>molte</a:t>
            </a:r>
            <a:r>
              <a:rPr dirty="0" spc="-10"/>
              <a:t> </a:t>
            </a:r>
            <a:r>
              <a:rPr dirty="0" spc="-10"/>
              <a:t>altre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i</a:t>
            </a:r>
            <a:r>
              <a:rPr dirty="0" spc="-10"/>
              <a:t>sc</a:t>
            </a:r>
            <a:r>
              <a:rPr dirty="0" spc="-10"/>
              <a:t>ipli</a:t>
            </a:r>
            <a:r>
              <a:rPr dirty="0" spc="-15"/>
              <a:t>ne</a:t>
            </a:r>
            <a:r>
              <a:rPr dirty="0" spc="-15"/>
              <a:t> bi</a:t>
            </a:r>
            <a:r>
              <a:rPr dirty="0" spc="-10"/>
              <a:t>olo</a:t>
            </a:r>
            <a:r>
              <a:rPr dirty="0" spc="-10"/>
              <a:t>gi</a:t>
            </a:r>
            <a:r>
              <a:rPr dirty="0" spc="-15"/>
              <a:t>che</a:t>
            </a:r>
            <a:r>
              <a:rPr dirty="0" spc="-15"/>
              <a:t>.</a:t>
            </a:r>
          </a:p>
          <a:p>
            <a:pPr marL="52705">
              <a:lnSpc>
                <a:spcPct val="100000"/>
              </a:lnSpc>
              <a:spcBef>
                <a:spcPts val="56"/>
              </a:spcBef>
            </a:pPr>
            <a:endParaRPr sz="2650">
              <a:latin typeface="Times New Roman"/>
              <a:cs typeface="Times New Roman"/>
            </a:endParaRPr>
          </a:p>
          <a:p>
            <a:pPr marL="65405" marR="5080">
              <a:lnSpc>
                <a:spcPts val="2220"/>
              </a:lnSpc>
              <a:tabLst>
                <a:tab pos="462915" algn="l"/>
                <a:tab pos="1437005" algn="l"/>
                <a:tab pos="2094230" algn="l"/>
                <a:tab pos="3122930" algn="l"/>
                <a:tab pos="4131945" algn="l"/>
                <a:tab pos="5461000" algn="l"/>
                <a:tab pos="6122670" algn="l"/>
                <a:tab pos="7240905" algn="l"/>
                <a:tab pos="8100695" algn="l"/>
              </a:tabLst>
            </a:pPr>
            <a:r>
              <a:rPr dirty="0" spc="-15"/>
              <a:t>La</a:t>
            </a:r>
            <a:r>
              <a:rPr dirty="0" spc="-15"/>
              <a:t>	bi</a:t>
            </a:r>
            <a:r>
              <a:rPr dirty="0" spc="-10"/>
              <a:t>olo</a:t>
            </a:r>
            <a:r>
              <a:rPr dirty="0" spc="-10"/>
              <a:t>gi</a:t>
            </a:r>
            <a:r>
              <a:rPr dirty="0" spc="-15"/>
              <a:t>a</a:t>
            </a:r>
            <a:r>
              <a:rPr dirty="0" spc="-15"/>
              <a:t>	</a:t>
            </a:r>
            <a:r>
              <a:rPr dirty="0" spc="-10"/>
              <a:t>dello</a:t>
            </a:r>
            <a:r>
              <a:rPr dirty="0" spc="-10"/>
              <a:t>	</a:t>
            </a:r>
            <a:r>
              <a:rPr dirty="0" spc="-10"/>
              <a:t>s</a:t>
            </a:r>
            <a:r>
              <a:rPr dirty="0" spc="-10"/>
              <a:t>vi</a:t>
            </a:r>
            <a:r>
              <a:rPr dirty="0" spc="-10"/>
              <a:t>lu</a:t>
            </a:r>
            <a:r>
              <a:rPr dirty="0" spc="-10"/>
              <a:t>pp</a:t>
            </a:r>
            <a:r>
              <a:rPr dirty="0" spc="-15"/>
              <a:t>o</a:t>
            </a:r>
            <a:r>
              <a:rPr dirty="0" spc="-15"/>
              <a:t>	</a:t>
            </a:r>
            <a:r>
              <a:rPr dirty="0" spc="-15"/>
              <a:t>d</a:t>
            </a:r>
            <a:r>
              <a:rPr dirty="0" spc="-15"/>
              <a:t>ip</a:t>
            </a:r>
            <a:r>
              <a:rPr dirty="0" spc="-15"/>
              <a:t>ende</a:t>
            </a:r>
            <a:r>
              <a:rPr dirty="0" spc="-15"/>
              <a:t>	</a:t>
            </a:r>
            <a:r>
              <a:rPr dirty="0" spc="-10"/>
              <a:t>fortemente</a:t>
            </a:r>
            <a:r>
              <a:rPr dirty="0" spc="-10"/>
              <a:t>	</a:t>
            </a:r>
            <a:r>
              <a:rPr dirty="0" spc="-10"/>
              <a:t>dalla</a:t>
            </a:r>
            <a:r>
              <a:rPr dirty="0" spc="-10"/>
              <a:t>	g</a:t>
            </a:r>
            <a:r>
              <a:rPr dirty="0" spc="-10"/>
              <a:t>enet</a:t>
            </a:r>
            <a:r>
              <a:rPr dirty="0" spc="-10"/>
              <a:t>i</a:t>
            </a:r>
            <a:r>
              <a:rPr dirty="0" spc="-10"/>
              <a:t>ca</a:t>
            </a:r>
            <a:r>
              <a:rPr dirty="0" spc="-10"/>
              <a:t>:	</a:t>
            </a:r>
            <a:r>
              <a:rPr dirty="0" spc="-10"/>
              <a:t>tessut</a:t>
            </a:r>
            <a:r>
              <a:rPr dirty="0" spc="-10"/>
              <a:t>i	</a:t>
            </a:r>
            <a:r>
              <a:rPr dirty="0" spc="-15"/>
              <a:t>e</a:t>
            </a:r>
            <a:r>
              <a:rPr dirty="0" spc="-10"/>
              <a:t> or</a:t>
            </a:r>
            <a:r>
              <a:rPr dirty="0" spc="-10"/>
              <a:t>g</a:t>
            </a:r>
            <a:r>
              <a:rPr dirty="0" spc="-15"/>
              <a:t>a</a:t>
            </a:r>
            <a:r>
              <a:rPr dirty="0" spc="-15"/>
              <a:t>ni </a:t>
            </a:r>
            <a:r>
              <a:rPr dirty="0" spc="-10"/>
              <a:t>s</a:t>
            </a:r>
            <a:r>
              <a:rPr dirty="0" spc="-10"/>
              <a:t>i </a:t>
            </a:r>
            <a:r>
              <a:rPr dirty="0" spc="-10"/>
              <a:t>s</a:t>
            </a:r>
            <a:r>
              <a:rPr dirty="0" spc="-10"/>
              <a:t>vi</a:t>
            </a:r>
            <a:r>
              <a:rPr dirty="0" spc="-10"/>
              <a:t>lu</a:t>
            </a:r>
            <a:r>
              <a:rPr dirty="0" spc="-10"/>
              <a:t>pp</a:t>
            </a:r>
            <a:r>
              <a:rPr dirty="0" spc="-15"/>
              <a:t>ano</a:t>
            </a:r>
            <a:r>
              <a:rPr dirty="0" spc="-15"/>
              <a:t> </a:t>
            </a:r>
            <a:r>
              <a:rPr dirty="0" spc="-10"/>
              <a:t>attra</a:t>
            </a:r>
            <a:r>
              <a:rPr dirty="0" spc="-10"/>
              <a:t>v</a:t>
            </a:r>
            <a:r>
              <a:rPr dirty="0" spc="-10"/>
              <a:t>erso</a:t>
            </a:r>
            <a:r>
              <a:rPr dirty="0" spc="-10"/>
              <a:t> </a:t>
            </a:r>
            <a:r>
              <a:rPr dirty="0" spc="-10"/>
              <a:t>l’es</a:t>
            </a:r>
            <a:r>
              <a:rPr dirty="0" spc="-10"/>
              <a:t>p</a:t>
            </a:r>
            <a:r>
              <a:rPr dirty="0" spc="-10"/>
              <a:t>ress</a:t>
            </a:r>
            <a:r>
              <a:rPr dirty="0" spc="-10"/>
              <a:t>i</a:t>
            </a:r>
            <a:r>
              <a:rPr dirty="0" spc="-15"/>
              <a:t>one</a:t>
            </a:r>
            <a:r>
              <a:rPr dirty="0" spc="-15"/>
              <a:t> </a:t>
            </a:r>
            <a:r>
              <a:rPr dirty="0" spc="-10"/>
              <a:t>coord</a:t>
            </a:r>
            <a:r>
              <a:rPr dirty="0" spc="-10"/>
              <a:t>i</a:t>
            </a:r>
            <a:r>
              <a:rPr dirty="0" spc="-10"/>
              <a:t>nata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i g</a:t>
            </a:r>
            <a:r>
              <a:rPr dirty="0" spc="-15"/>
              <a:t>e</a:t>
            </a:r>
            <a:r>
              <a:rPr dirty="0" spc="-15"/>
              <a:t>ni.</a:t>
            </a:r>
          </a:p>
          <a:p>
            <a:pPr marL="52705"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65405" marR="5080">
              <a:lnSpc>
                <a:spcPts val="2220"/>
              </a:lnSpc>
              <a:tabLst>
                <a:tab pos="885190" algn="l"/>
                <a:tab pos="1531620" algn="l"/>
                <a:tab pos="2701925" algn="l"/>
                <a:tab pos="3450590" algn="l"/>
                <a:tab pos="3802379" algn="l"/>
                <a:tab pos="5273675" algn="l"/>
                <a:tab pos="6445250" algn="l"/>
                <a:tab pos="6736080" algn="l"/>
                <a:tab pos="7085965" algn="l"/>
                <a:tab pos="7905115" algn="l"/>
              </a:tabLst>
            </a:pPr>
            <a:r>
              <a:rPr dirty="0" spc="-15"/>
              <a:t>Anche</a:t>
            </a:r>
            <a:r>
              <a:rPr dirty="0" spc="-15"/>
              <a:t>	</a:t>
            </a:r>
            <a:r>
              <a:rPr dirty="0" spc="-10"/>
              <a:t>altre</a:t>
            </a:r>
            <a:r>
              <a:rPr dirty="0" spc="-10"/>
              <a:t>	</a:t>
            </a:r>
            <a:r>
              <a:rPr dirty="0" spc="-15"/>
              <a:t>d</a:t>
            </a:r>
            <a:r>
              <a:rPr dirty="0" spc="-15"/>
              <a:t>i</a:t>
            </a:r>
            <a:r>
              <a:rPr dirty="0" spc="-10"/>
              <a:t>sc</a:t>
            </a:r>
            <a:r>
              <a:rPr dirty="0" spc="-10"/>
              <a:t>ipli</a:t>
            </a:r>
            <a:r>
              <a:rPr dirty="0" spc="-15"/>
              <a:t>ne</a:t>
            </a:r>
            <a:r>
              <a:rPr dirty="0" spc="-15"/>
              <a:t>	</a:t>
            </a:r>
            <a:r>
              <a:rPr dirty="0" spc="-15"/>
              <a:t>come</a:t>
            </a:r>
            <a:r>
              <a:rPr dirty="0" spc="-15"/>
              <a:t>	</a:t>
            </a:r>
            <a:r>
              <a:rPr dirty="0" spc="-10"/>
              <a:t>la</a:t>
            </a:r>
            <a:r>
              <a:rPr dirty="0" spc="-10"/>
              <a:t>	</a:t>
            </a:r>
            <a:r>
              <a:rPr dirty="0" spc="-10"/>
              <a:t>tassono</a:t>
            </a:r>
            <a:r>
              <a:rPr dirty="0" spc="-10"/>
              <a:t>mi</a:t>
            </a:r>
            <a:r>
              <a:rPr dirty="0" spc="-15"/>
              <a:t>a</a:t>
            </a:r>
            <a:r>
              <a:rPr dirty="0" spc="-15"/>
              <a:t>,	</a:t>
            </a:r>
            <a:r>
              <a:rPr dirty="0" spc="-10"/>
              <a:t>l’ecolo</a:t>
            </a:r>
            <a:r>
              <a:rPr dirty="0" spc="-10"/>
              <a:t>gi</a:t>
            </a:r>
            <a:r>
              <a:rPr dirty="0" spc="-15"/>
              <a:t>a</a:t>
            </a:r>
            <a:r>
              <a:rPr dirty="0" spc="-15"/>
              <a:t>	</a:t>
            </a:r>
            <a:r>
              <a:rPr dirty="0" spc="-15"/>
              <a:t>e</a:t>
            </a:r>
            <a:r>
              <a:rPr dirty="0" spc="-15"/>
              <a:t>	</a:t>
            </a:r>
            <a:r>
              <a:rPr dirty="0" spc="-10"/>
              <a:t>lo</a:t>
            </a:r>
            <a:r>
              <a:rPr dirty="0" spc="-10"/>
              <a:t>	</a:t>
            </a:r>
            <a:r>
              <a:rPr dirty="0" spc="-10"/>
              <a:t>stud</a:t>
            </a:r>
            <a:r>
              <a:rPr dirty="0" spc="-10"/>
              <a:t>i</a:t>
            </a:r>
            <a:r>
              <a:rPr dirty="0" spc="-15"/>
              <a:t>o</a:t>
            </a:r>
            <a:r>
              <a:rPr dirty="0" spc="-15"/>
              <a:t>	</a:t>
            </a:r>
            <a:r>
              <a:rPr dirty="0" spc="-10"/>
              <a:t>del</a:t>
            </a:r>
            <a:r>
              <a:rPr dirty="0" spc="-10"/>
              <a:t> co</a:t>
            </a:r>
            <a:r>
              <a:rPr dirty="0" spc="-10"/>
              <a:t>mp</a:t>
            </a:r>
            <a:r>
              <a:rPr dirty="0" spc="-10"/>
              <a:t>ortamento</a:t>
            </a:r>
            <a:r>
              <a:rPr dirty="0" spc="-10"/>
              <a:t> </a:t>
            </a:r>
            <a:r>
              <a:rPr dirty="0" spc="-15"/>
              <a:t>a</a:t>
            </a:r>
            <a:r>
              <a:rPr dirty="0" spc="-15"/>
              <a:t>ni</a:t>
            </a:r>
            <a:r>
              <a:rPr dirty="0" spc="-15"/>
              <a:t>male</a:t>
            </a:r>
            <a:r>
              <a:rPr dirty="0" spc="-15"/>
              <a:t> </a:t>
            </a:r>
            <a:r>
              <a:rPr dirty="0" spc="-10"/>
              <a:t>fanno</a:t>
            </a:r>
            <a:r>
              <a:rPr dirty="0" spc="-10"/>
              <a:t> </a:t>
            </a:r>
            <a:r>
              <a:rPr dirty="0" spc="-15"/>
              <a:t>un</a:t>
            </a:r>
            <a:r>
              <a:rPr dirty="0" spc="-15"/>
              <a:t> </a:t>
            </a:r>
            <a:r>
              <a:rPr dirty="0" spc="-15"/>
              <a:t>uso</a:t>
            </a:r>
            <a:r>
              <a:rPr dirty="0" spc="-15"/>
              <a:t> </a:t>
            </a:r>
            <a:r>
              <a:rPr dirty="0" spc="-10"/>
              <a:t>crescente</a:t>
            </a:r>
            <a:r>
              <a:rPr dirty="0" spc="-10"/>
              <a:t> </a:t>
            </a:r>
            <a:r>
              <a:rPr dirty="0" spc="-15"/>
              <a:t>d</a:t>
            </a:r>
            <a:r>
              <a:rPr dirty="0" spc="-15"/>
              <a:t>i </a:t>
            </a:r>
            <a:r>
              <a:rPr dirty="0" spc="-15"/>
              <a:t>metod</a:t>
            </a:r>
            <a:r>
              <a:rPr dirty="0" spc="-15"/>
              <a:t>i g</a:t>
            </a:r>
            <a:r>
              <a:rPr dirty="0" spc="-10"/>
              <a:t>enet</a:t>
            </a:r>
            <a:r>
              <a:rPr dirty="0" spc="-10"/>
              <a:t>i</a:t>
            </a:r>
            <a:r>
              <a:rPr dirty="0" spc="-10"/>
              <a:t>c</a:t>
            </a:r>
            <a:r>
              <a:rPr dirty="0" spc="-10"/>
              <a:t>i.</a:t>
            </a:r>
          </a:p>
          <a:p>
            <a:pPr marL="52705"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65405" marR="5080">
              <a:lnSpc>
                <a:spcPts val="2120"/>
              </a:lnSpc>
            </a:pPr>
            <a:r>
              <a:rPr dirty="0" spc="-15"/>
              <a:t>Lo</a:t>
            </a:r>
            <a:r>
              <a:rPr dirty="0" spc="245"/>
              <a:t> </a:t>
            </a:r>
            <a:r>
              <a:rPr dirty="0" spc="-10"/>
              <a:t>stud</a:t>
            </a:r>
            <a:r>
              <a:rPr dirty="0"/>
              <a:t>i</a:t>
            </a:r>
            <a:r>
              <a:rPr dirty="0" spc="-15"/>
              <a:t>o</a:t>
            </a:r>
            <a:r>
              <a:rPr dirty="0" spc="245"/>
              <a:t> </a:t>
            </a:r>
            <a:r>
              <a:rPr dirty="0" spc="-15"/>
              <a:t>d</a:t>
            </a:r>
            <a:r>
              <a:rPr dirty="0"/>
              <a:t>i</a:t>
            </a:r>
            <a:r>
              <a:rPr dirty="0" spc="245"/>
              <a:t> </a:t>
            </a:r>
            <a:r>
              <a:rPr dirty="0" spc="-10"/>
              <a:t>quals</a:t>
            </a:r>
            <a:r>
              <a:rPr dirty="0"/>
              <a:t>i</a:t>
            </a:r>
            <a:r>
              <a:rPr dirty="0" spc="-10"/>
              <a:t>as</a:t>
            </a:r>
            <a:r>
              <a:rPr dirty="0"/>
              <a:t>i</a:t>
            </a:r>
            <a:r>
              <a:rPr dirty="0" spc="245"/>
              <a:t> </a:t>
            </a:r>
            <a:r>
              <a:rPr dirty="0" spc="-15"/>
              <a:t>a</a:t>
            </a:r>
            <a:r>
              <a:rPr dirty="0"/>
              <a:t>mbi</a:t>
            </a:r>
            <a:r>
              <a:rPr dirty="0" spc="-10"/>
              <a:t>to</a:t>
            </a:r>
            <a:r>
              <a:rPr dirty="0" spc="245"/>
              <a:t> </a:t>
            </a:r>
            <a:r>
              <a:rPr dirty="0" spc="-10"/>
              <a:t>della</a:t>
            </a:r>
            <a:r>
              <a:rPr dirty="0" spc="245"/>
              <a:t> </a:t>
            </a:r>
            <a:r>
              <a:rPr dirty="0"/>
              <a:t>bi</a:t>
            </a:r>
            <a:r>
              <a:rPr dirty="0" spc="-10"/>
              <a:t>olo</a:t>
            </a:r>
            <a:r>
              <a:rPr dirty="0"/>
              <a:t>gi</a:t>
            </a:r>
            <a:r>
              <a:rPr dirty="0" spc="-15"/>
              <a:t>a</a:t>
            </a:r>
            <a:r>
              <a:rPr dirty="0" spc="245"/>
              <a:t> </a:t>
            </a:r>
            <a:r>
              <a:rPr dirty="0" spc="-15"/>
              <a:t>e</a:t>
            </a:r>
            <a:r>
              <a:rPr dirty="0" spc="245"/>
              <a:t> </a:t>
            </a:r>
            <a:r>
              <a:rPr dirty="0" spc="-10"/>
              <a:t>della</a:t>
            </a:r>
            <a:r>
              <a:rPr dirty="0" spc="245"/>
              <a:t> </a:t>
            </a:r>
            <a:r>
              <a:rPr dirty="0" spc="-15"/>
              <a:t>med</a:t>
            </a:r>
            <a:r>
              <a:rPr dirty="0"/>
              <a:t>i</a:t>
            </a:r>
            <a:r>
              <a:rPr dirty="0" spc="-10"/>
              <a:t>c</a:t>
            </a:r>
            <a:r>
              <a:rPr dirty="0"/>
              <a:t>i</a:t>
            </a:r>
            <a:r>
              <a:rPr dirty="0" spc="-15"/>
              <a:t>na</a:t>
            </a:r>
            <a:r>
              <a:rPr dirty="0" spc="245"/>
              <a:t> </a:t>
            </a:r>
            <a:r>
              <a:rPr dirty="0" spc="-15"/>
              <a:t>è</a:t>
            </a:r>
            <a:r>
              <a:rPr dirty="0" spc="245"/>
              <a:t> </a:t>
            </a:r>
            <a:r>
              <a:rPr dirty="0"/>
              <a:t>i</a:t>
            </a:r>
            <a:r>
              <a:rPr dirty="0" spc="-15"/>
              <a:t>nco</a:t>
            </a:r>
            <a:r>
              <a:rPr dirty="0"/>
              <a:t>mp</a:t>
            </a:r>
            <a:r>
              <a:rPr dirty="0" spc="-10"/>
              <a:t>leto</a:t>
            </a:r>
            <a:r>
              <a:rPr dirty="0" spc="-10"/>
              <a:t> se</a:t>
            </a:r>
            <a:r>
              <a:rPr dirty="0"/>
              <a:t>nz</a:t>
            </a:r>
            <a:r>
              <a:rPr dirty="0" spc="-15"/>
              <a:t>a</a:t>
            </a:r>
            <a:r>
              <a:rPr dirty="0"/>
              <a:t> </a:t>
            </a:r>
            <a:r>
              <a:rPr dirty="0" spc="-10"/>
              <a:t>un’a</a:t>
            </a:r>
            <a:r>
              <a:rPr dirty="0"/>
              <a:t>pp</a:t>
            </a:r>
            <a:r>
              <a:rPr dirty="0" spc="-10"/>
              <a:t>rofond</a:t>
            </a:r>
            <a:r>
              <a:rPr dirty="0"/>
              <a:t>i</a:t>
            </a:r>
            <a:r>
              <a:rPr dirty="0" spc="-10"/>
              <a:t>ta</a:t>
            </a:r>
            <a:r>
              <a:rPr dirty="0"/>
              <a:t> </a:t>
            </a:r>
            <a:r>
              <a:rPr dirty="0" spc="-10"/>
              <a:t>co</a:t>
            </a:r>
            <a:r>
              <a:rPr dirty="0"/>
              <a:t>mp</a:t>
            </a:r>
            <a:r>
              <a:rPr dirty="0" spc="-10"/>
              <a:t>rens</a:t>
            </a:r>
            <a:r>
              <a:rPr dirty="0"/>
              <a:t>i</a:t>
            </a:r>
            <a:r>
              <a:rPr dirty="0" spc="-15"/>
              <a:t>one</a:t>
            </a:r>
            <a:r>
              <a:rPr dirty="0"/>
              <a:t> </a:t>
            </a:r>
            <a:r>
              <a:rPr dirty="0" spc="-15"/>
              <a:t>de</a:t>
            </a:r>
            <a:r>
              <a:rPr dirty="0"/>
              <a:t>i g</a:t>
            </a:r>
            <a:r>
              <a:rPr dirty="0" spc="-15"/>
              <a:t>e</a:t>
            </a:r>
            <a:r>
              <a:rPr dirty="0"/>
              <a:t>ni </a:t>
            </a:r>
            <a:r>
              <a:rPr dirty="0" spc="-15"/>
              <a:t>e</a:t>
            </a:r>
            <a:r>
              <a:rPr dirty="0"/>
              <a:t> </a:t>
            </a:r>
            <a:r>
              <a:rPr dirty="0" spc="-15"/>
              <a:t>de</a:t>
            </a:r>
            <a:r>
              <a:rPr dirty="0"/>
              <a:t>i </a:t>
            </a:r>
            <a:r>
              <a:rPr dirty="0" spc="-15"/>
              <a:t>metod</a:t>
            </a:r>
            <a:r>
              <a:rPr dirty="0"/>
              <a:t>i </a:t>
            </a:r>
            <a:r>
              <a:rPr dirty="0" spc="-10"/>
              <a:t>della</a:t>
            </a:r>
            <a:r>
              <a:rPr dirty="0"/>
              <a:t> g</a:t>
            </a:r>
            <a:r>
              <a:rPr dirty="0" spc="-10"/>
              <a:t>enet</a:t>
            </a:r>
            <a:r>
              <a:rPr dirty="0"/>
              <a:t>i</a:t>
            </a:r>
            <a:r>
              <a:rPr dirty="0" spc="-10"/>
              <a:t>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430847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Rip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odu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l’info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ge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>
                <a:solidFill>
                  <a:srgbClr val="881E33"/>
                </a:solidFill>
                <a:latin typeface="Franklin Gothic Medium"/>
                <a:cs typeface="Franklin Gothic Medium"/>
              </a:rPr>
              <a:t>eti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715024"/>
            <a:ext cx="8036559" cy="412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riprodu</a:t>
            </a:r>
            <a:r>
              <a:rPr dirty="0" sz="2000" spc="-15">
                <a:latin typeface="Franklin Gothic Medium"/>
                <a:cs typeface="Franklin Gothic Medium"/>
              </a:rPr>
              <a:t>zion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-7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rocesso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attra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erso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quale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viv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(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hi</a:t>
            </a:r>
            <a:r>
              <a:rPr dirty="0" sz="2000" spc="-15">
                <a:latin typeface="Franklin Gothic Book"/>
                <a:cs typeface="Franklin Gothic Book"/>
              </a:rPr>
              <a:t>amat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tor</a:t>
            </a:r>
            <a:r>
              <a:rPr dirty="0" sz="2000">
                <a:latin typeface="Franklin Gothic Book"/>
                <a:cs typeface="Franklin Gothic Book"/>
              </a:rPr>
              <a:t>i)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altr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5">
                <a:latin typeface="Franklin Gothic Book"/>
                <a:cs typeface="Franklin Gothic Book"/>
              </a:rPr>
              <a:t>du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stessa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hi</a:t>
            </a:r>
            <a:r>
              <a:rPr dirty="0" sz="2000" spc="-15">
                <a:latin typeface="Franklin Gothic Book"/>
                <a:cs typeface="Franklin Gothic Book"/>
              </a:rPr>
              <a:t>amat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scendent</a:t>
            </a:r>
            <a:r>
              <a:rPr dirty="0" sz="2000">
                <a:latin typeface="Franklin Gothic Book"/>
                <a:cs typeface="Franklin Gothic Book"/>
              </a:rPr>
              <a:t>i).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550">
              <a:latin typeface="Times New Roman"/>
              <a:cs typeface="Times New Roman"/>
            </a:endParaRPr>
          </a:p>
          <a:p>
            <a:pPr algn="just" marL="12700" marR="7620">
              <a:lnSpc>
                <a:spcPct val="91900"/>
              </a:lnSpc>
            </a:pP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unto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cruc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ll'</a:t>
            </a:r>
            <a:r>
              <a:rPr dirty="0" sz="2000" spc="-10">
                <a:latin typeface="Franklin Gothic Book"/>
                <a:cs typeface="Franklin Gothic Book"/>
              </a:rPr>
              <a:t>es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ste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5">
                <a:latin typeface="Franklin Gothic Book"/>
                <a:cs typeface="Franklin Gothic Book"/>
              </a:rPr>
              <a:t>duo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erché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ermette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tras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infor</a:t>
            </a:r>
            <a:r>
              <a:rPr dirty="0" sz="200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ioni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14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ge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et</a:t>
            </a:r>
            <a:r>
              <a:rPr dirty="0" sz="2000" spc="-10">
                <a:latin typeface="Franklin Gothic Medium"/>
                <a:cs typeface="Franklin Gothic Medium"/>
              </a:rPr>
              <a:t>ic</a:t>
            </a:r>
            <a:r>
              <a:rPr dirty="0" sz="2000">
                <a:latin typeface="Franklin Gothic Medium"/>
                <a:cs typeface="Franklin Gothic Medium"/>
              </a:rPr>
              <a:t>he </a:t>
            </a:r>
            <a:r>
              <a:rPr dirty="0" sz="2000" spc="-114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quella</a:t>
            </a:r>
            <a:r>
              <a:rPr dirty="0" sz="2000" spc="-10">
                <a:latin typeface="Franklin Gothic Book"/>
                <a:cs typeface="Franklin Gothic Book"/>
              </a:rPr>
              <a:t> success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 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-10">
                <a:latin typeface="Franklin Gothic Book"/>
                <a:cs typeface="Franklin Gothic Book"/>
              </a:rPr>
              <a:t>ase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c’è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divisione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-240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c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llulare,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-24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 p</a:t>
            </a:r>
            <a:r>
              <a:rPr dirty="0" sz="2000" spc="-10">
                <a:latin typeface="Franklin Gothic Book"/>
                <a:cs typeface="Franklin Gothic Book"/>
              </a:rPr>
              <a:t>rocesso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cellula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un’altra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6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1900"/>
              </a:lnSpc>
            </a:pP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gli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cellular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latin typeface="Franklin Gothic Book"/>
                <a:cs typeface="Franklin Gothic Book"/>
              </a:rPr>
              <a:t>proc</a:t>
            </a:r>
            <a:r>
              <a:rPr dirty="0" sz="2000" i="1">
                <a:latin typeface="Franklin Gothic Book"/>
                <a:cs typeface="Franklin Gothic Book"/>
              </a:rPr>
              <a:t>a</a:t>
            </a:r>
            <a:r>
              <a:rPr dirty="0" sz="2000" spc="-5" i="1">
                <a:latin typeface="Franklin Gothic Book"/>
                <a:cs typeface="Franklin Gothic Book"/>
              </a:rPr>
              <a:t>r</a:t>
            </a:r>
            <a:r>
              <a:rPr dirty="0" sz="2000" i="1">
                <a:latin typeface="Franklin Gothic Book"/>
                <a:cs typeface="Franklin Gothic Book"/>
              </a:rPr>
              <a:t>i</a:t>
            </a:r>
            <a:r>
              <a:rPr dirty="0" sz="2000" spc="-10" i="1">
                <a:latin typeface="Franklin Gothic Book"/>
                <a:cs typeface="Franklin Gothic Book"/>
              </a:rPr>
              <a:t>oti</a:t>
            </a:r>
            <a:r>
              <a:rPr dirty="0" sz="2000" i="1">
                <a:latin typeface="Franklin Gothic Book"/>
                <a:cs typeface="Franklin Gothic Book"/>
              </a:rPr>
              <a:t>ci</a:t>
            </a:r>
            <a:r>
              <a:rPr dirty="0" sz="2000" spc="25" i="1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euca</a:t>
            </a:r>
            <a:r>
              <a:rPr dirty="0" sz="2000" spc="-10" i="1">
                <a:latin typeface="Franklin Gothic Book"/>
                <a:cs typeface="Franklin Gothic Book"/>
              </a:rPr>
              <a:t>r</a:t>
            </a:r>
            <a:r>
              <a:rPr dirty="0" sz="2000" i="1">
                <a:latin typeface="Franklin Gothic Book"/>
                <a:cs typeface="Franklin Gothic Book"/>
              </a:rPr>
              <a:t>i</a:t>
            </a:r>
            <a:r>
              <a:rPr dirty="0" sz="2000" spc="-10" i="1">
                <a:latin typeface="Franklin Gothic Book"/>
                <a:cs typeface="Franklin Gothic Book"/>
              </a:rPr>
              <a:t>ot</a:t>
            </a:r>
            <a:r>
              <a:rPr dirty="0" sz="2000" i="1">
                <a:latin typeface="Franklin Gothic Book"/>
                <a:cs typeface="Franklin Gothic Book"/>
              </a:rPr>
              <a:t>ici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cellulare</a:t>
            </a:r>
            <a:r>
              <a:rPr dirty="0" sz="2000" spc="-10">
                <a:latin typeface="Franklin Gothic Book"/>
                <a:cs typeface="Franklin Gothic Book"/>
              </a:rPr>
              <a:t> coi</a:t>
            </a:r>
            <a:r>
              <a:rPr dirty="0" sz="2000">
                <a:latin typeface="Franklin Gothic Book"/>
                <a:cs typeface="Franklin Gothic Book"/>
              </a:rPr>
              <a:t>nci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  ri</a:t>
            </a:r>
            <a:r>
              <a:rPr dirty="0" sz="2000" spc="-10">
                <a:latin typeface="Franklin Gothic Book"/>
                <a:cs typeface="Franklin Gothic Book"/>
              </a:rPr>
              <a:t>produ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10">
                <a:latin typeface="Franklin Gothic Book"/>
                <a:cs typeface="Franklin Gothic Book"/>
              </a:rPr>
              <a:t>dell’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ntero</a:t>
            </a:r>
            <a:r>
              <a:rPr dirty="0" sz="2000">
                <a:latin typeface="Franklin Gothic Book"/>
                <a:cs typeface="Franklin Gothic Book"/>
              </a:rPr>
              <a:t>   </a:t>
            </a:r>
            <a:r>
              <a:rPr dirty="0" sz="2000" spc="-10">
                <a:latin typeface="Franklin Gothic Book"/>
                <a:cs typeface="Franklin Gothic Book"/>
              </a:rPr>
              <a:t>organ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smo.</a:t>
            </a:r>
            <a:r>
              <a:rPr dirty="0" sz="2000">
                <a:latin typeface="Franklin Gothic Book"/>
                <a:cs typeface="Franklin Gothic Book"/>
              </a:rPr>
              <a:t>   Negli 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organ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smi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lur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cellular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inv</a:t>
            </a:r>
            <a:r>
              <a:rPr dirty="0" sz="2000" spc="-10">
                <a:latin typeface="Franklin Gothic Book"/>
                <a:cs typeface="Franklin Gothic Book"/>
              </a:rPr>
              <a:t>ece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nter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rocess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ers</a:t>
            </a:r>
            <a:r>
              <a:rPr dirty="0" sz="2000">
                <a:latin typeface="Franklin Gothic Book"/>
                <a:cs typeface="Franklin Gothic Book"/>
              </a:rPr>
              <a:t>i: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ser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cresc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nno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amento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tessut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noltre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ensa</a:t>
            </a:r>
            <a:r>
              <a:rPr dirty="0" sz="2000">
                <a:latin typeface="Franklin Gothic Book"/>
                <a:cs typeface="Franklin Gothic Book"/>
              </a:rPr>
              <a:t>bi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dell’</a:t>
            </a:r>
            <a:r>
              <a:rPr dirty="0" sz="2000" spc="-2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smo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383222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ip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odu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sess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ua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ip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odu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sess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ua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2291286"/>
            <a:ext cx="8034655" cy="290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90800"/>
              </a:lnSpc>
            </a:pP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rocesso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rodutt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ede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l’u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amet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ma</a:t>
            </a:r>
            <a:r>
              <a:rPr dirty="0" sz="2000">
                <a:latin typeface="Franklin Gothic Book"/>
                <a:cs typeface="Franklin Gothic Book"/>
              </a:rPr>
              <a:t>li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ermato</a:t>
            </a:r>
            <a:r>
              <a:rPr dirty="0" sz="2000">
                <a:latin typeface="Franklin Gothic Book"/>
                <a:cs typeface="Franklin Gothic Book"/>
              </a:rPr>
              <a:t>z</a:t>
            </a:r>
            <a:r>
              <a:rPr dirty="0" sz="2000" spc="-15">
                <a:latin typeface="Franklin Gothic Book"/>
                <a:cs typeface="Franklin Gothic Book"/>
              </a:rPr>
              <a:t>oo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)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hi</a:t>
            </a:r>
            <a:r>
              <a:rPr dirty="0" sz="2000" spc="-15">
                <a:latin typeface="Franklin Gothic Book"/>
                <a:cs typeface="Franklin Gothic Book"/>
              </a:rPr>
              <a:t>amato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riprodu</a:t>
            </a:r>
            <a:r>
              <a:rPr dirty="0" sz="2000" spc="-15">
                <a:latin typeface="Franklin Gothic Medium"/>
                <a:cs typeface="Franklin Gothic Medium"/>
              </a:rPr>
              <a:t>zione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sess</a:t>
            </a:r>
            <a:r>
              <a:rPr dirty="0" sz="2000" spc="-5">
                <a:latin typeface="Franklin Gothic Medium"/>
                <a:cs typeface="Franklin Gothic Medium"/>
              </a:rPr>
              <a:t>u</a:t>
            </a:r>
            <a:r>
              <a:rPr dirty="0" sz="2000" spc="-15">
                <a:latin typeface="Franklin Gothic Medium"/>
                <a:cs typeface="Franklin Gothic Medium"/>
              </a:rPr>
              <a:t>at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amet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ortano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sé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leta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nforma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0">
                <a:latin typeface="Franklin Gothic Book"/>
                <a:cs typeface="Franklin Gothic Book"/>
              </a:rPr>
              <a:t>genetiche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0">
                <a:latin typeface="Franklin Gothic Book"/>
                <a:cs typeface="Franklin Gothic Book"/>
              </a:rPr>
              <a:t>ci</a:t>
            </a:r>
            <a:r>
              <a:rPr dirty="0" sz="2000" spc="-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0">
                <a:latin typeface="Franklin Gothic Book"/>
                <a:cs typeface="Franklin Gothic Book"/>
              </a:rPr>
              <a:t>co</a:t>
            </a:r>
            <a:r>
              <a:rPr dirty="0" sz="2000" spc="1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a  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ge</a:t>
            </a:r>
            <a:r>
              <a:rPr dirty="0" sz="2000" spc="-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om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0">
                <a:latin typeface="Franklin Gothic Book"/>
                <a:cs typeface="Franklin Gothic Book"/>
              </a:rPr>
              <a:t>dell</a:t>
            </a:r>
            <a:r>
              <a:rPr dirty="0" sz="2000" spc="15">
                <a:latin typeface="Franklin Gothic Book"/>
                <a:cs typeface="Franklin Gothic Book"/>
              </a:rPr>
              <a:t>’</a:t>
            </a:r>
            <a:r>
              <a:rPr dirty="0" sz="2000" spc="0">
                <a:latin typeface="Franklin Gothic Book"/>
                <a:cs typeface="Franklin Gothic Book"/>
              </a:rPr>
              <a:t>or</a:t>
            </a:r>
            <a:r>
              <a:rPr dirty="0" sz="2000" spc="15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smo</a:t>
            </a:r>
            <a:r>
              <a:rPr dirty="0" sz="2000">
                <a:latin typeface="Franklin Gothic Book"/>
                <a:cs typeface="Franklin Gothic Book"/>
              </a:rPr>
              <a:t>;  </a:t>
            </a:r>
            <a:r>
              <a:rPr dirty="0" sz="2000" spc="15">
                <a:latin typeface="Franklin Gothic Book"/>
                <a:cs typeface="Franklin Gothic Book"/>
              </a:rPr>
              <a:t> p</a:t>
            </a:r>
            <a:r>
              <a:rPr dirty="0" sz="2000" spc="0">
                <a:latin typeface="Franklin Gothic Book"/>
                <a:cs typeface="Franklin Gothic Book"/>
              </a:rPr>
              <a:t>ertant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scendent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ered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caratter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entra</a:t>
            </a:r>
            <a:r>
              <a:rPr dirty="0" sz="2000">
                <a:latin typeface="Franklin Gothic Book"/>
                <a:cs typeface="Franklin Gothic Book"/>
              </a:rPr>
              <a:t>mbi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tor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non</a:t>
            </a:r>
            <a:r>
              <a:rPr dirty="0" sz="2000" spc="-10">
                <a:latin typeface="Franklin Gothic Book"/>
                <a:cs typeface="Franklin Gothic Book"/>
              </a:rPr>
              <a:t> sono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dent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né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all’uno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né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all’altro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7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21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art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solo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tore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nter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ento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amet</a:t>
            </a:r>
            <a:r>
              <a:rPr dirty="0" sz="2000">
                <a:latin typeface="Franklin Gothic Book"/>
                <a:cs typeface="Franklin Gothic Book"/>
              </a:rPr>
              <a:t>i,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hi</a:t>
            </a:r>
            <a:r>
              <a:rPr dirty="0" sz="2000" spc="-15">
                <a:latin typeface="Franklin Gothic Book"/>
                <a:cs typeface="Franklin Gothic Book"/>
              </a:rPr>
              <a:t>amata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riprodu</a:t>
            </a:r>
            <a:r>
              <a:rPr dirty="0" sz="2000" spc="-15">
                <a:latin typeface="Franklin Gothic Medium"/>
                <a:cs typeface="Franklin Gothic Medium"/>
              </a:rPr>
              <a:t>zion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as</a:t>
            </a:r>
            <a:r>
              <a:rPr dirty="0" sz="2000">
                <a:latin typeface="Franklin Gothic Medium"/>
                <a:cs typeface="Franklin Gothic Medium"/>
              </a:rPr>
              <a:t>ess</a:t>
            </a:r>
            <a:r>
              <a:rPr dirty="0" sz="2000" spc="-20">
                <a:latin typeface="Franklin Gothic Medium"/>
                <a:cs typeface="Franklin Gothic Medium"/>
              </a:rPr>
              <a:t>ua</a:t>
            </a:r>
            <a:r>
              <a:rPr dirty="0" sz="2000" spc="-10">
                <a:latin typeface="Franklin Gothic Medium"/>
                <a:cs typeface="Franklin Gothic Medium"/>
              </a:rPr>
              <a:t>t</a:t>
            </a:r>
            <a:r>
              <a:rPr dirty="0" sz="2000" spc="-20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In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questo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caso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tore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igli 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camente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dent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sé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stesso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5758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Mi</a:t>
            </a:r>
            <a:r>
              <a:rPr dirty="0" spc="-15"/>
              <a:t>t</a:t>
            </a:r>
            <a:r>
              <a:rPr dirty="0" spc="-15"/>
              <a:t>o</a:t>
            </a:r>
            <a:r>
              <a:rPr dirty="0" spc="-15"/>
              <a:t>s</a:t>
            </a:r>
            <a:r>
              <a:rPr dirty="0" spc="-10"/>
              <a:t>i</a:t>
            </a:r>
            <a:r>
              <a:rPr dirty="0" spc="-10"/>
              <a:t> e </a:t>
            </a:r>
            <a:r>
              <a:rPr dirty="0" spc="-20"/>
              <a:t>M</a:t>
            </a:r>
            <a:r>
              <a:rPr dirty="0" spc="-20"/>
              <a:t>e</a:t>
            </a:r>
            <a:r>
              <a:rPr dirty="0" spc="-10"/>
              <a:t>io</a:t>
            </a:r>
            <a:r>
              <a:rPr dirty="0" spc="-10"/>
              <a:t>s</a:t>
            </a:r>
            <a:r>
              <a:rPr dirty="0" spc="-10"/>
              <a:t>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716612"/>
            <a:ext cx="8037195" cy="318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200"/>
              </a:lnSpc>
            </a:pP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0">
                <a:latin typeface="Franklin Gothic Book"/>
                <a:cs typeface="Franklin Gothic Book"/>
              </a:rPr>
              <a:t>tale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molt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ede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asessuata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0">
                <a:latin typeface="Franklin Gothic Book"/>
                <a:cs typeface="Franklin Gothic Book"/>
              </a:rPr>
              <a:t>ure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quella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sessuata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pp</a:t>
            </a:r>
            <a:r>
              <a:rPr dirty="0" sz="2000" spc="-10">
                <a:latin typeface="Franklin Gothic Book"/>
                <a:cs typeface="Franklin Gothic Book"/>
              </a:rPr>
              <a:t>ure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ancora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entra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ipi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asessuata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ed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deno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nata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scissi</a:t>
            </a:r>
            <a:r>
              <a:rPr dirty="0" sz="2000" spc="-15" i="1">
                <a:latin typeface="Franklin Gothic Book"/>
                <a:cs typeface="Franklin Gothic Book"/>
              </a:rPr>
              <a:t>on</a:t>
            </a:r>
            <a:r>
              <a:rPr dirty="0" sz="2000" i="1">
                <a:latin typeface="Franklin Gothic Book"/>
                <a:cs typeface="Franklin Gothic Book"/>
              </a:rPr>
              <a:t>e</a:t>
            </a:r>
            <a:r>
              <a:rPr dirty="0" sz="2000" spc="25" i="1">
                <a:latin typeface="Franklin Gothic Book"/>
                <a:cs typeface="Franklin Gothic Book"/>
              </a:rPr>
              <a:t> </a:t>
            </a:r>
            <a:r>
              <a:rPr dirty="0" sz="2000" spc="-15" i="1">
                <a:latin typeface="Franklin Gothic Book"/>
                <a:cs typeface="Franklin Gothic Book"/>
              </a:rPr>
              <a:t>b</a:t>
            </a:r>
            <a:r>
              <a:rPr dirty="0" sz="2000" i="1">
                <a:latin typeface="Franklin Gothic Book"/>
                <a:cs typeface="Franklin Gothic Book"/>
              </a:rPr>
              <a:t>i</a:t>
            </a:r>
            <a:r>
              <a:rPr dirty="0" sz="2000" spc="-15" i="1">
                <a:latin typeface="Franklin Gothic Book"/>
                <a:cs typeface="Franklin Gothic Book"/>
              </a:rPr>
              <a:t>n</a:t>
            </a:r>
            <a:r>
              <a:rPr dirty="0" sz="2000" i="1"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latin typeface="Franklin Gothic Book"/>
                <a:cs typeface="Franklin Gothic Book"/>
              </a:rPr>
              <a:t>r</a:t>
            </a:r>
            <a:r>
              <a:rPr dirty="0" sz="2000" i="1">
                <a:latin typeface="Franklin Gothic Book"/>
                <a:cs typeface="Franklin Gothic Book"/>
              </a:rPr>
              <a:t>i</a:t>
            </a:r>
            <a:r>
              <a:rPr dirty="0" sz="2000" spc="-5" i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25">
                <a:latin typeface="Franklin Gothic Book"/>
                <a:cs typeface="Franklin Gothic Book"/>
              </a:rPr>
              <a:t>mentr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40">
                <a:latin typeface="Franklin Gothic Book"/>
                <a:cs typeface="Franklin Gothic Book"/>
              </a:rPr>
              <a:t> </a:t>
            </a:r>
            <a:r>
              <a:rPr dirty="0" sz="2000" spc="20">
                <a:latin typeface="Franklin Gothic Book"/>
                <a:cs typeface="Franklin Gothic Book"/>
              </a:rPr>
              <a:t>ne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40">
                <a:latin typeface="Franklin Gothic Book"/>
                <a:cs typeface="Franklin Gothic Book"/>
              </a:rPr>
              <a:t> </a:t>
            </a:r>
            <a:r>
              <a:rPr dirty="0" sz="2000" spc="25">
                <a:latin typeface="Franklin Gothic Book"/>
                <a:cs typeface="Franklin Gothic Book"/>
              </a:rPr>
              <a:t>cas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40">
                <a:latin typeface="Franklin Gothic Book"/>
                <a:cs typeface="Franklin Gothic Book"/>
              </a:rPr>
              <a:t> </a:t>
            </a:r>
            <a:r>
              <a:rPr dirty="0" sz="2000" spc="25">
                <a:latin typeface="Franklin Gothic Book"/>
                <a:cs typeface="Franklin Gothic Book"/>
              </a:rPr>
              <a:t>degl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 spc="25">
                <a:latin typeface="Franklin Gothic Book"/>
                <a:cs typeface="Franklin Gothic Book"/>
              </a:rPr>
              <a:t>organ</a:t>
            </a:r>
            <a:r>
              <a:rPr dirty="0" sz="2000" spc="25">
                <a:latin typeface="Franklin Gothic Book"/>
                <a:cs typeface="Franklin Gothic Book"/>
              </a:rPr>
              <a:t>i</a:t>
            </a:r>
            <a:r>
              <a:rPr dirty="0" sz="2000" spc="40">
                <a:latin typeface="Franklin Gothic Book"/>
                <a:cs typeface="Franklin Gothic Book"/>
              </a:rPr>
              <a:t>sm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40">
                <a:latin typeface="Franklin Gothic Book"/>
                <a:cs typeface="Franklin Gothic Book"/>
              </a:rPr>
              <a:t> </a:t>
            </a:r>
            <a:r>
              <a:rPr dirty="0" sz="2000" spc="25">
                <a:latin typeface="Franklin Gothic Book"/>
                <a:cs typeface="Franklin Gothic Book"/>
              </a:rPr>
              <a:t>eucar</a:t>
            </a:r>
            <a:r>
              <a:rPr dirty="0" sz="2000" spc="25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oti</a:t>
            </a:r>
            <a:r>
              <a:rPr dirty="0" sz="2000" spc="40">
                <a:latin typeface="Franklin Gothic Book"/>
                <a:cs typeface="Franklin Gothic Book"/>
              </a:rPr>
              <a:t>ci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 spc="40">
                <a:latin typeface="Franklin Gothic Book"/>
                <a:cs typeface="Franklin Gothic Book"/>
              </a:rPr>
              <a:t>si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40">
                <a:latin typeface="Franklin Gothic Book"/>
                <a:cs typeface="Franklin Gothic Book"/>
              </a:rPr>
              <a:t> </a:t>
            </a:r>
            <a:r>
              <a:rPr dirty="0" sz="2000" spc="25">
                <a:latin typeface="Franklin Gothic Book"/>
                <a:cs typeface="Franklin Gothic Book"/>
              </a:rPr>
              <a:t>un</a:t>
            </a:r>
            <a:r>
              <a:rPr dirty="0" sz="2000" spc="25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cellulari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 spc="40">
                <a:latin typeface="Franklin Gothic Book"/>
                <a:cs typeface="Franklin Gothic Book"/>
              </a:rPr>
              <a:t>si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lur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cellular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10">
                <a:latin typeface="Franklin Gothic Book"/>
                <a:cs typeface="Franklin Gothic Book"/>
              </a:rPr>
              <a:t>es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strate</a:t>
            </a:r>
            <a:r>
              <a:rPr dirty="0" sz="2000">
                <a:latin typeface="Franklin Gothic Book"/>
                <a:cs typeface="Franklin Gothic Book"/>
              </a:rPr>
              <a:t>gi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rodutt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fferent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600">
              <a:latin typeface="Times New Roman"/>
              <a:cs typeface="Times New Roman"/>
            </a:endParaRPr>
          </a:p>
          <a:p>
            <a:pPr algn="just" marL="12700" marR="7620">
              <a:lnSpc>
                <a:spcPct val="919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Le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eucar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ossono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dere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vv</a:t>
            </a:r>
            <a:r>
              <a:rPr dirty="0" sz="2000" spc="-10">
                <a:latin typeface="Franklin Gothic Book"/>
                <a:cs typeface="Franklin Gothic Book"/>
              </a:rPr>
              <a:t>ero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rodurre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mod</a:t>
            </a:r>
            <a:r>
              <a:rPr dirty="0" sz="2000">
                <a:latin typeface="Franklin Gothic Book"/>
                <a:cs typeface="Franklin Gothic Book"/>
              </a:rPr>
              <a:t>i: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itos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 spc="3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me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 spc="-10">
                <a:latin typeface="Franklin Gothic Medium"/>
                <a:cs typeface="Franklin Gothic Medium"/>
              </a:rPr>
              <a:t>osi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tos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nter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rocess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accresc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mento</a:t>
            </a:r>
            <a:r>
              <a:rPr dirty="0" sz="2000" spc="-10">
                <a:latin typeface="Franklin Gothic Book"/>
                <a:cs typeface="Franklin Gothic Book"/>
              </a:rPr>
              <a:t> 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nno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amento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tutt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gli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mi,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endentemente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dal</a:t>
            </a:r>
            <a:r>
              <a:rPr dirty="0" sz="2000" spc="-10">
                <a:latin typeface="Franklin Gothic Book"/>
                <a:cs typeface="Franklin Gothic Book"/>
              </a:rPr>
              <a:t> t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;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inv</a:t>
            </a:r>
            <a:r>
              <a:rPr dirty="0" sz="2000" spc="-10">
                <a:latin typeface="Franklin Gothic Book"/>
                <a:cs typeface="Franklin Gothic Book"/>
              </a:rPr>
              <a:t>ece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ento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ig</a:t>
            </a:r>
            <a:r>
              <a:rPr dirty="0" sz="2000" spc="-10">
                <a:latin typeface="Franklin Gothic Book"/>
                <a:cs typeface="Franklin Gothic Book"/>
              </a:rPr>
              <a:t>uarda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amet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inv</a:t>
            </a:r>
            <a:r>
              <a:rPr dirty="0" sz="2000" spc="-10">
                <a:latin typeface="Franklin Gothic Book"/>
                <a:cs typeface="Franklin Gothic Book"/>
              </a:rPr>
              <a:t>olte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sessuata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pc="-15"/>
              <a:t>La</a:t>
            </a:r>
            <a:r>
              <a:rPr dirty="0" spc="-15"/>
              <a:t> v</a:t>
            </a:r>
            <a:r>
              <a:rPr dirty="0" spc="-15"/>
              <a:t>a</a:t>
            </a:r>
            <a:r>
              <a:rPr dirty="0" spc="-15"/>
              <a:t>r</a:t>
            </a:r>
            <a:r>
              <a:rPr dirty="0" spc="-10"/>
              <a:t>iabili</a:t>
            </a:r>
            <a:r>
              <a:rPr dirty="0"/>
              <a:t>t</a:t>
            </a:r>
            <a:r>
              <a:rPr dirty="0" spc="-15"/>
              <a:t>à</a:t>
            </a:r>
            <a:r>
              <a:rPr dirty="0"/>
              <a:t> ge</a:t>
            </a:r>
            <a:r>
              <a:rPr dirty="0" spc="-15"/>
              <a:t>n</a:t>
            </a:r>
            <a:r>
              <a:rPr dirty="0"/>
              <a:t>et</a:t>
            </a:r>
            <a:r>
              <a:rPr dirty="0" spc="-10"/>
              <a:t>ica</a:t>
            </a:r>
          </a:p>
          <a:p>
            <a:pPr marL="12700">
              <a:lnSpc>
                <a:spcPts val="2840"/>
              </a:lnSpc>
            </a:pPr>
            <a:r>
              <a:rPr dirty="0"/>
              <a:t>e </a:t>
            </a:r>
            <a:r>
              <a:rPr dirty="0" spc="-10"/>
              <a:t>la</a:t>
            </a:r>
            <a:r>
              <a:rPr dirty="0" spc="-10"/>
              <a:t> </a:t>
            </a:r>
            <a:r>
              <a:rPr dirty="0" spc="-15"/>
              <a:t>r</a:t>
            </a:r>
            <a:r>
              <a:rPr dirty="0" spc="-10"/>
              <a:t>ip</a:t>
            </a:r>
            <a:r>
              <a:rPr dirty="0" spc="-15"/>
              <a:t>r</a:t>
            </a:r>
            <a:r>
              <a:rPr dirty="0" spc="-15"/>
              <a:t>odu</a:t>
            </a:r>
            <a:r>
              <a:rPr dirty="0"/>
              <a:t>z</a:t>
            </a:r>
            <a:r>
              <a:rPr dirty="0" spc="-15"/>
              <a:t>ion</a:t>
            </a:r>
            <a:r>
              <a:rPr dirty="0"/>
              <a:t>e sess</a:t>
            </a:r>
            <a:r>
              <a:rPr dirty="0" spc="-15"/>
              <a:t>ua</a:t>
            </a:r>
            <a:r>
              <a:rPr dirty="0"/>
              <a:t>t</a:t>
            </a:r>
            <a:r>
              <a:rPr dirty="0" spc="-15"/>
              <a:t>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480709"/>
            <a:ext cx="8041005" cy="4549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lvl="1" marL="12700" marR="11430">
              <a:lnSpc>
                <a:spcPct val="90000"/>
              </a:lnSpc>
              <a:buFont typeface="Franklin Gothic Book"/>
              <a:buAutoNum type="arabicPeriod" startAt="5"/>
              <a:tabLst>
                <a:tab pos="454659" algn="l"/>
              </a:tabLst>
            </a:pP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mili</a:t>
            </a:r>
            <a:r>
              <a:rPr dirty="0" sz="2000" spc="-10">
                <a:latin typeface="Franklin Gothic Book"/>
                <a:cs typeface="Franklin Gothic Book"/>
              </a:rPr>
              <a:t>ard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nni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fa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arsa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roduce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ano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camente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bi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ra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riprodu</a:t>
            </a:r>
            <a:r>
              <a:rPr dirty="0" sz="2000" spc="-15">
                <a:latin typeface="Franklin Gothic Medium"/>
                <a:cs typeface="Franklin Gothic Medium"/>
              </a:rPr>
              <a:t>zion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sess</a:t>
            </a:r>
            <a:r>
              <a:rPr dirty="0" sz="2000" spc="-5">
                <a:latin typeface="Franklin Gothic Medium"/>
                <a:cs typeface="Franklin Gothic Medium"/>
              </a:rPr>
              <a:t>u</a:t>
            </a:r>
            <a:r>
              <a:rPr dirty="0" sz="2000" spc="-15">
                <a:latin typeface="Franklin Gothic Medium"/>
                <a:cs typeface="Franklin Gothic Medium"/>
              </a:rPr>
              <a:t>at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più imp</a:t>
            </a:r>
            <a:r>
              <a:rPr dirty="0" sz="2000" spc="-10">
                <a:latin typeface="Franklin Gothic Book"/>
                <a:cs typeface="Franklin Gothic Book"/>
              </a:rPr>
              <a:t>ortant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storia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lvl="1">
              <a:lnSpc>
                <a:spcPct val="100000"/>
              </a:lnSpc>
              <a:spcBef>
                <a:spcPts val="12"/>
              </a:spcBef>
              <a:buFont typeface="Franklin Gothic Book"/>
              <a:buAutoNum type="arabicPeriod" startAt="5"/>
            </a:pPr>
            <a:endParaRPr sz="27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1900"/>
              </a:lnSpc>
            </a:pPr>
            <a:r>
              <a:rPr dirty="0" sz="2000" spc="4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0">
                <a:latin typeface="Franklin Gothic Book"/>
                <a:cs typeface="Franklin Gothic Book"/>
              </a:rPr>
              <a:t> ri</a:t>
            </a:r>
            <a:r>
              <a:rPr dirty="0" sz="2000" spc="55">
                <a:latin typeface="Franklin Gothic Book"/>
                <a:cs typeface="Franklin Gothic Book"/>
              </a:rPr>
              <a:t>p</a:t>
            </a:r>
            <a:r>
              <a:rPr dirty="0" sz="2000" spc="40">
                <a:latin typeface="Franklin Gothic Book"/>
                <a:cs typeface="Franklin Gothic Book"/>
              </a:rPr>
              <a:t>rodu</a:t>
            </a:r>
            <a:r>
              <a:rPr dirty="0" sz="2000" spc="45">
                <a:latin typeface="Franklin Gothic Book"/>
                <a:cs typeface="Franklin Gothic Book"/>
              </a:rPr>
              <a:t>z</a:t>
            </a:r>
            <a:r>
              <a:rPr dirty="0" sz="2000" spc="50">
                <a:latin typeface="Franklin Gothic Book"/>
                <a:cs typeface="Franklin Gothic Book"/>
              </a:rPr>
              <a:t>i</a:t>
            </a:r>
            <a:r>
              <a:rPr dirty="0" sz="2000" spc="35">
                <a:latin typeface="Franklin Gothic Book"/>
                <a:cs typeface="Franklin Gothic Book"/>
              </a:rPr>
              <a:t>on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40">
                <a:latin typeface="Franklin Gothic Book"/>
                <a:cs typeface="Franklin Gothic Book"/>
              </a:rPr>
              <a:t>sessuata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35">
                <a:latin typeface="Franklin Gothic Book"/>
                <a:cs typeface="Franklin Gothic Book"/>
              </a:rPr>
              <a:t>mescoland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5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50">
                <a:latin typeface="Franklin Gothic Book"/>
                <a:cs typeface="Franklin Gothic Book"/>
              </a:rPr>
              <a:t> in</a:t>
            </a:r>
            <a:r>
              <a:rPr dirty="0" sz="2000" spc="40">
                <a:latin typeface="Franklin Gothic Book"/>
                <a:cs typeface="Franklin Gothic Book"/>
              </a:rPr>
              <a:t>forma</a:t>
            </a:r>
            <a:r>
              <a:rPr dirty="0" sz="2000" spc="50">
                <a:latin typeface="Franklin Gothic Book"/>
                <a:cs typeface="Franklin Gothic Book"/>
              </a:rPr>
              <a:t>zio</a:t>
            </a:r>
            <a:r>
              <a:rPr dirty="0" sz="2000" spc="3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40">
                <a:latin typeface="Franklin Gothic Book"/>
                <a:cs typeface="Franklin Gothic Book"/>
              </a:rPr>
              <a:t>genetiche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tor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1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aumenta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note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olmente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lli </a:t>
            </a:r>
            <a:r>
              <a:rPr dirty="0" sz="2000" spc="-1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bili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accelera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ro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sso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olut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-15">
                <a:latin typeface="Franklin Gothic Book"/>
                <a:cs typeface="Franklin Gothic Book"/>
              </a:rPr>
              <a:t>uona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rt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stu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efacente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div</a:t>
            </a:r>
            <a:r>
              <a:rPr dirty="0" sz="2000" spc="-10">
                <a:latin typeface="Franklin Gothic Book"/>
                <a:cs typeface="Franklin Gothic Book"/>
              </a:rPr>
              <a:t>ers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tà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rr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sultato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retto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0">
                <a:latin typeface="Franklin Gothic Book"/>
                <a:cs typeface="Franklin Gothic Book"/>
              </a:rPr>
              <a:t> sessuat</a:t>
            </a:r>
            <a:r>
              <a:rPr dirty="0" sz="2000" spc="-2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sessuata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ro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ssi:</a:t>
            </a:r>
            <a:endParaRPr sz="2000">
              <a:latin typeface="Franklin Gothic Book"/>
              <a:cs typeface="Franklin Gothic Book"/>
            </a:endParaRPr>
          </a:p>
          <a:p>
            <a:pPr lvl="2" marL="482600" marR="14604" indent="-279400">
              <a:lnSpc>
                <a:spcPts val="2120"/>
              </a:lnSpc>
              <a:spcBef>
                <a:spcPts val="600"/>
              </a:spcBef>
              <a:buClr>
                <a:srgbClr val="822433"/>
              </a:buClr>
              <a:buFont typeface="Franklin Gothic Book"/>
              <a:buAutoNum type="arabicPeriod"/>
              <a:tabLst>
                <a:tab pos="490855" algn="l"/>
              </a:tabLst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me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 spc="-10">
                <a:latin typeface="Franklin Gothic Medium"/>
                <a:cs typeface="Franklin Gothic Medium"/>
              </a:rPr>
              <a:t>osi,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16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roduce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amet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qua</a:t>
            </a:r>
            <a:r>
              <a:rPr dirty="0" sz="2000">
                <a:latin typeface="Franklin Gothic Book"/>
                <a:cs typeface="Franklin Gothic Book"/>
              </a:rPr>
              <a:t>li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numero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cromoso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dotto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metà</a:t>
            </a:r>
            <a:endParaRPr sz="2000">
              <a:latin typeface="Franklin Gothic Book"/>
              <a:cs typeface="Franklin Gothic Book"/>
            </a:endParaRPr>
          </a:p>
          <a:p>
            <a:pPr lvl="2" marL="482600" marR="14604" indent="-279400">
              <a:lnSpc>
                <a:spcPts val="2220"/>
              </a:lnSpc>
              <a:spcBef>
                <a:spcPts val="480"/>
              </a:spcBef>
              <a:buClr>
                <a:srgbClr val="822433"/>
              </a:buClr>
              <a:buFont typeface="Franklin Gothic Book"/>
              <a:buAutoNum type="arabicPeriod"/>
              <a:tabLst>
                <a:tab pos="488950" algn="l"/>
              </a:tabLst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fe</a:t>
            </a:r>
            <a:r>
              <a:rPr dirty="0" sz="2000" spc="-10">
                <a:latin typeface="Franklin Gothic Medium"/>
                <a:cs typeface="Franklin Gothic Medium"/>
              </a:rPr>
              <a:t>condazion</a:t>
            </a:r>
            <a:r>
              <a:rPr dirty="0" sz="2000" spc="-2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durante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due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amet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fondono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ortano</a:t>
            </a:r>
            <a:r>
              <a:rPr dirty="0" sz="2000">
                <a:latin typeface="Franklin Gothic Book"/>
                <a:cs typeface="Franklin Gothic Book"/>
              </a:rPr>
              <a:t> il </a:t>
            </a:r>
            <a:r>
              <a:rPr dirty="0" sz="2000" spc="-15">
                <a:latin typeface="Franklin Gothic Book"/>
                <a:cs typeface="Franklin Gothic Book"/>
              </a:rPr>
              <a:t>numero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cromoso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-10">
                <a:latin typeface="Franklin Gothic Book"/>
                <a:cs typeface="Franklin Gothic Book"/>
              </a:rPr>
              <a:t>all’</a:t>
            </a:r>
            <a:r>
              <a:rPr dirty="0" sz="2000" spc="-2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igi</a:t>
            </a:r>
            <a:r>
              <a:rPr dirty="0" sz="2000" spc="-10">
                <a:latin typeface="Franklin Gothic Book"/>
                <a:cs typeface="Franklin Gothic Book"/>
              </a:rPr>
              <a:t>nar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v</a:t>
            </a:r>
            <a:r>
              <a:rPr dirty="0" sz="2000" spc="-10">
                <a:latin typeface="Franklin Gothic Book"/>
                <a:cs typeface="Franklin Gothic Book"/>
              </a:rPr>
              <a:t>alore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2023-04-19T12:55:48Z</dcterms:created>
  <dcterms:modified xsi:type="dcterms:W3CDTF">2023-04-19T12:55:48Z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2016-10-10T00:00:00Z</vt:filetime>
  </property>
  <property fmtid="{D5CDD505-2E9C-101B-9397-08002B2CF9AE}" pid="3" name="LastSaved">
    <vt:filetime>2023-04-19T00:00:00Z</vt:filetime>
  </property>
</Properties>
</file>