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Default Extension="png" ContentType="image/png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F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1241" y="1046600"/>
            <a:ext cx="809091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69007" y="2324434"/>
            <a:ext cx="6755384" cy="3441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notesSlide" Target="../notesSlides/notesSlide11.xml"/><Relationship Id="rId7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notesSlide" Target="../notesSlides/notesSlide13.xml"/><Relationship Id="rId6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notesSlide" Target="../notesSlides/notesSlide20.xml"/><Relationship Id="rId6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notesSlide" Target="../notesSlides/notesSlide21.xml"/><Relationship Id="rId7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notesSlide" Target="../notesSlides/notesSlide23.xml"/><Relationship Id="rId6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notesSlide" Target="../notesSlides/notesSlide28.xml"/><Relationship Id="rId5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notesSlide" Target="../notesSlides/notesSlide7.xml"/><Relationship Id="rId8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2204" y="4972063"/>
            <a:ext cx="288734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dirty="0" sz="28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dirty="0" sz="28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dirty="0" sz="28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co</a:t>
            </a:r>
            <a:r>
              <a:rPr dirty="0" sz="2800" spc="15" i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nz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ni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886700" cy="4773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Ancora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ons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v = v(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= 3/(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-1)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trar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v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dere</a:t>
            </a:r>
            <a:r>
              <a:rPr dirty="0" sz="1600">
                <a:latin typeface="Franklin Gothic Book"/>
                <a:cs typeface="Franklin Gothic Book"/>
              </a:rPr>
              <a:t> 3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-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- 1 </a:t>
            </a:r>
            <a:r>
              <a:rPr dirty="0" sz="1600" spc="-10">
                <a:latin typeface="Franklin Gothic Book"/>
                <a:cs typeface="Franklin Gothic Book"/>
              </a:rPr>
              <a:t>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0,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t 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>
                <a:latin typeface="Franklin Gothic Medium"/>
                <a:cs typeface="Franklin Gothic Medium"/>
              </a:rPr>
              <a:t>e esse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da</a:t>
            </a:r>
            <a:endParaRPr sz="1600">
              <a:latin typeface="Franklin Gothic Medium"/>
              <a:cs typeface="Franklin Gothic Medium"/>
            </a:endParaRPr>
          </a:p>
          <a:p>
            <a:pPr marL="355600" marR="276860" indent="-342900">
              <a:lnSpc>
                <a:spcPct val="115399"/>
              </a:lnSpc>
              <a:spcBef>
                <a:spcPts val="284"/>
              </a:spcBef>
            </a:pPr>
            <a:r>
              <a:rPr dirty="0" sz="1600">
                <a:latin typeface="Franklin Gothic Medium"/>
                <a:cs typeface="Franklin Gothic Medium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0 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).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assumere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12483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ende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derando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08610">
              <a:lnSpc>
                <a:spcPct val="135400"/>
              </a:lnSpc>
            </a:pP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a: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y 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enden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scelta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y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220979">
              <a:lnSpc>
                <a:spcPct val="130200"/>
              </a:lnSpc>
              <a:spcBef>
                <a:spcPts val="100"/>
              </a:spcBef>
            </a:pP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’i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sodd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do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inio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f</a:t>
            </a:r>
            <a:r>
              <a:rPr dirty="0" sz="1600">
                <a:latin typeface="Franklin Gothic Medium"/>
                <a:cs typeface="Franklin Gothic Medium"/>
              </a:rPr>
              <a:t> e 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10">
                <a:latin typeface="Franklin Gothic Medium"/>
                <a:cs typeface="Franklin Gothic Medium"/>
              </a:rPr>
              <a:t> indica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D.</a:t>
            </a:r>
            <a:endParaRPr sz="1600">
              <a:latin typeface="Franklin Gothic Medium"/>
              <a:cs typeface="Franklin Gothic Medium"/>
            </a:endParaRPr>
          </a:p>
          <a:p>
            <a:pPr marL="12700" marR="291465">
              <a:lnSpc>
                <a:spcPct val="135400"/>
              </a:lnSpc>
            </a:pPr>
            <a:r>
              <a:rPr dirty="0" sz="1600">
                <a:latin typeface="Franklin Gothic Medium"/>
                <a:cs typeface="Franklin Gothic Medium"/>
              </a:rPr>
              <a:t>Se </a:t>
            </a:r>
            <a:r>
              <a:rPr dirty="0" sz="1600" spc="-5">
                <a:latin typeface="Franklin Gothic Medium"/>
                <a:cs typeface="Franklin Gothic Medium"/>
              </a:rPr>
              <a:t>f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ha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inol</a:t>
            </a:r>
            <a:r>
              <a:rPr dirty="0" sz="1600" spc="-1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 spc="-10">
                <a:latin typeface="Franklin Gothic Medium"/>
                <a:cs typeface="Franklin Gothic Medium"/>
              </a:rPr>
              <a:t> 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ni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concr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o,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inir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do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inio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bi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na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an</a:t>
            </a:r>
            <a:r>
              <a:rPr dirty="0" sz="1600" spc="-5">
                <a:latin typeface="Franklin Gothic Medium"/>
                <a:cs typeface="Franklin Gothic Medium"/>
              </a:rPr>
              <a:t>c</a:t>
            </a:r>
            <a:r>
              <a:rPr dirty="0" sz="1600">
                <a:latin typeface="Franklin Gothic Medium"/>
                <a:cs typeface="Franklin Gothic Medium"/>
              </a:rPr>
              <a:t>he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ll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li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po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da</a:t>
            </a:r>
            <a:r>
              <a:rPr dirty="0" sz="1600"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Medium"/>
                <a:cs typeface="Franklin Gothic Medium"/>
              </a:rPr>
              <a:t>qu</a:t>
            </a:r>
            <a:r>
              <a:rPr dirty="0" sz="1600"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fa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1391" y="4462272"/>
            <a:ext cx="8153400" cy="1905"/>
          </a:xfrm>
          <a:custGeom>
            <a:avLst/>
            <a:gdLst/>
            <a:ahLst/>
            <a:cxnLst/>
            <a:rect l="l" t="t" r="r" b="b"/>
            <a:pathLst>
              <a:path w="8153400" h="1904">
                <a:moveTo>
                  <a:pt x="0" y="0"/>
                </a:moveTo>
                <a:lnTo>
                  <a:pt x="8153400" y="1588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1391" y="6595871"/>
            <a:ext cx="8153400" cy="1905"/>
          </a:xfrm>
          <a:custGeom>
            <a:avLst/>
            <a:gdLst/>
            <a:ahLst/>
            <a:cxnLst/>
            <a:rect l="l" t="t" r="r" b="b"/>
            <a:pathLst>
              <a:path w="8153400" h="1904">
                <a:moveTo>
                  <a:pt x="0" y="0"/>
                </a:moveTo>
                <a:lnTo>
                  <a:pt x="8153400" y="1588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84793" y="4462272"/>
            <a:ext cx="3175" cy="2133600"/>
          </a:xfrm>
          <a:custGeom>
            <a:avLst/>
            <a:gdLst/>
            <a:ahLst/>
            <a:cxnLst/>
            <a:rect l="l" t="t" r="r" b="b"/>
            <a:pathLst>
              <a:path w="3175" h="2133600">
                <a:moveTo>
                  <a:pt x="3175" y="0"/>
                </a:moveTo>
                <a:lnTo>
                  <a:pt x="0" y="213360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31392" y="4462272"/>
            <a:ext cx="3175" cy="2133600"/>
          </a:xfrm>
          <a:custGeom>
            <a:avLst/>
            <a:gdLst/>
            <a:ahLst/>
            <a:cxnLst/>
            <a:rect l="l" t="t" r="r" b="b"/>
            <a:pathLst>
              <a:path w="3175" h="2133600">
                <a:moveTo>
                  <a:pt x="3175" y="0"/>
                </a:moveTo>
                <a:lnTo>
                  <a:pt x="0" y="2133600"/>
                </a:lnTo>
              </a:path>
            </a:pathLst>
          </a:custGeom>
          <a:ln w="38100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81604" y="6958242"/>
            <a:ext cx="138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2450592" y="2023871"/>
            <a:ext cx="7162798" cy="462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75841" y="1698747"/>
            <a:ext cx="7028815" cy="324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endParaRPr sz="1800">
              <a:latin typeface="Franklin Gothic Medium"/>
              <a:cs typeface="Franklin Gothic Medium"/>
            </a:endParaRPr>
          </a:p>
          <a:p>
            <a:pPr marL="2066289" indent="-342900">
              <a:lnSpc>
                <a:spcPct val="100000"/>
              </a:lnSpc>
              <a:spcBef>
                <a:spcPts val="765"/>
              </a:spcBef>
              <a:buClr>
                <a:srgbClr val="800000"/>
              </a:buClr>
              <a:buSzPct val="112500"/>
              <a:buFont typeface="Franklin Gothic Medium"/>
              <a:buAutoNum type="arabicPeriod"/>
              <a:tabLst>
                <a:tab pos="2085975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Qual è il </a:t>
            </a:r>
            <a:r>
              <a:rPr dirty="0" sz="1600" spc="-10" i="1">
                <a:latin typeface="Franklin Gothic Book"/>
                <a:cs typeface="Franklin Gothic Book"/>
              </a:rPr>
              <a:t>dom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elle segu</a:t>
            </a:r>
            <a:r>
              <a:rPr dirty="0" sz="1600" spc="-10" i="1">
                <a:latin typeface="Franklin Gothic Book"/>
                <a:cs typeface="Franklin Gothic Book"/>
              </a:rPr>
              <a:t>ent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800000"/>
              </a:buClr>
              <a:buFont typeface="Franklin Gothic Medium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2078989">
              <a:lnSpc>
                <a:spcPct val="100000"/>
              </a:lnSpc>
              <a:tabLst>
                <a:tab pos="487045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(a)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 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(x) = - 3x + 6	(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10" i="1">
                <a:latin typeface="Franklin Gothic Book"/>
                <a:cs typeface="Franklin Gothic Book"/>
              </a:rPr>
              <a:t>)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(x) = </a:t>
            </a:r>
            <a:r>
              <a:rPr dirty="0" sz="1600" spc="-5" i="1">
                <a:latin typeface="Franklin Gothic Book"/>
                <a:cs typeface="Franklin Gothic Book"/>
              </a:rPr>
              <a:t>x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 (x-3)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977389">
              <a:lnSpc>
                <a:spcPct val="100000"/>
              </a:lnSpc>
              <a:tabLst>
                <a:tab pos="487553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(c)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 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(x) = (- x</a:t>
            </a:r>
            <a:r>
              <a:rPr dirty="0" sz="1600" spc="-5" i="1">
                <a:latin typeface="Franklin Gothic Book"/>
                <a:cs typeface="Franklin Gothic Book"/>
              </a:rPr>
              <a:t>)</a:t>
            </a:r>
            <a:r>
              <a:rPr dirty="0" baseline="26455" sz="1575" spc="7" i="1">
                <a:latin typeface="Franklin Gothic Book"/>
                <a:cs typeface="Franklin Gothic Book"/>
              </a:rPr>
              <a:t>1</a:t>
            </a:r>
            <a:r>
              <a:rPr dirty="0" baseline="26455" sz="1575" i="1">
                <a:latin typeface="Franklin Gothic Book"/>
                <a:cs typeface="Franklin Gothic Book"/>
              </a:rPr>
              <a:t>/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(x+2)	(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i="1">
                <a:latin typeface="Franklin Gothic Book"/>
                <a:cs typeface="Franklin Gothic Book"/>
              </a:rPr>
              <a:t> 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(x) = 2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(9 + x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baseline="26455" sz="1575" spc="7" i="1">
                <a:latin typeface="Franklin Gothic Book"/>
                <a:cs typeface="Franklin Gothic Book"/>
              </a:rPr>
              <a:t>1</a:t>
            </a:r>
            <a:r>
              <a:rPr dirty="0" baseline="26455" sz="1575" i="1">
                <a:latin typeface="Franklin Gothic Book"/>
                <a:cs typeface="Franklin Gothic Book"/>
              </a:rPr>
              <a:t>/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endParaRPr baseline="26455" sz="1575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950">
              <a:latin typeface="Times New Roman"/>
              <a:cs typeface="Times New Roman"/>
            </a:endParaRPr>
          </a:p>
          <a:p>
            <a:pPr marL="2066289" marR="203200" indent="-292100">
              <a:lnSpc>
                <a:spcPts val="1900"/>
              </a:lnSpc>
              <a:buClr>
                <a:srgbClr val="800000"/>
              </a:buClr>
              <a:buSzPct val="112500"/>
              <a:buFont typeface="Franklin Gothic Medium"/>
              <a:buAutoNum type="arabicPeriod" startAt="2"/>
              <a:tabLst>
                <a:tab pos="2077720" algn="l"/>
              </a:tabLst>
            </a:pPr>
            <a:r>
              <a:rPr dirty="0" sz="1600" spc="-2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c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aggi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R ha 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ea 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 =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(R) = </a:t>
            </a:r>
            <a:r>
              <a:rPr dirty="0" sz="1600" spc="-10" i="1">
                <a:latin typeface="Franklin Gothic Book"/>
                <a:cs typeface="Franklin Gothic Book"/>
              </a:rPr>
              <a:t>π</a:t>
            </a:r>
            <a:r>
              <a:rPr dirty="0" sz="1600" spc="-5" i="1">
                <a:latin typeface="Franklin Gothic Book"/>
                <a:cs typeface="Franklin Gothic Book"/>
              </a:rPr>
              <a:t>R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. Qual è il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dom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R = R(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es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e il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aggi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 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60792" y="545287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73664" y="6643"/>
                </a:lnTo>
                <a:lnTo>
                  <a:pt x="123545" y="25515"/>
                </a:lnTo>
                <a:lnTo>
                  <a:pt x="79829" y="55028"/>
                </a:lnTo>
                <a:lnTo>
                  <a:pt x="44106" y="93591"/>
                </a:lnTo>
                <a:lnTo>
                  <a:pt x="17964" y="139618"/>
                </a:lnTo>
                <a:lnTo>
                  <a:pt x="2991" y="191519"/>
                </a:lnTo>
                <a:lnTo>
                  <a:pt x="0" y="228600"/>
                </a:lnTo>
                <a:lnTo>
                  <a:pt x="757" y="247348"/>
                </a:lnTo>
                <a:lnTo>
                  <a:pt x="11654" y="300855"/>
                </a:lnTo>
                <a:lnTo>
                  <a:pt x="34249" y="349016"/>
                </a:lnTo>
                <a:lnTo>
                  <a:pt x="66955" y="390244"/>
                </a:lnTo>
                <a:lnTo>
                  <a:pt x="108183" y="422950"/>
                </a:lnTo>
                <a:lnTo>
                  <a:pt x="156344" y="445545"/>
                </a:lnTo>
                <a:lnTo>
                  <a:pt x="209851" y="456442"/>
                </a:lnTo>
                <a:lnTo>
                  <a:pt x="228600" y="457200"/>
                </a:lnTo>
                <a:lnTo>
                  <a:pt x="247348" y="456442"/>
                </a:lnTo>
                <a:lnTo>
                  <a:pt x="300855" y="445545"/>
                </a:lnTo>
                <a:lnTo>
                  <a:pt x="349016" y="422950"/>
                </a:lnTo>
                <a:lnTo>
                  <a:pt x="390244" y="390244"/>
                </a:lnTo>
                <a:lnTo>
                  <a:pt x="422950" y="349016"/>
                </a:lnTo>
                <a:lnTo>
                  <a:pt x="445545" y="300855"/>
                </a:lnTo>
                <a:lnTo>
                  <a:pt x="456442" y="247348"/>
                </a:lnTo>
                <a:lnTo>
                  <a:pt x="457200" y="228600"/>
                </a:lnTo>
                <a:lnTo>
                  <a:pt x="456442" y="209851"/>
                </a:lnTo>
                <a:lnTo>
                  <a:pt x="445545" y="156344"/>
                </a:lnTo>
                <a:lnTo>
                  <a:pt x="422950" y="108183"/>
                </a:lnTo>
                <a:lnTo>
                  <a:pt x="390244" y="66955"/>
                </a:lnTo>
                <a:lnTo>
                  <a:pt x="349016" y="34249"/>
                </a:lnTo>
                <a:lnTo>
                  <a:pt x="300855" y="11654"/>
                </a:lnTo>
                <a:lnTo>
                  <a:pt x="247348" y="757"/>
                </a:lnTo>
                <a:lnTo>
                  <a:pt x="228600" y="0"/>
                </a:lnTo>
                <a:close/>
              </a:path>
            </a:pathLst>
          </a:custGeom>
          <a:solidFill>
            <a:srgbClr val="DCC6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60792" y="545287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757" y="209851"/>
                </a:lnTo>
                <a:lnTo>
                  <a:pt x="2991" y="191519"/>
                </a:lnTo>
                <a:lnTo>
                  <a:pt x="17964" y="139618"/>
                </a:lnTo>
                <a:lnTo>
                  <a:pt x="44106" y="93591"/>
                </a:lnTo>
                <a:lnTo>
                  <a:pt x="79829" y="55028"/>
                </a:lnTo>
                <a:lnTo>
                  <a:pt x="123545" y="25515"/>
                </a:lnTo>
                <a:lnTo>
                  <a:pt x="173664" y="6643"/>
                </a:lnTo>
                <a:lnTo>
                  <a:pt x="228600" y="0"/>
                </a:lnTo>
                <a:lnTo>
                  <a:pt x="283535" y="6643"/>
                </a:lnTo>
                <a:lnTo>
                  <a:pt x="333654" y="25515"/>
                </a:lnTo>
                <a:lnTo>
                  <a:pt x="377370" y="55028"/>
                </a:lnTo>
                <a:lnTo>
                  <a:pt x="413093" y="93591"/>
                </a:lnTo>
                <a:lnTo>
                  <a:pt x="439235" y="139618"/>
                </a:lnTo>
                <a:lnTo>
                  <a:pt x="454208" y="191519"/>
                </a:lnTo>
                <a:lnTo>
                  <a:pt x="457200" y="228600"/>
                </a:lnTo>
                <a:lnTo>
                  <a:pt x="456442" y="247348"/>
                </a:lnTo>
                <a:lnTo>
                  <a:pt x="454208" y="265680"/>
                </a:lnTo>
                <a:lnTo>
                  <a:pt x="439235" y="317581"/>
                </a:lnTo>
                <a:lnTo>
                  <a:pt x="413093" y="363608"/>
                </a:lnTo>
                <a:lnTo>
                  <a:pt x="377370" y="402171"/>
                </a:lnTo>
                <a:lnTo>
                  <a:pt x="333654" y="431684"/>
                </a:lnTo>
                <a:lnTo>
                  <a:pt x="283535" y="450556"/>
                </a:lnTo>
                <a:lnTo>
                  <a:pt x="228600" y="457200"/>
                </a:lnTo>
                <a:lnTo>
                  <a:pt x="209851" y="456442"/>
                </a:lnTo>
                <a:lnTo>
                  <a:pt x="191519" y="454208"/>
                </a:lnTo>
                <a:lnTo>
                  <a:pt x="139618" y="439235"/>
                </a:lnTo>
                <a:lnTo>
                  <a:pt x="93591" y="413093"/>
                </a:lnTo>
                <a:lnTo>
                  <a:pt x="55028" y="377370"/>
                </a:lnTo>
                <a:lnTo>
                  <a:pt x="25515" y="333654"/>
                </a:lnTo>
                <a:lnTo>
                  <a:pt x="6643" y="283535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43216" y="5111496"/>
            <a:ext cx="682751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55992" y="522427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73664" y="6643"/>
                </a:lnTo>
                <a:lnTo>
                  <a:pt x="123545" y="25515"/>
                </a:lnTo>
                <a:lnTo>
                  <a:pt x="79829" y="55028"/>
                </a:lnTo>
                <a:lnTo>
                  <a:pt x="44106" y="93591"/>
                </a:lnTo>
                <a:lnTo>
                  <a:pt x="17964" y="139618"/>
                </a:lnTo>
                <a:lnTo>
                  <a:pt x="2991" y="191519"/>
                </a:lnTo>
                <a:lnTo>
                  <a:pt x="0" y="228600"/>
                </a:lnTo>
                <a:lnTo>
                  <a:pt x="757" y="247348"/>
                </a:lnTo>
                <a:lnTo>
                  <a:pt x="11654" y="300855"/>
                </a:lnTo>
                <a:lnTo>
                  <a:pt x="34249" y="349016"/>
                </a:lnTo>
                <a:lnTo>
                  <a:pt x="66955" y="390244"/>
                </a:lnTo>
                <a:lnTo>
                  <a:pt x="108183" y="422950"/>
                </a:lnTo>
                <a:lnTo>
                  <a:pt x="156344" y="445545"/>
                </a:lnTo>
                <a:lnTo>
                  <a:pt x="209851" y="456442"/>
                </a:lnTo>
                <a:lnTo>
                  <a:pt x="228600" y="457200"/>
                </a:lnTo>
                <a:lnTo>
                  <a:pt x="247348" y="456442"/>
                </a:lnTo>
                <a:lnTo>
                  <a:pt x="300855" y="445545"/>
                </a:lnTo>
                <a:lnTo>
                  <a:pt x="349016" y="422950"/>
                </a:lnTo>
                <a:lnTo>
                  <a:pt x="390244" y="390244"/>
                </a:lnTo>
                <a:lnTo>
                  <a:pt x="422950" y="349016"/>
                </a:lnTo>
                <a:lnTo>
                  <a:pt x="445545" y="300855"/>
                </a:lnTo>
                <a:lnTo>
                  <a:pt x="456442" y="247348"/>
                </a:lnTo>
                <a:lnTo>
                  <a:pt x="457200" y="228600"/>
                </a:lnTo>
                <a:lnTo>
                  <a:pt x="456442" y="209851"/>
                </a:lnTo>
                <a:lnTo>
                  <a:pt x="445545" y="156344"/>
                </a:lnTo>
                <a:lnTo>
                  <a:pt x="422950" y="108183"/>
                </a:lnTo>
                <a:lnTo>
                  <a:pt x="390244" y="66955"/>
                </a:lnTo>
                <a:lnTo>
                  <a:pt x="349016" y="34249"/>
                </a:lnTo>
                <a:lnTo>
                  <a:pt x="300855" y="11654"/>
                </a:lnTo>
                <a:lnTo>
                  <a:pt x="247348" y="757"/>
                </a:lnTo>
                <a:lnTo>
                  <a:pt x="22860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55992" y="522427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757" y="209851"/>
                </a:lnTo>
                <a:lnTo>
                  <a:pt x="2991" y="191519"/>
                </a:lnTo>
                <a:lnTo>
                  <a:pt x="17964" y="139618"/>
                </a:lnTo>
                <a:lnTo>
                  <a:pt x="44106" y="93591"/>
                </a:lnTo>
                <a:lnTo>
                  <a:pt x="79829" y="55028"/>
                </a:lnTo>
                <a:lnTo>
                  <a:pt x="123545" y="25515"/>
                </a:lnTo>
                <a:lnTo>
                  <a:pt x="173664" y="6643"/>
                </a:lnTo>
                <a:lnTo>
                  <a:pt x="228600" y="0"/>
                </a:lnTo>
                <a:lnTo>
                  <a:pt x="283535" y="6643"/>
                </a:lnTo>
                <a:lnTo>
                  <a:pt x="333654" y="25515"/>
                </a:lnTo>
                <a:lnTo>
                  <a:pt x="377370" y="55028"/>
                </a:lnTo>
                <a:lnTo>
                  <a:pt x="413093" y="93591"/>
                </a:lnTo>
                <a:lnTo>
                  <a:pt x="439235" y="139618"/>
                </a:lnTo>
                <a:lnTo>
                  <a:pt x="454208" y="191519"/>
                </a:lnTo>
                <a:lnTo>
                  <a:pt x="457200" y="228600"/>
                </a:lnTo>
                <a:lnTo>
                  <a:pt x="456442" y="247348"/>
                </a:lnTo>
                <a:lnTo>
                  <a:pt x="454208" y="265680"/>
                </a:lnTo>
                <a:lnTo>
                  <a:pt x="439235" y="317581"/>
                </a:lnTo>
                <a:lnTo>
                  <a:pt x="413093" y="363608"/>
                </a:lnTo>
                <a:lnTo>
                  <a:pt x="377370" y="402171"/>
                </a:lnTo>
                <a:lnTo>
                  <a:pt x="333654" y="431684"/>
                </a:lnTo>
                <a:lnTo>
                  <a:pt x="283535" y="450556"/>
                </a:lnTo>
                <a:lnTo>
                  <a:pt x="228600" y="457200"/>
                </a:lnTo>
                <a:lnTo>
                  <a:pt x="209851" y="456442"/>
                </a:lnTo>
                <a:lnTo>
                  <a:pt x="191519" y="454208"/>
                </a:lnTo>
                <a:lnTo>
                  <a:pt x="139618" y="439235"/>
                </a:lnTo>
                <a:lnTo>
                  <a:pt x="93591" y="413093"/>
                </a:lnTo>
                <a:lnTo>
                  <a:pt x="55028" y="377370"/>
                </a:lnTo>
                <a:lnTo>
                  <a:pt x="25515" y="333654"/>
                </a:lnTo>
                <a:lnTo>
                  <a:pt x="6643" y="283535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86016" y="5492495"/>
            <a:ext cx="1063751" cy="1063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98792" y="5605271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51119" y="5485"/>
                </a:lnTo>
                <a:lnTo>
                  <a:pt x="286631" y="21365"/>
                </a:lnTo>
                <a:lnTo>
                  <a:pt x="226499" y="46779"/>
                </a:lnTo>
                <a:lnTo>
                  <a:pt x="171584" y="80861"/>
                </a:lnTo>
                <a:lnTo>
                  <a:pt x="122751" y="122751"/>
                </a:lnTo>
                <a:lnTo>
                  <a:pt x="80861" y="171584"/>
                </a:lnTo>
                <a:lnTo>
                  <a:pt x="46779" y="226499"/>
                </a:lnTo>
                <a:lnTo>
                  <a:pt x="21365" y="286631"/>
                </a:lnTo>
                <a:lnTo>
                  <a:pt x="5485" y="351119"/>
                </a:lnTo>
                <a:lnTo>
                  <a:pt x="0" y="419099"/>
                </a:lnTo>
                <a:lnTo>
                  <a:pt x="1389" y="453472"/>
                </a:lnTo>
                <a:lnTo>
                  <a:pt x="12180" y="519814"/>
                </a:lnTo>
                <a:lnTo>
                  <a:pt x="32934" y="582232"/>
                </a:lnTo>
                <a:lnTo>
                  <a:pt x="62790" y="639863"/>
                </a:lnTo>
                <a:lnTo>
                  <a:pt x="100884" y="691845"/>
                </a:lnTo>
                <a:lnTo>
                  <a:pt x="146354" y="737315"/>
                </a:lnTo>
                <a:lnTo>
                  <a:pt x="198335" y="775409"/>
                </a:lnTo>
                <a:lnTo>
                  <a:pt x="255967" y="805264"/>
                </a:lnTo>
                <a:lnTo>
                  <a:pt x="318385" y="826019"/>
                </a:lnTo>
                <a:lnTo>
                  <a:pt x="384727" y="836810"/>
                </a:lnTo>
                <a:lnTo>
                  <a:pt x="419100" y="838199"/>
                </a:lnTo>
                <a:lnTo>
                  <a:pt x="453472" y="836810"/>
                </a:lnTo>
                <a:lnTo>
                  <a:pt x="519814" y="826019"/>
                </a:lnTo>
                <a:lnTo>
                  <a:pt x="582232" y="805264"/>
                </a:lnTo>
                <a:lnTo>
                  <a:pt x="639864" y="775409"/>
                </a:lnTo>
                <a:lnTo>
                  <a:pt x="691845" y="737315"/>
                </a:lnTo>
                <a:lnTo>
                  <a:pt x="737315" y="691845"/>
                </a:lnTo>
                <a:lnTo>
                  <a:pt x="775409" y="639863"/>
                </a:lnTo>
                <a:lnTo>
                  <a:pt x="805265" y="582232"/>
                </a:lnTo>
                <a:lnTo>
                  <a:pt x="826019" y="519814"/>
                </a:lnTo>
                <a:lnTo>
                  <a:pt x="836810" y="453472"/>
                </a:lnTo>
                <a:lnTo>
                  <a:pt x="838200" y="419099"/>
                </a:lnTo>
                <a:lnTo>
                  <a:pt x="836810" y="384727"/>
                </a:lnTo>
                <a:lnTo>
                  <a:pt x="826019" y="318385"/>
                </a:lnTo>
                <a:lnTo>
                  <a:pt x="805265" y="255967"/>
                </a:lnTo>
                <a:lnTo>
                  <a:pt x="775409" y="198335"/>
                </a:lnTo>
                <a:lnTo>
                  <a:pt x="737315" y="146354"/>
                </a:lnTo>
                <a:lnTo>
                  <a:pt x="691845" y="100884"/>
                </a:lnTo>
                <a:lnTo>
                  <a:pt x="639864" y="62790"/>
                </a:lnTo>
                <a:lnTo>
                  <a:pt x="582232" y="32934"/>
                </a:lnTo>
                <a:lnTo>
                  <a:pt x="519814" y="12180"/>
                </a:lnTo>
                <a:lnTo>
                  <a:pt x="453472" y="1389"/>
                </a:lnTo>
                <a:lnTo>
                  <a:pt x="419100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98792" y="5605272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384727"/>
                </a:lnTo>
                <a:lnTo>
                  <a:pt x="5485" y="351119"/>
                </a:lnTo>
                <a:lnTo>
                  <a:pt x="21366" y="286632"/>
                </a:lnTo>
                <a:lnTo>
                  <a:pt x="46779" y="226499"/>
                </a:lnTo>
                <a:lnTo>
                  <a:pt x="80862" y="171585"/>
                </a:lnTo>
                <a:lnTo>
                  <a:pt x="122751" y="122751"/>
                </a:lnTo>
                <a:lnTo>
                  <a:pt x="171585" y="80862"/>
                </a:lnTo>
                <a:lnTo>
                  <a:pt x="226499" y="46779"/>
                </a:lnTo>
                <a:lnTo>
                  <a:pt x="286632" y="21366"/>
                </a:lnTo>
                <a:lnTo>
                  <a:pt x="351119" y="5485"/>
                </a:lnTo>
                <a:lnTo>
                  <a:pt x="419100" y="0"/>
                </a:lnTo>
                <a:lnTo>
                  <a:pt x="487080" y="5485"/>
                </a:lnTo>
                <a:lnTo>
                  <a:pt x="551568" y="21366"/>
                </a:lnTo>
                <a:lnTo>
                  <a:pt x="611700" y="46779"/>
                </a:lnTo>
                <a:lnTo>
                  <a:pt x="666615" y="80862"/>
                </a:lnTo>
                <a:lnTo>
                  <a:pt x="715448" y="122751"/>
                </a:lnTo>
                <a:lnTo>
                  <a:pt x="757338" y="171585"/>
                </a:lnTo>
                <a:lnTo>
                  <a:pt x="791420" y="226499"/>
                </a:lnTo>
                <a:lnTo>
                  <a:pt x="816834" y="286632"/>
                </a:lnTo>
                <a:lnTo>
                  <a:pt x="832714" y="351119"/>
                </a:lnTo>
                <a:lnTo>
                  <a:pt x="838200" y="419100"/>
                </a:lnTo>
                <a:lnTo>
                  <a:pt x="836810" y="453472"/>
                </a:lnTo>
                <a:lnTo>
                  <a:pt x="832714" y="487080"/>
                </a:lnTo>
                <a:lnTo>
                  <a:pt x="816834" y="551567"/>
                </a:lnTo>
                <a:lnTo>
                  <a:pt x="791420" y="611700"/>
                </a:lnTo>
                <a:lnTo>
                  <a:pt x="757338" y="666614"/>
                </a:lnTo>
                <a:lnTo>
                  <a:pt x="715448" y="715448"/>
                </a:lnTo>
                <a:lnTo>
                  <a:pt x="666615" y="757337"/>
                </a:lnTo>
                <a:lnTo>
                  <a:pt x="611700" y="791420"/>
                </a:lnTo>
                <a:lnTo>
                  <a:pt x="551568" y="816833"/>
                </a:lnTo>
                <a:lnTo>
                  <a:pt x="487080" y="832714"/>
                </a:lnTo>
                <a:lnTo>
                  <a:pt x="419100" y="838200"/>
                </a:lnTo>
                <a:lnTo>
                  <a:pt x="384727" y="836810"/>
                </a:lnTo>
                <a:lnTo>
                  <a:pt x="351119" y="832714"/>
                </a:lnTo>
                <a:lnTo>
                  <a:pt x="286632" y="816833"/>
                </a:lnTo>
                <a:lnTo>
                  <a:pt x="226499" y="791420"/>
                </a:lnTo>
                <a:lnTo>
                  <a:pt x="171585" y="757337"/>
                </a:lnTo>
                <a:lnTo>
                  <a:pt x="122751" y="715448"/>
                </a:lnTo>
                <a:lnTo>
                  <a:pt x="80862" y="666614"/>
                </a:lnTo>
                <a:lnTo>
                  <a:pt x="46779" y="611700"/>
                </a:lnTo>
                <a:lnTo>
                  <a:pt x="21366" y="551567"/>
                </a:lnTo>
                <a:lnTo>
                  <a:pt x="5485" y="487080"/>
                </a:lnTo>
                <a:lnTo>
                  <a:pt x="0" y="41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71816" y="5797295"/>
            <a:ext cx="682751" cy="682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84592" y="591007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73664" y="6643"/>
                </a:lnTo>
                <a:lnTo>
                  <a:pt x="123545" y="25515"/>
                </a:lnTo>
                <a:lnTo>
                  <a:pt x="79829" y="55028"/>
                </a:lnTo>
                <a:lnTo>
                  <a:pt x="44106" y="93591"/>
                </a:lnTo>
                <a:lnTo>
                  <a:pt x="17964" y="139618"/>
                </a:lnTo>
                <a:lnTo>
                  <a:pt x="2991" y="191519"/>
                </a:lnTo>
                <a:lnTo>
                  <a:pt x="0" y="228599"/>
                </a:lnTo>
                <a:lnTo>
                  <a:pt x="757" y="247348"/>
                </a:lnTo>
                <a:lnTo>
                  <a:pt x="11654" y="300855"/>
                </a:lnTo>
                <a:lnTo>
                  <a:pt x="34249" y="349016"/>
                </a:lnTo>
                <a:lnTo>
                  <a:pt x="66955" y="390244"/>
                </a:lnTo>
                <a:lnTo>
                  <a:pt x="108183" y="422950"/>
                </a:lnTo>
                <a:lnTo>
                  <a:pt x="156344" y="445545"/>
                </a:lnTo>
                <a:lnTo>
                  <a:pt x="209851" y="456442"/>
                </a:lnTo>
                <a:lnTo>
                  <a:pt x="228600" y="457199"/>
                </a:lnTo>
                <a:lnTo>
                  <a:pt x="247348" y="456442"/>
                </a:lnTo>
                <a:lnTo>
                  <a:pt x="300855" y="445545"/>
                </a:lnTo>
                <a:lnTo>
                  <a:pt x="349016" y="422950"/>
                </a:lnTo>
                <a:lnTo>
                  <a:pt x="390244" y="390244"/>
                </a:lnTo>
                <a:lnTo>
                  <a:pt x="422950" y="349016"/>
                </a:lnTo>
                <a:lnTo>
                  <a:pt x="445545" y="300855"/>
                </a:lnTo>
                <a:lnTo>
                  <a:pt x="456442" y="247348"/>
                </a:lnTo>
                <a:lnTo>
                  <a:pt x="457200" y="228599"/>
                </a:lnTo>
                <a:lnTo>
                  <a:pt x="456442" y="209851"/>
                </a:lnTo>
                <a:lnTo>
                  <a:pt x="445545" y="156344"/>
                </a:lnTo>
                <a:lnTo>
                  <a:pt x="422950" y="108183"/>
                </a:lnTo>
                <a:lnTo>
                  <a:pt x="390244" y="66955"/>
                </a:lnTo>
                <a:lnTo>
                  <a:pt x="349016" y="34249"/>
                </a:lnTo>
                <a:lnTo>
                  <a:pt x="300855" y="11654"/>
                </a:lnTo>
                <a:lnTo>
                  <a:pt x="247348" y="757"/>
                </a:lnTo>
                <a:lnTo>
                  <a:pt x="228600" y="0"/>
                </a:lnTo>
                <a:close/>
              </a:path>
            </a:pathLst>
          </a:custGeom>
          <a:solidFill>
            <a:srgbClr val="EAB3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84592" y="591007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757" y="209851"/>
                </a:lnTo>
                <a:lnTo>
                  <a:pt x="2991" y="191519"/>
                </a:lnTo>
                <a:lnTo>
                  <a:pt x="17964" y="139618"/>
                </a:lnTo>
                <a:lnTo>
                  <a:pt x="44106" y="93591"/>
                </a:lnTo>
                <a:lnTo>
                  <a:pt x="79829" y="55028"/>
                </a:lnTo>
                <a:lnTo>
                  <a:pt x="123545" y="25515"/>
                </a:lnTo>
                <a:lnTo>
                  <a:pt x="173664" y="6643"/>
                </a:lnTo>
                <a:lnTo>
                  <a:pt x="228600" y="0"/>
                </a:lnTo>
                <a:lnTo>
                  <a:pt x="283535" y="6643"/>
                </a:lnTo>
                <a:lnTo>
                  <a:pt x="333654" y="25515"/>
                </a:lnTo>
                <a:lnTo>
                  <a:pt x="377370" y="55028"/>
                </a:lnTo>
                <a:lnTo>
                  <a:pt x="413093" y="93591"/>
                </a:lnTo>
                <a:lnTo>
                  <a:pt x="439235" y="139618"/>
                </a:lnTo>
                <a:lnTo>
                  <a:pt x="454208" y="191519"/>
                </a:lnTo>
                <a:lnTo>
                  <a:pt x="457200" y="228600"/>
                </a:lnTo>
                <a:lnTo>
                  <a:pt x="456442" y="247348"/>
                </a:lnTo>
                <a:lnTo>
                  <a:pt x="454208" y="265680"/>
                </a:lnTo>
                <a:lnTo>
                  <a:pt x="439235" y="317581"/>
                </a:lnTo>
                <a:lnTo>
                  <a:pt x="413093" y="363608"/>
                </a:lnTo>
                <a:lnTo>
                  <a:pt x="377370" y="402171"/>
                </a:lnTo>
                <a:lnTo>
                  <a:pt x="333654" y="431684"/>
                </a:lnTo>
                <a:lnTo>
                  <a:pt x="283535" y="450556"/>
                </a:lnTo>
                <a:lnTo>
                  <a:pt x="228600" y="457200"/>
                </a:lnTo>
                <a:lnTo>
                  <a:pt x="209851" y="456442"/>
                </a:lnTo>
                <a:lnTo>
                  <a:pt x="191519" y="454208"/>
                </a:lnTo>
                <a:lnTo>
                  <a:pt x="139618" y="439235"/>
                </a:lnTo>
                <a:lnTo>
                  <a:pt x="93591" y="413093"/>
                </a:lnTo>
                <a:lnTo>
                  <a:pt x="55028" y="377370"/>
                </a:lnTo>
                <a:lnTo>
                  <a:pt x="25515" y="333654"/>
                </a:lnTo>
                <a:lnTo>
                  <a:pt x="6643" y="283535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536191" y="1490471"/>
            <a:ext cx="7416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24532" y="2481702"/>
            <a:ext cx="6111875" cy="98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8000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cellule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lica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a.</a:t>
            </a:r>
            <a:endParaRPr sz="1600">
              <a:latin typeface="Franklin Gothic Book"/>
              <a:cs typeface="Franklin Gothic Book"/>
            </a:endParaRPr>
          </a:p>
          <a:p>
            <a:pPr marL="266700" marR="5080">
              <a:lnSpc>
                <a:spcPts val="1900"/>
              </a:lnSpc>
              <a:spcBef>
                <a:spcPts val="12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e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izial</a:t>
            </a:r>
            <a:r>
              <a:rPr dirty="0" sz="1600" spc="-10" i="1">
                <a:latin typeface="Franklin Gothic Book"/>
                <a:cs typeface="Franklin Gothic Book"/>
              </a:rPr>
              <a:t>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si ha</a:t>
            </a:r>
            <a:r>
              <a:rPr dirty="0" sz="1600" spc="-10" i="1">
                <a:latin typeface="Franklin Gothic Book"/>
                <a:cs typeface="Franklin Gothic Book"/>
              </a:rPr>
              <a:t>nno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(0) =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00 cellule,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uale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esc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il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enomeno</a:t>
            </a:r>
            <a:r>
              <a:rPr dirty="0" sz="1600" i="1">
                <a:latin typeface="Franklin Gothic Book"/>
                <a:cs typeface="Franklin Gothic Book"/>
              </a:rPr>
              <a:t>? Qual è il </a:t>
            </a:r>
            <a:r>
              <a:rPr dirty="0" sz="1600" spc="-10" i="1">
                <a:latin typeface="Franklin Gothic Book"/>
                <a:cs typeface="Franklin Gothic Book"/>
              </a:rPr>
              <a:t>dom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e?</a:t>
            </a:r>
            <a:endParaRPr sz="1600">
              <a:latin typeface="Franklin Gothic Book"/>
              <a:cs typeface="Franklin Gothic Book"/>
            </a:endParaRPr>
          </a:p>
          <a:p>
            <a:pPr marL="266700">
              <a:lnSpc>
                <a:spcPts val="1839"/>
              </a:lnSpc>
            </a:pPr>
            <a:r>
              <a:rPr dirty="0" sz="1600" i="1">
                <a:latin typeface="Franklin Gothic Book"/>
                <a:cs typeface="Franklin Gothic Book"/>
              </a:rPr>
              <a:t>Da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cellule è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la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ia </a:t>
            </a:r>
            <a:r>
              <a:rPr dirty="0" sz="1600" spc="-10" i="1">
                <a:latin typeface="Franklin Gothic Book"/>
                <a:cs typeface="Franklin Gothic Book"/>
              </a:rPr>
              <a:t>dopo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6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0 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9391" y="3928871"/>
            <a:ext cx="3175000" cy="166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65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>
                <a:latin typeface="Franklin Gothic Book"/>
                <a:cs typeface="Franklin Gothic Book"/>
              </a:rPr>
              <a:t>i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230" y="2338446"/>
            <a:ext cx="26244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 mi</a:t>
            </a:r>
            <a:r>
              <a:rPr dirty="0" sz="1800" spc="-10">
                <a:latin typeface="Franklin Gothic Book"/>
                <a:cs typeface="Franklin Gothic Book"/>
              </a:rPr>
              <a:t>nut</a:t>
            </a:r>
            <a:r>
              <a:rPr dirty="0" sz="1800">
                <a:latin typeface="Franklin Gothic Book"/>
                <a:cs typeface="Franklin Gothic Book"/>
              </a:rPr>
              <a:t>i (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mass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45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ondere</a:t>
            </a:r>
            <a:r>
              <a:rPr dirty="0" sz="1800">
                <a:latin typeface="Franklin Gothic Book"/>
                <a:cs typeface="Franklin Gothic Book"/>
              </a:rPr>
              <a:t>,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</a:t>
            </a:r>
            <a:r>
              <a:rPr dirty="0" sz="1800">
                <a:latin typeface="Franklin Gothic Book"/>
                <a:cs typeface="Franklin Gothic Book"/>
              </a:rPr>
              <a:t>gli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0141" y="5627746"/>
            <a:ext cx="740664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150">
              <a:lnSpc>
                <a:spcPct val="1204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he se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esse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 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g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gg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iun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indica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243072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41792" y="1719072"/>
            <a:ext cx="1314448" cy="184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083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083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8009890" cy="4848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0965">
              <a:lnSpc>
                <a:spcPct val="130300"/>
              </a:lnSpc>
              <a:tabLst>
                <a:tab pos="597535" algn="l"/>
              </a:tabLst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)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i="1">
                <a:latin typeface="Franklin Gothic Book"/>
                <a:cs typeface="Franklin Gothic Book"/>
              </a:rPr>
              <a:t> 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(x) = - 3x +6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scelta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</a:t>
            </a:r>
            <a:r>
              <a:rPr dirty="0" sz="1600">
                <a:latin typeface="Franklin Gothic Book"/>
                <a:cs typeface="Franklin Gothic Book"/>
              </a:rPr>
              <a:t>ipli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– 3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6: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l’asse</a:t>
            </a:r>
            <a:r>
              <a:rPr dirty="0" sz="1600" spc="-10">
                <a:latin typeface="Franklin Gothic Book"/>
                <a:cs typeface="Franklin Gothic Book"/>
              </a:rPr>
              <a:t> reale</a:t>
            </a:r>
            <a:r>
              <a:rPr dirty="0" sz="1600">
                <a:latin typeface="Franklin Gothic Book"/>
                <a:cs typeface="Franklin Gothic Book"/>
              </a:rPr>
              <a:t>	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=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95580">
              <a:lnSpc>
                <a:spcPct val="135400"/>
              </a:lnSpc>
              <a:buFont typeface="Franklin Gothic Book"/>
              <a:buAutoNum type="alphaLcParenBoth" startAt="2"/>
              <a:tabLst>
                <a:tab pos="2921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(x) = x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spc="-10" i="1">
                <a:latin typeface="Franklin Gothic Book"/>
                <a:cs typeface="Franklin Gothic Book"/>
              </a:rPr>
              <a:t> (x-3)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scel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– 3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= {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20">
                <a:latin typeface="Franklin Gothic Book"/>
                <a:cs typeface="Franklin Gothic Book"/>
              </a:rPr>
              <a:t> </a:t>
            </a:r>
            <a:r>
              <a:rPr dirty="0" baseline="-5208" sz="2400" spc="-225">
                <a:latin typeface="Symbol"/>
                <a:cs typeface="Symbol"/>
              </a:rPr>
              <a:t></a:t>
            </a:r>
            <a:r>
              <a:rPr dirty="0" baseline="-5208" sz="2400" spc="-127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R,</a:t>
            </a:r>
            <a:r>
              <a:rPr dirty="0" sz="1600">
                <a:latin typeface="Franklin Gothic Medium"/>
                <a:cs typeface="Franklin Gothic Medium"/>
              </a:rPr>
              <a:t> x  </a:t>
            </a:r>
            <a:r>
              <a:rPr dirty="0" sz="1600" spc="-10">
                <a:latin typeface="Franklin Gothic Book"/>
                <a:cs typeface="Franklin Gothic Book"/>
              </a:rPr>
              <a:t>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 }.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Font typeface="Franklin Gothic Book"/>
              <a:buAutoNum type="alphaLcParenBoth" startAt="2"/>
            </a:pPr>
            <a:endParaRPr sz="1900">
              <a:latin typeface="Times New Roman"/>
              <a:cs typeface="Times New Roman"/>
            </a:endParaRPr>
          </a:p>
          <a:p>
            <a:pPr marL="276860" indent="-264160">
              <a:lnSpc>
                <a:spcPct val="100000"/>
              </a:lnSpc>
              <a:spcBef>
                <a:spcPts val="1095"/>
              </a:spcBef>
              <a:buFont typeface="Franklin Gothic Book"/>
              <a:buAutoNum type="alphaLcParenBoth" startAt="2"/>
              <a:tabLst>
                <a:tab pos="27749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 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(x) = (- x)</a:t>
            </a:r>
            <a:r>
              <a:rPr dirty="0" baseline="26455" sz="1575" spc="7" i="1">
                <a:latin typeface="Franklin Gothic Book"/>
                <a:cs typeface="Franklin Gothic Book"/>
              </a:rPr>
              <a:t>1</a:t>
            </a:r>
            <a:r>
              <a:rPr dirty="0" baseline="26455" sz="1575" i="1">
                <a:latin typeface="Franklin Gothic Book"/>
                <a:cs typeface="Franklin Gothic Book"/>
              </a:rPr>
              <a:t>/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(x+2)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osta</a:t>
            </a:r>
            <a:r>
              <a:rPr dirty="0" sz="1600">
                <a:latin typeface="Franklin Gothic Book"/>
                <a:cs typeface="Franklin Gothic Book"/>
              </a:rPr>
              <a:t>  (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ni?).</a:t>
            </a:r>
            <a:endParaRPr sz="1600">
              <a:latin typeface="Franklin Gothic Book"/>
              <a:cs typeface="Franklin Gothic Book"/>
            </a:endParaRPr>
          </a:p>
          <a:p>
            <a:pPr marL="12700" marR="118110">
              <a:lnSpc>
                <a:spcPts val="2650"/>
              </a:lnSpc>
              <a:spcBef>
                <a:spcPts val="60"/>
              </a:spcBef>
              <a:tabLst>
                <a:tab pos="540575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–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≥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≤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0.	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deno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baseline="1736" sz="2400" spc="-15">
                <a:latin typeface="Franklin Gothic Book"/>
                <a:cs typeface="Franklin Gothic Book"/>
              </a:rPr>
              <a:t>d</a:t>
            </a:r>
            <a:r>
              <a:rPr dirty="0" baseline="1736" sz="2400">
                <a:latin typeface="Franklin Gothic Book"/>
                <a:cs typeface="Franklin Gothic Book"/>
              </a:rPr>
              <a:t>i</a:t>
            </a:r>
            <a:r>
              <a:rPr dirty="0" baseline="1736" sz="2400" spc="-37">
                <a:latin typeface="Franklin Gothic Book"/>
                <a:cs typeface="Franklin Gothic Book"/>
              </a:rPr>
              <a:t>v</a:t>
            </a:r>
            <a:r>
              <a:rPr dirty="0" baseline="1736" sz="2400" spc="-15">
                <a:latin typeface="Franklin Gothic Book"/>
                <a:cs typeface="Franklin Gothic Book"/>
              </a:rPr>
              <a:t>e</a:t>
            </a:r>
            <a:r>
              <a:rPr dirty="0" baseline="1736" sz="2400" spc="-7">
                <a:latin typeface="Franklin Gothic Book"/>
                <a:cs typeface="Franklin Gothic Book"/>
              </a:rPr>
              <a:t>r</a:t>
            </a:r>
            <a:r>
              <a:rPr dirty="0" baseline="1736" sz="2400" spc="-15">
                <a:latin typeface="Franklin Gothic Book"/>
                <a:cs typeface="Franklin Gothic Book"/>
              </a:rPr>
              <a:t>so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 spc="-15">
                <a:latin typeface="Franklin Gothic Book"/>
                <a:cs typeface="Franklin Gothic Book"/>
              </a:rPr>
              <a:t>da</a:t>
            </a:r>
            <a:r>
              <a:rPr dirty="0" baseline="1736" sz="2400">
                <a:latin typeface="Franklin Gothic Book"/>
                <a:cs typeface="Franklin Gothic Book"/>
              </a:rPr>
              <a:t> z</a:t>
            </a:r>
            <a:r>
              <a:rPr dirty="0" baseline="1736" sz="2400" spc="-15">
                <a:latin typeface="Franklin Gothic Book"/>
                <a:cs typeface="Franklin Gothic Book"/>
              </a:rPr>
              <a:t>e</a:t>
            </a:r>
            <a:r>
              <a:rPr dirty="0" baseline="1736" sz="2400" spc="-60">
                <a:latin typeface="Franklin Gothic Book"/>
                <a:cs typeface="Franklin Gothic Book"/>
              </a:rPr>
              <a:t>r</a:t>
            </a:r>
            <a:r>
              <a:rPr dirty="0" baseline="1736" sz="2400" spc="-15">
                <a:latin typeface="Franklin Gothic Book"/>
                <a:cs typeface="Franklin Gothic Book"/>
              </a:rPr>
              <a:t>o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 spc="-15">
                <a:latin typeface="Franklin Gothic Book"/>
                <a:cs typeface="Franklin Gothic Book"/>
              </a:rPr>
              <a:t>e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 spc="-44">
                <a:latin typeface="Franklin Gothic Book"/>
                <a:cs typeface="Franklin Gothic Book"/>
              </a:rPr>
              <a:t>q</a:t>
            </a:r>
            <a:r>
              <a:rPr dirty="0" baseline="1736" sz="2400" spc="-15">
                <a:latin typeface="Franklin Gothic Book"/>
                <a:cs typeface="Franklin Gothic Book"/>
              </a:rPr>
              <a:t>u</a:t>
            </a:r>
            <a:r>
              <a:rPr dirty="0" baseline="1736" sz="2400">
                <a:latin typeface="Franklin Gothic Book"/>
                <a:cs typeface="Franklin Gothic Book"/>
              </a:rPr>
              <a:t>i</a:t>
            </a:r>
            <a:r>
              <a:rPr dirty="0" baseline="1736" sz="2400" spc="-15">
                <a:latin typeface="Franklin Gothic Book"/>
                <a:cs typeface="Franklin Gothic Book"/>
              </a:rPr>
              <a:t>nd</a:t>
            </a:r>
            <a:r>
              <a:rPr dirty="0" baseline="1736" sz="2400">
                <a:latin typeface="Franklin Gothic Book"/>
                <a:cs typeface="Franklin Gothic Book"/>
              </a:rPr>
              <a:t>i </a:t>
            </a:r>
            <a:r>
              <a:rPr dirty="0" baseline="1736" sz="2400" spc="-15">
                <a:latin typeface="Franklin Gothic Book"/>
                <a:cs typeface="Franklin Gothic Book"/>
              </a:rPr>
              <a:t>x</a:t>
            </a:r>
            <a:r>
              <a:rPr dirty="0" baseline="1736" sz="2400">
                <a:latin typeface="Franklin Gothic Book"/>
                <a:cs typeface="Franklin Gothic Book"/>
              </a:rPr>
              <a:t>  </a:t>
            </a:r>
            <a:r>
              <a:rPr dirty="0" baseline="1736" sz="2400" spc="-15">
                <a:latin typeface="Franklin Gothic Book"/>
                <a:cs typeface="Franklin Gothic Book"/>
              </a:rPr>
              <a:t>≠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>
                <a:latin typeface="Franklin Gothic Book"/>
                <a:cs typeface="Franklin Gothic Book"/>
              </a:rPr>
              <a:t>- 2. </a:t>
            </a:r>
            <a:r>
              <a:rPr dirty="0" baseline="1736" sz="2400" spc="-7">
                <a:latin typeface="Franklin Gothic Book"/>
                <a:cs typeface="Franklin Gothic Book"/>
              </a:rPr>
              <a:t>Il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 spc="-15">
                <a:latin typeface="Franklin Gothic Book"/>
                <a:cs typeface="Franklin Gothic Book"/>
              </a:rPr>
              <a:t>do</a:t>
            </a:r>
            <a:r>
              <a:rPr dirty="0" baseline="1736" sz="2400">
                <a:latin typeface="Franklin Gothic Book"/>
                <a:cs typeface="Franklin Gothic Book"/>
              </a:rPr>
              <a:t>mini</a:t>
            </a:r>
            <a:r>
              <a:rPr dirty="0" baseline="1736" sz="2400" spc="-15">
                <a:latin typeface="Franklin Gothic Book"/>
                <a:cs typeface="Franklin Gothic Book"/>
              </a:rPr>
              <a:t>o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 spc="-15">
                <a:latin typeface="Franklin Gothic Book"/>
                <a:cs typeface="Franklin Gothic Book"/>
              </a:rPr>
              <a:t>è</a:t>
            </a:r>
            <a:r>
              <a:rPr dirty="0" baseline="1736" sz="2400">
                <a:latin typeface="Franklin Gothic Book"/>
                <a:cs typeface="Franklin Gothic Book"/>
              </a:rPr>
              <a:t> l’i</a:t>
            </a:r>
            <a:r>
              <a:rPr dirty="0" baseline="1736" sz="2400" spc="-15">
                <a:latin typeface="Franklin Gothic Book"/>
                <a:cs typeface="Franklin Gothic Book"/>
              </a:rPr>
              <a:t>ns</a:t>
            </a:r>
            <a:r>
              <a:rPr dirty="0" baseline="1736" sz="2400">
                <a:latin typeface="Franklin Gothic Book"/>
                <a:cs typeface="Franklin Gothic Book"/>
              </a:rPr>
              <a:t>i</a:t>
            </a:r>
            <a:r>
              <a:rPr dirty="0" baseline="1736" sz="2400" spc="-15">
                <a:latin typeface="Franklin Gothic Book"/>
                <a:cs typeface="Franklin Gothic Book"/>
              </a:rPr>
              <a:t>eme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 spc="-22">
                <a:latin typeface="Franklin Gothic Book"/>
                <a:cs typeface="Franklin Gothic Book"/>
              </a:rPr>
              <a:t>D</a:t>
            </a:r>
            <a:r>
              <a:rPr dirty="0" baseline="1736" sz="2400">
                <a:latin typeface="Franklin Gothic Book"/>
                <a:cs typeface="Franklin Gothic Book"/>
              </a:rPr>
              <a:t> = {</a:t>
            </a:r>
            <a:r>
              <a:rPr dirty="0" baseline="1736" sz="2400" spc="-15">
                <a:latin typeface="Franklin Gothic Book"/>
                <a:cs typeface="Franklin Gothic Book"/>
              </a:rPr>
              <a:t>x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 spc="-142">
                <a:latin typeface="Franklin Gothic Book"/>
                <a:cs typeface="Franklin Gothic Book"/>
              </a:rPr>
              <a:t> </a:t>
            </a:r>
            <a:r>
              <a:rPr dirty="0" sz="1600" spc="-300">
                <a:latin typeface="Symbol"/>
                <a:cs typeface="Symbol"/>
              </a:rPr>
              <a:t>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baseline="1736" sz="2400" spc="-15">
                <a:latin typeface="Franklin Gothic Medium"/>
                <a:cs typeface="Franklin Gothic Medium"/>
              </a:rPr>
              <a:t>R,</a:t>
            </a:r>
            <a:r>
              <a:rPr dirty="0" baseline="1736" sz="2400">
                <a:latin typeface="Franklin Gothic Medium"/>
                <a:cs typeface="Franklin Gothic Medium"/>
              </a:rPr>
              <a:t> x </a:t>
            </a:r>
            <a:r>
              <a:rPr dirty="0" baseline="1736" sz="2400">
                <a:latin typeface="Franklin Gothic Medium"/>
                <a:cs typeface="Franklin Gothic Medium"/>
              </a:rPr>
              <a:t>≤ </a:t>
            </a:r>
            <a:r>
              <a:rPr dirty="0" baseline="1736" sz="2400">
                <a:latin typeface="Franklin Gothic Medium"/>
                <a:cs typeface="Franklin Gothic Medium"/>
              </a:rPr>
              <a:t>0</a:t>
            </a:r>
            <a:r>
              <a:rPr dirty="0" baseline="1736" sz="2400" spc="-7">
                <a:latin typeface="Franklin Gothic Medium"/>
                <a:cs typeface="Franklin Gothic Medium"/>
              </a:rPr>
              <a:t>,</a:t>
            </a:r>
            <a:r>
              <a:rPr dirty="0" baseline="1736" sz="2400">
                <a:latin typeface="Franklin Gothic Medium"/>
                <a:cs typeface="Franklin Gothic Medium"/>
              </a:rPr>
              <a:t> x  </a:t>
            </a:r>
            <a:r>
              <a:rPr dirty="0" baseline="1736" sz="2400" spc="-15">
                <a:latin typeface="Franklin Gothic Book"/>
                <a:cs typeface="Franklin Gothic Book"/>
              </a:rPr>
              <a:t>≠</a:t>
            </a:r>
            <a:r>
              <a:rPr dirty="0" baseline="1736" sz="2400">
                <a:latin typeface="Franklin Gothic Book"/>
                <a:cs typeface="Franklin Gothic Book"/>
              </a:rPr>
              <a:t> </a:t>
            </a:r>
            <a:r>
              <a:rPr dirty="0" baseline="1736" sz="2400">
                <a:latin typeface="Franklin Gothic Book"/>
                <a:cs typeface="Franklin Gothic Book"/>
              </a:rPr>
              <a:t>- 2 }.</a:t>
            </a:r>
            <a:endParaRPr baseline="1736"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  <a:buFont typeface="Franklin Gothic Book"/>
              <a:buAutoNum type="alphaLcParenBoth" startAt="4"/>
              <a:tabLst>
                <a:tab pos="29273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 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(x) = 2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spc="-10" i="1">
                <a:latin typeface="Franklin Gothic Book"/>
                <a:cs typeface="Franklin Gothic Book"/>
              </a:rPr>
              <a:t>(9 + x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1/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annulla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nessun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9 + 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-187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è 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 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gli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(i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 spc="-10">
                <a:latin typeface="Franklin Gothic Book"/>
                <a:cs typeface="Franklin Gothic Book"/>
              </a:rPr>
              <a:t>≥</a:t>
            </a:r>
            <a:r>
              <a:rPr dirty="0" sz="1600">
                <a:latin typeface="Franklin Gothic Book"/>
                <a:cs typeface="Franklin Gothic Book"/>
              </a:rPr>
              <a:t>0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9 + </a:t>
            </a:r>
            <a:r>
              <a:rPr dirty="0" sz="1600" i="1">
                <a:latin typeface="Franklin Gothic Book"/>
                <a:cs typeface="Franklin Gothic Book"/>
              </a:rPr>
              <a:t>x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&gt;0 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= </a:t>
            </a:r>
            <a:r>
              <a:rPr dirty="0" sz="1600" spc="-10">
                <a:latin typeface="Franklin Gothic Medium"/>
                <a:cs typeface="Franklin Gothic Medium"/>
              </a:rPr>
              <a:t>R.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62882"/>
            <a:ext cx="30143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45"/>
              </a:lnSpc>
              <a:tabLst>
                <a:tab pos="2515870" algn="l"/>
                <a:tab pos="2876550" algn="l"/>
              </a:tabLst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	</a:t>
            </a:r>
            <a:r>
              <a:rPr dirty="0" sz="1800">
                <a:latin typeface="Franklin Gothic Book"/>
                <a:cs typeface="Franklin Gothic Book"/>
              </a:rPr>
              <a:t>C:	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4831" y="1764507"/>
            <a:ext cx="4151629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C(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) = </a:t>
            </a:r>
            <a:r>
              <a:rPr dirty="0" sz="1600" spc="-10">
                <a:latin typeface="Franklin Gothic Book"/>
                <a:cs typeface="Franklin Gothic Book"/>
              </a:rPr>
              <a:t>π</a:t>
            </a:r>
            <a:r>
              <a:rPr dirty="0" sz="1600" spc="-15">
                <a:latin typeface="Franklin Gothic Book"/>
                <a:cs typeface="Franklin Gothic Book"/>
              </a:rPr>
              <a:t>R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 </a:t>
            </a:r>
            <a:r>
              <a:rPr dirty="0" baseline="26455" sz="1575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5591" y="1871472"/>
            <a:ext cx="228600" cy="1905"/>
          </a:xfrm>
          <a:custGeom>
            <a:avLst/>
            <a:gdLst/>
            <a:ahLst/>
            <a:cxnLst/>
            <a:rect l="l" t="t" r="r" b="b"/>
            <a:pathLst>
              <a:path w="228600" h="1905">
                <a:moveTo>
                  <a:pt x="0" y="0"/>
                </a:moveTo>
                <a:lnTo>
                  <a:pt x="228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93178" y="181358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565" y="0"/>
                </a:moveTo>
                <a:lnTo>
                  <a:pt x="7774" y="1992"/>
                </a:lnTo>
                <a:lnTo>
                  <a:pt x="622" y="14060"/>
                </a:lnTo>
                <a:lnTo>
                  <a:pt x="2614" y="21850"/>
                </a:lnTo>
                <a:lnTo>
                  <a:pt x="65808" y="59303"/>
                </a:lnTo>
                <a:lnTo>
                  <a:pt x="2100" y="95877"/>
                </a:lnTo>
                <a:lnTo>
                  <a:pt x="0" y="103638"/>
                </a:lnTo>
                <a:lnTo>
                  <a:pt x="6983" y="115804"/>
                </a:lnTo>
                <a:lnTo>
                  <a:pt x="14745" y="117905"/>
                </a:lnTo>
                <a:lnTo>
                  <a:pt x="116217" y="59654"/>
                </a:lnTo>
                <a:lnTo>
                  <a:pt x="15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75841" y="2096908"/>
            <a:ext cx="7813675" cy="1873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78585">
              <a:lnSpc>
                <a:spcPct val="130200"/>
              </a:lnSpc>
            </a:pP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C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 spc="-1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(C) = (C/</a:t>
            </a:r>
            <a:r>
              <a:rPr dirty="0" sz="1600" spc="-10">
                <a:latin typeface="Franklin Gothic Book"/>
                <a:cs typeface="Franklin Gothic Book"/>
              </a:rPr>
              <a:t>π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 </a:t>
            </a:r>
            <a:r>
              <a:rPr dirty="0" baseline="26455" sz="1575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(C)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(C)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D={C </a:t>
            </a:r>
            <a:r>
              <a:rPr dirty="0" sz="1600" spc="-75">
                <a:latin typeface="Franklin Gothic Book"/>
                <a:cs typeface="Franklin Gothic Book"/>
              </a:rPr>
              <a:t> </a:t>
            </a:r>
            <a:r>
              <a:rPr dirty="0" baseline="-5208" sz="2400" spc="405">
                <a:latin typeface="Symbol"/>
                <a:cs typeface="Symbol"/>
              </a:rPr>
              <a:t></a:t>
            </a:r>
            <a:r>
              <a:rPr dirty="0" baseline="-5208" sz="2400">
                <a:latin typeface="Times New Roman"/>
                <a:cs typeface="Times New Roman"/>
              </a:rPr>
              <a:t> </a:t>
            </a:r>
            <a:r>
              <a:rPr dirty="0" baseline="-5208" sz="2400" spc="-232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R,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 </a:t>
            </a:r>
            <a:r>
              <a:rPr dirty="0" sz="1600" spc="-10">
                <a:latin typeface="Franklin Gothic Book"/>
                <a:cs typeface="Franklin Gothic Book"/>
              </a:rPr>
              <a:t>≥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0}.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29000"/>
              </a:lnSpc>
              <a:tabLst>
                <a:tab pos="5878830" algn="l"/>
                <a:tab pos="6500495" algn="l"/>
              </a:tabLst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3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cellule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lica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”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N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:	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	N(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 = 0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10">
                <a:latin typeface="Franklin Gothic Book"/>
                <a:cs typeface="Franklin Gothic Book"/>
              </a:rPr>
              <a:t> N(0) 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5841" y="4401815"/>
            <a:ext cx="3051810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200"/>
              </a:lnSpc>
            </a:pP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un’ora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10">
                <a:latin typeface="Franklin Gothic Book"/>
                <a:cs typeface="Franklin Gothic Book"/>
              </a:rPr>
              <a:t> 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2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endParaRPr sz="1600">
              <a:latin typeface="Franklin Gothic Book"/>
              <a:cs typeface="Franklin Gothic Book"/>
            </a:endParaRPr>
          </a:p>
          <a:p>
            <a:pPr marL="12700" marR="102298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3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10">
                <a:latin typeface="Franklin Gothic Book"/>
                <a:cs typeface="Franklin Gothic Book"/>
              </a:rPr>
              <a:t> 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4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1842" y="4401815"/>
            <a:ext cx="4067175" cy="153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N(1) = 2N(0) = 2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 = 200,</a:t>
            </a:r>
            <a:endParaRPr sz="1600">
              <a:latin typeface="Franklin Gothic Book"/>
              <a:cs typeface="Franklin Gothic Book"/>
            </a:endParaRPr>
          </a:p>
          <a:p>
            <a:pPr marL="3937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latin typeface="Franklin Gothic Book"/>
                <a:cs typeface="Franklin Gothic Book"/>
              </a:rPr>
              <a:t>N(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 = 2N(1) = 2(2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00) = 2</a:t>
            </a:r>
            <a:r>
              <a:rPr dirty="0" baseline="26455" sz="1575" spc="7">
                <a:solidFill>
                  <a:srgbClr val="FF0000"/>
                </a:solidFill>
                <a:latin typeface="Franklin Gothic Medium"/>
                <a:cs typeface="Franklin Gothic Medium"/>
              </a:rPr>
              <a:t>2</a:t>
            </a:r>
            <a:r>
              <a:rPr dirty="0" baseline="26455" sz="1575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 (= 400)</a:t>
            </a:r>
            <a:endParaRPr sz="1600">
              <a:latin typeface="Franklin Gothic Book"/>
              <a:cs typeface="Franklin Gothic Book"/>
            </a:endParaRPr>
          </a:p>
          <a:p>
            <a:pPr marL="3937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N(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) = 2N(2) = 2(2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00) = 2</a:t>
            </a:r>
            <a:r>
              <a:rPr dirty="0" baseline="26455" sz="1575" spc="7">
                <a:solidFill>
                  <a:srgbClr val="FF0000"/>
                </a:solidFill>
                <a:latin typeface="Franklin Gothic Medium"/>
                <a:cs typeface="Franklin Gothic Medium"/>
              </a:rPr>
              <a:t>3</a:t>
            </a:r>
            <a:r>
              <a:rPr dirty="0" baseline="26455" sz="1575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 (=800),</a:t>
            </a:r>
            <a:endParaRPr sz="1600">
              <a:latin typeface="Franklin Gothic Book"/>
              <a:cs typeface="Franklin Gothic Book"/>
            </a:endParaRPr>
          </a:p>
          <a:p>
            <a:pPr marL="3937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N(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) = 2N(3) = 2(2</a:t>
            </a:r>
            <a:r>
              <a:rPr dirty="0" baseline="26455" sz="1575" spc="7">
                <a:latin typeface="Franklin Gothic Book"/>
                <a:cs typeface="Franklin Gothic Book"/>
              </a:rPr>
              <a:t>3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00) = 2</a:t>
            </a:r>
            <a:r>
              <a:rPr dirty="0" baseline="26455" sz="1575" spc="7">
                <a:solidFill>
                  <a:srgbClr val="FF0000"/>
                </a:solidFill>
                <a:latin typeface="Franklin Gothic Medium"/>
                <a:cs typeface="Franklin Gothic Medium"/>
              </a:rPr>
              <a:t>4</a:t>
            </a:r>
            <a:r>
              <a:rPr dirty="0" baseline="26455" sz="1575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 (=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600)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10">
                <a:latin typeface="Franklin Gothic Book"/>
                <a:cs typeface="Franklin Gothic Book"/>
              </a:rPr>
              <a:t>ì vi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allora</a:t>
            </a:r>
            <a:r>
              <a:rPr dirty="0" sz="1600" spc="-10">
                <a:latin typeface="Franklin Gothic Book"/>
                <a:cs typeface="Franklin Gothic Book"/>
              </a:rPr>
              <a:t> . . 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27392" y="3547872"/>
            <a:ext cx="304800" cy="1905"/>
          </a:xfrm>
          <a:custGeom>
            <a:avLst/>
            <a:gdLst/>
            <a:ahLst/>
            <a:cxnLst/>
            <a:rect l="l" t="t" r="r" b="b"/>
            <a:pathLst>
              <a:path w="304800" h="1904">
                <a:moveTo>
                  <a:pt x="0" y="0"/>
                </a:moveTo>
                <a:lnTo>
                  <a:pt x="304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1255" y="349011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384" y="0"/>
                </a:moveTo>
                <a:lnTo>
                  <a:pt x="7597" y="2005"/>
                </a:lnTo>
                <a:lnTo>
                  <a:pt x="466" y="14085"/>
                </a:lnTo>
                <a:lnTo>
                  <a:pt x="2472" y="21873"/>
                </a:lnTo>
                <a:lnTo>
                  <a:pt x="65731" y="59217"/>
                </a:lnTo>
                <a:lnTo>
                  <a:pt x="2086" y="95900"/>
                </a:lnTo>
                <a:lnTo>
                  <a:pt x="0" y="103666"/>
                </a:lnTo>
                <a:lnTo>
                  <a:pt x="7005" y="115820"/>
                </a:lnTo>
                <a:lnTo>
                  <a:pt x="14770" y="117906"/>
                </a:lnTo>
                <a:lnTo>
                  <a:pt x="116140" y="59480"/>
                </a:lnTo>
                <a:lnTo>
                  <a:pt x="15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6336791" y="4081271"/>
            <a:ext cx="3087687" cy="210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75841" y="1851147"/>
            <a:ext cx="8012430" cy="416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 . 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N(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algn="ctr" marR="225425">
              <a:lnSpc>
                <a:spcPct val="100000"/>
              </a:lnSpc>
              <a:spcBef>
                <a:spcPts val="660"/>
              </a:spcBef>
            </a:pPr>
            <a:r>
              <a:rPr dirty="0" sz="1600">
                <a:latin typeface="Franklin Gothic Book"/>
                <a:cs typeface="Franklin Gothic Book"/>
              </a:rPr>
              <a:t>N = N(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 (2</a:t>
            </a:r>
            <a:r>
              <a:rPr dirty="0" baseline="26455" sz="1575">
                <a:latin typeface="Franklin Gothic Book"/>
                <a:cs typeface="Franklin Gothic Book"/>
              </a:rPr>
              <a:t>t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4100"/>
              </a:lnSpc>
              <a:spcBef>
                <a:spcPts val="25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N(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calcolare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2</a:t>
            </a:r>
            <a:r>
              <a:rPr dirty="0" baseline="26455" sz="1575">
                <a:latin typeface="Franklin Gothic Book"/>
                <a:cs typeface="Franklin Gothic Book"/>
              </a:rPr>
              <a:t>t:</a:t>
            </a:r>
            <a:r>
              <a:rPr dirty="0" baseline="26455" sz="1575">
                <a:latin typeface="Franklin Gothic Book"/>
                <a:cs typeface="Franklin Gothic Book"/>
              </a:rPr>
              <a:t>  </a:t>
            </a:r>
            <a:r>
              <a:rPr dirty="0" baseline="26455" sz="1575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=1/2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(2)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 spc="-10">
                <a:latin typeface="Franklin Gothic Book"/>
                <a:cs typeface="Franklin Gothic Book"/>
              </a:rPr>
              <a:t>≈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(2)</a:t>
            </a:r>
            <a:r>
              <a:rPr dirty="0" baseline="26455" sz="1575" spc="-44">
                <a:latin typeface="Franklin Gothic Book"/>
                <a:cs typeface="Franklin Gothic Book"/>
              </a:rPr>
              <a:t>1</a:t>
            </a:r>
            <a:r>
              <a:rPr dirty="0" baseline="26455" sz="1575" spc="7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 spc="-7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4 </a:t>
            </a:r>
            <a:r>
              <a:rPr dirty="0" sz="1600" spc="-10">
                <a:latin typeface="Franklin Gothic Book"/>
                <a:cs typeface="Franklin Gothic Book"/>
              </a:rPr>
              <a:t>ecc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Si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2 </a:t>
            </a:r>
            <a:r>
              <a:rPr dirty="0" baseline="26455" sz="1575">
                <a:latin typeface="Franklin Gothic Book"/>
                <a:cs typeface="Franklin Gothic Book"/>
              </a:rPr>
              <a:t>-3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r>
              <a:rPr dirty="0" sz="1600">
                <a:latin typeface="Franklin Gothic Book"/>
                <a:cs typeface="Franklin Gothic Book"/>
              </a:rPr>
              <a:t> 2 </a:t>
            </a:r>
            <a:r>
              <a:rPr dirty="0" baseline="26455" sz="1575" spc="7">
                <a:latin typeface="Franklin Gothic Book"/>
                <a:cs typeface="Franklin Gothic Book"/>
              </a:rPr>
              <a:t>-1/3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lema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T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trasco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l’i</a:t>
            </a:r>
            <a:r>
              <a:rPr dirty="0" sz="1600" spc="-10">
                <a:latin typeface="Franklin Gothic Book"/>
                <a:cs typeface="Franklin Gothic Book"/>
              </a:rPr>
              <a:t>stan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inizi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&lt;0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46355" marR="4429125" indent="-3429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oncludendo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l’i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eme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 = {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45">
                <a:latin typeface="Franklin Gothic Book"/>
                <a:cs typeface="Franklin Gothic Book"/>
              </a:rPr>
              <a:t> </a:t>
            </a:r>
            <a:r>
              <a:rPr dirty="0" baseline="-5208" sz="2400" spc="-450">
                <a:latin typeface="Symbol"/>
                <a:cs typeface="Symbol"/>
              </a:rPr>
              <a:t></a:t>
            </a:r>
            <a:r>
              <a:rPr dirty="0" baseline="-5208" sz="2400">
                <a:latin typeface="Times New Roman"/>
                <a:cs typeface="Times New Roman"/>
              </a:rPr>
              <a:t> </a:t>
            </a:r>
            <a:r>
              <a:rPr dirty="0" baseline="-5208" sz="2400" spc="-157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R,</a:t>
            </a:r>
            <a:r>
              <a:rPr dirty="0" sz="1600">
                <a:latin typeface="Franklin Gothic Medium"/>
                <a:cs typeface="Franklin Gothic Medium"/>
              </a:rPr>
              <a:t> t </a:t>
            </a:r>
            <a:r>
              <a:rPr dirty="0" sz="1600">
                <a:latin typeface="Franklin Gothic Medium"/>
                <a:cs typeface="Franklin Gothic Medium"/>
              </a:rPr>
              <a:t>≥ </a:t>
            </a:r>
            <a:r>
              <a:rPr dirty="0" sz="1600">
                <a:latin typeface="Franklin Gothic Medium"/>
                <a:cs typeface="Franklin Gothic Medium"/>
              </a:rPr>
              <a:t>0 </a:t>
            </a:r>
            <a:r>
              <a:rPr dirty="0" sz="1600">
                <a:latin typeface="Franklin Gothic Book"/>
                <a:cs typeface="Franklin Gothic Book"/>
              </a:rPr>
              <a:t>}.</a:t>
            </a:r>
            <a:endParaRPr sz="1600">
              <a:latin typeface="Franklin Gothic Book"/>
              <a:cs typeface="Franklin Gothic Book"/>
            </a:endParaRPr>
          </a:p>
          <a:p>
            <a:pPr marL="12700" marR="3261360">
              <a:lnSpc>
                <a:spcPct val="132800"/>
              </a:lnSpc>
              <a:spcBef>
                <a:spcPts val="50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N(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0). S</a:t>
            </a:r>
            <a:r>
              <a:rPr dirty="0" sz="1600" spc="-10">
                <a:latin typeface="Franklin Gothic Book"/>
                <a:cs typeface="Franklin Gothic Book"/>
              </a:rPr>
              <a:t>ost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tuendo</a:t>
            </a:r>
            <a:r>
              <a:rPr dirty="0" sz="1600" spc="-5">
                <a:latin typeface="Franklin Gothic Book"/>
                <a:cs typeface="Franklin Gothic Book"/>
              </a:rPr>
              <a:t> t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723265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N(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 = 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00)</a:t>
            </a:r>
            <a:r>
              <a:rPr dirty="0" sz="1600" spc="-5">
                <a:latin typeface="Franklin Gothic Book"/>
                <a:cs typeface="Franklin Gothic Book"/>
              </a:rPr>
              <a:t>2</a:t>
            </a:r>
            <a:r>
              <a:rPr dirty="0" baseline="26455" sz="1575" spc="-44">
                <a:latin typeface="Franklin Gothic Book"/>
                <a:cs typeface="Franklin Gothic Book"/>
              </a:rPr>
              <a:t>1</a:t>
            </a:r>
            <a:r>
              <a:rPr dirty="0" baseline="26455" sz="1575" spc="7">
                <a:latin typeface="Franklin Gothic Book"/>
                <a:cs typeface="Franklin Gothic Book"/>
              </a:rPr>
              <a:t>0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02 400.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R</a:t>
            </a:r>
            <a:r>
              <a:rPr dirty="0"/>
              <a:t>e</a:t>
            </a:r>
            <a:r>
              <a:rPr dirty="0" spc="-10"/>
              <a:t>la</a:t>
            </a:r>
            <a:r>
              <a:rPr dirty="0"/>
              <a:t>z</a:t>
            </a:r>
            <a:r>
              <a:rPr dirty="0" spc="-10"/>
              <a:t>ioni</a:t>
            </a:r>
            <a:r>
              <a:rPr dirty="0"/>
              <a:t> e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18691" y="2084446"/>
            <a:ext cx="7832725" cy="419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67005">
              <a:lnSpc>
                <a:spcPct val="132200"/>
              </a:lnSpc>
            </a:pP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anda</a:t>
            </a:r>
            <a:r>
              <a:rPr dirty="0" sz="18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 2)</a:t>
            </a:r>
            <a:r>
              <a:rPr dirty="0" sz="1800" spc="-5">
                <a:solidFill>
                  <a:srgbClr val="008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0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vvi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 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(p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i).</a:t>
            </a:r>
            <a:endParaRPr sz="1600">
              <a:latin typeface="Franklin Gothic Book"/>
              <a:cs typeface="Franklin Gothic Book"/>
            </a:endParaRPr>
          </a:p>
          <a:p>
            <a:pPr marL="12700" marR="71120">
              <a:lnSpc>
                <a:spcPct val="1302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narlo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tat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ondamenta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stud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eremo</a:t>
            </a:r>
            <a:r>
              <a:rPr dirty="0" sz="1600">
                <a:latin typeface="Franklin Gothic Book"/>
                <a:cs typeface="Franklin Gothic Book"/>
              </a:rPr>
              <a:t> i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ni):  b</a:t>
            </a:r>
            <a:r>
              <a:rPr dirty="0" sz="1600" spc="-10">
                <a:latin typeface="Franklin Gothic Book"/>
                <a:cs typeface="Franklin Gothic Book"/>
              </a:rPr>
              <a:t>asta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consultare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ni,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</a:t>
            </a:r>
            <a:r>
              <a:rPr dirty="0" sz="1600">
                <a:latin typeface="Franklin Gothic Book"/>
                <a:cs typeface="Franklin Gothic Book"/>
              </a:rPr>
              <a:t>li.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amoc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75665">
              <a:lnSpc>
                <a:spcPct val="100000"/>
              </a:lnSpc>
              <a:spcBef>
                <a:spcPts val="1255"/>
              </a:spcBef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qual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m</a:t>
            </a:r>
            <a:r>
              <a:rPr dirty="0" sz="18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è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ess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seg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nar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8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?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3842" y="1698747"/>
            <a:ext cx="7500620" cy="3185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219710" indent="50800">
              <a:lnSpc>
                <a:spcPct val="135000"/>
              </a:lnSpc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cri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ural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“v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uali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e”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l’anda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he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cri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ono.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pa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opri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à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ge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he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 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orni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600" spc="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indica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ull’anda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no.</a:t>
            </a:r>
            <a:endParaRPr sz="1600">
              <a:latin typeface="Franklin Gothic Medium"/>
              <a:cs typeface="Franklin Gothic Medium"/>
            </a:endParaRPr>
          </a:p>
          <a:p>
            <a:pPr algn="ctr" marL="139700">
              <a:lnSpc>
                <a:spcPct val="100000"/>
              </a:lnSpc>
              <a:spcBef>
                <a:spcPts val="680"/>
              </a:spcBef>
            </a:pPr>
            <a:r>
              <a:rPr dirty="0" sz="1600" spc="-9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em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ur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</a:t>
            </a:r>
            <a:endParaRPr sz="1600">
              <a:latin typeface="Franklin Gothic Medium"/>
              <a:cs typeface="Franklin Gothic Medium"/>
            </a:endParaRPr>
          </a:p>
          <a:p>
            <a:pPr marL="3263900" marR="5080">
              <a:lnSpc>
                <a:spcPct val="134100"/>
              </a:lnSpc>
              <a:spcBef>
                <a:spcPts val="25"/>
              </a:spcBef>
              <a:tabLst>
                <a:tab pos="4039870" algn="l"/>
                <a:tab pos="4461510" algn="l"/>
              </a:tabLst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i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l’andamen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erature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mens</a:t>
            </a:r>
            <a:r>
              <a:rPr dirty="0" sz="1600">
                <a:latin typeface="Franklin Gothic Book"/>
                <a:cs typeface="Franklin Gothic Book"/>
              </a:rPr>
              <a:t>ili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 (g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osso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mini</a:t>
            </a:r>
            <a:r>
              <a:rPr dirty="0" sz="1600" spc="-15">
                <a:latin typeface="Franklin Gothic Book"/>
                <a:cs typeface="Franklin Gothic Book"/>
              </a:rPr>
              <a:t>me</a:t>
            </a:r>
            <a:r>
              <a:rPr dirty="0" sz="1600">
                <a:latin typeface="Franklin Gothic Book"/>
                <a:cs typeface="Franklin Gothic Book"/>
              </a:rPr>
              <a:t> (i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9</a:t>
            </a:r>
            <a:r>
              <a:rPr dirty="0" sz="1600" spc="-65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1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990 (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marL="32639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ereonaut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633715"/>
            <a:ext cx="7921625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dando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accor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eratura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mass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mini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andamen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tur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colarmen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7591" y="2938272"/>
            <a:ext cx="3505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34605" y="1720658"/>
            <a:ext cx="3175" cy="838200"/>
          </a:xfrm>
          <a:custGeom>
            <a:avLst/>
            <a:gdLst/>
            <a:ahLst/>
            <a:cxnLst/>
            <a:rect l="l" t="t" r="r" b="b"/>
            <a:pathLst>
              <a:path w="3175" h="838200">
                <a:moveTo>
                  <a:pt x="3175" y="0"/>
                </a:moveTo>
                <a:lnTo>
                  <a:pt x="0" y="838200"/>
                </a:lnTo>
              </a:path>
            </a:pathLst>
          </a:custGeom>
          <a:ln w="7620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2553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11935" algn="l"/>
              </a:tabLst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8004175" cy="154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Occupa</a:t>
            </a:r>
            <a:r>
              <a:rPr dirty="0" sz="1600" spc="-15">
                <a:solidFill>
                  <a:srgbClr val="0000FF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ione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2600"/>
              </a:lnSpc>
              <a:spcBef>
                <a:spcPts val="180"/>
              </a:spcBef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occu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Ita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 20</a:t>
            </a:r>
            <a:r>
              <a:rPr dirty="0" sz="1600" spc="-90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2</a:t>
            </a:r>
            <a:r>
              <a:rPr dirty="0" sz="1600" spc="-65">
                <a:latin typeface="Franklin Gothic Book"/>
                <a:cs typeface="Franklin Gothic Book"/>
              </a:rPr>
              <a:t>0</a:t>
            </a:r>
            <a:r>
              <a:rPr dirty="0" sz="1600" spc="-30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1 (</a:t>
            </a:r>
            <a:r>
              <a:rPr dirty="0" sz="1600" spc="-10">
                <a:latin typeface="Franklin Gothic Book"/>
                <a:cs typeface="Franklin Gothic Book"/>
              </a:rPr>
              <a:t>Istat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l'</a:t>
            </a:r>
            <a:r>
              <a:rPr dirty="0" sz="1600" spc="-10">
                <a:latin typeface="Franklin Gothic Book"/>
                <a:cs typeface="Franklin Gothic Book"/>
              </a:rPr>
              <a:t>occu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m</a:t>
            </a:r>
            <a:r>
              <a:rPr dirty="0" sz="1600" spc="-15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latin typeface="Franklin Gothic Medium"/>
                <a:cs typeface="Franklin Gothic Medium"/>
              </a:rPr>
              <a:t>i</a:t>
            </a:r>
            <a:r>
              <a:rPr dirty="0" sz="1600" spc="-15">
                <a:latin typeface="Franklin Gothic Medium"/>
                <a:cs typeface="Franklin Gothic Medium"/>
              </a:rPr>
              <a:t>ma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stata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unta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2008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 spc="-10">
                <a:latin typeface="Franklin Gothic Book"/>
                <a:cs typeface="Franklin Gothic Book"/>
              </a:rPr>
              <a:t> dal</a:t>
            </a:r>
            <a:r>
              <a:rPr dirty="0" sz="1600">
                <a:latin typeface="Franklin Gothic Book"/>
                <a:cs typeface="Franklin Gothic Book"/>
              </a:rPr>
              <a:t>  Gi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2009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inizi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nesora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Medium"/>
                <a:cs typeface="Franklin Gothic Medium"/>
              </a:rPr>
              <a:t>de</a:t>
            </a:r>
            <a:r>
              <a:rPr dirty="0" sz="1600" spc="-15">
                <a:latin typeface="Franklin Gothic Medium"/>
                <a:cs typeface="Franklin Gothic Medium"/>
              </a:rPr>
              <a:t>cr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5">
                <a:latin typeface="Franklin Gothic Medium"/>
                <a:cs typeface="Franklin Gothic Medium"/>
              </a:rPr>
              <a:t>ci</a:t>
            </a:r>
            <a:r>
              <a:rPr dirty="0" sz="1600" spc="-10">
                <a:latin typeface="Franklin Gothic Medium"/>
                <a:cs typeface="Franklin Gothic Medium"/>
              </a:rPr>
              <a:t>t</a:t>
            </a:r>
            <a:r>
              <a:rPr dirty="0" sz="1600" spc="-15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: 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mostra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l'inizi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econo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4392" y="3471671"/>
            <a:ext cx="6172198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2553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11935" algn="l"/>
              </a:tabLst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1750182"/>
            <a:ext cx="7326630" cy="155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">
              <a:lnSpc>
                <a:spcPct val="100000"/>
              </a:lnSpc>
            </a:pP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ico</a:t>
            </a:r>
            <a:r>
              <a:rPr dirty="0" sz="1800" spc="5" i="1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iamo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 che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32800"/>
              </a:lnSpc>
            </a:pPr>
            <a:r>
              <a:rPr dirty="0" sz="1600" spc="-10">
                <a:latin typeface="Franklin Gothic Book"/>
                <a:cs typeface="Franklin Gothic Book"/>
              </a:rPr>
              <a:t>scel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ariabil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e  x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alor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e  </a:t>
            </a:r>
            <a:r>
              <a:rPr dirty="0" sz="1600" spc="-10">
                <a:latin typeface="Franklin Gothic Medium"/>
                <a:cs typeface="Franklin Gothic Medium"/>
              </a:rPr>
              <a:t>y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!</a:t>
            </a:r>
            <a:r>
              <a:rPr dirty="0" sz="1600">
                <a:latin typeface="Franklin Gothic Book"/>
                <a:cs typeface="Franklin Gothic Book"/>
              </a:rPr>
              <a:t>). S</a:t>
            </a:r>
            <a:r>
              <a:rPr dirty="0" sz="1600" spc="-10">
                <a:latin typeface="Franklin Gothic Book"/>
                <a:cs typeface="Franklin Gothic Book"/>
              </a:rPr>
              <a:t>cr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allora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6242" y="4042743"/>
            <a:ext cx="5969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:</a:t>
            </a:r>
            <a:r>
              <a:rPr dirty="0" sz="20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	x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4734" y="4042743"/>
            <a:ext cx="7556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(x) = 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y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3191" y="4157472"/>
            <a:ext cx="762000" cy="1905"/>
          </a:xfrm>
          <a:custGeom>
            <a:avLst/>
            <a:gdLst/>
            <a:ahLst/>
            <a:cxnLst/>
            <a:rect l="l" t="t" r="r" b="b"/>
            <a:pathLst>
              <a:path w="762000" h="1904">
                <a:moveTo>
                  <a:pt x="0" y="0"/>
                </a:moveTo>
                <a:lnTo>
                  <a:pt x="762000" y="1588"/>
                </a:lnTo>
              </a:path>
            </a:pathLst>
          </a:custGeom>
          <a:ln w="3810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31824" y="4073568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3440" y="0"/>
                </a:moveTo>
                <a:lnTo>
                  <a:pt x="11763" y="1041"/>
                </a:lnTo>
                <a:lnTo>
                  <a:pt x="2771" y="8945"/>
                </a:lnTo>
                <a:lnTo>
                  <a:pt x="627" y="14344"/>
                </a:lnTo>
                <a:lnTo>
                  <a:pt x="1668" y="26021"/>
                </a:lnTo>
                <a:lnTo>
                  <a:pt x="9573" y="35013"/>
                </a:lnTo>
                <a:lnTo>
                  <a:pt x="95559" y="85412"/>
                </a:lnTo>
                <a:lnTo>
                  <a:pt x="9364" y="135453"/>
                </a:lnTo>
                <a:lnTo>
                  <a:pt x="4843" y="139094"/>
                </a:lnTo>
                <a:lnTo>
                  <a:pt x="0" y="149772"/>
                </a:lnTo>
                <a:lnTo>
                  <a:pt x="2453" y="161493"/>
                </a:lnTo>
                <a:lnTo>
                  <a:pt x="6094" y="166013"/>
                </a:lnTo>
                <a:lnTo>
                  <a:pt x="16772" y="170857"/>
                </a:lnTo>
                <a:lnTo>
                  <a:pt x="28493" y="168403"/>
                </a:lnTo>
                <a:lnTo>
                  <a:pt x="171175" y="85570"/>
                </a:lnTo>
                <a:lnTo>
                  <a:pt x="28840" y="2143"/>
                </a:lnTo>
                <a:lnTo>
                  <a:pt x="2344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83992" y="4462272"/>
            <a:ext cx="3352800" cy="1905"/>
          </a:xfrm>
          <a:custGeom>
            <a:avLst/>
            <a:gdLst/>
            <a:ahLst/>
            <a:cxnLst/>
            <a:rect l="l" t="t" r="r" b="b"/>
            <a:pathLst>
              <a:path w="3352800" h="1904">
                <a:moveTo>
                  <a:pt x="0" y="0"/>
                </a:moveTo>
                <a:lnTo>
                  <a:pt x="3352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3992" y="3700272"/>
            <a:ext cx="3352800" cy="1905"/>
          </a:xfrm>
          <a:custGeom>
            <a:avLst/>
            <a:gdLst/>
            <a:ahLst/>
            <a:cxnLst/>
            <a:rect l="l" t="t" r="r" b="b"/>
            <a:pathLst>
              <a:path w="3352800" h="1904">
                <a:moveTo>
                  <a:pt x="0" y="0"/>
                </a:moveTo>
                <a:lnTo>
                  <a:pt x="33528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36791" y="3700272"/>
            <a:ext cx="3175" cy="762000"/>
          </a:xfrm>
          <a:custGeom>
            <a:avLst/>
            <a:gdLst/>
            <a:ahLst/>
            <a:cxnLst/>
            <a:rect l="l" t="t" r="r" b="b"/>
            <a:pathLst>
              <a:path w="3175" h="762000">
                <a:moveTo>
                  <a:pt x="3176" y="0"/>
                </a:moveTo>
                <a:lnTo>
                  <a:pt x="0" y="762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83992" y="3700272"/>
            <a:ext cx="3175" cy="762000"/>
          </a:xfrm>
          <a:custGeom>
            <a:avLst/>
            <a:gdLst/>
            <a:ahLst/>
            <a:cxnLst/>
            <a:rect l="l" t="t" r="r" b="b"/>
            <a:pathLst>
              <a:path w="3175" h="762000">
                <a:moveTo>
                  <a:pt x="3176" y="0"/>
                </a:moveTo>
                <a:lnTo>
                  <a:pt x="0" y="762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2553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11935" algn="l"/>
              </a:tabLst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5679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9192" y="2100071"/>
            <a:ext cx="7238998" cy="452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75841" y="2734643"/>
            <a:ext cx="6624955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20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20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endParaRPr sz="2000">
              <a:latin typeface="Franklin Gothic Medium"/>
              <a:cs typeface="Franklin Gothic Medium"/>
            </a:endParaRPr>
          </a:p>
          <a:p>
            <a:pPr marL="2028189">
              <a:lnSpc>
                <a:spcPct val="100000"/>
              </a:lnSpc>
              <a:spcBef>
                <a:spcPts val="445"/>
              </a:spcBef>
            </a:pPr>
            <a:r>
              <a:rPr dirty="0" sz="1800" spc="40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. </a:t>
            </a:r>
            <a:r>
              <a:rPr dirty="0" sz="1600" i="1">
                <a:latin typeface="Franklin Gothic Book"/>
                <a:cs typeface="Franklin Gothic Book"/>
              </a:rPr>
              <a:t>Quali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i ci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 segu</a:t>
            </a:r>
            <a:r>
              <a:rPr dirty="0" sz="1600" spc="-10" i="1">
                <a:latin typeface="Franklin Gothic Book"/>
                <a:cs typeface="Franklin Gothic Book"/>
              </a:rPr>
              <a:t>ent</a:t>
            </a:r>
            <a:r>
              <a:rPr dirty="0" sz="1600" i="1">
                <a:latin typeface="Franklin Gothic Book"/>
                <a:cs typeface="Franklin Gothic Book"/>
              </a:rPr>
              <a:t>i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2592" y="3624071"/>
            <a:ext cx="2847975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36791" y="3624071"/>
            <a:ext cx="281940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86732" y="5676836"/>
            <a:ext cx="2743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(1)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1082" y="5676836"/>
            <a:ext cx="2743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(2)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383791" y="1566671"/>
            <a:ext cx="8555037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5792" y="2404872"/>
            <a:ext cx="3230562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74791" y="2404872"/>
            <a:ext cx="3440112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45991" y="4157471"/>
            <a:ext cx="3516312" cy="203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34132" y="4305236"/>
            <a:ext cx="2743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(3)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8015731" y="4305236"/>
            <a:ext cx="2743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(4)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2331" y="5753036"/>
            <a:ext cx="2743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(5)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002791" y="1490471"/>
            <a:ext cx="8458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91132" y="2329302"/>
            <a:ext cx="6452870" cy="2967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marR="5080" indent="-247650">
              <a:lnSpc>
                <a:spcPct val="101899"/>
              </a:lnSpc>
            </a:pPr>
            <a:r>
              <a:rPr dirty="0" sz="1800" i="1">
                <a:solidFill>
                  <a:srgbClr val="800000"/>
                </a:solidFill>
                <a:latin typeface="Franklin Gothic Medium"/>
                <a:cs typeface="Franklin Gothic Medium"/>
              </a:rPr>
              <a:t>2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5" i="1">
                <a:latin typeface="Franklin Gothic Book"/>
                <a:cs typeface="Franklin Gothic Book"/>
              </a:rPr>
              <a:t>Da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a 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1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 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(x) = (7+x)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spc="-10" i="1">
                <a:latin typeface="Franklin Gothic Book"/>
                <a:cs typeface="Franklin Gothic Book"/>
              </a:rPr>
              <a:t>x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5" i="1">
                <a:latin typeface="Franklin Gothic Book"/>
                <a:cs typeface="Franklin Gothic Book"/>
              </a:rPr>
              <a:t>,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ual è il </a:t>
            </a:r>
            <a:r>
              <a:rPr dirty="0" sz="1600" spc="-10" i="1">
                <a:latin typeface="Franklin Gothic Book"/>
                <a:cs typeface="Franklin Gothic Book"/>
              </a:rPr>
              <a:t>dom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? 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nt</a:t>
            </a:r>
            <a:r>
              <a:rPr dirty="0" sz="1600" i="1">
                <a:latin typeface="Franklin Gothic Book"/>
                <a:cs typeface="Franklin Gothic Book"/>
              </a:rPr>
              <a:t>i  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=(0,7),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=(1,8) e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=(-2, 5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4) a</a:t>
            </a:r>
            <a:r>
              <a:rPr dirty="0" sz="1600" spc="-10" i="1">
                <a:latin typeface="Franklin Gothic Book"/>
                <a:cs typeface="Franklin Gothic Book"/>
              </a:rPr>
              <a:t>pp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al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366010">
              <a:lnSpc>
                <a:spcPct val="101899"/>
              </a:lnSpc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3. </a:t>
            </a: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fr</a:t>
            </a:r>
            <a:r>
              <a:rPr dirty="0" sz="1600" spc="-10" i="1">
                <a:latin typeface="Franklin Gothic Book"/>
                <a:cs typeface="Franklin Gothic Book"/>
              </a:rPr>
              <a:t>ase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il c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4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ale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elle 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ie 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hia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c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il cellula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 è 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orm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q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12700" marR="3335020">
              <a:lnSpc>
                <a:spcPts val="1900"/>
              </a:lnSpc>
              <a:spcBef>
                <a:spcPts val="60"/>
              </a:spcBef>
            </a:pPr>
            <a:r>
              <a:rPr dirty="0" sz="1600" spc="0" i="1">
                <a:solidFill>
                  <a:srgbClr val="0000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issa 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 9 eu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al 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ese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iù 0.3 eu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 per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4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solidFill>
                  <a:srgbClr val="0000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'</a:t>
            </a:r>
            <a:r>
              <a:rPr dirty="0" sz="1600" i="1">
                <a:latin typeface="Franklin Gothic Book"/>
                <a:cs typeface="Franklin Gothic Book"/>
              </a:rPr>
              <a:t>’  è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a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orm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622300">
              <a:lnSpc>
                <a:spcPts val="1839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(T) = 0.3T + 9.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3427095">
              <a:lnSpc>
                <a:spcPts val="1900"/>
              </a:lnSpc>
            </a:pPr>
            <a:r>
              <a:rPr dirty="0" sz="1600" i="1">
                <a:latin typeface="Franklin Gothic Book"/>
                <a:cs typeface="Franklin Gothic Book"/>
              </a:rPr>
              <a:t>Quale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spc="-10" i="1">
                <a:latin typeface="Franklin Gothic Book"/>
                <a:cs typeface="Franklin Gothic Book"/>
              </a:rPr>
              <a:t>a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uelli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igu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è il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 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(T)?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46191" y="3471671"/>
            <a:ext cx="3657600" cy="2713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65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>
                <a:latin typeface="Franklin Gothic Book"/>
                <a:cs typeface="Franklin Gothic Book"/>
              </a:rPr>
              <a:t>i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230" y="2338446"/>
            <a:ext cx="26244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 mi</a:t>
            </a:r>
            <a:r>
              <a:rPr dirty="0" sz="1800" spc="-10">
                <a:latin typeface="Franklin Gothic Book"/>
                <a:cs typeface="Franklin Gothic Book"/>
              </a:rPr>
              <a:t>nut</a:t>
            </a:r>
            <a:r>
              <a:rPr dirty="0" sz="1800">
                <a:latin typeface="Franklin Gothic Book"/>
                <a:cs typeface="Franklin Gothic Book"/>
              </a:rPr>
              <a:t>i (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mass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45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ondere</a:t>
            </a:r>
            <a:r>
              <a:rPr dirty="0" sz="1800">
                <a:latin typeface="Franklin Gothic Book"/>
                <a:cs typeface="Franklin Gothic Book"/>
              </a:rPr>
              <a:t>,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</a:t>
            </a:r>
            <a:r>
              <a:rPr dirty="0" sz="1800">
                <a:latin typeface="Franklin Gothic Book"/>
                <a:cs typeface="Franklin Gothic Book"/>
              </a:rPr>
              <a:t>gli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0141" y="5627746"/>
            <a:ext cx="740664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150">
              <a:lnSpc>
                <a:spcPct val="1204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he se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esse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 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g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gg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iun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indica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243072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41792" y="1719072"/>
            <a:ext cx="1314448" cy="184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083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083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2553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11935" algn="l"/>
              </a:tabLst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750182"/>
            <a:ext cx="7919720" cy="451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59410">
              <a:lnSpc>
                <a:spcPct val="1304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 (2)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(3)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olo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qu</a:t>
            </a:r>
            <a:r>
              <a:rPr dirty="0" sz="1600">
                <a:latin typeface="Franklin Gothic Medium"/>
                <a:cs typeface="Franklin Gothic Medium"/>
              </a:rPr>
              <a:t>est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ca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scel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y=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476250">
              <a:lnSpc>
                <a:spcPts val="26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cas</a:t>
            </a:r>
            <a:r>
              <a:rPr dirty="0" sz="1600" spc="-10">
                <a:latin typeface="Franklin Gothic Book"/>
                <a:cs typeface="Franklin Gothic Book"/>
              </a:rPr>
              <a:t>i (1)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(5) </a:t>
            </a:r>
            <a:r>
              <a:rPr dirty="0" sz="1600" spc="-10">
                <a:latin typeface="Franklin Gothic Book"/>
                <a:cs typeface="Franklin Gothic Book"/>
              </a:rPr>
              <a:t>scel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70">
                <a:latin typeface="Franklin Gothic Book"/>
                <a:cs typeface="Franklin Gothic Book"/>
              </a:rPr>
              <a:t>y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(4)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y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 y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endParaRPr sz="1600">
              <a:latin typeface="Franklin Gothic Book"/>
              <a:cs typeface="Franklin Gothic Book"/>
            </a:endParaRPr>
          </a:p>
          <a:p>
            <a:pPr marL="12700" marR="338455">
              <a:lnSpc>
                <a:spcPct val="119800"/>
              </a:lnSpc>
              <a:spcBef>
                <a:spcPts val="245"/>
              </a:spcBef>
              <a:tabLst>
                <a:tab pos="5856605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 =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(x) = (7+x)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spc="-10" i="1">
                <a:latin typeface="Franklin Gothic Book"/>
                <a:cs typeface="Franklin Gothic Book"/>
              </a:rPr>
              <a:t>x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spc="5" i="1">
                <a:latin typeface="Franklin Gothic Book"/>
                <a:cs typeface="Franklin Gothic Book"/>
              </a:rPr>
              <a:t>,  x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(i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deno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 spc="-10">
                <a:latin typeface="Franklin Gothic Book"/>
                <a:cs typeface="Franklin Gothic Book"/>
              </a:rPr>
              <a:t> 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).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D={</a:t>
            </a:r>
            <a:r>
              <a:rPr dirty="0" sz="1600" spc="-170">
                <a:latin typeface="Franklin Gothic Book"/>
                <a:cs typeface="Franklin Gothic Book"/>
              </a:rPr>
              <a:t> </a:t>
            </a:r>
            <a:r>
              <a:rPr dirty="0" baseline="-2923" sz="2850" spc="-307" i="1">
                <a:latin typeface="Times New Roman"/>
                <a:cs typeface="Times New Roman"/>
              </a:rPr>
              <a:t>x</a:t>
            </a:r>
            <a:r>
              <a:rPr dirty="0" baseline="-2923" sz="2850" spc="-232" i="1">
                <a:latin typeface="Times New Roman"/>
                <a:cs typeface="Times New Roman"/>
              </a:rPr>
              <a:t> </a:t>
            </a:r>
            <a:r>
              <a:rPr dirty="0" baseline="-2923" sz="2850" spc="-494">
                <a:latin typeface="Symbol"/>
                <a:cs typeface="Symbol"/>
              </a:rPr>
              <a:t></a:t>
            </a:r>
            <a:r>
              <a:rPr dirty="0" baseline="-2923" sz="2850" spc="-367">
                <a:latin typeface="Times New Roman"/>
                <a:cs typeface="Times New Roman"/>
              </a:rPr>
              <a:t> </a:t>
            </a:r>
            <a:r>
              <a:rPr dirty="0" baseline="-2923" sz="2850" spc="-419" i="1">
                <a:latin typeface="Times New Roman"/>
                <a:cs typeface="Times New Roman"/>
              </a:rPr>
              <a:t>R</a:t>
            </a:r>
            <a:r>
              <a:rPr dirty="0" baseline="-2923" sz="2850" i="1">
                <a:latin typeface="Times New Roman"/>
                <a:cs typeface="Times New Roman"/>
              </a:rPr>
              <a:t>	</a:t>
            </a:r>
            <a:r>
              <a:rPr dirty="0" sz="1600" i="1">
                <a:latin typeface="Franklin Gothic Book"/>
                <a:cs typeface="Franklin Gothic Book"/>
              </a:rPr>
              <a:t>x </a:t>
            </a:r>
            <a:r>
              <a:rPr dirty="0" sz="1600" spc="-10">
                <a:latin typeface="Franklin Gothic Book"/>
                <a:cs typeface="Franklin Gothic Book"/>
              </a:rPr>
              <a:t>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0}.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8419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(0,7)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appa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= 0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 = (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,8) </a:t>
            </a:r>
            <a:r>
              <a:rPr dirty="0" sz="1600" spc="-10">
                <a:latin typeface="Franklin Gothic Medium"/>
                <a:cs typeface="Franklin Gothic Medium"/>
              </a:rPr>
              <a:t>appa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= 1 (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5">
                <a:latin typeface="Franklin Gothic Book"/>
                <a:cs typeface="Franklin Gothic Book"/>
              </a:rPr>
              <a:t> f</a:t>
            </a:r>
            <a:r>
              <a:rPr dirty="0" sz="1600">
                <a:latin typeface="Franklin Gothic Book"/>
                <a:cs typeface="Franklin Gothic Book"/>
              </a:rPr>
              <a:t>(1) = (7+1)/1 = 8.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C=(-2, 5/4) </a:t>
            </a:r>
            <a:r>
              <a:rPr dirty="0" sz="1600" spc="-10">
                <a:latin typeface="Franklin Gothic Medium"/>
                <a:cs typeface="Franklin Gothic Medium"/>
              </a:rPr>
              <a:t>appa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= - 2 (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5">
                <a:latin typeface="Franklin Gothic Book"/>
                <a:cs typeface="Franklin Gothic Book"/>
              </a:rPr>
              <a:t> f</a:t>
            </a:r>
            <a:r>
              <a:rPr dirty="0" sz="1600">
                <a:latin typeface="Franklin Gothic Book"/>
                <a:cs typeface="Franklin Gothic Book"/>
              </a:rPr>
              <a:t>(-2) = (7-2)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>
                <a:latin typeface="Franklin Gothic Book"/>
                <a:cs typeface="Franklin Gothic Book"/>
              </a:rPr>
              <a:t>4 =5/4.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2553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11935" algn="l"/>
              </a:tabLst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1826382"/>
            <a:ext cx="47447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3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T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5234" y="1846914"/>
            <a:ext cx="23558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C(T)=0,3T + 9,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2179315"/>
            <a:ext cx="7884795" cy="416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545">
              <a:lnSpc>
                <a:spcPct val="133700"/>
              </a:lnSpc>
            </a:pP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ele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C(T),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reale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0,3</a:t>
            </a:r>
            <a:r>
              <a:rPr dirty="0" sz="1600" spc="-10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ende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T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ele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(T=0</a:t>
            </a:r>
            <a:r>
              <a:rPr dirty="0" sz="1600" spc="-65">
                <a:latin typeface="Franklin Gothic Book"/>
                <a:cs typeface="Franklin Gothic Book"/>
              </a:rPr>
              <a:t>,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,2,..),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9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13843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ele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(T=0)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C(0) = 9. 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 = (0,9)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30480">
              <a:lnSpc>
                <a:spcPct val="1302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C = 0)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60">
                <a:latin typeface="Franklin Gothic Book"/>
                <a:cs typeface="Franklin Gothic Book"/>
              </a:rPr>
              <a:t>P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mipi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(1)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escludere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 spc="-10">
                <a:latin typeface="Franklin Gothic Book"/>
                <a:cs typeface="Franklin Gothic Book"/>
              </a:rPr>
              <a:t> l’asse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mipi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C&lt;0) 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6705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(2)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escludere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all’aumentare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ele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T 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imi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ibi</a:t>
            </a:r>
            <a:r>
              <a:rPr dirty="0" sz="1600" spc="-10">
                <a:latin typeface="Franklin Gothic Book"/>
                <a:cs typeface="Franklin Gothic Book"/>
              </a:rPr>
              <a:t>le!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4391" y="1947672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5">
                <a:moveTo>
                  <a:pt x="0" y="0"/>
                </a:moveTo>
                <a:lnTo>
                  <a:pt x="381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74502" y="188998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76" y="0"/>
                </a:moveTo>
                <a:lnTo>
                  <a:pt x="7491" y="2014"/>
                </a:lnTo>
                <a:lnTo>
                  <a:pt x="373" y="14102"/>
                </a:lnTo>
                <a:lnTo>
                  <a:pt x="2387" y="21885"/>
                </a:lnTo>
                <a:lnTo>
                  <a:pt x="65685" y="59164"/>
                </a:lnTo>
                <a:lnTo>
                  <a:pt x="2078" y="95914"/>
                </a:lnTo>
                <a:lnTo>
                  <a:pt x="0" y="103681"/>
                </a:lnTo>
                <a:lnTo>
                  <a:pt x="7018" y="115827"/>
                </a:lnTo>
                <a:lnTo>
                  <a:pt x="14786" y="117906"/>
                </a:lnTo>
                <a:lnTo>
                  <a:pt x="116094" y="59375"/>
                </a:lnTo>
                <a:lnTo>
                  <a:pt x="1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2553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11935" algn="l"/>
              </a:tabLst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2079747"/>
            <a:ext cx="7957820" cy="1864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2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(3) </a:t>
            </a:r>
            <a:r>
              <a:rPr dirty="0" sz="1600" spc="-10">
                <a:latin typeface="Franklin Gothic Book"/>
                <a:cs typeface="Franklin Gothic Book"/>
              </a:rPr>
              <a:t>descr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C(T)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T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C(T)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escludere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nessun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ele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C(T) = 0,3T + 9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ele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C(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 = 12,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20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C(20) =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acc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30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C(30) =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8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>
                <a:latin typeface="Franklin Gothic Book"/>
                <a:cs typeface="Franklin Gothic Book"/>
              </a:rPr>
              <a:t>ì vi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All’aumentare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ele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aumenta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(4).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4706615"/>
            <a:ext cx="41300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Si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3194" y="4706615"/>
            <a:ext cx="27006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edremo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2642" y="5367015"/>
            <a:ext cx="484695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0" marR="5080" indent="-914400">
              <a:lnSpc>
                <a:spcPct val="130200"/>
              </a:lnSpc>
            </a:pP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ipo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y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=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(x) =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ax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+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b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(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b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)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ha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co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me 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sem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93392" y="5224272"/>
            <a:ext cx="5486400" cy="1905"/>
          </a:xfrm>
          <a:custGeom>
            <a:avLst/>
            <a:gdLst/>
            <a:ahLst/>
            <a:cxnLst/>
            <a:rect l="l" t="t" r="r" b="b"/>
            <a:pathLst>
              <a:path w="5486400" h="1904">
                <a:moveTo>
                  <a:pt x="0" y="0"/>
                </a:moveTo>
                <a:lnTo>
                  <a:pt x="5486400" y="1588"/>
                </a:lnTo>
              </a:path>
            </a:pathLst>
          </a:custGeom>
          <a:ln w="3810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93392" y="6138672"/>
            <a:ext cx="5486400" cy="1905"/>
          </a:xfrm>
          <a:custGeom>
            <a:avLst/>
            <a:gdLst/>
            <a:ahLst/>
            <a:cxnLst/>
            <a:rect l="l" t="t" r="r" b="b"/>
            <a:pathLst>
              <a:path w="5486400" h="1904">
                <a:moveTo>
                  <a:pt x="0" y="0"/>
                </a:moveTo>
                <a:lnTo>
                  <a:pt x="5486400" y="1588"/>
                </a:lnTo>
              </a:path>
            </a:pathLst>
          </a:custGeom>
          <a:ln w="3810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79792" y="5225065"/>
            <a:ext cx="1270" cy="913765"/>
          </a:xfrm>
          <a:custGeom>
            <a:avLst/>
            <a:gdLst/>
            <a:ahLst/>
            <a:cxnLst/>
            <a:rect l="l" t="t" r="r" b="b"/>
            <a:pathLst>
              <a:path w="1270" h="913764">
                <a:moveTo>
                  <a:pt x="794" y="0"/>
                </a:moveTo>
                <a:lnTo>
                  <a:pt x="0" y="913606"/>
                </a:lnTo>
              </a:path>
            </a:pathLst>
          </a:custGeom>
          <a:ln w="3810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92597" y="5225065"/>
            <a:ext cx="1905" cy="914400"/>
          </a:xfrm>
          <a:custGeom>
            <a:avLst/>
            <a:gdLst/>
            <a:ahLst/>
            <a:cxnLst/>
            <a:rect l="l" t="t" r="r" b="b"/>
            <a:pathLst>
              <a:path w="1905" h="914400">
                <a:moveTo>
                  <a:pt x="1588" y="0"/>
                </a:moveTo>
                <a:lnTo>
                  <a:pt x="0" y="914400"/>
                </a:lnTo>
              </a:path>
            </a:pathLst>
          </a:custGeom>
          <a:ln w="3810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078991" y="1795271"/>
            <a:ext cx="84836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14932" y="1714834"/>
            <a:ext cx="345821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onclud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2072132" y="2786502"/>
            <a:ext cx="6702425" cy="318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0" marR="41910" indent="-190500">
              <a:lnSpc>
                <a:spcPct val="99700"/>
              </a:lnSpc>
            </a:pPr>
            <a:r>
              <a:rPr dirty="0" sz="1800" spc="10" i="1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i="1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 </a:t>
            </a:r>
            <a:r>
              <a:rPr dirty="0" sz="1600" spc="-3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846  il 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isic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isi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fr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cese  </a:t>
            </a:r>
            <a:r>
              <a:rPr dirty="0" sz="1600" spc="-10" i="1">
                <a:latin typeface="Franklin Gothic Book"/>
                <a:cs typeface="Franklin Gothic Book"/>
              </a:rPr>
              <a:t>J.L</a:t>
            </a:r>
            <a:r>
              <a:rPr dirty="0" sz="1600" i="1">
                <a:latin typeface="Franklin Gothic Book"/>
                <a:cs typeface="Franklin Gothic Book"/>
              </a:rPr>
              <a:t>.  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iseuille (</a:t>
            </a:r>
            <a:r>
              <a:rPr dirty="0" sz="1600" spc="-11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7</a:t>
            </a:r>
            <a:r>
              <a:rPr dirty="0" sz="1600" spc="-95" i="1">
                <a:latin typeface="Franklin Gothic Book"/>
                <a:cs typeface="Franklin Gothic Book"/>
              </a:rPr>
              <a:t>9</a:t>
            </a:r>
            <a:r>
              <a:rPr dirty="0" sz="1600" i="1">
                <a:latin typeface="Franklin Gothic Book"/>
                <a:cs typeface="Franklin Gothic Book"/>
              </a:rPr>
              <a:t>7-</a:t>
            </a:r>
            <a:r>
              <a:rPr dirty="0" sz="1600" spc="-3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869) ha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ss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25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ment</a:t>
            </a:r>
            <a:r>
              <a:rPr dirty="0" sz="1600" i="1">
                <a:latin typeface="Franklin Gothic Book"/>
                <a:cs typeface="Franklin Gothic Book"/>
              </a:rPr>
              <a:t>al</a:t>
            </a:r>
            <a:r>
              <a:rPr dirty="0" sz="1600" spc="-10" i="1">
                <a:latin typeface="Franklin Gothic Book"/>
                <a:cs typeface="Franklin Gothic Book"/>
              </a:rPr>
              <a:t>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 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cui  le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icelle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gue</a:t>
            </a:r>
            <a:r>
              <a:rPr dirty="0" sz="1600" i="1">
                <a:latin typeface="Franklin Gothic Book"/>
                <a:cs typeface="Franklin Gothic Book"/>
              </a:rPr>
              <a:t> sc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modo</a:t>
            </a:r>
            <a:r>
              <a:rPr dirty="0" sz="1600" i="1">
                <a:latin typeface="Franklin Gothic Book"/>
                <a:cs typeface="Franklin Gothic Book"/>
              </a:rPr>
              <a:t> la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a, a</a:t>
            </a:r>
            <a:r>
              <a:rPr dirty="0" sz="1600" spc="-10" i="1">
                <a:latin typeface="Franklin Gothic Book"/>
                <a:cs typeface="Franklin Gothic Book"/>
              </a:rPr>
              <a:t>pp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ssi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cili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pend</a:t>
            </a:r>
            <a:r>
              <a:rPr dirty="0" sz="1600" i="1">
                <a:latin typeface="Franklin Gothic Book"/>
                <a:cs typeface="Franklin Gothic Book"/>
              </a:rPr>
              <a:t>e  (è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e) 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icelle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all</a:t>
            </a:r>
            <a:r>
              <a:rPr dirty="0" sz="1600" spc="-5" i="1">
                <a:latin typeface="Franklin Gothic Book"/>
                <a:cs typeface="Franklin Gothic Book"/>
              </a:rPr>
              <a:t>'</a:t>
            </a:r>
            <a:r>
              <a:rPr dirty="0" sz="1600" i="1">
                <a:latin typeface="Franklin Gothic Book"/>
                <a:cs typeface="Franklin Gothic Book"/>
              </a:rPr>
              <a:t>asse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i="1">
                <a:latin typeface="Franklin Gothic Book"/>
                <a:cs typeface="Franklin Gothic Book"/>
              </a:rPr>
              <a:t> cili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203200" indent="12700">
              <a:lnSpc>
                <a:spcPts val="19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In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e,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10" i="1">
                <a:latin typeface="Franklin Gothic Book"/>
                <a:cs typeface="Franklin Gothic Book"/>
              </a:rPr>
              <a:t>der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sezi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icale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a, 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</a:t>
            </a:r>
            <a:endParaRPr sz="1600">
              <a:latin typeface="Franklin Gothic Book"/>
              <a:cs typeface="Franklin Gothic Book"/>
            </a:endParaRPr>
          </a:p>
          <a:p>
            <a:pPr marL="203200" marR="191135">
              <a:lnSpc>
                <a:spcPts val="1900"/>
              </a:lnSpc>
              <a:spcBef>
                <a:spcPts val="16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esc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elle cellule 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guig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 è  v(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)=C(R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-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),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R è il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aggi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sezi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a cili</a:t>
            </a:r>
            <a:r>
              <a:rPr dirty="0" sz="1600" spc="-10" i="1">
                <a:latin typeface="Franklin Gothic Book"/>
                <a:cs typeface="Franklin Gothic Book"/>
              </a:rPr>
              <a:t>ndr</a:t>
            </a:r>
            <a:r>
              <a:rPr dirty="0" sz="1600" i="1">
                <a:latin typeface="Franklin Gothic Book"/>
                <a:cs typeface="Franklin Gothic Book"/>
              </a:rPr>
              <a:t>ica,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10" i="1">
                <a:latin typeface="Franklin Gothic Book"/>
                <a:cs typeface="Franklin Gothic Book"/>
              </a:rPr>
              <a:t>nd</a:t>
            </a:r>
            <a:r>
              <a:rPr dirty="0" sz="1600" i="1">
                <a:latin typeface="Franklin Gothic Book"/>
                <a:cs typeface="Franklin Gothic Book"/>
              </a:rPr>
              <a:t>ica la 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sizi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icella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gue  e la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pend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eren</a:t>
            </a:r>
            <a:r>
              <a:rPr dirty="0" sz="1600" i="1">
                <a:latin typeface="Franklin Gothic Book"/>
                <a:cs typeface="Franklin Gothic Book"/>
              </a:rPr>
              <a:t>za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essi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agli 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trem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a,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alla visc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 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gue 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alla lu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ghezza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a.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In</a:t>
            </a:r>
            <a:r>
              <a:rPr dirty="0" sz="1600" spc="-1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spc="-10" i="1">
                <a:latin typeface="Franklin Gothic Book"/>
                <a:cs typeface="Franklin Gothic Book"/>
              </a:rPr>
              <a:t> ca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,v(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)  il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v(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) è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104391" y="1414271"/>
            <a:ext cx="84836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88592" y="2252472"/>
            <a:ext cx="4343400" cy="2466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95932" y="2248234"/>
            <a:ext cx="6986905" cy="387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79900">
              <a:lnSpc>
                <a:spcPct val="1000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he sig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ica la scel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d= -R</a:t>
            </a:r>
            <a:r>
              <a:rPr dirty="0" sz="1600" spc="-10" i="1">
                <a:latin typeface="Franklin Gothic Book"/>
                <a:cs typeface="Franklin Gothic Book"/>
              </a:rPr>
              <a:t>/</a:t>
            </a:r>
            <a:r>
              <a:rPr dirty="0" sz="1600" i="1">
                <a:latin typeface="Franklin Gothic Book"/>
                <a:cs typeface="Franklin Gothic Book"/>
              </a:rPr>
              <a:t>2?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600">
              <a:latin typeface="Times New Roman"/>
              <a:cs typeface="Times New Roman"/>
            </a:endParaRPr>
          </a:p>
          <a:p>
            <a:pPr marL="4279900" marR="333375">
              <a:lnSpc>
                <a:spcPct val="101600"/>
              </a:lnSpc>
            </a:pPr>
            <a:r>
              <a:rPr dirty="0" sz="1600" spc="-15" i="1">
                <a:latin typeface="Franklin Gothic Book"/>
                <a:cs typeface="Franklin Gothic Book"/>
              </a:rPr>
              <a:t>G</a:t>
            </a:r>
            <a:r>
              <a:rPr dirty="0" sz="1600" spc="-15" i="1">
                <a:latin typeface="Franklin Gothic Book"/>
                <a:cs typeface="Franklin Gothic Book"/>
              </a:rPr>
              <a:t>ua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ndo</a:t>
            </a:r>
            <a:r>
              <a:rPr dirty="0" sz="1600" i="1">
                <a:latin typeface="Franklin Gothic Book"/>
                <a:cs typeface="Franklin Gothic Book"/>
              </a:rPr>
              <a:t> il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, si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spc="-10" i="1">
                <a:latin typeface="Franklin Gothic Book"/>
                <a:cs typeface="Franklin Gothic Book"/>
              </a:rPr>
              <a:t> 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il 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gue sc</a:t>
            </a:r>
            <a:r>
              <a:rPr dirty="0" sz="1600" spc="-10" i="1">
                <a:latin typeface="Franklin Gothic Book"/>
                <a:cs typeface="Franklin Gothic Book"/>
              </a:rPr>
              <a:t>orr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iù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emen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4330700" marR="120650" indent="-50800">
              <a:lnSpc>
                <a:spcPts val="1900"/>
              </a:lnSpc>
            </a:pPr>
            <a:r>
              <a:rPr dirty="0" sz="1600" i="1">
                <a:latin typeface="Franklin Gothic Book"/>
                <a:cs typeface="Franklin Gothic Book"/>
              </a:rPr>
              <a:t>Quale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ha ha il sa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gue</a:t>
            </a:r>
            <a:r>
              <a:rPr dirty="0" sz="1600" i="1">
                <a:latin typeface="Franklin Gothic Book"/>
                <a:cs typeface="Franklin Gothic Book"/>
              </a:rPr>
              <a:t> lu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le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a?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4279900" marR="497840">
              <a:lnSpc>
                <a:spcPts val="1900"/>
              </a:lnSpc>
            </a:pPr>
            <a:r>
              <a:rPr dirty="0" sz="1600" spc="-1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ci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i="1">
                <a:latin typeface="Franklin Gothic Book"/>
                <a:cs typeface="Franklin Gothic Book"/>
              </a:rPr>
              <a:t> assu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v(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) = 2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R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3289300">
              <a:lnSpc>
                <a:spcPct val="100000"/>
              </a:lnSpc>
              <a:spcBef>
                <a:spcPts val="420"/>
              </a:spcBef>
            </a:pPr>
            <a:r>
              <a:rPr dirty="0" sz="1600" i="1">
                <a:latin typeface="Franklin Gothic Book"/>
                <a:cs typeface="Franklin Gothic Book"/>
              </a:rPr>
              <a:t>D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si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le cellule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cas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12700" marR="622300">
              <a:lnSpc>
                <a:spcPct val="100400"/>
              </a:lnSpc>
              <a:spcBef>
                <a:spcPts val="1070"/>
              </a:spcBef>
              <a:tabLst>
                <a:tab pos="372745" algn="l"/>
              </a:tabLst>
            </a:pP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2</a:t>
            </a:r>
            <a:r>
              <a:rPr dirty="0" sz="1800" spc="-5">
                <a:latin typeface="Franklin Gothic Medium"/>
                <a:cs typeface="Franklin Gothic Medium"/>
              </a:rPr>
              <a:t>.</a:t>
            </a:r>
            <a:r>
              <a:rPr dirty="0" sz="1800" spc="-5">
                <a:latin typeface="Franklin Gothic Medium"/>
                <a:cs typeface="Franklin Gothic Medium"/>
              </a:rPr>
              <a:t>	</a:t>
            </a:r>
            <a:r>
              <a:rPr dirty="0" sz="1600" spc="-5" i="1">
                <a:latin typeface="Franklin Gothic Book"/>
                <a:cs typeface="Franklin Gothic Book"/>
              </a:rPr>
              <a:t>I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agi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segu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esc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la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usi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</a:t>
            </a:r>
            <a:r>
              <a:rPr dirty="0" sz="1600" i="1">
                <a:latin typeface="Franklin Gothic Book"/>
                <a:cs typeface="Franklin Gothic Book"/>
              </a:rPr>
              <a:t> vi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us </a:t>
            </a:r>
            <a:r>
              <a:rPr dirty="0" sz="1600" spc="-15" i="1">
                <a:latin typeface="Franklin Gothic Book"/>
                <a:cs typeface="Franklin Gothic Book"/>
              </a:rPr>
              <a:t>H</a:t>
            </a:r>
            <a:r>
              <a:rPr dirty="0" sz="1600" i="1">
                <a:latin typeface="Franklin Gothic Book"/>
                <a:cs typeface="Franklin Gothic Book"/>
              </a:rPr>
              <a:t>IV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983 al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996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elazi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alle cause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as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issi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(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Azi</a:t>
            </a:r>
            <a:r>
              <a:rPr dirty="0" sz="1600" spc="-10" i="1">
                <a:latin typeface="Franklin Gothic Book"/>
                <a:cs typeface="Franklin Gothic Book"/>
              </a:rPr>
              <a:t>end</a:t>
            </a:r>
            <a:r>
              <a:rPr dirty="0" sz="1600" i="1">
                <a:latin typeface="Franklin Gothic Book"/>
                <a:cs typeface="Franklin Gothic Book"/>
              </a:rPr>
              <a:t>a Os</a:t>
            </a:r>
            <a:r>
              <a:rPr dirty="0" sz="1600" spc="-10" i="1">
                <a:latin typeface="Franklin Gothic Book"/>
                <a:cs typeface="Franklin Gothic Book"/>
              </a:rPr>
              <a:t>ped</a:t>
            </a:r>
            <a:r>
              <a:rPr dirty="0" sz="1600" i="1">
                <a:latin typeface="Franklin Gothic Book"/>
                <a:cs typeface="Franklin Gothic Book"/>
              </a:rPr>
              <a:t>ali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elli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3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i="1">
                <a:latin typeface="Franklin Gothic Book"/>
                <a:cs typeface="Franklin Gothic Book"/>
              </a:rPr>
              <a:t>li)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307591" y="1490471"/>
            <a:ext cx="8077198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3392" y="2252472"/>
            <a:ext cx="3429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73170" marR="5080">
              <a:lnSpc>
                <a:spcPct val="100299"/>
              </a:lnSpc>
            </a:pPr>
            <a:r>
              <a:rPr dirty="0"/>
              <a:t>Da </a:t>
            </a:r>
            <a:r>
              <a:rPr dirty="0" spc="-25"/>
              <a:t>q</a:t>
            </a:r>
            <a:r>
              <a:rPr dirty="0"/>
              <a:t>ue</a:t>
            </a:r>
            <a:r>
              <a:rPr dirty="0" spc="-25"/>
              <a:t>s</a:t>
            </a:r>
            <a:r>
              <a:rPr dirty="0" spc="-5"/>
              <a:t>t</a:t>
            </a:r>
            <a:r>
              <a:rPr dirty="0"/>
              <a:t>i g</a:t>
            </a:r>
            <a:r>
              <a:rPr dirty="0" spc="-10"/>
              <a:t>r</a:t>
            </a:r>
            <a:r>
              <a:rPr dirty="0"/>
              <a:t>a</a:t>
            </a:r>
            <a:r>
              <a:rPr dirty="0" spc="0"/>
              <a:t>f</a:t>
            </a:r>
            <a:r>
              <a:rPr dirty="0"/>
              <a:t>ici si </a:t>
            </a:r>
            <a:r>
              <a:rPr dirty="0" spc="-10"/>
              <a:t>p</a:t>
            </a:r>
            <a:r>
              <a:rPr dirty="0"/>
              <a:t>u</a:t>
            </a:r>
            <a:r>
              <a:rPr dirty="0" spc="-10"/>
              <a:t>ò</a:t>
            </a:r>
            <a:r>
              <a:rPr dirty="0"/>
              <a:t> </a:t>
            </a:r>
            <a:r>
              <a:rPr dirty="0" spc="-10"/>
              <a:t>r</a:t>
            </a:r>
            <a:r>
              <a:rPr dirty="0"/>
              <a:t>ic</a:t>
            </a:r>
            <a:r>
              <a:rPr dirty="0" spc="-35"/>
              <a:t>a</a:t>
            </a:r>
            <a:r>
              <a:rPr dirty="0" spc="-15"/>
              <a:t>v</a:t>
            </a:r>
            <a:r>
              <a:rPr dirty="0"/>
              <a:t>a</a:t>
            </a:r>
            <a:r>
              <a:rPr dirty="0" spc="-10"/>
              <a:t>r</a:t>
            </a:r>
            <a:r>
              <a:rPr dirty="0"/>
              <a:t>e</a:t>
            </a:r>
            <a:r>
              <a:rPr dirty="0"/>
              <a:t> </a:t>
            </a:r>
            <a:r>
              <a:rPr dirty="0" spc="-25"/>
              <a:t>q</a:t>
            </a:r>
            <a:r>
              <a:rPr dirty="0"/>
              <a:t>uale sia la </a:t>
            </a:r>
            <a:r>
              <a:rPr dirty="0" spc="-15"/>
              <a:t>m</a:t>
            </a:r>
            <a:r>
              <a:rPr dirty="0"/>
              <a:t>aggi</a:t>
            </a:r>
            <a:r>
              <a:rPr dirty="0" spc="-10"/>
              <a:t>or</a:t>
            </a:r>
            <a:r>
              <a:rPr dirty="0"/>
              <a:t> causa </a:t>
            </a:r>
            <a:r>
              <a:rPr dirty="0" spc="-10"/>
              <a:t>d</a:t>
            </a:r>
            <a:r>
              <a:rPr dirty="0"/>
              <a:t>i</a:t>
            </a:r>
            <a:r>
              <a:rPr dirty="0"/>
              <a:t> c</a:t>
            </a:r>
            <a:r>
              <a:rPr dirty="0" spc="-10"/>
              <a:t>ont</a:t>
            </a:r>
            <a:r>
              <a:rPr dirty="0"/>
              <a:t>agi</a:t>
            </a:r>
            <a:r>
              <a:rPr dirty="0" spc="-10"/>
              <a:t>o</a:t>
            </a:r>
            <a:r>
              <a:rPr dirty="0"/>
              <a:t> e </a:t>
            </a:r>
            <a:r>
              <a:rPr dirty="0" spc="-25"/>
              <a:t>q</a:t>
            </a:r>
            <a:r>
              <a:rPr dirty="0"/>
              <a:t>ua</a:t>
            </a:r>
            <a:r>
              <a:rPr dirty="0" spc="-10"/>
              <a:t>ndo</a:t>
            </a:r>
            <a:r>
              <a:rPr dirty="0"/>
              <a:t> la </a:t>
            </a:r>
            <a:r>
              <a:rPr dirty="0" spc="-10"/>
              <a:t>d</a:t>
            </a:r>
            <a:r>
              <a:rPr dirty="0"/>
              <a:t>i</a:t>
            </a:r>
            <a:r>
              <a:rPr dirty="0" spc="35"/>
              <a:t>f</a:t>
            </a:r>
            <a:r>
              <a:rPr dirty="0" spc="-5"/>
              <a:t>f</a:t>
            </a:r>
            <a:r>
              <a:rPr dirty="0"/>
              <a:t>usi</a:t>
            </a:r>
            <a:r>
              <a:rPr dirty="0" spc="-10"/>
              <a:t>on</a:t>
            </a:r>
            <a:r>
              <a:rPr dirty="0"/>
              <a:t>e  </a:t>
            </a:r>
            <a:r>
              <a:rPr dirty="0" spc="-10"/>
              <a:t>d</a:t>
            </a:r>
            <a:r>
              <a:rPr dirty="0"/>
              <a:t>i</a:t>
            </a:r>
            <a:r>
              <a:rPr dirty="0"/>
              <a:t> </a:t>
            </a:r>
            <a:r>
              <a:rPr dirty="0" spc="-25"/>
              <a:t>q</a:t>
            </a:r>
            <a:r>
              <a:rPr dirty="0"/>
              <a:t>ue</a:t>
            </a:r>
            <a:r>
              <a:rPr dirty="0" spc="-25"/>
              <a:t>s</a:t>
            </a:r>
            <a:r>
              <a:rPr dirty="0" spc="-45"/>
              <a:t>t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5"/>
              <a:t>f</a:t>
            </a:r>
            <a:r>
              <a:rPr dirty="0"/>
              <a:t>a</a:t>
            </a:r>
            <a:r>
              <a:rPr dirty="0" spc="-5"/>
              <a:t>t</a:t>
            </a:r>
            <a:r>
              <a:rPr dirty="0" spc="-45"/>
              <a:t>t</a:t>
            </a:r>
            <a:r>
              <a:rPr dirty="0" spc="-10"/>
              <a:t>or</a:t>
            </a:r>
            <a:r>
              <a:rPr dirty="0"/>
              <a:t>e </a:t>
            </a:r>
            <a:r>
              <a:rPr dirty="0" spc="-10"/>
              <a:t>d</a:t>
            </a:r>
            <a:r>
              <a:rPr dirty="0"/>
              <a:t>i </a:t>
            </a:r>
            <a:r>
              <a:rPr dirty="0" spc="-10"/>
              <a:t>r</a:t>
            </a:r>
            <a:r>
              <a:rPr dirty="0"/>
              <a:t>is</a:t>
            </a:r>
            <a:r>
              <a:rPr dirty="0" spc="-15"/>
              <a:t>c</a:t>
            </a:r>
            <a:r>
              <a:rPr dirty="0"/>
              <a:t>hi</a:t>
            </a:r>
            <a:r>
              <a:rPr dirty="0" spc="-10"/>
              <a:t>o</a:t>
            </a:r>
            <a:r>
              <a:rPr dirty="0"/>
              <a:t> ha</a:t>
            </a:r>
            <a:r>
              <a:rPr dirty="0"/>
              <a:t> </a:t>
            </a:r>
            <a:r>
              <a:rPr dirty="0" spc="-10"/>
              <a:t>r</a:t>
            </a:r>
            <a:r>
              <a:rPr dirty="0"/>
              <a:t>aggiu</a:t>
            </a:r>
            <a:r>
              <a:rPr dirty="0" spc="-10"/>
              <a:t>n</a:t>
            </a:r>
            <a:r>
              <a:rPr dirty="0" spc="-45"/>
              <a:t>t</a:t>
            </a:r>
            <a:r>
              <a:rPr dirty="0" spc="-10"/>
              <a:t>o</a:t>
            </a:r>
            <a:r>
              <a:rPr dirty="0"/>
              <a:t> il su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5"/>
              <a:t>m</a:t>
            </a:r>
            <a:r>
              <a:rPr dirty="0"/>
              <a:t>assi</a:t>
            </a:r>
            <a:r>
              <a:rPr dirty="0" spc="-15"/>
              <a:t>mo</a:t>
            </a:r>
            <a:r>
              <a:rPr dirty="0"/>
              <a:t>?</a:t>
            </a:r>
          </a:p>
          <a:p>
            <a:pPr marL="255270">
              <a:lnSpc>
                <a:spcPct val="100000"/>
              </a:lnSpc>
              <a:spcBef>
                <a:spcPts val="40"/>
              </a:spcBef>
            </a:pPr>
          </a:p>
          <a:p>
            <a:pPr marL="3773170" marR="33020">
              <a:lnSpc>
                <a:spcPct val="100000"/>
              </a:lnSpc>
            </a:pPr>
            <a:r>
              <a:rPr dirty="0"/>
              <a:t>Dal g</a:t>
            </a:r>
            <a:r>
              <a:rPr dirty="0" spc="-10"/>
              <a:t>r</a:t>
            </a:r>
            <a:r>
              <a:rPr dirty="0" spc="-10"/>
              <a:t>a</a:t>
            </a:r>
            <a:r>
              <a:rPr dirty="0" spc="0"/>
              <a:t>f</a:t>
            </a:r>
            <a:r>
              <a:rPr dirty="0"/>
              <a:t>ic</a:t>
            </a:r>
            <a:r>
              <a:rPr dirty="0" spc="-10"/>
              <a:t>o</a:t>
            </a:r>
            <a:r>
              <a:rPr dirty="0"/>
              <a:t>  si </a:t>
            </a:r>
            <a:r>
              <a:rPr dirty="0" spc="-10"/>
              <a:t>r</a:t>
            </a:r>
            <a:r>
              <a:rPr dirty="0"/>
              <a:t>ic</a:t>
            </a:r>
            <a:r>
              <a:rPr dirty="0" spc="-10"/>
              <a:t>ono</a:t>
            </a:r>
            <a:r>
              <a:rPr dirty="0"/>
              <a:t>sce </a:t>
            </a:r>
            <a:r>
              <a:rPr dirty="0" spc="-15"/>
              <a:t>c</a:t>
            </a:r>
            <a:r>
              <a:rPr dirty="0"/>
              <a:t>he </a:t>
            </a:r>
            <a:r>
              <a:rPr dirty="0" spc="-10"/>
              <a:t>n</a:t>
            </a:r>
            <a:r>
              <a:rPr dirty="0"/>
              <a:t>egli</a:t>
            </a:r>
            <a:r>
              <a:rPr dirty="0"/>
              <a:t> a</a:t>
            </a:r>
            <a:r>
              <a:rPr dirty="0" spc="-10"/>
              <a:t>nn</a:t>
            </a:r>
            <a:r>
              <a:rPr dirty="0"/>
              <a:t>i </a:t>
            </a:r>
            <a:r>
              <a:rPr dirty="0" spc="-25"/>
              <a:t>1</a:t>
            </a:r>
            <a:r>
              <a:rPr dirty="0"/>
              <a:t>9</a:t>
            </a:r>
            <a:r>
              <a:rPr dirty="0" spc="-80"/>
              <a:t>8</a:t>
            </a:r>
            <a:r>
              <a:rPr dirty="0"/>
              <a:t>7-88 l</a:t>
            </a:r>
            <a:r>
              <a:rPr dirty="0" spc="-5"/>
              <a:t>'</a:t>
            </a:r>
            <a:r>
              <a:rPr dirty="0"/>
              <a:t>i</a:t>
            </a:r>
            <a:r>
              <a:rPr dirty="0" spc="-10"/>
              <a:t>n</a:t>
            </a:r>
            <a:r>
              <a:rPr dirty="0"/>
              <a:t>ci</a:t>
            </a:r>
            <a:r>
              <a:rPr dirty="0" spc="-10"/>
              <a:t>den</a:t>
            </a:r>
            <a:r>
              <a:rPr dirty="0"/>
              <a:t>za </a:t>
            </a:r>
            <a:r>
              <a:rPr dirty="0" spc="-10"/>
              <a:t>d</a:t>
            </a:r>
            <a:r>
              <a:rPr dirty="0"/>
              <a:t>el</a:t>
            </a:r>
            <a:r>
              <a:rPr dirty="0"/>
              <a:t> c</a:t>
            </a:r>
            <a:r>
              <a:rPr dirty="0" spc="-10"/>
              <a:t>ont</a:t>
            </a:r>
            <a:r>
              <a:rPr dirty="0"/>
              <a:t>agi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tr</a:t>
            </a:r>
            <a:r>
              <a:rPr dirty="0"/>
              <a:t>a </a:t>
            </a:r>
            <a:r>
              <a:rPr dirty="0" spc="-45"/>
              <a:t>t</a:t>
            </a:r>
            <a:r>
              <a:rPr dirty="0" spc="-10"/>
              <a:t>o</a:t>
            </a:r>
            <a:r>
              <a:rPr dirty="0"/>
              <a:t>ssic</a:t>
            </a:r>
            <a:r>
              <a:rPr dirty="0" spc="-10"/>
              <a:t>od</a:t>
            </a:r>
            <a:r>
              <a:rPr dirty="0"/>
              <a:t>i</a:t>
            </a:r>
            <a:r>
              <a:rPr dirty="0" spc="-10"/>
              <a:t>pendent</a:t>
            </a:r>
            <a:r>
              <a:rPr dirty="0"/>
              <a:t>i</a:t>
            </a:r>
            <a:r>
              <a:rPr dirty="0"/>
              <a:t> </a:t>
            </a:r>
            <a:r>
              <a:rPr dirty="0" spc="-10"/>
              <a:t>r</a:t>
            </a:r>
            <a:r>
              <a:rPr dirty="0"/>
              <a:t>isul</a:t>
            </a:r>
            <a:r>
              <a:rPr dirty="0" spc="-5"/>
              <a:t>t</a:t>
            </a:r>
            <a:r>
              <a:rPr dirty="0" spc="-35"/>
              <a:t>a</a:t>
            </a:r>
            <a:r>
              <a:rPr dirty="0" spc="-15"/>
              <a:t>v</a:t>
            </a:r>
            <a:r>
              <a:rPr dirty="0"/>
              <a:t>a </a:t>
            </a:r>
            <a:r>
              <a:rPr dirty="0" spc="-10"/>
              <a:t>d</a:t>
            </a:r>
            <a:r>
              <a:rPr dirty="0"/>
              <a:t>el 45</a:t>
            </a:r>
            <a:r>
              <a:rPr dirty="0" spc="-15"/>
              <a:t>%</a:t>
            </a:r>
            <a:r>
              <a:rPr dirty="0"/>
              <a:t> ci</a:t>
            </a:r>
            <a:r>
              <a:rPr dirty="0" spc="-10"/>
              <a:t>r</a:t>
            </a:r>
            <a:r>
              <a:rPr dirty="0"/>
              <a:t>ca </a:t>
            </a:r>
            <a:r>
              <a:rPr dirty="0" spc="-10"/>
              <a:t>mentr</a:t>
            </a:r>
            <a:r>
              <a:rPr dirty="0"/>
              <a:t>e</a:t>
            </a:r>
            <a:r>
              <a:rPr dirty="0"/>
              <a:t> </a:t>
            </a:r>
            <a:r>
              <a:rPr dirty="0" spc="-25"/>
              <a:t>q</a:t>
            </a:r>
            <a:r>
              <a:rPr dirty="0"/>
              <a:t>uella </a:t>
            </a:r>
            <a:r>
              <a:rPr dirty="0" spc="-10"/>
              <a:t>tr</a:t>
            </a:r>
            <a:r>
              <a:rPr dirty="0"/>
              <a:t>a </a:t>
            </a:r>
            <a:r>
              <a:rPr dirty="0" spc="-10"/>
              <a:t>tr</a:t>
            </a:r>
            <a:r>
              <a:rPr dirty="0"/>
              <a:t>as</a:t>
            </a:r>
            <a:r>
              <a:rPr dirty="0" spc="-5"/>
              <a:t>f</a:t>
            </a:r>
            <a:r>
              <a:rPr dirty="0"/>
              <a:t>usi </a:t>
            </a:r>
            <a:r>
              <a:rPr dirty="0" spc="-10"/>
              <a:t>d</a:t>
            </a:r>
            <a:r>
              <a:rPr dirty="0"/>
              <a:t>el 5</a:t>
            </a:r>
            <a:r>
              <a:rPr dirty="0" spc="-15"/>
              <a:t>%</a:t>
            </a:r>
            <a:r>
              <a:rPr dirty="0"/>
              <a:t> ci</a:t>
            </a:r>
            <a:r>
              <a:rPr dirty="0" spc="-10"/>
              <a:t>r</a:t>
            </a:r>
            <a:r>
              <a:rPr dirty="0"/>
              <a:t>ca. </a:t>
            </a:r>
            <a:r>
              <a:rPr dirty="0" spc="-10"/>
              <a:t>S</a:t>
            </a:r>
            <a:r>
              <a:rPr dirty="0"/>
              <a:t>e</a:t>
            </a:r>
            <a:r>
              <a:rPr dirty="0"/>
              <a:t> la </a:t>
            </a:r>
            <a:r>
              <a:rPr dirty="0" spc="-10"/>
              <a:t>popo</a:t>
            </a:r>
            <a:r>
              <a:rPr dirty="0"/>
              <a:t>lazi</a:t>
            </a:r>
            <a:r>
              <a:rPr dirty="0" spc="-10"/>
              <a:t>on</a:t>
            </a:r>
            <a:r>
              <a:rPr dirty="0"/>
              <a:t>e </a:t>
            </a:r>
            <a:r>
              <a:rPr dirty="0" spc="-10"/>
              <a:t>d</a:t>
            </a:r>
            <a:r>
              <a:rPr dirty="0"/>
              <a:t>i </a:t>
            </a:r>
            <a:r>
              <a:rPr dirty="0" spc="-5"/>
              <a:t>t</a:t>
            </a:r>
            <a:r>
              <a:rPr dirty="0"/>
              <a:t>u</a:t>
            </a:r>
            <a:r>
              <a:rPr dirty="0" spc="-5"/>
              <a:t>tt</a:t>
            </a:r>
            <a:r>
              <a:rPr dirty="0"/>
              <a:t>i gli</a:t>
            </a:r>
          </a:p>
          <a:p>
            <a:pPr marL="267970" marR="567055">
              <a:lnSpc>
                <a:spcPts val="1900"/>
              </a:lnSpc>
              <a:spcBef>
                <a:spcPts val="459"/>
              </a:spcBef>
            </a:pPr>
            <a:r>
              <a:rPr dirty="0"/>
              <a:t>i</a:t>
            </a:r>
            <a:r>
              <a:rPr dirty="0" spc="-10"/>
              <a:t>n</a:t>
            </a:r>
            <a:r>
              <a:rPr dirty="0" spc="-25"/>
              <a:t>f</a:t>
            </a:r>
            <a:r>
              <a:rPr dirty="0" spc="-15"/>
              <a:t>e</a:t>
            </a:r>
            <a:r>
              <a:rPr dirty="0" spc="-5"/>
              <a:t>tt</a:t>
            </a:r>
            <a:r>
              <a:rPr dirty="0"/>
              <a:t>i i</a:t>
            </a:r>
            <a:r>
              <a:rPr dirty="0" spc="-10"/>
              <a:t>n</a:t>
            </a:r>
            <a:r>
              <a:rPr dirty="0"/>
              <a:t> </a:t>
            </a:r>
            <a:r>
              <a:rPr dirty="0" spc="-25"/>
              <a:t>q</a:t>
            </a:r>
            <a:r>
              <a:rPr dirty="0"/>
              <a:t>uegli a</a:t>
            </a:r>
            <a:r>
              <a:rPr dirty="0" spc="-10"/>
              <a:t>nn</a:t>
            </a:r>
            <a:r>
              <a:rPr dirty="0"/>
              <a:t>i si </a:t>
            </a:r>
            <a:r>
              <a:rPr dirty="0" spc="-10"/>
              <a:t>p</a:t>
            </a:r>
            <a:r>
              <a:rPr dirty="0" spc="-25"/>
              <a:t>o</a:t>
            </a:r>
            <a:r>
              <a:rPr dirty="0" spc="-45"/>
              <a:t>t</a:t>
            </a:r>
            <a:r>
              <a:rPr dirty="0" spc="-30"/>
              <a:t>e</a:t>
            </a:r>
            <a:r>
              <a:rPr dirty="0" spc="-15"/>
              <a:t>v</a:t>
            </a:r>
            <a:r>
              <a:rPr dirty="0"/>
              <a:t>a </a:t>
            </a:r>
            <a:r>
              <a:rPr dirty="0" spc="-25"/>
              <a:t>s</a:t>
            </a:r>
            <a:r>
              <a:rPr dirty="0" spc="-5"/>
              <a:t>t</a:t>
            </a:r>
            <a:r>
              <a:rPr dirty="0"/>
              <a:t>i</a:t>
            </a:r>
            <a:r>
              <a:rPr dirty="0" spc="-15"/>
              <a:t>m</a:t>
            </a:r>
            <a:r>
              <a:rPr dirty="0"/>
              <a:t>a</a:t>
            </a:r>
            <a:r>
              <a:rPr dirty="0" spc="-10"/>
              <a:t>r</a:t>
            </a:r>
            <a:r>
              <a:rPr dirty="0"/>
              <a:t>e i</a:t>
            </a:r>
            <a:r>
              <a:rPr dirty="0" spc="-10"/>
              <a:t>n</a:t>
            </a:r>
            <a:r>
              <a:rPr dirty="0"/>
              <a:t>  120 </a:t>
            </a:r>
            <a:r>
              <a:rPr dirty="0" spc="-15"/>
              <a:t>m</a:t>
            </a:r>
            <a:r>
              <a:rPr dirty="0"/>
              <a:t>ili</a:t>
            </a:r>
            <a:r>
              <a:rPr dirty="0" spc="-10"/>
              <a:t>on</a:t>
            </a:r>
            <a:r>
              <a:rPr dirty="0"/>
              <a:t>i, </a:t>
            </a:r>
            <a:r>
              <a:rPr dirty="0" spc="-25"/>
              <a:t>q</a:t>
            </a:r>
            <a:r>
              <a:rPr dirty="0"/>
              <a:t>ua</a:t>
            </a:r>
            <a:r>
              <a:rPr dirty="0" spc="-10"/>
              <a:t>nt</a:t>
            </a:r>
            <a:r>
              <a:rPr dirty="0"/>
              <a:t>i i</a:t>
            </a:r>
            <a:r>
              <a:rPr dirty="0" spc="-10"/>
              <a:t>nd</a:t>
            </a:r>
            <a:r>
              <a:rPr dirty="0"/>
              <a:t>ivi</a:t>
            </a:r>
            <a:r>
              <a:rPr dirty="0" spc="-10"/>
              <a:t>d</a:t>
            </a:r>
            <a:r>
              <a:rPr dirty="0"/>
              <a:t>ui</a:t>
            </a:r>
            <a:r>
              <a:rPr dirty="0"/>
              <a:t> </a:t>
            </a:r>
            <a:r>
              <a:rPr dirty="0" spc="-10"/>
              <a:t>er</a:t>
            </a:r>
            <a:r>
              <a:rPr dirty="0"/>
              <a:t>a</a:t>
            </a:r>
            <a:r>
              <a:rPr dirty="0" spc="-10"/>
              <a:t>no</a:t>
            </a:r>
            <a:r>
              <a:rPr dirty="0"/>
              <a:t> </a:t>
            </a:r>
            <a:r>
              <a:rPr dirty="0" spc="-15"/>
              <a:t>m</a:t>
            </a:r>
            <a:r>
              <a:rPr dirty="0"/>
              <a:t>ala</a:t>
            </a:r>
            <a:r>
              <a:rPr dirty="0" spc="-5"/>
              <a:t>t</a:t>
            </a:r>
            <a:r>
              <a:rPr dirty="0"/>
              <a:t>i </a:t>
            </a:r>
            <a:r>
              <a:rPr dirty="0" spc="-10"/>
              <a:t>per</a:t>
            </a:r>
            <a:r>
              <a:rPr dirty="0" spc="-15"/>
              <a:t>c</a:t>
            </a:r>
            <a:r>
              <a:rPr dirty="0"/>
              <a:t>hé  </a:t>
            </a:r>
            <a:r>
              <a:rPr dirty="0" spc="-10"/>
              <a:t>tr</a:t>
            </a:r>
            <a:r>
              <a:rPr dirty="0"/>
              <a:t>as</a:t>
            </a:r>
            <a:r>
              <a:rPr dirty="0" spc="-5"/>
              <a:t>f</a:t>
            </a:r>
            <a:r>
              <a:rPr dirty="0"/>
              <a:t>usi 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45"/>
              <a:t>t</a:t>
            </a:r>
            <a:r>
              <a:rPr dirty="0" spc="-10"/>
              <a:t>o</a:t>
            </a:r>
            <a:r>
              <a:rPr dirty="0"/>
              <a:t>ssic</a:t>
            </a:r>
            <a:r>
              <a:rPr dirty="0" spc="-10"/>
              <a:t>od</a:t>
            </a:r>
            <a:r>
              <a:rPr dirty="0"/>
              <a:t>i</a:t>
            </a:r>
            <a:r>
              <a:rPr dirty="0" spc="-10"/>
              <a:t>pendent</a:t>
            </a:r>
            <a:r>
              <a:rPr dirty="0"/>
              <a:t>i?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2553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11935" algn="l"/>
              </a:tabLst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2491" y="1597782"/>
            <a:ext cx="1064260" cy="899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</a:pPr>
            <a:r>
              <a:rPr dirty="0" sz="1800" spc="-15" i="1">
                <a:solidFill>
                  <a:srgbClr val="008000"/>
                </a:solidFill>
                <a:latin typeface="Franklin Gothic Medium"/>
                <a:cs typeface="Franklin Gothic Medium"/>
              </a:rPr>
              <a:t>Dun</a:t>
            </a:r>
            <a:r>
              <a:rPr dirty="0" sz="18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qu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:</a:t>
            </a:r>
            <a:r>
              <a:rPr dirty="0" sz="18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f</a:t>
            </a:r>
            <a:r>
              <a:rPr dirty="0" sz="1600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3927" y="2268215"/>
            <a:ext cx="667829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00810" algn="l"/>
              </a:tabLst>
            </a:pP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+2 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y	</a:t>
            </a:r>
            <a:r>
              <a:rPr dirty="0" sz="1600" spc="-10">
                <a:latin typeface="Franklin Gothic Medium"/>
                <a:cs typeface="Franklin Gothic Medium"/>
              </a:rPr>
              <a:t>è </a:t>
            </a:r>
            <a:r>
              <a:rPr dirty="0" sz="1600" spc="-10">
                <a:latin typeface="Franklin Gothic Medium"/>
                <a:cs typeface="Franklin Gothic Medium"/>
              </a:rPr>
              <a:t>una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 spc="-10">
                <a:latin typeface="Franklin Gothic Book"/>
                <a:cs typeface="Franklin Gothic Book"/>
              </a:rPr>
              <a:t>lg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= 0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y = 2,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lg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= -2</a:t>
            </a:r>
            <a:endParaRPr sz="1600">
              <a:latin typeface="Franklin Gothic Book"/>
              <a:cs typeface="Franklin Gothic Book"/>
            </a:endParaRPr>
          </a:p>
          <a:p>
            <a:pPr marL="2760980">
              <a:lnSpc>
                <a:spcPct val="100000"/>
              </a:lnSpc>
              <a:spcBef>
                <a:spcPts val="680"/>
              </a:spcBef>
            </a:pP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y = - 6 +2 = - 4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>
                <a:latin typeface="Franklin Gothic Book"/>
                <a:cs typeface="Franklin Gothic Book"/>
              </a:rPr>
              <a:t>ì vi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3291" y="2928615"/>
            <a:ext cx="299720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y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0 &lt;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≤</a:t>
            </a:r>
            <a:r>
              <a:rPr dirty="0" sz="1600" spc="-10">
                <a:latin typeface="Franklin Gothic Book"/>
                <a:cs typeface="Franklin Gothic Book"/>
              </a:rPr>
              <a:t>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491" y="3919215"/>
            <a:ext cx="3251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6733" y="3919215"/>
            <a:ext cx="484886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295" marR="5080" indent="-62230">
              <a:lnSpc>
                <a:spcPct val="1302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 spc="-10">
                <a:latin typeface="Franklin Gothic Medium"/>
                <a:cs typeface="Franklin Gothic Medium"/>
              </a:rPr>
              <a:t> è </a:t>
            </a:r>
            <a:r>
              <a:rPr dirty="0" sz="1600" spc="-10">
                <a:latin typeface="Franklin Gothic Medium"/>
                <a:cs typeface="Franklin Gothic Medium"/>
              </a:rPr>
              <a:t>una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se 1 </a:t>
            </a:r>
            <a:r>
              <a:rPr dirty="0" sz="1600">
                <a:latin typeface="Franklin Gothic Medium"/>
                <a:cs typeface="Franklin Gothic Medium"/>
              </a:rPr>
              <a:t>≤ </a:t>
            </a:r>
            <a:r>
              <a:rPr dirty="0" sz="1600">
                <a:latin typeface="Franklin Gothic Medium"/>
                <a:cs typeface="Franklin Gothic Medium"/>
              </a:rPr>
              <a:t>x </a:t>
            </a:r>
            <a:r>
              <a:rPr dirty="0" sz="1600">
                <a:latin typeface="Franklin Gothic Medium"/>
                <a:cs typeface="Franklin Gothic Medium"/>
              </a:rPr>
              <a:t>≤ </a:t>
            </a:r>
            <a:r>
              <a:rPr dirty="0" sz="1600">
                <a:latin typeface="Franklin Gothic Medium"/>
                <a:cs typeface="Franklin Gothic Medium"/>
              </a:rPr>
              <a:t>2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ondono</a:t>
            </a:r>
            <a:r>
              <a:rPr dirty="0" sz="1600">
                <a:latin typeface="Franklin Gothic Book"/>
                <a:cs typeface="Franklin Gothic Book"/>
              </a:rPr>
              <a:t> 2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y (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=3/2, y = 3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y = 1 </a:t>
            </a:r>
            <a:r>
              <a:rPr dirty="0" sz="1600" spc="-10">
                <a:latin typeface="Franklin Gothic Book"/>
                <a:cs typeface="Franklin Gothic Book"/>
              </a:rPr>
              <a:t>ecc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691" y="4236715"/>
            <a:ext cx="18605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3845" algn="l"/>
                <a:tab pos="1177925" algn="l"/>
              </a:tabLst>
            </a:pPr>
            <a:r>
              <a:rPr dirty="0" sz="1600">
                <a:latin typeface="Franklin Gothic Book"/>
                <a:cs typeface="Franklin Gothic Book"/>
              </a:rPr>
              <a:t>1	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y	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≥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0891" y="5227315"/>
            <a:ext cx="20828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2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y 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0 &lt;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≤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9462" y="5227315"/>
            <a:ext cx="3668395" cy="1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413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i)</a:t>
            </a:r>
            <a:endParaRPr sz="1600">
              <a:latin typeface="Franklin Gothic Book"/>
              <a:cs typeface="Franklin Gothic Book"/>
            </a:endParaRPr>
          </a:p>
          <a:p>
            <a:pPr algn="just" marL="12700" marR="621665" indent="2540">
              <a:lnSpc>
                <a:spcPct val="135000"/>
              </a:lnSpc>
              <a:spcBef>
                <a:spcPts val="20"/>
              </a:spcBef>
            </a:pPr>
            <a:r>
              <a:rPr dirty="0" sz="1600">
                <a:latin typeface="Franklin Gothic Medium"/>
                <a:cs typeface="Franklin Gothic Medium"/>
              </a:rPr>
              <a:t>è </a:t>
            </a:r>
            <a:r>
              <a:rPr dirty="0" sz="1600" spc="-10">
                <a:latin typeface="Franklin Gothic Medium"/>
                <a:cs typeface="Franklin Gothic Medium"/>
              </a:rPr>
              <a:t>una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 spc="-1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=1/2 </a:t>
            </a:r>
            <a:r>
              <a:rPr dirty="0" sz="1600" spc="-10">
                <a:latin typeface="Franklin Gothic Book"/>
                <a:cs typeface="Franklin Gothic Book"/>
              </a:rPr>
              <a:t>ho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y=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=1 </a:t>
            </a:r>
            <a:r>
              <a:rPr dirty="0" sz="1600" spc="-10">
                <a:latin typeface="Franklin Gothic Book"/>
                <a:cs typeface="Franklin Gothic Book"/>
              </a:rPr>
              <a:t>ho</a:t>
            </a:r>
            <a:r>
              <a:rPr dirty="0" sz="1600">
                <a:latin typeface="Franklin Gothic Book"/>
                <a:cs typeface="Franklin Gothic Book"/>
              </a:rPr>
              <a:t> y=2,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=2 </a:t>
            </a:r>
            <a:r>
              <a:rPr dirty="0" sz="1600" spc="-10">
                <a:latin typeface="Franklin Gothic Book"/>
                <a:cs typeface="Franklin Gothic Book"/>
              </a:rPr>
              <a:t>ho</a:t>
            </a:r>
            <a:r>
              <a:rPr dirty="0" sz="1600">
                <a:latin typeface="Franklin Gothic Book"/>
                <a:cs typeface="Franklin Gothic Book"/>
              </a:rPr>
              <a:t> y=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ecc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3291" y="5538846"/>
            <a:ext cx="19723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9255" algn="l"/>
              </a:tabLst>
            </a:pPr>
            <a:r>
              <a:rPr dirty="0" sz="1800" spc="-1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5" u="heavy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u="heavy">
                <a:solidFill>
                  <a:srgbClr val="FF0000"/>
                </a:solidFill>
                <a:latin typeface="Franklin Gothic Medium"/>
                <a:cs typeface="Franklin Gothic Medium"/>
              </a:rPr>
              <a:t>B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1691" y="5887715"/>
            <a:ext cx="17665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76325" algn="l"/>
              </a:tabLst>
            </a:pPr>
            <a:r>
              <a:rPr dirty="0" sz="1600">
                <a:latin typeface="Franklin Gothic Book"/>
                <a:cs typeface="Franklin Gothic Book"/>
              </a:rPr>
              <a:t>1 =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y	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&gt; 1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2391" y="2404872"/>
            <a:ext cx="457200" cy="1905"/>
          </a:xfrm>
          <a:custGeom>
            <a:avLst/>
            <a:gdLst/>
            <a:ahLst/>
            <a:cxnLst/>
            <a:rect l="l" t="t" r="r" b="b"/>
            <a:pathLst>
              <a:path w="457200" h="1905">
                <a:moveTo>
                  <a:pt x="0" y="0"/>
                </a:moveTo>
                <a:lnTo>
                  <a:pt x="457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78732" y="234724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5205" y="0"/>
                </a:moveTo>
                <a:lnTo>
                  <a:pt x="7421" y="2019"/>
                </a:lnTo>
                <a:lnTo>
                  <a:pt x="311" y="14112"/>
                </a:lnTo>
                <a:lnTo>
                  <a:pt x="2330" y="21896"/>
                </a:lnTo>
                <a:lnTo>
                  <a:pt x="65655" y="59129"/>
                </a:lnTo>
                <a:lnTo>
                  <a:pt x="2073" y="95923"/>
                </a:lnTo>
                <a:lnTo>
                  <a:pt x="0" y="103692"/>
                </a:lnTo>
                <a:lnTo>
                  <a:pt x="7026" y="115834"/>
                </a:lnTo>
                <a:lnTo>
                  <a:pt x="14795" y="117908"/>
                </a:lnTo>
                <a:lnTo>
                  <a:pt x="116064" y="59305"/>
                </a:lnTo>
                <a:lnTo>
                  <a:pt x="1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36191" y="37764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92232" y="3757667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4">
                <a:moveTo>
                  <a:pt x="6943" y="0"/>
                </a:moveTo>
                <a:lnTo>
                  <a:pt x="902" y="5307"/>
                </a:lnTo>
                <a:lnTo>
                  <a:pt x="0" y="19306"/>
                </a:lnTo>
                <a:lnTo>
                  <a:pt x="5308" y="25347"/>
                </a:lnTo>
                <a:lnTo>
                  <a:pt x="78615" y="30076"/>
                </a:lnTo>
                <a:lnTo>
                  <a:pt x="38414" y="91559"/>
                </a:lnTo>
                <a:lnTo>
                  <a:pt x="40062" y="99430"/>
                </a:lnTo>
                <a:lnTo>
                  <a:pt x="51803" y="107107"/>
                </a:lnTo>
                <a:lnTo>
                  <a:pt x="59673" y="105460"/>
                </a:lnTo>
                <a:lnTo>
                  <a:pt x="123703" y="7532"/>
                </a:lnTo>
                <a:lnTo>
                  <a:pt x="6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36191" y="4157472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0"/>
                </a:moveTo>
                <a:lnTo>
                  <a:pt x="45720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93178" y="4229436"/>
            <a:ext cx="124460" cy="112395"/>
          </a:xfrm>
          <a:custGeom>
            <a:avLst/>
            <a:gdLst/>
            <a:ahLst/>
            <a:cxnLst/>
            <a:rect l="l" t="t" r="r" b="b"/>
            <a:pathLst>
              <a:path w="124460" h="112395">
                <a:moveTo>
                  <a:pt x="38864" y="0"/>
                </a:moveTo>
                <a:lnTo>
                  <a:pt x="28327" y="9259"/>
                </a:lnTo>
                <a:lnTo>
                  <a:pt x="27810" y="17284"/>
                </a:lnTo>
                <a:lnTo>
                  <a:pt x="76301" y="72464"/>
                </a:lnTo>
                <a:lnTo>
                  <a:pt x="4400" y="87514"/>
                </a:lnTo>
                <a:lnTo>
                  <a:pt x="0" y="94244"/>
                </a:lnTo>
                <a:lnTo>
                  <a:pt x="2874" y="107974"/>
                </a:lnTo>
                <a:lnTo>
                  <a:pt x="9603" y="112374"/>
                </a:lnTo>
                <a:lnTo>
                  <a:pt x="124124" y="88405"/>
                </a:lnTo>
                <a:lnTo>
                  <a:pt x="46889" y="518"/>
                </a:lnTo>
                <a:lnTo>
                  <a:pt x="3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12592" y="545287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16339" y="5437748"/>
            <a:ext cx="121285" cy="111125"/>
          </a:xfrm>
          <a:custGeom>
            <a:avLst/>
            <a:gdLst/>
            <a:ahLst/>
            <a:cxnLst/>
            <a:rect l="l" t="t" r="r" b="b"/>
            <a:pathLst>
              <a:path w="121285" h="111125">
                <a:moveTo>
                  <a:pt x="108456" y="30246"/>
                </a:moveTo>
                <a:lnTo>
                  <a:pt x="80888" y="30246"/>
                </a:lnTo>
                <a:lnTo>
                  <a:pt x="52335" y="97928"/>
                </a:lnTo>
                <a:lnTo>
                  <a:pt x="55363" y="105378"/>
                </a:lnTo>
                <a:lnTo>
                  <a:pt x="68289" y="110830"/>
                </a:lnTo>
                <a:lnTo>
                  <a:pt x="75737" y="107801"/>
                </a:lnTo>
                <a:lnTo>
                  <a:pt x="108456" y="30246"/>
                </a:lnTo>
                <a:close/>
              </a:path>
              <a:path w="121285" h="111125">
                <a:moveTo>
                  <a:pt x="121216" y="0"/>
                </a:moveTo>
                <a:lnTo>
                  <a:pt x="4992" y="13475"/>
                </a:lnTo>
                <a:lnTo>
                  <a:pt x="0" y="19777"/>
                </a:lnTo>
                <a:lnTo>
                  <a:pt x="1614" y="33713"/>
                </a:lnTo>
                <a:lnTo>
                  <a:pt x="7918" y="38705"/>
                </a:lnTo>
                <a:lnTo>
                  <a:pt x="80888" y="30246"/>
                </a:lnTo>
                <a:lnTo>
                  <a:pt x="108456" y="30246"/>
                </a:lnTo>
                <a:lnTo>
                  <a:pt x="121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12592" y="5757672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0"/>
                </a:moveTo>
                <a:lnTo>
                  <a:pt x="38100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92596" y="5894443"/>
            <a:ext cx="123189" cy="105410"/>
          </a:xfrm>
          <a:custGeom>
            <a:avLst/>
            <a:gdLst/>
            <a:ahLst/>
            <a:cxnLst/>
            <a:rect l="l" t="t" r="r" b="b"/>
            <a:pathLst>
              <a:path w="123189" h="105410">
                <a:moveTo>
                  <a:pt x="5928" y="77953"/>
                </a:moveTo>
                <a:lnTo>
                  <a:pt x="172" y="83569"/>
                </a:lnTo>
                <a:lnTo>
                  <a:pt x="0" y="97595"/>
                </a:lnTo>
                <a:lnTo>
                  <a:pt x="5614" y="103351"/>
                </a:lnTo>
                <a:lnTo>
                  <a:pt x="122608" y="104796"/>
                </a:lnTo>
                <a:lnTo>
                  <a:pt x="108361" y="78860"/>
                </a:lnTo>
                <a:lnTo>
                  <a:pt x="79382" y="78860"/>
                </a:lnTo>
                <a:lnTo>
                  <a:pt x="5928" y="77953"/>
                </a:lnTo>
                <a:close/>
              </a:path>
              <a:path w="123189" h="105410">
                <a:moveTo>
                  <a:pt x="58557" y="0"/>
                </a:moveTo>
                <a:lnTo>
                  <a:pt x="46262" y="6753"/>
                </a:lnTo>
                <a:lnTo>
                  <a:pt x="44015" y="14475"/>
                </a:lnTo>
                <a:lnTo>
                  <a:pt x="79382" y="78860"/>
                </a:lnTo>
                <a:lnTo>
                  <a:pt x="108361" y="78860"/>
                </a:lnTo>
                <a:lnTo>
                  <a:pt x="66277" y="2246"/>
                </a:lnTo>
                <a:lnTo>
                  <a:pt x="585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091" y="1673982"/>
            <a:ext cx="7905750" cy="418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9405">
              <a:lnSpc>
                <a:spcPct val="132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 = =(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,v(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))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hanno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cella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2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am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-R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seconda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nata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65532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Q=(0,v(0)),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v(0) = C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1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–R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v(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mi</a:t>
            </a:r>
            <a:r>
              <a:rPr dirty="0" sz="1600" spc="-10">
                <a:latin typeface="Franklin Gothic Book"/>
                <a:cs typeface="Franklin Gothic Book"/>
              </a:rPr>
              <a:t>nore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v(0). 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v(0)=C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83120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'i</a:t>
            </a:r>
            <a:r>
              <a:rPr dirty="0" sz="1600" spc="-10">
                <a:latin typeface="Franklin Gothic Book"/>
                <a:cs typeface="Franklin Gothic Book"/>
              </a:rPr>
              <a:t>dea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 spc="-10">
                <a:latin typeface="Franklin Gothic Book"/>
                <a:cs typeface="Franklin Gothic Book"/>
              </a:rPr>
              <a:t> scor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cent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22191" y="4386071"/>
            <a:ext cx="3810000" cy="196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698747"/>
            <a:ext cx="7957820" cy="3515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600"/>
              </a:lnSpc>
              <a:tabLst>
                <a:tab pos="3790950" algn="l"/>
              </a:tabLst>
            </a:pP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sul</a:t>
            </a:r>
            <a:r>
              <a:rPr dirty="0" sz="1600" spc="-1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izz</a:t>
            </a:r>
            <a:r>
              <a:rPr dirty="0" sz="1600" spc="-10">
                <a:latin typeface="Franklin Gothic Book"/>
                <a:cs typeface="Franklin Gothic Book"/>
              </a:rPr>
              <a:t>ontale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 spc="-10">
                <a:latin typeface="Franklin Gothic Book"/>
                <a:cs typeface="Franklin Gothic Book"/>
              </a:rPr>
              <a:t> 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A=(</a:t>
            </a:r>
            <a:r>
              <a:rPr dirty="0" sz="1600" spc="-10">
                <a:latin typeface="Franklin Gothic Book"/>
                <a:cs typeface="Franklin Gothic Book"/>
              </a:rPr>
              <a:t>-R</a:t>
            </a:r>
            <a:r>
              <a:rPr dirty="0" sz="1600">
                <a:latin typeface="Franklin Gothic Book"/>
                <a:cs typeface="Franklin Gothic Book"/>
              </a:rPr>
              <a:t>, v(</a:t>
            </a:r>
            <a:r>
              <a:rPr dirty="0" sz="1600" spc="-10">
                <a:latin typeface="Franklin Gothic Book"/>
                <a:cs typeface="Franklin Gothic Book"/>
              </a:rPr>
              <a:t>-R</a:t>
            </a:r>
            <a:r>
              <a:rPr dirty="0" sz="1600">
                <a:latin typeface="Franklin Gothic Book"/>
                <a:cs typeface="Franklin Gothic Book"/>
              </a:rPr>
              <a:t>)=0)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B=(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, v(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)=0):	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endParaRPr sz="1600">
              <a:latin typeface="Franklin Gothic Book"/>
              <a:cs typeface="Franklin Gothic Book"/>
            </a:endParaRPr>
          </a:p>
          <a:p>
            <a:pPr marL="12700" marR="42481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(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= -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=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sulle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nulla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3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causa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ll'</a:t>
            </a:r>
            <a:r>
              <a:rPr dirty="0" sz="1600" spc="-10">
                <a:latin typeface="Franklin Gothic Book"/>
                <a:cs typeface="Franklin Gothic Book"/>
              </a:rPr>
              <a:t>attr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mu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37465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v(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= </a:t>
            </a:r>
            <a:r>
              <a:rPr dirty="0" sz="1600" i="1">
                <a:latin typeface="Franklin Gothic Book"/>
                <a:cs typeface="Franklin Gothic Book"/>
              </a:rPr>
              <a:t>2</a:t>
            </a:r>
            <a:r>
              <a:rPr dirty="0" sz="1600" spc="-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R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baseline="26455" sz="1575" i="1">
                <a:latin typeface="Franklin Gothic Book"/>
                <a:cs typeface="Franklin Gothic Book"/>
              </a:rPr>
              <a:t> </a:t>
            </a:r>
            <a:r>
              <a:rPr dirty="0" baseline="26455" sz="1575" spc="7" i="1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modello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v(0) = C</a:t>
            </a:r>
            <a:r>
              <a:rPr dirty="0" sz="1600" i="1">
                <a:latin typeface="Franklin Gothic Book"/>
                <a:cs typeface="Franklin Gothic Book"/>
              </a:rPr>
              <a:t>R</a:t>
            </a:r>
            <a:r>
              <a:rPr dirty="0" baseline="26455" sz="1575" spc="7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839469">
              <a:lnSpc>
                <a:spcPct val="135400"/>
              </a:lnSpc>
            </a:pPr>
            <a:r>
              <a:rPr dirty="0" sz="1600" i="1">
                <a:latin typeface="Franklin Gothic Book"/>
                <a:cs typeface="Franklin Gothic Book"/>
              </a:rPr>
              <a:t>(Al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spc="-10" i="1">
                <a:latin typeface="Franklin Gothic Book"/>
                <a:cs typeface="Franklin Gothic Book"/>
              </a:rPr>
              <a:t>i as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ob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5" i="1">
                <a:latin typeface="Franklin Gothic Book"/>
                <a:cs typeface="Franklin Gothic Book"/>
              </a:rPr>
              <a:t>em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err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ella lezi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sulle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</a:t>
            </a:r>
            <a:r>
              <a:rPr dirty="0" sz="1600" spc="-10" i="1">
                <a:latin typeface="Franklin Gothic Book"/>
                <a:cs typeface="Franklin Gothic Book"/>
              </a:rPr>
              <a:t>dr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5615046"/>
            <a:ext cx="21291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0679" y="5635578"/>
            <a:ext cx="56648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li</a:t>
            </a:r>
            <a:r>
              <a:rPr dirty="0" sz="1600" spc="-10">
                <a:latin typeface="Franklin Gothic Book"/>
                <a:cs typeface="Franklin Gothic Book"/>
              </a:rPr>
              <a:t>nee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 spc="-1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uatt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5963915"/>
            <a:ext cx="362839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 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):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841" y="6294115"/>
            <a:ext cx="7681595" cy="1120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5399"/>
              </a:lnSpc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\</a:t>
            </a:r>
            <a:r>
              <a:rPr dirty="0" sz="1600" spc="-10">
                <a:latin typeface="Franklin Gothic Book"/>
                <a:cs typeface="Franklin Gothic Book"/>
              </a:rPr>
              <a:t>`e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i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20">
                <a:solidFill>
                  <a:srgbClr val="660066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5">
                <a:solidFill>
                  <a:srgbClr val="660066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5">
                <a:solidFill>
                  <a:srgbClr val="660066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po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660066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660066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660066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ess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ional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 (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lin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 v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iola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  <a:p>
            <a:pPr marL="355600" marR="352425" indent="-342900">
              <a:lnSpc>
                <a:spcPct val="115399"/>
              </a:lnSpc>
              <a:spcBef>
                <a:spcPts val="365"/>
              </a:spcBef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20">
                <a:solidFill>
                  <a:srgbClr val="008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5">
                <a:solidFill>
                  <a:srgbClr val="008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 con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  sess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ual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 (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lin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008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rd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e)</a:t>
            </a:r>
            <a:r>
              <a:rPr dirty="0" sz="1600" spc="-5">
                <a:solidFill>
                  <a:srgbClr val="008000"/>
                </a:solidFill>
                <a:latin typeface="Franklin Gothic Medium"/>
                <a:cs typeface="Franklin Gothic Medium"/>
              </a:rPr>
              <a:t>,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81604" y="6958242"/>
            <a:ext cx="1352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40">
                <a:solidFill>
                  <a:srgbClr val="FFFFFF"/>
                </a:solidFill>
                <a:latin typeface="Franklin Gothic Book"/>
                <a:cs typeface="Franklin Gothic Book"/>
              </a:rPr>
              <a:t>31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2179315"/>
            <a:ext cx="7856220" cy="3365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79070" indent="-342900">
              <a:lnSpc>
                <a:spcPct val="115399"/>
              </a:lnSpc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1</a:t>
            </a:r>
            <a:r>
              <a:rPr dirty="0" sz="1600" spc="5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\</a:t>
            </a:r>
            <a:r>
              <a:rPr dirty="0" sz="1600" spc="-10">
                <a:latin typeface="Franklin Gothic Book"/>
                <a:cs typeface="Franklin Gothic Book"/>
              </a:rPr>
              <a:t>`e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i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20">
                <a:solidFill>
                  <a:srgbClr val="660066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5">
                <a:solidFill>
                  <a:srgbClr val="660066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5">
                <a:solidFill>
                  <a:srgbClr val="660066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po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660066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660066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660066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ess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ional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 (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lin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 v</a:t>
            </a:r>
            <a:r>
              <a:rPr dirty="0" sz="1600" spc="-10">
                <a:solidFill>
                  <a:srgbClr val="660066"/>
                </a:solidFill>
                <a:latin typeface="Franklin Gothic Medium"/>
                <a:cs typeface="Franklin Gothic Medium"/>
              </a:rPr>
              <a:t>iola</a:t>
            </a:r>
            <a:r>
              <a:rPr dirty="0" sz="1600">
                <a:solidFill>
                  <a:srgbClr val="660066"/>
                </a:solidFill>
                <a:latin typeface="Franklin Gothic Medium"/>
                <a:cs typeface="Franklin Gothic Medium"/>
              </a:rPr>
              <a:t>)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  <a:p>
            <a:pPr marL="355600" marR="526415" indent="-342900">
              <a:lnSpc>
                <a:spcPct val="115399"/>
              </a:lnSpc>
              <a:spcBef>
                <a:spcPts val="365"/>
              </a:spcBef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20">
                <a:solidFill>
                  <a:srgbClr val="008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5">
                <a:solidFill>
                  <a:srgbClr val="008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 con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  sess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ual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 (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lin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008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8000"/>
                </a:solidFill>
                <a:latin typeface="Franklin Gothic Medium"/>
                <a:cs typeface="Franklin Gothic Medium"/>
              </a:rPr>
              <a:t>rd</a:t>
            </a:r>
            <a:r>
              <a:rPr dirty="0" sz="1600">
                <a:solidFill>
                  <a:srgbClr val="008000"/>
                </a:solidFill>
                <a:latin typeface="Franklin Gothic Medium"/>
                <a:cs typeface="Franklin Gothic Medium"/>
              </a:rPr>
              <a:t>e)</a:t>
            </a:r>
            <a:r>
              <a:rPr dirty="0" sz="1600" spc="-5">
                <a:solidFill>
                  <a:srgbClr val="008000"/>
                </a:solidFill>
                <a:latin typeface="Franklin Gothic Medium"/>
                <a:cs typeface="Franklin Gothic Medium"/>
              </a:rPr>
              <a:t>,</a:t>
            </a:r>
            <a:endParaRPr sz="1600">
              <a:latin typeface="Franklin Gothic Medium"/>
              <a:cs typeface="Franklin Gothic Medium"/>
            </a:endParaRPr>
          </a:p>
          <a:p>
            <a:pPr marL="368300" marR="369570" indent="-355600">
              <a:lnSpc>
                <a:spcPts val="2600"/>
              </a:lnSpc>
              <a:spcBef>
                <a:spcPts val="180"/>
              </a:spcBef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3</a:t>
            </a:r>
            <a:r>
              <a:rPr dirty="0" sz="1600" spc="5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20">
                <a:solidFill>
                  <a:srgbClr val="0000FF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fu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 (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lin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blu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)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,</a:t>
            </a:r>
            <a:endParaRPr sz="1600">
              <a:latin typeface="Franklin Gothic Medium"/>
              <a:cs typeface="Franklin Gothic Medium"/>
            </a:endParaRPr>
          </a:p>
          <a:p>
            <a:pPr marL="355600" marR="318770" indent="-342900">
              <a:lnSpc>
                <a:spcPct val="115399"/>
              </a:lnSpc>
              <a:spcBef>
                <a:spcPts val="85"/>
              </a:spcBef>
              <a:buFont typeface="Franklin Gothic Book"/>
              <a:buChar char="-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F</a:t>
            </a:r>
            <a:r>
              <a:rPr dirty="0" baseline="-21164" sz="1575" spc="7">
                <a:latin typeface="Franklin Gothic Book"/>
                <a:cs typeface="Franklin Gothic Book"/>
              </a:rPr>
              <a:t>4</a:t>
            </a:r>
            <a:r>
              <a:rPr dirty="0" sz="1600" spc="5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con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 t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icodip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nd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 (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lin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)</a:t>
            </a:r>
            <a:r>
              <a:rPr dirty="0" sz="16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conoscono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1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scono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recedent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6954515"/>
            <a:ext cx="762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32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823834" cy="383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Gua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 g</a:t>
            </a:r>
            <a:r>
              <a:rPr dirty="0" sz="1600" spc="-10">
                <a:latin typeface="Franklin Gothic Book"/>
                <a:cs typeface="Franklin Gothic Book"/>
              </a:rPr>
              <a:t>rand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conta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endent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centuale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50%,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ne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nni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993-</a:t>
            </a:r>
            <a:r>
              <a:rPr dirty="0" sz="1600" spc="-10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4.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12725">
              <a:lnSpc>
                <a:spcPct val="1302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45%  (0.45=45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120</a:t>
            </a:r>
            <a:r>
              <a:rPr dirty="0" sz="1600">
                <a:latin typeface="Franklin Gothic Book"/>
                <a:cs typeface="Franklin Gothic Book"/>
              </a:rPr>
              <a:t> mili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 (12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7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endParaRPr sz="1600">
              <a:latin typeface="Franklin Gothic Book"/>
              <a:cs typeface="Franklin Gothic Book"/>
            </a:endParaRPr>
          </a:p>
          <a:p>
            <a:pPr marL="18923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12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45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540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 54(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</a:t>
            </a:r>
            <a:r>
              <a:rPr dirty="0" baseline="26455" sz="1575" spc="7">
                <a:latin typeface="Franklin Gothic Book"/>
                <a:cs typeface="Franklin Gothic Book"/>
              </a:rPr>
              <a:t>6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54 mili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ni,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5% (0.05=5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baseline="26455" sz="1575">
                <a:latin typeface="Franklin Gothic Book"/>
                <a:cs typeface="Franklin Gothic Book"/>
              </a:rPr>
              <a:t>-2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12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7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</a:t>
            </a:r>
            <a:endParaRPr sz="1600">
              <a:latin typeface="Franklin Gothic Book"/>
              <a:cs typeface="Franklin Gothic Book"/>
            </a:endParaRPr>
          </a:p>
          <a:p>
            <a:pPr marL="1790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12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5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 60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5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6 mili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59079">
              <a:lnSpc>
                <a:spcPct val="1302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gli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endent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trasfus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(54 + 6)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 spc="-5">
                <a:latin typeface="Franklin Gothic Book"/>
                <a:cs typeface="Franklin Gothic Book"/>
              </a:rPr>
              <a:t>0</a:t>
            </a:r>
            <a:r>
              <a:rPr dirty="0" baseline="26455" sz="1575" spc="7">
                <a:latin typeface="Franklin Gothic Book"/>
                <a:cs typeface="Franklin Gothic Book"/>
              </a:rPr>
              <a:t>6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</a:t>
            </a:r>
            <a:r>
              <a:rPr dirty="0" sz="1600">
                <a:latin typeface="Franklin Gothic Book"/>
                <a:cs typeface="Franklin Gothic Book"/>
              </a:rPr>
              <a:t> 60 mili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33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3092" y="1750182"/>
            <a:ext cx="5247640" cy="588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ono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seg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nar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piano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ca</a:t>
            </a:r>
            <a:r>
              <a:rPr dirty="0" sz="1800" spc="2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iano</a:t>
            </a:r>
            <a:endParaRPr sz="1800">
              <a:latin typeface="Franklin Gothic Medium"/>
              <a:cs typeface="Franklin Gothic Medium"/>
            </a:endParaRPr>
          </a:p>
          <a:p>
            <a:pPr algn="ctr" marL="269240">
              <a:lnSpc>
                <a:spcPct val="100000"/>
              </a:lnSpc>
              <a:spcBef>
                <a:spcPts val="470"/>
              </a:spcBef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infa</a:t>
            </a: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…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841" y="3081015"/>
            <a:ext cx="7891145" cy="219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524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assoc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 y=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lin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1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x,f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))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ama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ra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70865">
              <a:lnSpc>
                <a:spcPct val="100000"/>
              </a:lnSpc>
              <a:spcBef>
                <a:spcPts val="1340"/>
              </a:spcBef>
            </a:pP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seg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nar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fun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bi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he 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ico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03592" y="1566672"/>
            <a:ext cx="1717673" cy="1516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6831965" cy="887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 esem</a:t>
            </a:r>
            <a:r>
              <a:rPr dirty="0" sz="1600" spc="-10">
                <a:latin typeface="Franklin Gothic Medium"/>
                <a:cs typeface="Franklin Gothic Medium"/>
              </a:rPr>
              <a:t>pio: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270573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y = 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+2</a:t>
            </a:r>
            <a:endParaRPr sz="160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= (0,2) , B = (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,5), C = (-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-1) </a:t>
            </a:r>
            <a:r>
              <a:rPr dirty="0" sz="1600" spc="-10">
                <a:latin typeface="Franklin Gothic Book"/>
                <a:cs typeface="Franklin Gothic Book"/>
              </a:rPr>
              <a:t>ecc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4991" y="2252472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5">
                <a:moveTo>
                  <a:pt x="0" y="0"/>
                </a:moveTo>
                <a:lnTo>
                  <a:pt x="381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55102" y="219478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76" y="0"/>
                </a:moveTo>
                <a:lnTo>
                  <a:pt x="7491" y="2014"/>
                </a:lnTo>
                <a:lnTo>
                  <a:pt x="373" y="14102"/>
                </a:lnTo>
                <a:lnTo>
                  <a:pt x="2387" y="21885"/>
                </a:lnTo>
                <a:lnTo>
                  <a:pt x="65685" y="59164"/>
                </a:lnTo>
                <a:lnTo>
                  <a:pt x="2078" y="95914"/>
                </a:lnTo>
                <a:lnTo>
                  <a:pt x="0" y="103681"/>
                </a:lnTo>
                <a:lnTo>
                  <a:pt x="7018" y="115827"/>
                </a:lnTo>
                <a:lnTo>
                  <a:pt x="14785" y="117906"/>
                </a:lnTo>
                <a:lnTo>
                  <a:pt x="116094" y="59375"/>
                </a:lnTo>
                <a:lnTo>
                  <a:pt x="1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01605" y="2862072"/>
            <a:ext cx="1905" cy="3659504"/>
          </a:xfrm>
          <a:custGeom>
            <a:avLst/>
            <a:gdLst/>
            <a:ahLst/>
            <a:cxnLst/>
            <a:rect l="l" t="t" r="r" b="b"/>
            <a:pathLst>
              <a:path w="1904" h="3659504">
                <a:moveTo>
                  <a:pt x="0" y="3659188"/>
                </a:moveTo>
                <a:lnTo>
                  <a:pt x="15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4205" y="283686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88374" y="50410"/>
                </a:moveTo>
                <a:lnTo>
                  <a:pt x="58976" y="50410"/>
                </a:lnTo>
                <a:lnTo>
                  <a:pt x="95962" y="113878"/>
                </a:lnTo>
                <a:lnTo>
                  <a:pt x="103738" y="115928"/>
                </a:lnTo>
                <a:lnTo>
                  <a:pt x="115858" y="108865"/>
                </a:lnTo>
                <a:lnTo>
                  <a:pt x="117908" y="101089"/>
                </a:lnTo>
                <a:lnTo>
                  <a:pt x="88374" y="50410"/>
                </a:lnTo>
                <a:close/>
              </a:path>
              <a:path w="118110" h="116205">
                <a:moveTo>
                  <a:pt x="58997" y="0"/>
                </a:moveTo>
                <a:lnTo>
                  <a:pt x="0" y="101038"/>
                </a:lnTo>
                <a:lnTo>
                  <a:pt x="2043" y="108816"/>
                </a:lnTo>
                <a:lnTo>
                  <a:pt x="14156" y="115890"/>
                </a:lnTo>
                <a:lnTo>
                  <a:pt x="21934" y="113846"/>
                </a:lnTo>
                <a:lnTo>
                  <a:pt x="58976" y="50410"/>
                </a:lnTo>
                <a:lnTo>
                  <a:pt x="88374" y="50410"/>
                </a:lnTo>
                <a:lnTo>
                  <a:pt x="589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88791" y="5148072"/>
            <a:ext cx="4267200" cy="1905"/>
          </a:xfrm>
          <a:custGeom>
            <a:avLst/>
            <a:gdLst/>
            <a:ahLst/>
            <a:cxnLst/>
            <a:rect l="l" t="t" r="r" b="b"/>
            <a:pathLst>
              <a:path w="4267200" h="1904">
                <a:moveTo>
                  <a:pt x="0" y="0"/>
                </a:moveTo>
                <a:lnTo>
                  <a:pt x="42672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65272" y="5090676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83" y="0"/>
                </a:moveTo>
                <a:lnTo>
                  <a:pt x="7105" y="2044"/>
                </a:lnTo>
                <a:lnTo>
                  <a:pt x="33" y="14159"/>
                </a:lnTo>
                <a:lnTo>
                  <a:pt x="2076" y="21935"/>
                </a:lnTo>
                <a:lnTo>
                  <a:pt x="65515" y="58973"/>
                </a:lnTo>
                <a:lnTo>
                  <a:pt x="2048" y="95963"/>
                </a:lnTo>
                <a:lnTo>
                  <a:pt x="0" y="103739"/>
                </a:lnTo>
                <a:lnTo>
                  <a:pt x="7063" y="115859"/>
                </a:lnTo>
                <a:lnTo>
                  <a:pt x="14838" y="117909"/>
                </a:lnTo>
                <a:lnTo>
                  <a:pt x="115924" y="58992"/>
                </a:lnTo>
                <a:lnTo>
                  <a:pt x="14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43732" y="4529018"/>
            <a:ext cx="61341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A=(0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2932" y="3538418"/>
            <a:ext cx="61341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B=(1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8932" y="5443418"/>
            <a:ext cx="74168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C=(-1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-1)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26991" y="46146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5706" y="11637"/>
                </a:lnTo>
                <a:lnTo>
                  <a:pt x="8123" y="41929"/>
                </a:lnTo>
                <a:lnTo>
                  <a:pt x="0" y="76200"/>
                </a:lnTo>
                <a:lnTo>
                  <a:pt x="1378" y="90704"/>
                </a:lnTo>
                <a:lnTo>
                  <a:pt x="20004" y="127664"/>
                </a:lnTo>
                <a:lnTo>
                  <a:pt x="54973" y="149404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32395" y="24735"/>
                </a:lnTo>
                <a:lnTo>
                  <a:pt x="97426" y="2995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26991" y="46146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90704"/>
                </a:lnTo>
                <a:lnTo>
                  <a:pt x="5343" y="104287"/>
                </a:lnTo>
                <a:lnTo>
                  <a:pt x="30187" y="136944"/>
                </a:lnTo>
                <a:lnTo>
                  <a:pt x="69062" y="152070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47056" y="48112"/>
                </a:lnTo>
                <a:lnTo>
                  <a:pt x="122212" y="15455"/>
                </a:lnTo>
                <a:lnTo>
                  <a:pt x="83337" y="329"/>
                </a:lnTo>
                <a:lnTo>
                  <a:pt x="76200" y="0"/>
                </a:lnTo>
                <a:lnTo>
                  <a:pt x="61695" y="1378"/>
                </a:lnTo>
                <a:lnTo>
                  <a:pt x="48112" y="5343"/>
                </a:lnTo>
                <a:lnTo>
                  <a:pt x="15455" y="30187"/>
                </a:lnTo>
                <a:lnTo>
                  <a:pt x="329" y="69062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98391" y="53004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5706" y="11637"/>
                </a:lnTo>
                <a:lnTo>
                  <a:pt x="8123" y="41929"/>
                </a:lnTo>
                <a:lnTo>
                  <a:pt x="0" y="76200"/>
                </a:lnTo>
                <a:lnTo>
                  <a:pt x="1378" y="90704"/>
                </a:lnTo>
                <a:lnTo>
                  <a:pt x="20004" y="127664"/>
                </a:lnTo>
                <a:lnTo>
                  <a:pt x="54973" y="149404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32395" y="24735"/>
                </a:lnTo>
                <a:lnTo>
                  <a:pt x="97426" y="2995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98391" y="53004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90704"/>
                </a:lnTo>
                <a:lnTo>
                  <a:pt x="5343" y="104287"/>
                </a:lnTo>
                <a:lnTo>
                  <a:pt x="30187" y="136944"/>
                </a:lnTo>
                <a:lnTo>
                  <a:pt x="69062" y="152070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47056" y="48112"/>
                </a:lnTo>
                <a:lnTo>
                  <a:pt x="122212" y="15455"/>
                </a:lnTo>
                <a:lnTo>
                  <a:pt x="83337" y="329"/>
                </a:lnTo>
                <a:lnTo>
                  <a:pt x="76200" y="0"/>
                </a:lnTo>
                <a:lnTo>
                  <a:pt x="61695" y="1378"/>
                </a:lnTo>
                <a:lnTo>
                  <a:pt x="48112" y="5343"/>
                </a:lnTo>
                <a:lnTo>
                  <a:pt x="15455" y="30187"/>
                </a:lnTo>
                <a:lnTo>
                  <a:pt x="329" y="69062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55591" y="37764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5706" y="11637"/>
                </a:lnTo>
                <a:lnTo>
                  <a:pt x="8123" y="41929"/>
                </a:lnTo>
                <a:lnTo>
                  <a:pt x="0" y="76200"/>
                </a:lnTo>
                <a:lnTo>
                  <a:pt x="1378" y="90704"/>
                </a:lnTo>
                <a:lnTo>
                  <a:pt x="20004" y="127664"/>
                </a:lnTo>
                <a:lnTo>
                  <a:pt x="54973" y="149404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32395" y="24735"/>
                </a:lnTo>
                <a:lnTo>
                  <a:pt x="97426" y="2995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55591" y="37764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90704"/>
                </a:lnTo>
                <a:lnTo>
                  <a:pt x="5343" y="104287"/>
                </a:lnTo>
                <a:lnTo>
                  <a:pt x="30187" y="136944"/>
                </a:lnTo>
                <a:lnTo>
                  <a:pt x="69062" y="152070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47056" y="48112"/>
                </a:lnTo>
                <a:lnTo>
                  <a:pt x="122212" y="15455"/>
                </a:lnTo>
                <a:lnTo>
                  <a:pt x="83337" y="329"/>
                </a:lnTo>
                <a:lnTo>
                  <a:pt x="76200" y="0"/>
                </a:lnTo>
                <a:lnTo>
                  <a:pt x="61695" y="1378"/>
                </a:lnTo>
                <a:lnTo>
                  <a:pt x="48112" y="5343"/>
                </a:lnTo>
                <a:lnTo>
                  <a:pt x="15455" y="30187"/>
                </a:lnTo>
                <a:lnTo>
                  <a:pt x="329" y="69062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241" y="1046600"/>
            <a:ext cx="2553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7210" algn="l"/>
              </a:tabLst>
            </a:pP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.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anco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2026915"/>
            <a:ext cx="213487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 :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appa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ng</a:t>
            </a:r>
            <a:r>
              <a:rPr dirty="0" sz="1600" spc="-15">
                <a:latin typeface="Franklin Gothic Medium"/>
                <a:cs typeface="Franklin Gothic Medium"/>
              </a:rPr>
              <a:t>on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6342" y="2020708"/>
            <a:ext cx="491490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y = (3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1/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= (0,0), B = (2, (6)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>
                <a:latin typeface="Franklin Gothic Book"/>
                <a:cs typeface="Franklin Gothic Book"/>
              </a:rPr>
              <a:t>), C = (3, 3)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2681108"/>
            <a:ext cx="7452359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= (-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, (-3</a:t>
            </a:r>
            <a:r>
              <a:rPr dirty="0" sz="1600" spc="-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1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appa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(-3)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;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P=(4,(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appa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(4) = (12)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 spc="-10">
                <a:latin typeface="Franklin Gothic Book"/>
                <a:cs typeface="Franklin Gothic Book"/>
              </a:rPr>
              <a:t>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0)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endParaRPr baseline="26455" sz="1575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2592" y="2176272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5">
                <a:moveTo>
                  <a:pt x="0" y="0"/>
                </a:moveTo>
                <a:lnTo>
                  <a:pt x="3810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02702" y="2118589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76" y="0"/>
                </a:moveTo>
                <a:lnTo>
                  <a:pt x="7491" y="2014"/>
                </a:lnTo>
                <a:lnTo>
                  <a:pt x="373" y="14102"/>
                </a:lnTo>
                <a:lnTo>
                  <a:pt x="2387" y="21885"/>
                </a:lnTo>
                <a:lnTo>
                  <a:pt x="65685" y="59164"/>
                </a:lnTo>
                <a:lnTo>
                  <a:pt x="2078" y="95914"/>
                </a:lnTo>
                <a:lnTo>
                  <a:pt x="0" y="103681"/>
                </a:lnTo>
                <a:lnTo>
                  <a:pt x="7018" y="115827"/>
                </a:lnTo>
                <a:lnTo>
                  <a:pt x="14785" y="117906"/>
                </a:lnTo>
                <a:lnTo>
                  <a:pt x="116094" y="59375"/>
                </a:lnTo>
                <a:lnTo>
                  <a:pt x="1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60192" y="5148072"/>
            <a:ext cx="4800600" cy="1905"/>
          </a:xfrm>
          <a:custGeom>
            <a:avLst/>
            <a:gdLst/>
            <a:ahLst/>
            <a:cxnLst/>
            <a:rect l="l" t="t" r="r" b="b"/>
            <a:pathLst>
              <a:path w="4800600" h="1904">
                <a:moveTo>
                  <a:pt x="0" y="0"/>
                </a:moveTo>
                <a:lnTo>
                  <a:pt x="4800600" y="15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70073" y="5090680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79" y="0"/>
                </a:moveTo>
                <a:lnTo>
                  <a:pt x="7101" y="2043"/>
                </a:lnTo>
                <a:lnTo>
                  <a:pt x="30" y="14159"/>
                </a:lnTo>
                <a:lnTo>
                  <a:pt x="2072" y="21935"/>
                </a:lnTo>
                <a:lnTo>
                  <a:pt x="65514" y="58971"/>
                </a:lnTo>
                <a:lnTo>
                  <a:pt x="2048" y="95963"/>
                </a:lnTo>
                <a:lnTo>
                  <a:pt x="0" y="103739"/>
                </a:lnTo>
                <a:lnTo>
                  <a:pt x="7063" y="115859"/>
                </a:lnTo>
                <a:lnTo>
                  <a:pt x="14839" y="117908"/>
                </a:lnTo>
                <a:lnTo>
                  <a:pt x="115923" y="58987"/>
                </a:lnTo>
                <a:lnTo>
                  <a:pt x="14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63405" y="3700272"/>
            <a:ext cx="1905" cy="1830705"/>
          </a:xfrm>
          <a:custGeom>
            <a:avLst/>
            <a:gdLst/>
            <a:ahLst/>
            <a:cxnLst/>
            <a:rect l="l" t="t" r="r" b="b"/>
            <a:pathLst>
              <a:path w="1904" h="1830704">
                <a:moveTo>
                  <a:pt x="0" y="1830388"/>
                </a:moveTo>
                <a:lnTo>
                  <a:pt x="15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05972" y="367506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88389" y="50410"/>
                </a:moveTo>
                <a:lnTo>
                  <a:pt x="58997" y="50410"/>
                </a:lnTo>
                <a:lnTo>
                  <a:pt x="95957" y="113894"/>
                </a:lnTo>
                <a:lnTo>
                  <a:pt x="103732" y="115948"/>
                </a:lnTo>
                <a:lnTo>
                  <a:pt x="115855" y="108889"/>
                </a:lnTo>
                <a:lnTo>
                  <a:pt x="117908" y="101116"/>
                </a:lnTo>
                <a:lnTo>
                  <a:pt x="88389" y="50410"/>
                </a:lnTo>
                <a:close/>
              </a:path>
              <a:path w="118110" h="116204">
                <a:moveTo>
                  <a:pt x="59042" y="0"/>
                </a:moveTo>
                <a:lnTo>
                  <a:pt x="0" y="101013"/>
                </a:lnTo>
                <a:lnTo>
                  <a:pt x="2039" y="108792"/>
                </a:lnTo>
                <a:lnTo>
                  <a:pt x="14150" y="115870"/>
                </a:lnTo>
                <a:lnTo>
                  <a:pt x="21929" y="113830"/>
                </a:lnTo>
                <a:lnTo>
                  <a:pt x="58997" y="50410"/>
                </a:lnTo>
                <a:lnTo>
                  <a:pt x="88389" y="50410"/>
                </a:lnTo>
                <a:lnTo>
                  <a:pt x="59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88791" y="50718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5706" y="11637"/>
                </a:lnTo>
                <a:lnTo>
                  <a:pt x="8123" y="41929"/>
                </a:lnTo>
                <a:lnTo>
                  <a:pt x="0" y="76200"/>
                </a:lnTo>
                <a:lnTo>
                  <a:pt x="1378" y="90704"/>
                </a:lnTo>
                <a:lnTo>
                  <a:pt x="20004" y="127664"/>
                </a:lnTo>
                <a:lnTo>
                  <a:pt x="54973" y="149404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32395" y="24735"/>
                </a:lnTo>
                <a:lnTo>
                  <a:pt x="97426" y="2995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88791" y="50718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90704"/>
                </a:lnTo>
                <a:lnTo>
                  <a:pt x="5343" y="104287"/>
                </a:lnTo>
                <a:lnTo>
                  <a:pt x="30187" y="136944"/>
                </a:lnTo>
                <a:lnTo>
                  <a:pt x="69062" y="152070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47056" y="48112"/>
                </a:lnTo>
                <a:lnTo>
                  <a:pt x="122212" y="15455"/>
                </a:lnTo>
                <a:lnTo>
                  <a:pt x="83337" y="329"/>
                </a:lnTo>
                <a:lnTo>
                  <a:pt x="76200" y="0"/>
                </a:lnTo>
                <a:lnTo>
                  <a:pt x="61695" y="1378"/>
                </a:lnTo>
                <a:lnTo>
                  <a:pt x="48112" y="5343"/>
                </a:lnTo>
                <a:lnTo>
                  <a:pt x="15455" y="30187"/>
                </a:lnTo>
                <a:lnTo>
                  <a:pt x="329" y="69062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74591" y="46146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5706" y="11637"/>
                </a:lnTo>
                <a:lnTo>
                  <a:pt x="8123" y="41929"/>
                </a:lnTo>
                <a:lnTo>
                  <a:pt x="0" y="76200"/>
                </a:lnTo>
                <a:lnTo>
                  <a:pt x="1378" y="90704"/>
                </a:lnTo>
                <a:lnTo>
                  <a:pt x="20004" y="127664"/>
                </a:lnTo>
                <a:lnTo>
                  <a:pt x="54973" y="149404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32395" y="24735"/>
                </a:lnTo>
                <a:lnTo>
                  <a:pt x="97426" y="2995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74591" y="46146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90704"/>
                </a:lnTo>
                <a:lnTo>
                  <a:pt x="5343" y="104287"/>
                </a:lnTo>
                <a:lnTo>
                  <a:pt x="30187" y="136944"/>
                </a:lnTo>
                <a:lnTo>
                  <a:pt x="69062" y="152070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47056" y="48112"/>
                </a:lnTo>
                <a:lnTo>
                  <a:pt x="122212" y="15455"/>
                </a:lnTo>
                <a:lnTo>
                  <a:pt x="83337" y="329"/>
                </a:lnTo>
                <a:lnTo>
                  <a:pt x="76200" y="0"/>
                </a:lnTo>
                <a:lnTo>
                  <a:pt x="61695" y="1378"/>
                </a:lnTo>
                <a:lnTo>
                  <a:pt x="48112" y="5343"/>
                </a:lnTo>
                <a:lnTo>
                  <a:pt x="15455" y="30187"/>
                </a:lnTo>
                <a:lnTo>
                  <a:pt x="329" y="69062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31791" y="44622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5706" y="11637"/>
                </a:lnTo>
                <a:lnTo>
                  <a:pt x="8123" y="41929"/>
                </a:lnTo>
                <a:lnTo>
                  <a:pt x="0" y="76200"/>
                </a:lnTo>
                <a:lnTo>
                  <a:pt x="1378" y="90704"/>
                </a:lnTo>
                <a:lnTo>
                  <a:pt x="20004" y="127664"/>
                </a:lnTo>
                <a:lnTo>
                  <a:pt x="54973" y="149404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32395" y="24735"/>
                </a:lnTo>
                <a:lnTo>
                  <a:pt x="97426" y="2995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31791" y="446227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378" y="90704"/>
                </a:lnTo>
                <a:lnTo>
                  <a:pt x="5343" y="104287"/>
                </a:lnTo>
                <a:lnTo>
                  <a:pt x="30187" y="136944"/>
                </a:lnTo>
                <a:lnTo>
                  <a:pt x="69062" y="152070"/>
                </a:lnTo>
                <a:lnTo>
                  <a:pt x="76200" y="152400"/>
                </a:lnTo>
                <a:lnTo>
                  <a:pt x="90704" y="151021"/>
                </a:lnTo>
                <a:lnTo>
                  <a:pt x="127664" y="132395"/>
                </a:lnTo>
                <a:lnTo>
                  <a:pt x="149404" y="97426"/>
                </a:lnTo>
                <a:lnTo>
                  <a:pt x="152400" y="76200"/>
                </a:lnTo>
                <a:lnTo>
                  <a:pt x="151021" y="61695"/>
                </a:lnTo>
                <a:lnTo>
                  <a:pt x="147056" y="48112"/>
                </a:lnTo>
                <a:lnTo>
                  <a:pt x="122212" y="15455"/>
                </a:lnTo>
                <a:lnTo>
                  <a:pt x="83337" y="329"/>
                </a:lnTo>
                <a:lnTo>
                  <a:pt x="76200" y="0"/>
                </a:lnTo>
                <a:lnTo>
                  <a:pt x="61695" y="1378"/>
                </a:lnTo>
                <a:lnTo>
                  <a:pt x="48112" y="5343"/>
                </a:lnTo>
                <a:lnTo>
                  <a:pt x="15455" y="30187"/>
                </a:lnTo>
                <a:lnTo>
                  <a:pt x="329" y="69062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05532" y="4910018"/>
            <a:ext cx="61341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A=(0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9" name="object 19"/>
          <p:cNvSpPr txBox="1"/>
          <p:nvPr/>
        </p:nvSpPr>
        <p:spPr>
          <a:xfrm>
            <a:off x="3596132" y="4376618"/>
            <a:ext cx="7112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B=(2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10">
                <a:latin typeface="Arial"/>
                <a:cs typeface="Arial"/>
              </a:rPr>
              <a:t>√</a:t>
            </a:r>
            <a:r>
              <a:rPr dirty="0" sz="1400" spc="-10">
                <a:latin typeface="Arial"/>
                <a:cs typeface="Arial"/>
              </a:rPr>
              <a:t>6)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9132" y="4224218"/>
            <a:ext cx="6235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C=(3</a:t>
            </a:r>
            <a:r>
              <a:rPr dirty="0" sz="1400" spc="-5">
                <a:latin typeface="Arial"/>
                <a:cs typeface="Arial"/>
              </a:rPr>
              <a:t>,</a:t>
            </a:r>
            <a:r>
              <a:rPr dirty="0" sz="1400" spc="-5">
                <a:latin typeface="Arial"/>
                <a:cs typeface="Arial"/>
              </a:rPr>
              <a:t>3)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170432" y="3605784"/>
            <a:ext cx="6690359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75841" y="2112772"/>
            <a:ext cx="1104900" cy="177800"/>
          </a:xfrm>
          <a:custGeom>
            <a:avLst/>
            <a:gdLst/>
            <a:ahLst/>
            <a:cxnLst/>
            <a:rect l="l" t="t" r="r" b="b"/>
            <a:pathLst>
              <a:path w="1104900" h="177800">
                <a:moveTo>
                  <a:pt x="82946" y="0"/>
                </a:moveTo>
                <a:lnTo>
                  <a:pt x="31551" y="0"/>
                </a:lnTo>
                <a:lnTo>
                  <a:pt x="0" y="177800"/>
                </a:lnTo>
                <a:lnTo>
                  <a:pt x="61514" y="177800"/>
                </a:lnTo>
                <a:lnTo>
                  <a:pt x="66796" y="177749"/>
                </a:lnTo>
                <a:lnTo>
                  <a:pt x="114554" y="166065"/>
                </a:lnTo>
                <a:lnTo>
                  <a:pt x="130072" y="152400"/>
                </a:lnTo>
                <a:lnTo>
                  <a:pt x="30162" y="152400"/>
                </a:lnTo>
                <a:lnTo>
                  <a:pt x="52783" y="25400"/>
                </a:lnTo>
                <a:lnTo>
                  <a:pt x="140522" y="25400"/>
                </a:lnTo>
                <a:lnTo>
                  <a:pt x="139739" y="24090"/>
                </a:lnTo>
                <a:lnTo>
                  <a:pt x="131299" y="14655"/>
                </a:lnTo>
                <a:lnTo>
                  <a:pt x="121252" y="7523"/>
                </a:lnTo>
                <a:lnTo>
                  <a:pt x="108932" y="2518"/>
                </a:lnTo>
                <a:lnTo>
                  <a:pt x="97274" y="629"/>
                </a:lnTo>
                <a:lnTo>
                  <a:pt x="82946" y="0"/>
                </a:lnTo>
                <a:close/>
              </a:path>
              <a:path w="1104900" h="177800">
                <a:moveTo>
                  <a:pt x="140522" y="25400"/>
                </a:moveTo>
                <a:lnTo>
                  <a:pt x="52783" y="25400"/>
                </a:lnTo>
                <a:lnTo>
                  <a:pt x="85198" y="25729"/>
                </a:lnTo>
                <a:lnTo>
                  <a:pt x="97718" y="27651"/>
                </a:lnTo>
                <a:lnTo>
                  <a:pt x="129103" y="63155"/>
                </a:lnTo>
                <a:lnTo>
                  <a:pt x="130155" y="77113"/>
                </a:lnTo>
                <a:lnTo>
                  <a:pt x="129315" y="88538"/>
                </a:lnTo>
                <a:lnTo>
                  <a:pt x="116985" y="126734"/>
                </a:lnTo>
                <a:lnTo>
                  <a:pt x="77929" y="151562"/>
                </a:lnTo>
                <a:lnTo>
                  <a:pt x="63698" y="152400"/>
                </a:lnTo>
                <a:lnTo>
                  <a:pt x="130072" y="152400"/>
                </a:lnTo>
                <a:lnTo>
                  <a:pt x="150957" y="112720"/>
                </a:lnTo>
                <a:lnTo>
                  <a:pt x="155381" y="72670"/>
                </a:lnTo>
                <a:lnTo>
                  <a:pt x="154049" y="61049"/>
                </a:lnTo>
                <a:lnTo>
                  <a:pt x="151125" y="48766"/>
                </a:lnTo>
                <a:lnTo>
                  <a:pt x="146224" y="34933"/>
                </a:lnTo>
                <a:lnTo>
                  <a:pt x="140522" y="25400"/>
                </a:lnTo>
                <a:close/>
              </a:path>
              <a:path w="1104900" h="177800">
                <a:moveTo>
                  <a:pt x="232982" y="51266"/>
                </a:moveTo>
                <a:lnTo>
                  <a:pt x="189372" y="80263"/>
                </a:lnTo>
                <a:lnTo>
                  <a:pt x="178353" y="131788"/>
                </a:lnTo>
                <a:lnTo>
                  <a:pt x="181032" y="143852"/>
                </a:lnTo>
                <a:lnTo>
                  <a:pt x="206117" y="172699"/>
                </a:lnTo>
                <a:lnTo>
                  <a:pt x="230981" y="177800"/>
                </a:lnTo>
                <a:lnTo>
                  <a:pt x="238693" y="177322"/>
                </a:lnTo>
                <a:lnTo>
                  <a:pt x="249664" y="174559"/>
                </a:lnTo>
                <a:lnTo>
                  <a:pt x="260196" y="168869"/>
                </a:lnTo>
                <a:lnTo>
                  <a:pt x="270636" y="159720"/>
                </a:lnTo>
                <a:lnTo>
                  <a:pt x="276597" y="152400"/>
                </a:lnTo>
                <a:lnTo>
                  <a:pt x="223373" y="152400"/>
                </a:lnTo>
                <a:lnTo>
                  <a:pt x="216759" y="150216"/>
                </a:lnTo>
                <a:lnTo>
                  <a:pt x="205911" y="141485"/>
                </a:lnTo>
                <a:lnTo>
                  <a:pt x="203200" y="134672"/>
                </a:lnTo>
                <a:lnTo>
                  <a:pt x="203304" y="121870"/>
                </a:lnTo>
                <a:lnTo>
                  <a:pt x="216927" y="84941"/>
                </a:lnTo>
                <a:lnTo>
                  <a:pt x="242215" y="76296"/>
                </a:lnTo>
                <a:lnTo>
                  <a:pt x="284050" y="76296"/>
                </a:lnTo>
                <a:lnTo>
                  <a:pt x="281722" y="72040"/>
                </a:lnTo>
                <a:lnTo>
                  <a:pt x="272064" y="60475"/>
                </a:lnTo>
                <a:lnTo>
                  <a:pt x="262242" y="55146"/>
                </a:lnTo>
                <a:lnTo>
                  <a:pt x="249510" y="52059"/>
                </a:lnTo>
                <a:lnTo>
                  <a:pt x="232982" y="51266"/>
                </a:lnTo>
                <a:close/>
              </a:path>
              <a:path w="1104900" h="177800">
                <a:moveTo>
                  <a:pt x="284050" y="76296"/>
                </a:moveTo>
                <a:lnTo>
                  <a:pt x="242215" y="76296"/>
                </a:lnTo>
                <a:lnTo>
                  <a:pt x="255817" y="80220"/>
                </a:lnTo>
                <a:lnTo>
                  <a:pt x="263977" y="89994"/>
                </a:lnTo>
                <a:lnTo>
                  <a:pt x="266695" y="105767"/>
                </a:lnTo>
                <a:lnTo>
                  <a:pt x="265503" y="116765"/>
                </a:lnTo>
                <a:lnTo>
                  <a:pt x="261731" y="128531"/>
                </a:lnTo>
                <a:lnTo>
                  <a:pt x="254675" y="142093"/>
                </a:lnTo>
                <a:lnTo>
                  <a:pt x="244550" y="149823"/>
                </a:lnTo>
                <a:lnTo>
                  <a:pt x="231179" y="152400"/>
                </a:lnTo>
                <a:lnTo>
                  <a:pt x="276597" y="152400"/>
                </a:lnTo>
                <a:lnTo>
                  <a:pt x="290946" y="111208"/>
                </a:lnTo>
                <a:lnTo>
                  <a:pt x="291157" y="94843"/>
                </a:lnTo>
                <a:lnTo>
                  <a:pt x="287892" y="83319"/>
                </a:lnTo>
                <a:lnTo>
                  <a:pt x="284050" y="76296"/>
                </a:lnTo>
                <a:close/>
              </a:path>
              <a:path w="1104900" h="177800">
                <a:moveTo>
                  <a:pt x="338733" y="50800"/>
                </a:moveTo>
                <a:lnTo>
                  <a:pt x="314523" y="50800"/>
                </a:lnTo>
                <a:lnTo>
                  <a:pt x="292100" y="177800"/>
                </a:lnTo>
                <a:lnTo>
                  <a:pt x="317698" y="177800"/>
                </a:lnTo>
                <a:lnTo>
                  <a:pt x="325887" y="131472"/>
                </a:lnTo>
                <a:lnTo>
                  <a:pt x="329576" y="115302"/>
                </a:lnTo>
                <a:lnTo>
                  <a:pt x="333769" y="102333"/>
                </a:lnTo>
                <a:lnTo>
                  <a:pt x="338518" y="92518"/>
                </a:lnTo>
                <a:lnTo>
                  <a:pt x="343872" y="85814"/>
                </a:lnTo>
                <a:lnTo>
                  <a:pt x="349309" y="82351"/>
                </a:lnTo>
                <a:lnTo>
                  <a:pt x="333970" y="82351"/>
                </a:lnTo>
                <a:lnTo>
                  <a:pt x="338733" y="50800"/>
                </a:lnTo>
                <a:close/>
              </a:path>
              <a:path w="1104900" h="177800">
                <a:moveTo>
                  <a:pt x="485574" y="76200"/>
                </a:moveTo>
                <a:lnTo>
                  <a:pt x="378287" y="76200"/>
                </a:lnTo>
                <a:lnTo>
                  <a:pt x="383777" y="80036"/>
                </a:lnTo>
                <a:lnTo>
                  <a:pt x="383688" y="90751"/>
                </a:lnTo>
                <a:lnTo>
                  <a:pt x="382998" y="95814"/>
                </a:lnTo>
                <a:lnTo>
                  <a:pt x="381595" y="103981"/>
                </a:lnTo>
                <a:lnTo>
                  <a:pt x="368300" y="177800"/>
                </a:lnTo>
                <a:lnTo>
                  <a:pt x="393898" y="177800"/>
                </a:lnTo>
                <a:lnTo>
                  <a:pt x="406495" y="110760"/>
                </a:lnTo>
                <a:lnTo>
                  <a:pt x="429854" y="78731"/>
                </a:lnTo>
                <a:lnTo>
                  <a:pt x="441523" y="76596"/>
                </a:lnTo>
                <a:lnTo>
                  <a:pt x="485566" y="76596"/>
                </a:lnTo>
                <a:lnTo>
                  <a:pt x="485574" y="76200"/>
                </a:lnTo>
                <a:close/>
              </a:path>
              <a:path w="1104900" h="177800">
                <a:moveTo>
                  <a:pt x="485566" y="76596"/>
                </a:moveTo>
                <a:lnTo>
                  <a:pt x="453693" y="76596"/>
                </a:lnTo>
                <a:lnTo>
                  <a:pt x="459779" y="80697"/>
                </a:lnTo>
                <a:lnTo>
                  <a:pt x="459779" y="90751"/>
                </a:lnTo>
                <a:lnTo>
                  <a:pt x="459183" y="94786"/>
                </a:lnTo>
                <a:lnTo>
                  <a:pt x="457993" y="101004"/>
                </a:lnTo>
                <a:lnTo>
                  <a:pt x="444500" y="177800"/>
                </a:lnTo>
                <a:lnTo>
                  <a:pt x="470098" y="177800"/>
                </a:lnTo>
                <a:lnTo>
                  <a:pt x="482996" y="105370"/>
                </a:lnTo>
                <a:lnTo>
                  <a:pt x="483746" y="100829"/>
                </a:lnTo>
                <a:lnTo>
                  <a:pt x="485343" y="88089"/>
                </a:lnTo>
                <a:lnTo>
                  <a:pt x="485566" y="76596"/>
                </a:lnTo>
                <a:close/>
              </a:path>
              <a:path w="1104900" h="177800">
                <a:moveTo>
                  <a:pt x="372243" y="50908"/>
                </a:moveTo>
                <a:lnTo>
                  <a:pt x="360921" y="53797"/>
                </a:lnTo>
                <a:lnTo>
                  <a:pt x="348513" y="61386"/>
                </a:lnTo>
                <a:lnTo>
                  <a:pt x="340080" y="70747"/>
                </a:lnTo>
                <a:lnTo>
                  <a:pt x="333970" y="82351"/>
                </a:lnTo>
                <a:lnTo>
                  <a:pt x="349309" y="82351"/>
                </a:lnTo>
                <a:lnTo>
                  <a:pt x="355194" y="78603"/>
                </a:lnTo>
                <a:lnTo>
                  <a:pt x="367308" y="76200"/>
                </a:lnTo>
                <a:lnTo>
                  <a:pt x="485574" y="76191"/>
                </a:lnTo>
                <a:lnTo>
                  <a:pt x="482991" y="70373"/>
                </a:lnTo>
                <a:lnTo>
                  <a:pt x="406100" y="70373"/>
                </a:lnTo>
                <a:lnTo>
                  <a:pt x="399285" y="59509"/>
                </a:lnTo>
                <a:lnTo>
                  <a:pt x="388113" y="53016"/>
                </a:lnTo>
                <a:lnTo>
                  <a:pt x="372243" y="50908"/>
                </a:lnTo>
                <a:close/>
              </a:path>
              <a:path w="1104900" h="177800">
                <a:moveTo>
                  <a:pt x="457877" y="52197"/>
                </a:moveTo>
                <a:lnTo>
                  <a:pt x="440174" y="52276"/>
                </a:lnTo>
                <a:lnTo>
                  <a:pt x="428269" y="56663"/>
                </a:lnTo>
                <a:lnTo>
                  <a:pt x="416987" y="63014"/>
                </a:lnTo>
                <a:lnTo>
                  <a:pt x="406100" y="70373"/>
                </a:lnTo>
                <a:lnTo>
                  <a:pt x="482991" y="70373"/>
                </a:lnTo>
                <a:lnTo>
                  <a:pt x="481029" y="65950"/>
                </a:lnTo>
                <a:lnTo>
                  <a:pt x="469108" y="54735"/>
                </a:lnTo>
                <a:lnTo>
                  <a:pt x="457877" y="52197"/>
                </a:lnTo>
                <a:close/>
              </a:path>
              <a:path w="1104900" h="177800">
                <a:moveTo>
                  <a:pt x="624801" y="150614"/>
                </a:moveTo>
                <a:lnTo>
                  <a:pt x="599479" y="150614"/>
                </a:lnTo>
                <a:lnTo>
                  <a:pt x="597759" y="159080"/>
                </a:lnTo>
                <a:lnTo>
                  <a:pt x="596900" y="166289"/>
                </a:lnTo>
                <a:lnTo>
                  <a:pt x="596983" y="175842"/>
                </a:lnTo>
                <a:lnTo>
                  <a:pt x="597098" y="177800"/>
                </a:lnTo>
                <a:lnTo>
                  <a:pt x="622696" y="177800"/>
                </a:lnTo>
                <a:lnTo>
                  <a:pt x="622432" y="175153"/>
                </a:lnTo>
                <a:lnTo>
                  <a:pt x="622320" y="169581"/>
                </a:lnTo>
                <a:lnTo>
                  <a:pt x="622907" y="163083"/>
                </a:lnTo>
                <a:lnTo>
                  <a:pt x="624490" y="152400"/>
                </a:lnTo>
                <a:lnTo>
                  <a:pt x="624801" y="150614"/>
                </a:lnTo>
                <a:close/>
              </a:path>
              <a:path w="1104900" h="177800">
                <a:moveTo>
                  <a:pt x="600339" y="101202"/>
                </a:moveTo>
                <a:lnTo>
                  <a:pt x="558499" y="107173"/>
                </a:lnTo>
                <a:lnTo>
                  <a:pt x="522765" y="133442"/>
                </a:lnTo>
                <a:lnTo>
                  <a:pt x="520934" y="148209"/>
                </a:lnTo>
                <a:lnTo>
                  <a:pt x="524662" y="159468"/>
                </a:lnTo>
                <a:lnTo>
                  <a:pt x="534060" y="170725"/>
                </a:lnTo>
                <a:lnTo>
                  <a:pt x="544942" y="176026"/>
                </a:lnTo>
                <a:lnTo>
                  <a:pt x="559057" y="177775"/>
                </a:lnTo>
                <a:lnTo>
                  <a:pt x="571303" y="175842"/>
                </a:lnTo>
                <a:lnTo>
                  <a:pt x="583464" y="170494"/>
                </a:lnTo>
                <a:lnTo>
                  <a:pt x="592666" y="162234"/>
                </a:lnTo>
                <a:lnTo>
                  <a:pt x="598432" y="152400"/>
                </a:lnTo>
                <a:lnTo>
                  <a:pt x="559659" y="152400"/>
                </a:lnTo>
                <a:lnTo>
                  <a:pt x="554864" y="151375"/>
                </a:lnTo>
                <a:lnTo>
                  <a:pt x="547852" y="147273"/>
                </a:lnTo>
                <a:lnTo>
                  <a:pt x="546100" y="144660"/>
                </a:lnTo>
                <a:lnTo>
                  <a:pt x="546100" y="136988"/>
                </a:lnTo>
                <a:lnTo>
                  <a:pt x="589311" y="127623"/>
                </a:lnTo>
                <a:lnTo>
                  <a:pt x="606027" y="127000"/>
                </a:lnTo>
                <a:lnTo>
                  <a:pt x="629071" y="127000"/>
                </a:lnTo>
                <a:lnTo>
                  <a:pt x="630854" y="117539"/>
                </a:lnTo>
                <a:lnTo>
                  <a:pt x="633107" y="103796"/>
                </a:lnTo>
                <a:lnTo>
                  <a:pt x="633340" y="101600"/>
                </a:lnTo>
                <a:lnTo>
                  <a:pt x="608806" y="101600"/>
                </a:lnTo>
                <a:lnTo>
                  <a:pt x="604307" y="101334"/>
                </a:lnTo>
                <a:lnTo>
                  <a:pt x="600339" y="101202"/>
                </a:lnTo>
                <a:close/>
              </a:path>
              <a:path w="1104900" h="177800">
                <a:moveTo>
                  <a:pt x="629071" y="127000"/>
                </a:moveTo>
                <a:lnTo>
                  <a:pt x="606027" y="127000"/>
                </a:lnTo>
                <a:lnTo>
                  <a:pt x="602985" y="131364"/>
                </a:lnTo>
                <a:lnTo>
                  <a:pt x="597726" y="136690"/>
                </a:lnTo>
                <a:lnTo>
                  <a:pt x="589518" y="143579"/>
                </a:lnTo>
                <a:lnTo>
                  <a:pt x="578119" y="150194"/>
                </a:lnTo>
                <a:lnTo>
                  <a:pt x="565745" y="152400"/>
                </a:lnTo>
                <a:lnTo>
                  <a:pt x="598432" y="152400"/>
                </a:lnTo>
                <a:lnTo>
                  <a:pt x="599479" y="150614"/>
                </a:lnTo>
                <a:lnTo>
                  <a:pt x="624801" y="150614"/>
                </a:lnTo>
                <a:lnTo>
                  <a:pt x="627245" y="136690"/>
                </a:lnTo>
                <a:lnTo>
                  <a:pt x="629071" y="127000"/>
                </a:lnTo>
                <a:close/>
              </a:path>
              <a:path w="1104900" h="177800">
                <a:moveTo>
                  <a:pt x="632182" y="76200"/>
                </a:moveTo>
                <a:lnTo>
                  <a:pt x="592799" y="76200"/>
                </a:lnTo>
                <a:lnTo>
                  <a:pt x="598355" y="77158"/>
                </a:lnTo>
                <a:lnTo>
                  <a:pt x="607350" y="80995"/>
                </a:lnTo>
                <a:lnTo>
                  <a:pt x="609600" y="85857"/>
                </a:lnTo>
                <a:lnTo>
                  <a:pt x="609600" y="95646"/>
                </a:lnTo>
                <a:lnTo>
                  <a:pt x="609335" y="98292"/>
                </a:lnTo>
                <a:lnTo>
                  <a:pt x="608806" y="101600"/>
                </a:lnTo>
                <a:lnTo>
                  <a:pt x="633340" y="101600"/>
                </a:lnTo>
                <a:lnTo>
                  <a:pt x="634326" y="92311"/>
                </a:lnTo>
                <a:lnTo>
                  <a:pt x="634443" y="82243"/>
                </a:lnTo>
                <a:lnTo>
                  <a:pt x="632182" y="76200"/>
                </a:lnTo>
                <a:close/>
              </a:path>
              <a:path w="1104900" h="177800">
                <a:moveTo>
                  <a:pt x="583881" y="51449"/>
                </a:moveTo>
                <a:lnTo>
                  <a:pt x="547688" y="67007"/>
                </a:lnTo>
                <a:lnTo>
                  <a:pt x="533400" y="88900"/>
                </a:lnTo>
                <a:lnTo>
                  <a:pt x="561884" y="85462"/>
                </a:lnTo>
                <a:lnTo>
                  <a:pt x="572305" y="78515"/>
                </a:lnTo>
                <a:lnTo>
                  <a:pt x="586183" y="76200"/>
                </a:lnTo>
                <a:lnTo>
                  <a:pt x="632182" y="76200"/>
                </a:lnTo>
                <a:lnTo>
                  <a:pt x="630032" y="70450"/>
                </a:lnTo>
                <a:lnTo>
                  <a:pt x="620910" y="60443"/>
                </a:lnTo>
                <a:lnTo>
                  <a:pt x="611964" y="55115"/>
                </a:lnTo>
                <a:lnTo>
                  <a:pt x="600402" y="52074"/>
                </a:lnTo>
                <a:lnTo>
                  <a:pt x="583881" y="51449"/>
                </a:lnTo>
                <a:close/>
              </a:path>
              <a:path w="1104900" h="177800">
                <a:moveTo>
                  <a:pt x="695721" y="50800"/>
                </a:moveTo>
                <a:lnTo>
                  <a:pt x="670123" y="50800"/>
                </a:lnTo>
                <a:lnTo>
                  <a:pt x="647700" y="177800"/>
                </a:lnTo>
                <a:lnTo>
                  <a:pt x="673298" y="177800"/>
                </a:lnTo>
                <a:lnTo>
                  <a:pt x="683235" y="122923"/>
                </a:lnTo>
                <a:lnTo>
                  <a:pt x="686615" y="111149"/>
                </a:lnTo>
                <a:lnTo>
                  <a:pt x="691748" y="99686"/>
                </a:lnTo>
                <a:lnTo>
                  <a:pt x="699022" y="88018"/>
                </a:lnTo>
                <a:lnTo>
                  <a:pt x="704232" y="83541"/>
                </a:lnTo>
                <a:lnTo>
                  <a:pt x="689966" y="83541"/>
                </a:lnTo>
                <a:lnTo>
                  <a:pt x="695721" y="50800"/>
                </a:lnTo>
                <a:close/>
              </a:path>
              <a:path w="1104900" h="177800">
                <a:moveTo>
                  <a:pt x="763226" y="76200"/>
                </a:moveTo>
                <a:lnTo>
                  <a:pt x="726743" y="76200"/>
                </a:lnTo>
                <a:lnTo>
                  <a:pt x="731076" y="77721"/>
                </a:lnTo>
                <a:lnTo>
                  <a:pt x="736765" y="83807"/>
                </a:lnTo>
                <a:lnTo>
                  <a:pt x="738187" y="87576"/>
                </a:lnTo>
                <a:lnTo>
                  <a:pt x="738121" y="96572"/>
                </a:lnTo>
                <a:lnTo>
                  <a:pt x="737723" y="100540"/>
                </a:lnTo>
                <a:lnTo>
                  <a:pt x="736798" y="105964"/>
                </a:lnTo>
                <a:lnTo>
                  <a:pt x="723900" y="177800"/>
                </a:lnTo>
                <a:lnTo>
                  <a:pt x="749498" y="177800"/>
                </a:lnTo>
                <a:lnTo>
                  <a:pt x="762198" y="105964"/>
                </a:lnTo>
                <a:lnTo>
                  <a:pt x="763917" y="96572"/>
                </a:lnTo>
                <a:lnTo>
                  <a:pt x="764777" y="89759"/>
                </a:lnTo>
                <a:lnTo>
                  <a:pt x="764670" y="82209"/>
                </a:lnTo>
                <a:lnTo>
                  <a:pt x="763226" y="76200"/>
                </a:lnTo>
                <a:close/>
              </a:path>
              <a:path w="1104900" h="177800">
                <a:moveTo>
                  <a:pt x="730095" y="50813"/>
                </a:moveTo>
                <a:lnTo>
                  <a:pt x="720136" y="52875"/>
                </a:lnTo>
                <a:lnTo>
                  <a:pt x="706064" y="60307"/>
                </a:lnTo>
                <a:lnTo>
                  <a:pt x="698252" y="69717"/>
                </a:lnTo>
                <a:lnTo>
                  <a:pt x="689966" y="83541"/>
                </a:lnTo>
                <a:lnTo>
                  <a:pt x="704232" y="83541"/>
                </a:lnTo>
                <a:lnTo>
                  <a:pt x="709339" y="79154"/>
                </a:lnTo>
                <a:lnTo>
                  <a:pt x="720923" y="76200"/>
                </a:lnTo>
                <a:lnTo>
                  <a:pt x="763226" y="76200"/>
                </a:lnTo>
                <a:lnTo>
                  <a:pt x="761613" y="69489"/>
                </a:lnTo>
                <a:lnTo>
                  <a:pt x="754066" y="59312"/>
                </a:lnTo>
                <a:lnTo>
                  <a:pt x="743279" y="52930"/>
                </a:lnTo>
                <a:lnTo>
                  <a:pt x="730095" y="50813"/>
                </a:lnTo>
                <a:close/>
              </a:path>
              <a:path w="1104900" h="177800">
                <a:moveTo>
                  <a:pt x="904258" y="149026"/>
                </a:moveTo>
                <a:lnTo>
                  <a:pt x="877887" y="149026"/>
                </a:lnTo>
                <a:lnTo>
                  <a:pt x="873125" y="177800"/>
                </a:lnTo>
                <a:lnTo>
                  <a:pt x="899120" y="177800"/>
                </a:lnTo>
                <a:lnTo>
                  <a:pt x="904258" y="149026"/>
                </a:lnTo>
                <a:close/>
              </a:path>
              <a:path w="1104900" h="177800">
                <a:moveTo>
                  <a:pt x="854332" y="50870"/>
                </a:moveTo>
                <a:lnTo>
                  <a:pt x="812003" y="80167"/>
                </a:lnTo>
                <a:lnTo>
                  <a:pt x="800120" y="130416"/>
                </a:lnTo>
                <a:lnTo>
                  <a:pt x="801534" y="144073"/>
                </a:lnTo>
                <a:lnTo>
                  <a:pt x="831443" y="176050"/>
                </a:lnTo>
                <a:lnTo>
                  <a:pt x="848611" y="176306"/>
                </a:lnTo>
                <a:lnTo>
                  <a:pt x="859632" y="171025"/>
                </a:lnTo>
                <a:lnTo>
                  <a:pt x="869390" y="161932"/>
                </a:lnTo>
                <a:lnTo>
                  <a:pt x="875666" y="152400"/>
                </a:lnTo>
                <a:lnTo>
                  <a:pt x="847526" y="152400"/>
                </a:lnTo>
                <a:lnTo>
                  <a:pt x="836492" y="150232"/>
                </a:lnTo>
                <a:lnTo>
                  <a:pt x="828280" y="141215"/>
                </a:lnTo>
                <a:lnTo>
                  <a:pt x="825621" y="124071"/>
                </a:lnTo>
                <a:lnTo>
                  <a:pt x="827212" y="112565"/>
                </a:lnTo>
                <a:lnTo>
                  <a:pt x="831054" y="100574"/>
                </a:lnTo>
                <a:lnTo>
                  <a:pt x="837659" y="87300"/>
                </a:lnTo>
                <a:lnTo>
                  <a:pt x="847603" y="78975"/>
                </a:lnTo>
                <a:lnTo>
                  <a:pt x="860425" y="76200"/>
                </a:lnTo>
                <a:lnTo>
                  <a:pt x="917263" y="76200"/>
                </a:lnTo>
                <a:lnTo>
                  <a:pt x="918654" y="68412"/>
                </a:lnTo>
                <a:lnTo>
                  <a:pt x="888954" y="68412"/>
                </a:lnTo>
                <a:lnTo>
                  <a:pt x="880922" y="58633"/>
                </a:lnTo>
                <a:lnTo>
                  <a:pt x="869500" y="52783"/>
                </a:lnTo>
                <a:lnTo>
                  <a:pt x="854332" y="50870"/>
                </a:lnTo>
                <a:close/>
              </a:path>
              <a:path w="1104900" h="177800">
                <a:moveTo>
                  <a:pt x="917263" y="76200"/>
                </a:moveTo>
                <a:lnTo>
                  <a:pt x="867964" y="76200"/>
                </a:lnTo>
                <a:lnTo>
                  <a:pt x="874017" y="78581"/>
                </a:lnTo>
                <a:lnTo>
                  <a:pt x="883146" y="88106"/>
                </a:lnTo>
                <a:lnTo>
                  <a:pt x="885427" y="94324"/>
                </a:lnTo>
                <a:lnTo>
                  <a:pt x="885290" y="106228"/>
                </a:lnTo>
                <a:lnTo>
                  <a:pt x="883417" y="117285"/>
                </a:lnTo>
                <a:lnTo>
                  <a:pt x="878805" y="129036"/>
                </a:lnTo>
                <a:lnTo>
                  <a:pt x="870765" y="142374"/>
                </a:lnTo>
                <a:lnTo>
                  <a:pt x="860296" y="149893"/>
                </a:lnTo>
                <a:lnTo>
                  <a:pt x="847526" y="152400"/>
                </a:lnTo>
                <a:lnTo>
                  <a:pt x="875666" y="152400"/>
                </a:lnTo>
                <a:lnTo>
                  <a:pt x="877887" y="149026"/>
                </a:lnTo>
                <a:lnTo>
                  <a:pt x="904258" y="149026"/>
                </a:lnTo>
                <a:lnTo>
                  <a:pt x="917263" y="76200"/>
                </a:lnTo>
                <a:close/>
              </a:path>
              <a:path w="1104900" h="177800">
                <a:moveTo>
                  <a:pt x="930870" y="0"/>
                </a:moveTo>
                <a:lnTo>
                  <a:pt x="904676" y="0"/>
                </a:lnTo>
                <a:lnTo>
                  <a:pt x="888954" y="68412"/>
                </a:lnTo>
                <a:lnTo>
                  <a:pt x="918654" y="68412"/>
                </a:lnTo>
                <a:lnTo>
                  <a:pt x="930870" y="0"/>
                </a:lnTo>
                <a:close/>
              </a:path>
              <a:path w="1104900" h="177800">
                <a:moveTo>
                  <a:pt x="993685" y="51161"/>
                </a:moveTo>
                <a:lnTo>
                  <a:pt x="951242" y="79847"/>
                </a:lnTo>
                <a:lnTo>
                  <a:pt x="940049" y="131177"/>
                </a:lnTo>
                <a:lnTo>
                  <a:pt x="942182" y="143673"/>
                </a:lnTo>
                <a:lnTo>
                  <a:pt x="975243" y="176271"/>
                </a:lnTo>
                <a:lnTo>
                  <a:pt x="991863" y="177040"/>
                </a:lnTo>
                <a:lnTo>
                  <a:pt x="1003377" y="172975"/>
                </a:lnTo>
                <a:lnTo>
                  <a:pt x="1013355" y="165396"/>
                </a:lnTo>
                <a:lnTo>
                  <a:pt x="1021796" y="154304"/>
                </a:lnTo>
                <a:lnTo>
                  <a:pt x="1022696" y="152400"/>
                </a:lnTo>
                <a:lnTo>
                  <a:pt x="977635" y="152400"/>
                </a:lnTo>
                <a:lnTo>
                  <a:pt x="973137" y="150614"/>
                </a:lnTo>
                <a:lnTo>
                  <a:pt x="966787" y="143470"/>
                </a:lnTo>
                <a:lnTo>
                  <a:pt x="965200" y="138708"/>
                </a:lnTo>
                <a:lnTo>
                  <a:pt x="965200" y="131166"/>
                </a:lnTo>
                <a:lnTo>
                  <a:pt x="965464" y="129249"/>
                </a:lnTo>
                <a:lnTo>
                  <a:pt x="965993" y="127000"/>
                </a:lnTo>
                <a:lnTo>
                  <a:pt x="1041002" y="127000"/>
                </a:lnTo>
                <a:lnTo>
                  <a:pt x="1041267" y="123163"/>
                </a:lnTo>
                <a:lnTo>
                  <a:pt x="1041400" y="119526"/>
                </a:lnTo>
                <a:lnTo>
                  <a:pt x="1041376" y="115042"/>
                </a:lnTo>
                <a:lnTo>
                  <a:pt x="1040631" y="101600"/>
                </a:lnTo>
                <a:lnTo>
                  <a:pt x="968970" y="101600"/>
                </a:lnTo>
                <a:lnTo>
                  <a:pt x="970753" y="95521"/>
                </a:lnTo>
                <a:lnTo>
                  <a:pt x="977138" y="84874"/>
                </a:lnTo>
                <a:lnTo>
                  <a:pt x="987708" y="78776"/>
                </a:lnTo>
                <a:lnTo>
                  <a:pt x="1003620" y="77406"/>
                </a:lnTo>
                <a:lnTo>
                  <a:pt x="1034497" y="77406"/>
                </a:lnTo>
                <a:lnTo>
                  <a:pt x="1034344" y="76960"/>
                </a:lnTo>
                <a:lnTo>
                  <a:pt x="1028605" y="66350"/>
                </a:lnTo>
                <a:lnTo>
                  <a:pt x="1019828" y="57729"/>
                </a:lnTo>
                <a:lnTo>
                  <a:pt x="1008340" y="52644"/>
                </a:lnTo>
                <a:lnTo>
                  <a:pt x="993685" y="51161"/>
                </a:lnTo>
                <a:close/>
              </a:path>
              <a:path w="1104900" h="177800">
                <a:moveTo>
                  <a:pt x="1028700" y="139700"/>
                </a:moveTo>
                <a:lnTo>
                  <a:pt x="1003895" y="139700"/>
                </a:lnTo>
                <a:lnTo>
                  <a:pt x="999265" y="148165"/>
                </a:lnTo>
                <a:lnTo>
                  <a:pt x="992451" y="152400"/>
                </a:lnTo>
                <a:lnTo>
                  <a:pt x="1022696" y="152400"/>
                </a:lnTo>
                <a:lnTo>
                  <a:pt x="1028700" y="139700"/>
                </a:lnTo>
                <a:close/>
              </a:path>
              <a:path w="1104900" h="177800">
                <a:moveTo>
                  <a:pt x="1034497" y="77406"/>
                </a:moveTo>
                <a:lnTo>
                  <a:pt x="1003620" y="77406"/>
                </a:lnTo>
                <a:lnTo>
                  <a:pt x="1012905" y="85619"/>
                </a:lnTo>
                <a:lnTo>
                  <a:pt x="1016000" y="101600"/>
                </a:lnTo>
                <a:lnTo>
                  <a:pt x="1040631" y="101600"/>
                </a:lnTo>
                <a:lnTo>
                  <a:pt x="1040616" y="101321"/>
                </a:lnTo>
                <a:lnTo>
                  <a:pt x="1038306" y="88556"/>
                </a:lnTo>
                <a:lnTo>
                  <a:pt x="1034497" y="77406"/>
                </a:lnTo>
                <a:close/>
              </a:path>
              <a:path w="1104900" h="177800">
                <a:moveTo>
                  <a:pt x="1104900" y="63500"/>
                </a:moveTo>
                <a:lnTo>
                  <a:pt x="1079500" y="63500"/>
                </a:lnTo>
                <a:lnTo>
                  <a:pt x="1079500" y="88900"/>
                </a:lnTo>
                <a:lnTo>
                  <a:pt x="1104900" y="88900"/>
                </a:lnTo>
                <a:lnTo>
                  <a:pt x="1104900" y="63500"/>
                </a:lnTo>
                <a:close/>
              </a:path>
              <a:path w="1104900" h="177800">
                <a:moveTo>
                  <a:pt x="1092200" y="152400"/>
                </a:moveTo>
                <a:lnTo>
                  <a:pt x="1066800" y="152400"/>
                </a:lnTo>
                <a:lnTo>
                  <a:pt x="1066800" y="177800"/>
                </a:lnTo>
                <a:lnTo>
                  <a:pt x="1092200" y="177800"/>
                </a:lnTo>
                <a:lnTo>
                  <a:pt x="1092200" y="15240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69642" y="2150872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101600" y="127000"/>
                </a:moveTo>
                <a:lnTo>
                  <a:pt x="2183" y="127000"/>
                </a:lnTo>
                <a:lnTo>
                  <a:pt x="0" y="139700"/>
                </a:lnTo>
                <a:lnTo>
                  <a:pt x="99416" y="139700"/>
                </a:lnTo>
                <a:lnTo>
                  <a:pt x="101600" y="127000"/>
                </a:lnTo>
                <a:close/>
              </a:path>
              <a:path w="101600" h="139700">
                <a:moveTo>
                  <a:pt x="68614" y="21431"/>
                </a:moveTo>
                <a:lnTo>
                  <a:pt x="55760" y="21431"/>
                </a:lnTo>
                <a:lnTo>
                  <a:pt x="38100" y="127000"/>
                </a:lnTo>
                <a:lnTo>
                  <a:pt x="50800" y="127000"/>
                </a:lnTo>
                <a:lnTo>
                  <a:pt x="68614" y="21431"/>
                </a:lnTo>
                <a:close/>
              </a:path>
              <a:path w="101600" h="139700">
                <a:moveTo>
                  <a:pt x="72231" y="0"/>
                </a:moveTo>
                <a:lnTo>
                  <a:pt x="61467" y="3077"/>
                </a:lnTo>
                <a:lnTo>
                  <a:pt x="53246" y="11194"/>
                </a:lnTo>
                <a:lnTo>
                  <a:pt x="42741" y="17620"/>
                </a:lnTo>
                <a:lnTo>
                  <a:pt x="29953" y="22356"/>
                </a:lnTo>
                <a:lnTo>
                  <a:pt x="14883" y="25400"/>
                </a:lnTo>
                <a:lnTo>
                  <a:pt x="12700" y="38100"/>
                </a:lnTo>
                <a:lnTo>
                  <a:pt x="20505" y="38100"/>
                </a:lnTo>
                <a:lnTo>
                  <a:pt x="28641" y="36578"/>
                </a:lnTo>
                <a:lnTo>
                  <a:pt x="45573" y="30492"/>
                </a:lnTo>
                <a:lnTo>
                  <a:pt x="51791" y="26457"/>
                </a:lnTo>
                <a:lnTo>
                  <a:pt x="55760" y="21431"/>
                </a:lnTo>
                <a:lnTo>
                  <a:pt x="68614" y="21431"/>
                </a:lnTo>
                <a:lnTo>
                  <a:pt x="72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1242" y="2150872"/>
            <a:ext cx="63500" cy="177800"/>
          </a:xfrm>
          <a:custGeom>
            <a:avLst/>
            <a:gdLst/>
            <a:ahLst/>
            <a:cxnLst/>
            <a:rect l="l" t="t" r="r" b="b"/>
            <a:pathLst>
              <a:path w="63500" h="177800">
                <a:moveTo>
                  <a:pt x="50800" y="0"/>
                </a:moveTo>
                <a:lnTo>
                  <a:pt x="38100" y="0"/>
                </a:lnTo>
                <a:lnTo>
                  <a:pt x="39417" y="2616"/>
                </a:lnTo>
                <a:lnTo>
                  <a:pt x="44372" y="14031"/>
                </a:lnTo>
                <a:lnTo>
                  <a:pt x="48225" y="25874"/>
                </a:lnTo>
                <a:lnTo>
                  <a:pt x="50976" y="38221"/>
                </a:lnTo>
                <a:lnTo>
                  <a:pt x="52623" y="51149"/>
                </a:lnTo>
                <a:lnTo>
                  <a:pt x="53168" y="64734"/>
                </a:lnTo>
                <a:lnTo>
                  <a:pt x="52467" y="76403"/>
                </a:lnTo>
                <a:lnTo>
                  <a:pt x="37729" y="126555"/>
                </a:lnTo>
                <a:lnTo>
                  <a:pt x="9219" y="168338"/>
                </a:lnTo>
                <a:lnTo>
                  <a:pt x="0" y="177800"/>
                </a:lnTo>
                <a:lnTo>
                  <a:pt x="22288" y="167880"/>
                </a:lnTo>
                <a:lnTo>
                  <a:pt x="45176" y="136254"/>
                </a:lnTo>
                <a:lnTo>
                  <a:pt x="61405" y="88574"/>
                </a:lnTo>
                <a:lnTo>
                  <a:pt x="63383" y="61560"/>
                </a:lnTo>
                <a:lnTo>
                  <a:pt x="62529" y="47897"/>
                </a:lnTo>
                <a:lnTo>
                  <a:pt x="60843" y="34910"/>
                </a:lnTo>
                <a:lnTo>
                  <a:pt x="58326" y="22598"/>
                </a:lnTo>
                <a:lnTo>
                  <a:pt x="54978" y="10961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98412" y="2150872"/>
            <a:ext cx="1422400" cy="139700"/>
          </a:xfrm>
          <a:custGeom>
            <a:avLst/>
            <a:gdLst/>
            <a:ahLst/>
            <a:cxnLst/>
            <a:rect l="l" t="t" r="r" b="b"/>
            <a:pathLst>
              <a:path w="1422400" h="139700">
                <a:moveTo>
                  <a:pt x="88729" y="127000"/>
                </a:moveTo>
                <a:lnTo>
                  <a:pt x="76029" y="127000"/>
                </a:lnTo>
                <a:lnTo>
                  <a:pt x="76029" y="139700"/>
                </a:lnTo>
                <a:lnTo>
                  <a:pt x="88729" y="139700"/>
                </a:lnTo>
                <a:lnTo>
                  <a:pt x="88729" y="127000"/>
                </a:lnTo>
                <a:close/>
              </a:path>
              <a:path w="1422400" h="139700">
                <a:moveTo>
                  <a:pt x="42560" y="38121"/>
                </a:moveTo>
                <a:lnTo>
                  <a:pt x="9102" y="56695"/>
                </a:lnTo>
                <a:lnTo>
                  <a:pt x="0" y="94648"/>
                </a:lnTo>
                <a:lnTo>
                  <a:pt x="2143" y="106514"/>
                </a:lnTo>
                <a:lnTo>
                  <a:pt x="37113" y="138186"/>
                </a:lnTo>
                <a:lnTo>
                  <a:pt x="54613" y="138619"/>
                </a:lnTo>
                <a:lnTo>
                  <a:pt x="66740" y="134402"/>
                </a:lnTo>
                <a:lnTo>
                  <a:pt x="76029" y="127000"/>
                </a:lnTo>
                <a:lnTo>
                  <a:pt x="88729" y="127000"/>
                </a:lnTo>
                <a:lnTo>
                  <a:pt x="88729" y="126683"/>
                </a:lnTo>
                <a:lnTo>
                  <a:pt x="38578" y="126683"/>
                </a:lnTo>
                <a:lnTo>
                  <a:pt x="27893" y="122431"/>
                </a:lnTo>
                <a:lnTo>
                  <a:pt x="17045" y="111233"/>
                </a:lnTo>
                <a:lnTo>
                  <a:pt x="13692" y="99883"/>
                </a:lnTo>
                <a:lnTo>
                  <a:pt x="12666" y="83805"/>
                </a:lnTo>
                <a:lnTo>
                  <a:pt x="15349" y="70602"/>
                </a:lnTo>
                <a:lnTo>
                  <a:pt x="21459" y="60523"/>
                </a:lnTo>
                <a:lnTo>
                  <a:pt x="27413" y="54041"/>
                </a:lnTo>
                <a:lnTo>
                  <a:pt x="34953" y="50800"/>
                </a:lnTo>
                <a:lnTo>
                  <a:pt x="88729" y="50800"/>
                </a:lnTo>
                <a:lnTo>
                  <a:pt x="88729" y="44491"/>
                </a:lnTo>
                <a:lnTo>
                  <a:pt x="68221" y="44491"/>
                </a:lnTo>
                <a:lnTo>
                  <a:pt x="56684" y="39703"/>
                </a:lnTo>
                <a:lnTo>
                  <a:pt x="42560" y="38121"/>
                </a:lnTo>
                <a:close/>
              </a:path>
              <a:path w="1422400" h="139700">
                <a:moveTo>
                  <a:pt x="88729" y="50800"/>
                </a:moveTo>
                <a:lnTo>
                  <a:pt x="52680" y="50800"/>
                </a:lnTo>
                <a:lnTo>
                  <a:pt x="60154" y="53082"/>
                </a:lnTo>
                <a:lnTo>
                  <a:pt x="72854" y="62209"/>
                </a:lnTo>
                <a:lnTo>
                  <a:pt x="76029" y="68262"/>
                </a:lnTo>
                <a:lnTo>
                  <a:pt x="76029" y="109933"/>
                </a:lnTo>
                <a:lnTo>
                  <a:pt x="72722" y="115423"/>
                </a:lnTo>
                <a:lnTo>
                  <a:pt x="63926" y="121471"/>
                </a:lnTo>
                <a:lnTo>
                  <a:pt x="53402" y="125564"/>
                </a:lnTo>
                <a:lnTo>
                  <a:pt x="38578" y="126683"/>
                </a:lnTo>
                <a:lnTo>
                  <a:pt x="88729" y="126683"/>
                </a:lnTo>
                <a:lnTo>
                  <a:pt x="88729" y="50800"/>
                </a:lnTo>
                <a:close/>
              </a:path>
              <a:path w="1422400" h="139700">
                <a:moveTo>
                  <a:pt x="88729" y="0"/>
                </a:moveTo>
                <a:lnTo>
                  <a:pt x="76029" y="0"/>
                </a:lnTo>
                <a:lnTo>
                  <a:pt x="68221" y="44491"/>
                </a:lnTo>
                <a:lnTo>
                  <a:pt x="88729" y="44491"/>
                </a:lnTo>
                <a:lnTo>
                  <a:pt x="88729" y="0"/>
                </a:lnTo>
                <a:close/>
              </a:path>
              <a:path w="1422400" h="139700">
                <a:moveTo>
                  <a:pt x="177629" y="121641"/>
                </a:moveTo>
                <a:lnTo>
                  <a:pt x="164929" y="121641"/>
                </a:lnTo>
                <a:lnTo>
                  <a:pt x="164929" y="139700"/>
                </a:lnTo>
                <a:lnTo>
                  <a:pt x="177629" y="139700"/>
                </a:lnTo>
                <a:lnTo>
                  <a:pt x="177629" y="121641"/>
                </a:lnTo>
                <a:close/>
              </a:path>
              <a:path w="1422400" h="139700">
                <a:moveTo>
                  <a:pt x="155338" y="75802"/>
                </a:moveTo>
                <a:lnTo>
                  <a:pt x="109638" y="88713"/>
                </a:lnTo>
                <a:lnTo>
                  <a:pt x="101608" y="113337"/>
                </a:lnTo>
                <a:lnTo>
                  <a:pt x="105272" y="123673"/>
                </a:lnTo>
                <a:lnTo>
                  <a:pt x="116012" y="135644"/>
                </a:lnTo>
                <a:lnTo>
                  <a:pt x="127149" y="138214"/>
                </a:lnTo>
                <a:lnTo>
                  <a:pt x="145625" y="138024"/>
                </a:lnTo>
                <a:lnTo>
                  <a:pt x="156860" y="132016"/>
                </a:lnTo>
                <a:lnTo>
                  <a:pt x="160762" y="127000"/>
                </a:lnTo>
                <a:lnTo>
                  <a:pt x="125572" y="127000"/>
                </a:lnTo>
                <a:lnTo>
                  <a:pt x="120215" y="125379"/>
                </a:lnTo>
                <a:lnTo>
                  <a:pt x="112806" y="118897"/>
                </a:lnTo>
                <a:lnTo>
                  <a:pt x="110954" y="115027"/>
                </a:lnTo>
                <a:lnTo>
                  <a:pt x="110954" y="103253"/>
                </a:lnTo>
                <a:lnTo>
                  <a:pt x="114394" y="97730"/>
                </a:lnTo>
                <a:lnTo>
                  <a:pt x="124315" y="92491"/>
                </a:lnTo>
                <a:lnTo>
                  <a:pt x="135737" y="89351"/>
                </a:lnTo>
                <a:lnTo>
                  <a:pt x="150244" y="88304"/>
                </a:lnTo>
                <a:lnTo>
                  <a:pt x="177310" y="88304"/>
                </a:lnTo>
                <a:lnTo>
                  <a:pt x="177190" y="76200"/>
                </a:lnTo>
                <a:lnTo>
                  <a:pt x="164929" y="76200"/>
                </a:lnTo>
                <a:lnTo>
                  <a:pt x="159373" y="75934"/>
                </a:lnTo>
                <a:lnTo>
                  <a:pt x="155338" y="75802"/>
                </a:lnTo>
                <a:close/>
              </a:path>
              <a:path w="1422400" h="139700">
                <a:moveTo>
                  <a:pt x="177310" y="88304"/>
                </a:moveTo>
                <a:lnTo>
                  <a:pt x="153553" y="88304"/>
                </a:lnTo>
                <a:lnTo>
                  <a:pt x="158447" y="88502"/>
                </a:lnTo>
                <a:lnTo>
                  <a:pt x="164929" y="88900"/>
                </a:lnTo>
                <a:lnTo>
                  <a:pt x="164929" y="103651"/>
                </a:lnTo>
                <a:lnTo>
                  <a:pt x="161886" y="111125"/>
                </a:lnTo>
                <a:lnTo>
                  <a:pt x="149716" y="123825"/>
                </a:lnTo>
                <a:lnTo>
                  <a:pt x="141977" y="127000"/>
                </a:lnTo>
                <a:lnTo>
                  <a:pt x="160762" y="127000"/>
                </a:lnTo>
                <a:lnTo>
                  <a:pt x="164929" y="121641"/>
                </a:lnTo>
                <a:lnTo>
                  <a:pt x="177629" y="121641"/>
                </a:lnTo>
                <a:lnTo>
                  <a:pt x="177310" y="88304"/>
                </a:lnTo>
                <a:close/>
              </a:path>
              <a:path w="1422400" h="139700">
                <a:moveTo>
                  <a:pt x="171386" y="50800"/>
                </a:moveTo>
                <a:lnTo>
                  <a:pt x="146937" y="50800"/>
                </a:lnTo>
                <a:lnTo>
                  <a:pt x="151932" y="51725"/>
                </a:lnTo>
                <a:lnTo>
                  <a:pt x="159472" y="55430"/>
                </a:lnTo>
                <a:lnTo>
                  <a:pt x="161953" y="57910"/>
                </a:lnTo>
                <a:lnTo>
                  <a:pt x="164334" y="64128"/>
                </a:lnTo>
                <a:lnTo>
                  <a:pt x="164812" y="68192"/>
                </a:lnTo>
                <a:lnTo>
                  <a:pt x="164929" y="76200"/>
                </a:lnTo>
                <a:lnTo>
                  <a:pt x="177190" y="76200"/>
                </a:lnTo>
                <a:lnTo>
                  <a:pt x="177110" y="68192"/>
                </a:lnTo>
                <a:lnTo>
                  <a:pt x="174220" y="55504"/>
                </a:lnTo>
                <a:lnTo>
                  <a:pt x="171386" y="50800"/>
                </a:lnTo>
                <a:close/>
              </a:path>
              <a:path w="1422400" h="139700">
                <a:moveTo>
                  <a:pt x="130006" y="38891"/>
                </a:moveTo>
                <a:lnTo>
                  <a:pt x="115924" y="42875"/>
                </a:lnTo>
                <a:lnTo>
                  <a:pt x="106399" y="50218"/>
                </a:lnTo>
                <a:lnTo>
                  <a:pt x="101429" y="60920"/>
                </a:lnTo>
                <a:lnTo>
                  <a:pt x="115533" y="60235"/>
                </a:lnTo>
                <a:lnTo>
                  <a:pt x="124588" y="53158"/>
                </a:lnTo>
                <a:lnTo>
                  <a:pt x="140719" y="50800"/>
                </a:lnTo>
                <a:lnTo>
                  <a:pt x="171386" y="50800"/>
                </a:lnTo>
                <a:lnTo>
                  <a:pt x="168482" y="45978"/>
                </a:lnTo>
                <a:lnTo>
                  <a:pt x="161273" y="41644"/>
                </a:lnTo>
                <a:lnTo>
                  <a:pt x="149191" y="39233"/>
                </a:lnTo>
                <a:lnTo>
                  <a:pt x="130006" y="38891"/>
                </a:lnTo>
                <a:close/>
              </a:path>
              <a:path w="1422400" h="139700">
                <a:moveTo>
                  <a:pt x="241129" y="50800"/>
                </a:moveTo>
                <a:lnTo>
                  <a:pt x="228429" y="50800"/>
                </a:lnTo>
                <a:lnTo>
                  <a:pt x="229289" y="118632"/>
                </a:lnTo>
                <a:lnTo>
                  <a:pt x="235011" y="130336"/>
                </a:lnTo>
                <a:lnTo>
                  <a:pt x="246102" y="137359"/>
                </a:lnTo>
                <a:lnTo>
                  <a:pt x="262561" y="139700"/>
                </a:lnTo>
                <a:lnTo>
                  <a:pt x="279229" y="139700"/>
                </a:lnTo>
                <a:lnTo>
                  <a:pt x="279229" y="127000"/>
                </a:lnTo>
                <a:lnTo>
                  <a:pt x="261136" y="126972"/>
                </a:lnTo>
                <a:lnTo>
                  <a:pt x="246131" y="122901"/>
                </a:lnTo>
                <a:lnTo>
                  <a:pt x="241129" y="111918"/>
                </a:lnTo>
                <a:lnTo>
                  <a:pt x="241129" y="50800"/>
                </a:lnTo>
                <a:close/>
              </a:path>
              <a:path w="1422400" h="139700">
                <a:moveTo>
                  <a:pt x="355429" y="121641"/>
                </a:moveTo>
                <a:lnTo>
                  <a:pt x="342729" y="121641"/>
                </a:lnTo>
                <a:lnTo>
                  <a:pt x="342729" y="139700"/>
                </a:lnTo>
                <a:lnTo>
                  <a:pt x="355429" y="139700"/>
                </a:lnTo>
                <a:lnTo>
                  <a:pt x="355429" y="121641"/>
                </a:lnTo>
                <a:close/>
              </a:path>
              <a:path w="1422400" h="139700">
                <a:moveTo>
                  <a:pt x="333138" y="75802"/>
                </a:moveTo>
                <a:lnTo>
                  <a:pt x="287438" y="88713"/>
                </a:lnTo>
                <a:lnTo>
                  <a:pt x="279408" y="113337"/>
                </a:lnTo>
                <a:lnTo>
                  <a:pt x="283072" y="123673"/>
                </a:lnTo>
                <a:lnTo>
                  <a:pt x="293812" y="135644"/>
                </a:lnTo>
                <a:lnTo>
                  <a:pt x="304949" y="138214"/>
                </a:lnTo>
                <a:lnTo>
                  <a:pt x="323425" y="138024"/>
                </a:lnTo>
                <a:lnTo>
                  <a:pt x="334660" y="132016"/>
                </a:lnTo>
                <a:lnTo>
                  <a:pt x="338562" y="127000"/>
                </a:lnTo>
                <a:lnTo>
                  <a:pt x="303372" y="127000"/>
                </a:lnTo>
                <a:lnTo>
                  <a:pt x="298015" y="125379"/>
                </a:lnTo>
                <a:lnTo>
                  <a:pt x="290606" y="118897"/>
                </a:lnTo>
                <a:lnTo>
                  <a:pt x="288754" y="115027"/>
                </a:lnTo>
                <a:lnTo>
                  <a:pt x="288754" y="103253"/>
                </a:lnTo>
                <a:lnTo>
                  <a:pt x="292194" y="97730"/>
                </a:lnTo>
                <a:lnTo>
                  <a:pt x="302115" y="92491"/>
                </a:lnTo>
                <a:lnTo>
                  <a:pt x="313537" y="89351"/>
                </a:lnTo>
                <a:lnTo>
                  <a:pt x="328044" y="88304"/>
                </a:lnTo>
                <a:lnTo>
                  <a:pt x="355110" y="88304"/>
                </a:lnTo>
                <a:lnTo>
                  <a:pt x="354990" y="76200"/>
                </a:lnTo>
                <a:lnTo>
                  <a:pt x="342729" y="76200"/>
                </a:lnTo>
                <a:lnTo>
                  <a:pt x="337173" y="75934"/>
                </a:lnTo>
                <a:lnTo>
                  <a:pt x="333138" y="75802"/>
                </a:lnTo>
                <a:close/>
              </a:path>
              <a:path w="1422400" h="139700">
                <a:moveTo>
                  <a:pt x="355110" y="88304"/>
                </a:moveTo>
                <a:lnTo>
                  <a:pt x="331353" y="88304"/>
                </a:lnTo>
                <a:lnTo>
                  <a:pt x="336247" y="88502"/>
                </a:lnTo>
                <a:lnTo>
                  <a:pt x="342729" y="88900"/>
                </a:lnTo>
                <a:lnTo>
                  <a:pt x="342729" y="103651"/>
                </a:lnTo>
                <a:lnTo>
                  <a:pt x="339686" y="111125"/>
                </a:lnTo>
                <a:lnTo>
                  <a:pt x="327516" y="123825"/>
                </a:lnTo>
                <a:lnTo>
                  <a:pt x="319777" y="127000"/>
                </a:lnTo>
                <a:lnTo>
                  <a:pt x="338562" y="127000"/>
                </a:lnTo>
                <a:lnTo>
                  <a:pt x="342729" y="121641"/>
                </a:lnTo>
                <a:lnTo>
                  <a:pt x="355429" y="121641"/>
                </a:lnTo>
                <a:lnTo>
                  <a:pt x="355110" y="88304"/>
                </a:lnTo>
                <a:close/>
              </a:path>
              <a:path w="1422400" h="139700">
                <a:moveTo>
                  <a:pt x="349186" y="50800"/>
                </a:moveTo>
                <a:lnTo>
                  <a:pt x="324737" y="50800"/>
                </a:lnTo>
                <a:lnTo>
                  <a:pt x="329732" y="51725"/>
                </a:lnTo>
                <a:lnTo>
                  <a:pt x="337272" y="55430"/>
                </a:lnTo>
                <a:lnTo>
                  <a:pt x="339753" y="57910"/>
                </a:lnTo>
                <a:lnTo>
                  <a:pt x="342134" y="64128"/>
                </a:lnTo>
                <a:lnTo>
                  <a:pt x="342612" y="68192"/>
                </a:lnTo>
                <a:lnTo>
                  <a:pt x="342729" y="76200"/>
                </a:lnTo>
                <a:lnTo>
                  <a:pt x="354990" y="76200"/>
                </a:lnTo>
                <a:lnTo>
                  <a:pt x="354910" y="68192"/>
                </a:lnTo>
                <a:lnTo>
                  <a:pt x="352020" y="55504"/>
                </a:lnTo>
                <a:lnTo>
                  <a:pt x="349186" y="50800"/>
                </a:lnTo>
                <a:close/>
              </a:path>
              <a:path w="1422400" h="139700">
                <a:moveTo>
                  <a:pt x="307806" y="38891"/>
                </a:moveTo>
                <a:lnTo>
                  <a:pt x="293724" y="42875"/>
                </a:lnTo>
                <a:lnTo>
                  <a:pt x="284199" y="50218"/>
                </a:lnTo>
                <a:lnTo>
                  <a:pt x="279229" y="60920"/>
                </a:lnTo>
                <a:lnTo>
                  <a:pt x="293333" y="60235"/>
                </a:lnTo>
                <a:lnTo>
                  <a:pt x="302388" y="53158"/>
                </a:lnTo>
                <a:lnTo>
                  <a:pt x="318519" y="50800"/>
                </a:lnTo>
                <a:lnTo>
                  <a:pt x="349186" y="50800"/>
                </a:lnTo>
                <a:lnTo>
                  <a:pt x="346282" y="45978"/>
                </a:lnTo>
                <a:lnTo>
                  <a:pt x="339073" y="41644"/>
                </a:lnTo>
                <a:lnTo>
                  <a:pt x="326991" y="39233"/>
                </a:lnTo>
                <a:lnTo>
                  <a:pt x="307806" y="38891"/>
                </a:lnTo>
                <a:close/>
              </a:path>
              <a:path w="1422400" h="139700">
                <a:moveTo>
                  <a:pt x="266529" y="38100"/>
                </a:moveTo>
                <a:lnTo>
                  <a:pt x="215729" y="38100"/>
                </a:lnTo>
                <a:lnTo>
                  <a:pt x="215729" y="50800"/>
                </a:lnTo>
                <a:lnTo>
                  <a:pt x="266529" y="50800"/>
                </a:lnTo>
                <a:lnTo>
                  <a:pt x="266529" y="38100"/>
                </a:lnTo>
                <a:close/>
              </a:path>
              <a:path w="1422400" h="139700">
                <a:moveTo>
                  <a:pt x="241129" y="12700"/>
                </a:moveTo>
                <a:lnTo>
                  <a:pt x="228429" y="14089"/>
                </a:lnTo>
                <a:lnTo>
                  <a:pt x="228429" y="38100"/>
                </a:lnTo>
                <a:lnTo>
                  <a:pt x="241129" y="38100"/>
                </a:lnTo>
                <a:lnTo>
                  <a:pt x="241129" y="12700"/>
                </a:lnTo>
                <a:close/>
              </a:path>
              <a:path w="1422400" h="139700">
                <a:moveTo>
                  <a:pt x="520529" y="114300"/>
                </a:moveTo>
                <a:lnTo>
                  <a:pt x="507829" y="114300"/>
                </a:lnTo>
                <a:lnTo>
                  <a:pt x="507829" y="139700"/>
                </a:lnTo>
                <a:lnTo>
                  <a:pt x="520529" y="139700"/>
                </a:lnTo>
                <a:lnTo>
                  <a:pt x="520529" y="114300"/>
                </a:lnTo>
                <a:close/>
              </a:path>
              <a:path w="1422400" h="139700">
                <a:moveTo>
                  <a:pt x="457029" y="38100"/>
                </a:moveTo>
                <a:lnTo>
                  <a:pt x="444329" y="38100"/>
                </a:lnTo>
                <a:lnTo>
                  <a:pt x="444685" y="108247"/>
                </a:lnTo>
                <a:lnTo>
                  <a:pt x="447756" y="120653"/>
                </a:lnTo>
                <a:lnTo>
                  <a:pt x="454447" y="131281"/>
                </a:lnTo>
                <a:lnTo>
                  <a:pt x="464513" y="137582"/>
                </a:lnTo>
                <a:lnTo>
                  <a:pt x="478768" y="139620"/>
                </a:lnTo>
                <a:lnTo>
                  <a:pt x="490500" y="136212"/>
                </a:lnTo>
                <a:lnTo>
                  <a:pt x="500187" y="127772"/>
                </a:lnTo>
                <a:lnTo>
                  <a:pt x="500625" y="127000"/>
                </a:lnTo>
                <a:lnTo>
                  <a:pt x="472904" y="127000"/>
                </a:lnTo>
                <a:lnTo>
                  <a:pt x="468109" y="125147"/>
                </a:lnTo>
                <a:lnTo>
                  <a:pt x="459246" y="117739"/>
                </a:lnTo>
                <a:lnTo>
                  <a:pt x="457029" y="110992"/>
                </a:lnTo>
                <a:lnTo>
                  <a:pt x="457029" y="38100"/>
                </a:lnTo>
                <a:close/>
              </a:path>
              <a:path w="1422400" h="139700">
                <a:moveTo>
                  <a:pt x="520529" y="38100"/>
                </a:moveTo>
                <a:lnTo>
                  <a:pt x="507829" y="38100"/>
                </a:lnTo>
                <a:lnTo>
                  <a:pt x="507829" y="101666"/>
                </a:lnTo>
                <a:lnTo>
                  <a:pt x="506374" y="106991"/>
                </a:lnTo>
                <a:lnTo>
                  <a:pt x="500554" y="116648"/>
                </a:lnTo>
                <a:lnTo>
                  <a:pt x="496948" y="120384"/>
                </a:lnTo>
                <a:lnTo>
                  <a:pt x="488349" y="125676"/>
                </a:lnTo>
                <a:lnTo>
                  <a:pt x="483487" y="127000"/>
                </a:lnTo>
                <a:lnTo>
                  <a:pt x="500625" y="127000"/>
                </a:lnTo>
                <a:lnTo>
                  <a:pt x="507829" y="114300"/>
                </a:lnTo>
                <a:lnTo>
                  <a:pt x="520529" y="114300"/>
                </a:lnTo>
                <a:lnTo>
                  <a:pt x="520529" y="38100"/>
                </a:lnTo>
                <a:close/>
              </a:path>
              <a:path w="1422400" h="139700">
                <a:moveTo>
                  <a:pt x="571329" y="38100"/>
                </a:moveTo>
                <a:lnTo>
                  <a:pt x="558629" y="38100"/>
                </a:lnTo>
                <a:lnTo>
                  <a:pt x="558629" y="139700"/>
                </a:lnTo>
                <a:lnTo>
                  <a:pt x="571329" y="139700"/>
                </a:lnTo>
                <a:lnTo>
                  <a:pt x="571368" y="81205"/>
                </a:lnTo>
                <a:lnTo>
                  <a:pt x="573732" y="67966"/>
                </a:lnTo>
                <a:lnTo>
                  <a:pt x="579763" y="57447"/>
                </a:lnTo>
                <a:lnTo>
                  <a:pt x="585386" y="50899"/>
                </a:lnTo>
                <a:lnTo>
                  <a:pt x="585595" y="50800"/>
                </a:lnTo>
                <a:lnTo>
                  <a:pt x="571329" y="50800"/>
                </a:lnTo>
                <a:lnTo>
                  <a:pt x="571329" y="38100"/>
                </a:lnTo>
                <a:close/>
              </a:path>
              <a:path w="1422400" h="139700">
                <a:moveTo>
                  <a:pt x="626404" y="47625"/>
                </a:moveTo>
                <a:lnTo>
                  <a:pt x="606586" y="47625"/>
                </a:lnTo>
                <a:lnTo>
                  <a:pt x="611712" y="49575"/>
                </a:lnTo>
                <a:lnTo>
                  <a:pt x="620045" y="57381"/>
                </a:lnTo>
                <a:lnTo>
                  <a:pt x="622129" y="64095"/>
                </a:lnTo>
                <a:lnTo>
                  <a:pt x="622129" y="139700"/>
                </a:lnTo>
                <a:lnTo>
                  <a:pt x="634829" y="139700"/>
                </a:lnTo>
                <a:lnTo>
                  <a:pt x="634801" y="81205"/>
                </a:lnTo>
                <a:lnTo>
                  <a:pt x="626494" y="47691"/>
                </a:lnTo>
                <a:close/>
              </a:path>
              <a:path w="1422400" h="139700">
                <a:moveTo>
                  <a:pt x="593565" y="38862"/>
                </a:moveTo>
                <a:lnTo>
                  <a:pt x="581458" y="43021"/>
                </a:lnTo>
                <a:lnTo>
                  <a:pt x="571329" y="50800"/>
                </a:lnTo>
                <a:lnTo>
                  <a:pt x="585595" y="50800"/>
                </a:lnTo>
                <a:lnTo>
                  <a:pt x="592298" y="47625"/>
                </a:lnTo>
                <a:lnTo>
                  <a:pt x="626404" y="47625"/>
                </a:lnTo>
                <a:lnTo>
                  <a:pt x="619588" y="42663"/>
                </a:lnTo>
                <a:lnTo>
                  <a:pt x="610188" y="39370"/>
                </a:lnTo>
                <a:lnTo>
                  <a:pt x="593565" y="38862"/>
                </a:lnTo>
                <a:close/>
              </a:path>
              <a:path w="1422400" h="139700">
                <a:moveTo>
                  <a:pt x="736429" y="50800"/>
                </a:moveTo>
                <a:lnTo>
                  <a:pt x="723729" y="50800"/>
                </a:lnTo>
                <a:lnTo>
                  <a:pt x="723729" y="139700"/>
                </a:lnTo>
                <a:lnTo>
                  <a:pt x="736429" y="139700"/>
                </a:lnTo>
                <a:lnTo>
                  <a:pt x="736429" y="50800"/>
                </a:lnTo>
                <a:close/>
              </a:path>
              <a:path w="1422400" h="139700">
                <a:moveTo>
                  <a:pt x="850729" y="114300"/>
                </a:moveTo>
                <a:lnTo>
                  <a:pt x="838029" y="114300"/>
                </a:lnTo>
                <a:lnTo>
                  <a:pt x="838029" y="139700"/>
                </a:lnTo>
                <a:lnTo>
                  <a:pt x="850729" y="139700"/>
                </a:lnTo>
                <a:lnTo>
                  <a:pt x="850729" y="114300"/>
                </a:lnTo>
                <a:close/>
              </a:path>
              <a:path w="1422400" h="139700">
                <a:moveTo>
                  <a:pt x="787229" y="38100"/>
                </a:moveTo>
                <a:lnTo>
                  <a:pt x="774529" y="38100"/>
                </a:lnTo>
                <a:lnTo>
                  <a:pt x="774885" y="108247"/>
                </a:lnTo>
                <a:lnTo>
                  <a:pt x="777956" y="120653"/>
                </a:lnTo>
                <a:lnTo>
                  <a:pt x="784647" y="131281"/>
                </a:lnTo>
                <a:lnTo>
                  <a:pt x="794713" y="137582"/>
                </a:lnTo>
                <a:lnTo>
                  <a:pt x="808968" y="139620"/>
                </a:lnTo>
                <a:lnTo>
                  <a:pt x="820700" y="136212"/>
                </a:lnTo>
                <a:lnTo>
                  <a:pt x="830387" y="127772"/>
                </a:lnTo>
                <a:lnTo>
                  <a:pt x="830825" y="127000"/>
                </a:lnTo>
                <a:lnTo>
                  <a:pt x="803104" y="127000"/>
                </a:lnTo>
                <a:lnTo>
                  <a:pt x="798309" y="125147"/>
                </a:lnTo>
                <a:lnTo>
                  <a:pt x="789446" y="117739"/>
                </a:lnTo>
                <a:lnTo>
                  <a:pt x="787229" y="110992"/>
                </a:lnTo>
                <a:lnTo>
                  <a:pt x="787229" y="38100"/>
                </a:lnTo>
                <a:close/>
              </a:path>
              <a:path w="1422400" h="139700">
                <a:moveTo>
                  <a:pt x="850729" y="38100"/>
                </a:moveTo>
                <a:lnTo>
                  <a:pt x="838029" y="38100"/>
                </a:lnTo>
                <a:lnTo>
                  <a:pt x="838029" y="101666"/>
                </a:lnTo>
                <a:lnTo>
                  <a:pt x="836574" y="106991"/>
                </a:lnTo>
                <a:lnTo>
                  <a:pt x="830754" y="116648"/>
                </a:lnTo>
                <a:lnTo>
                  <a:pt x="827148" y="120384"/>
                </a:lnTo>
                <a:lnTo>
                  <a:pt x="818549" y="125676"/>
                </a:lnTo>
                <a:lnTo>
                  <a:pt x="813687" y="127000"/>
                </a:lnTo>
                <a:lnTo>
                  <a:pt x="830825" y="127000"/>
                </a:lnTo>
                <a:lnTo>
                  <a:pt x="838029" y="114300"/>
                </a:lnTo>
                <a:lnTo>
                  <a:pt x="850729" y="114300"/>
                </a:lnTo>
                <a:lnTo>
                  <a:pt x="850729" y="38100"/>
                </a:lnTo>
                <a:close/>
              </a:path>
              <a:path w="1422400" h="139700">
                <a:moveTo>
                  <a:pt x="761829" y="38100"/>
                </a:moveTo>
                <a:lnTo>
                  <a:pt x="711029" y="38100"/>
                </a:lnTo>
                <a:lnTo>
                  <a:pt x="711029" y="50800"/>
                </a:lnTo>
                <a:lnTo>
                  <a:pt x="761829" y="50800"/>
                </a:lnTo>
                <a:lnTo>
                  <a:pt x="761829" y="38100"/>
                </a:lnTo>
                <a:close/>
              </a:path>
              <a:path w="1422400" h="139700">
                <a:moveTo>
                  <a:pt x="774529" y="0"/>
                </a:moveTo>
                <a:lnTo>
                  <a:pt x="763219" y="0"/>
                </a:lnTo>
                <a:lnTo>
                  <a:pt x="753845" y="206"/>
                </a:lnTo>
                <a:lnTo>
                  <a:pt x="742461" y="3153"/>
                </a:lnTo>
                <a:lnTo>
                  <a:pt x="730097" y="10983"/>
                </a:lnTo>
                <a:lnTo>
                  <a:pt x="725475" y="21961"/>
                </a:lnTo>
                <a:lnTo>
                  <a:pt x="723729" y="38100"/>
                </a:lnTo>
                <a:lnTo>
                  <a:pt x="736429" y="38100"/>
                </a:lnTo>
                <a:lnTo>
                  <a:pt x="736429" y="19050"/>
                </a:lnTo>
                <a:lnTo>
                  <a:pt x="738546" y="12468"/>
                </a:lnTo>
                <a:lnTo>
                  <a:pt x="747012" y="11541"/>
                </a:lnTo>
                <a:lnTo>
                  <a:pt x="753494" y="11310"/>
                </a:lnTo>
                <a:lnTo>
                  <a:pt x="774529" y="11310"/>
                </a:lnTo>
                <a:lnTo>
                  <a:pt x="774529" y="0"/>
                </a:lnTo>
                <a:close/>
              </a:path>
              <a:path w="1422400" h="139700">
                <a:moveTo>
                  <a:pt x="774529" y="11310"/>
                </a:moveTo>
                <a:lnTo>
                  <a:pt x="766062" y="11310"/>
                </a:lnTo>
                <a:lnTo>
                  <a:pt x="770163" y="11774"/>
                </a:lnTo>
                <a:lnTo>
                  <a:pt x="774529" y="12700"/>
                </a:lnTo>
                <a:lnTo>
                  <a:pt x="774529" y="11310"/>
                </a:lnTo>
                <a:close/>
              </a:path>
              <a:path w="1422400" h="139700">
                <a:moveTo>
                  <a:pt x="901529" y="38100"/>
                </a:moveTo>
                <a:lnTo>
                  <a:pt x="888829" y="38100"/>
                </a:lnTo>
                <a:lnTo>
                  <a:pt x="888829" y="139700"/>
                </a:lnTo>
                <a:lnTo>
                  <a:pt x="901529" y="139700"/>
                </a:lnTo>
                <a:lnTo>
                  <a:pt x="901568" y="81205"/>
                </a:lnTo>
                <a:lnTo>
                  <a:pt x="903932" y="67966"/>
                </a:lnTo>
                <a:lnTo>
                  <a:pt x="909963" y="57447"/>
                </a:lnTo>
                <a:lnTo>
                  <a:pt x="915586" y="50899"/>
                </a:lnTo>
                <a:lnTo>
                  <a:pt x="915795" y="50800"/>
                </a:lnTo>
                <a:lnTo>
                  <a:pt x="901529" y="50800"/>
                </a:lnTo>
                <a:lnTo>
                  <a:pt x="901529" y="38100"/>
                </a:lnTo>
                <a:close/>
              </a:path>
              <a:path w="1422400" h="139700">
                <a:moveTo>
                  <a:pt x="956604" y="47625"/>
                </a:moveTo>
                <a:lnTo>
                  <a:pt x="936786" y="47625"/>
                </a:lnTo>
                <a:lnTo>
                  <a:pt x="941912" y="49575"/>
                </a:lnTo>
                <a:lnTo>
                  <a:pt x="950245" y="57381"/>
                </a:lnTo>
                <a:lnTo>
                  <a:pt x="952329" y="64095"/>
                </a:lnTo>
                <a:lnTo>
                  <a:pt x="952329" y="139700"/>
                </a:lnTo>
                <a:lnTo>
                  <a:pt x="965029" y="139700"/>
                </a:lnTo>
                <a:lnTo>
                  <a:pt x="965001" y="81205"/>
                </a:lnTo>
                <a:lnTo>
                  <a:pt x="956694" y="47691"/>
                </a:lnTo>
                <a:close/>
              </a:path>
              <a:path w="1422400" h="139700">
                <a:moveTo>
                  <a:pt x="923765" y="38862"/>
                </a:moveTo>
                <a:lnTo>
                  <a:pt x="911658" y="43021"/>
                </a:lnTo>
                <a:lnTo>
                  <a:pt x="901529" y="50800"/>
                </a:lnTo>
                <a:lnTo>
                  <a:pt x="915795" y="50800"/>
                </a:lnTo>
                <a:lnTo>
                  <a:pt x="922498" y="47625"/>
                </a:lnTo>
                <a:lnTo>
                  <a:pt x="956604" y="47625"/>
                </a:lnTo>
                <a:lnTo>
                  <a:pt x="949788" y="42663"/>
                </a:lnTo>
                <a:lnTo>
                  <a:pt x="940388" y="39370"/>
                </a:lnTo>
                <a:lnTo>
                  <a:pt x="923765" y="38862"/>
                </a:lnTo>
                <a:close/>
              </a:path>
              <a:path w="1422400" h="139700">
                <a:moveTo>
                  <a:pt x="1066629" y="38100"/>
                </a:moveTo>
                <a:lnTo>
                  <a:pt x="990429" y="38100"/>
                </a:lnTo>
                <a:lnTo>
                  <a:pt x="990429" y="50800"/>
                </a:lnTo>
                <a:lnTo>
                  <a:pt x="1053929" y="50800"/>
                </a:lnTo>
                <a:lnTo>
                  <a:pt x="990429" y="127000"/>
                </a:lnTo>
                <a:lnTo>
                  <a:pt x="990429" y="139700"/>
                </a:lnTo>
                <a:lnTo>
                  <a:pt x="1066629" y="139700"/>
                </a:lnTo>
                <a:lnTo>
                  <a:pt x="1066629" y="127000"/>
                </a:lnTo>
                <a:lnTo>
                  <a:pt x="1002534" y="127000"/>
                </a:lnTo>
                <a:lnTo>
                  <a:pt x="1066629" y="50800"/>
                </a:lnTo>
                <a:lnTo>
                  <a:pt x="1066629" y="38100"/>
                </a:lnTo>
                <a:close/>
              </a:path>
              <a:path w="1422400" h="139700">
                <a:moveTo>
                  <a:pt x="1104729" y="0"/>
                </a:moveTo>
                <a:lnTo>
                  <a:pt x="1092029" y="0"/>
                </a:lnTo>
                <a:lnTo>
                  <a:pt x="1092029" y="12700"/>
                </a:lnTo>
                <a:lnTo>
                  <a:pt x="1104729" y="12700"/>
                </a:lnTo>
                <a:lnTo>
                  <a:pt x="1104729" y="0"/>
                </a:lnTo>
                <a:close/>
              </a:path>
              <a:path w="1422400" h="139700">
                <a:moveTo>
                  <a:pt x="1104729" y="38100"/>
                </a:moveTo>
                <a:lnTo>
                  <a:pt x="1092029" y="38100"/>
                </a:lnTo>
                <a:lnTo>
                  <a:pt x="1092029" y="139700"/>
                </a:lnTo>
                <a:lnTo>
                  <a:pt x="1104729" y="139700"/>
                </a:lnTo>
                <a:lnTo>
                  <a:pt x="1104729" y="38100"/>
                </a:lnTo>
                <a:close/>
              </a:path>
              <a:path w="1422400" h="139700">
                <a:moveTo>
                  <a:pt x="1159475" y="38176"/>
                </a:moveTo>
                <a:lnTo>
                  <a:pt x="1125897" y="57284"/>
                </a:lnTo>
                <a:lnTo>
                  <a:pt x="1117906" y="96720"/>
                </a:lnTo>
                <a:lnTo>
                  <a:pt x="1120555" y="107841"/>
                </a:lnTo>
                <a:lnTo>
                  <a:pt x="1126255" y="119328"/>
                </a:lnTo>
                <a:lnTo>
                  <a:pt x="1135819" y="131997"/>
                </a:lnTo>
                <a:lnTo>
                  <a:pt x="1147070" y="137774"/>
                </a:lnTo>
                <a:lnTo>
                  <a:pt x="1160688" y="139700"/>
                </a:lnTo>
                <a:lnTo>
                  <a:pt x="1165036" y="139520"/>
                </a:lnTo>
                <a:lnTo>
                  <a:pt x="1176202" y="136925"/>
                </a:lnTo>
                <a:lnTo>
                  <a:pt x="1187031" y="130480"/>
                </a:lnTo>
                <a:lnTo>
                  <a:pt x="1190496" y="127000"/>
                </a:lnTo>
                <a:lnTo>
                  <a:pt x="1152884" y="127000"/>
                </a:lnTo>
                <a:lnTo>
                  <a:pt x="1145343" y="124023"/>
                </a:lnTo>
                <a:lnTo>
                  <a:pt x="1138824" y="117634"/>
                </a:lnTo>
                <a:lnTo>
                  <a:pt x="1134014" y="110049"/>
                </a:lnTo>
                <a:lnTo>
                  <a:pt x="1131243" y="98152"/>
                </a:lnTo>
                <a:lnTo>
                  <a:pt x="1130610" y="80233"/>
                </a:lnTo>
                <a:lnTo>
                  <a:pt x="1134052" y="67983"/>
                </a:lnTo>
                <a:lnTo>
                  <a:pt x="1141474" y="57826"/>
                </a:lnTo>
                <a:lnTo>
                  <a:pt x="1151599" y="52622"/>
                </a:lnTo>
                <a:lnTo>
                  <a:pt x="1166471" y="51174"/>
                </a:lnTo>
                <a:lnTo>
                  <a:pt x="1191134" y="51174"/>
                </a:lnTo>
                <a:lnTo>
                  <a:pt x="1185667" y="44591"/>
                </a:lnTo>
                <a:lnTo>
                  <a:pt x="1174164" y="39744"/>
                </a:lnTo>
                <a:lnTo>
                  <a:pt x="1159475" y="38176"/>
                </a:lnTo>
                <a:close/>
              </a:path>
              <a:path w="1422400" h="139700">
                <a:moveTo>
                  <a:pt x="1191134" y="51174"/>
                </a:moveTo>
                <a:lnTo>
                  <a:pt x="1166471" y="51174"/>
                </a:lnTo>
                <a:lnTo>
                  <a:pt x="1176774" y="55374"/>
                </a:lnTo>
                <a:lnTo>
                  <a:pt x="1188972" y="66371"/>
                </a:lnTo>
                <a:lnTo>
                  <a:pt x="1192395" y="77807"/>
                </a:lnTo>
                <a:lnTo>
                  <a:pt x="1193369" y="94909"/>
                </a:lnTo>
                <a:lnTo>
                  <a:pt x="1190511" y="108107"/>
                </a:lnTo>
                <a:lnTo>
                  <a:pt x="1184501" y="117673"/>
                </a:lnTo>
                <a:lnTo>
                  <a:pt x="1178416" y="123891"/>
                </a:lnTo>
                <a:lnTo>
                  <a:pt x="1170875" y="127000"/>
                </a:lnTo>
                <a:lnTo>
                  <a:pt x="1190496" y="127000"/>
                </a:lnTo>
                <a:lnTo>
                  <a:pt x="1205678" y="79535"/>
                </a:lnTo>
                <a:lnTo>
                  <a:pt x="1202655" y="68759"/>
                </a:lnTo>
                <a:lnTo>
                  <a:pt x="1196299" y="57395"/>
                </a:lnTo>
                <a:lnTo>
                  <a:pt x="1191134" y="51174"/>
                </a:lnTo>
                <a:close/>
              </a:path>
              <a:path w="1422400" h="139700">
                <a:moveTo>
                  <a:pt x="1257129" y="38100"/>
                </a:moveTo>
                <a:lnTo>
                  <a:pt x="1244429" y="38100"/>
                </a:lnTo>
                <a:lnTo>
                  <a:pt x="1244429" y="139700"/>
                </a:lnTo>
                <a:lnTo>
                  <a:pt x="1257129" y="139700"/>
                </a:lnTo>
                <a:lnTo>
                  <a:pt x="1257168" y="81205"/>
                </a:lnTo>
                <a:lnTo>
                  <a:pt x="1259532" y="67966"/>
                </a:lnTo>
                <a:lnTo>
                  <a:pt x="1265563" y="57447"/>
                </a:lnTo>
                <a:lnTo>
                  <a:pt x="1271186" y="50899"/>
                </a:lnTo>
                <a:lnTo>
                  <a:pt x="1271395" y="50800"/>
                </a:lnTo>
                <a:lnTo>
                  <a:pt x="1257129" y="50800"/>
                </a:lnTo>
                <a:lnTo>
                  <a:pt x="1257129" y="38100"/>
                </a:lnTo>
                <a:close/>
              </a:path>
              <a:path w="1422400" h="139700">
                <a:moveTo>
                  <a:pt x="1312204" y="47625"/>
                </a:moveTo>
                <a:lnTo>
                  <a:pt x="1292386" y="47625"/>
                </a:lnTo>
                <a:lnTo>
                  <a:pt x="1297512" y="49575"/>
                </a:lnTo>
                <a:lnTo>
                  <a:pt x="1305845" y="57381"/>
                </a:lnTo>
                <a:lnTo>
                  <a:pt x="1307929" y="64095"/>
                </a:lnTo>
                <a:lnTo>
                  <a:pt x="1307929" y="139700"/>
                </a:lnTo>
                <a:lnTo>
                  <a:pt x="1320629" y="139700"/>
                </a:lnTo>
                <a:lnTo>
                  <a:pt x="1320601" y="81205"/>
                </a:lnTo>
                <a:lnTo>
                  <a:pt x="1312294" y="47691"/>
                </a:lnTo>
                <a:close/>
              </a:path>
              <a:path w="1422400" h="139700">
                <a:moveTo>
                  <a:pt x="1279365" y="38862"/>
                </a:moveTo>
                <a:lnTo>
                  <a:pt x="1267258" y="43021"/>
                </a:lnTo>
                <a:lnTo>
                  <a:pt x="1257129" y="50800"/>
                </a:lnTo>
                <a:lnTo>
                  <a:pt x="1271395" y="50800"/>
                </a:lnTo>
                <a:lnTo>
                  <a:pt x="1278098" y="47625"/>
                </a:lnTo>
                <a:lnTo>
                  <a:pt x="1312204" y="47625"/>
                </a:lnTo>
                <a:lnTo>
                  <a:pt x="1305388" y="42663"/>
                </a:lnTo>
                <a:lnTo>
                  <a:pt x="1295988" y="39370"/>
                </a:lnTo>
                <a:lnTo>
                  <a:pt x="1279365" y="38862"/>
                </a:lnTo>
                <a:close/>
              </a:path>
              <a:path w="1422400" h="139700">
                <a:moveTo>
                  <a:pt x="1377192" y="38129"/>
                </a:moveTo>
                <a:lnTo>
                  <a:pt x="1343279" y="55983"/>
                </a:lnTo>
                <a:lnTo>
                  <a:pt x="1333455" y="93809"/>
                </a:lnTo>
                <a:lnTo>
                  <a:pt x="1335548" y="106200"/>
                </a:lnTo>
                <a:lnTo>
                  <a:pt x="1370401" y="138287"/>
                </a:lnTo>
                <a:lnTo>
                  <a:pt x="1386434" y="139153"/>
                </a:lnTo>
                <a:lnTo>
                  <a:pt x="1397832" y="135285"/>
                </a:lnTo>
                <a:lnTo>
                  <a:pt x="1409770" y="126864"/>
                </a:lnTo>
                <a:lnTo>
                  <a:pt x="1376346" y="126864"/>
                </a:lnTo>
                <a:lnTo>
                  <a:pt x="1365605" y="123809"/>
                </a:lnTo>
                <a:lnTo>
                  <a:pt x="1352737" y="115252"/>
                </a:lnTo>
                <a:lnTo>
                  <a:pt x="1347706" y="104358"/>
                </a:lnTo>
                <a:lnTo>
                  <a:pt x="1346029" y="88900"/>
                </a:lnTo>
                <a:lnTo>
                  <a:pt x="1421559" y="78682"/>
                </a:lnTo>
                <a:lnTo>
                  <a:pt x="1420941" y="76200"/>
                </a:lnTo>
                <a:lnTo>
                  <a:pt x="1346029" y="76200"/>
                </a:lnTo>
                <a:lnTo>
                  <a:pt x="1346823" y="68394"/>
                </a:lnTo>
                <a:lnTo>
                  <a:pt x="1350330" y="62209"/>
                </a:lnTo>
                <a:lnTo>
                  <a:pt x="1362764" y="53082"/>
                </a:lnTo>
                <a:lnTo>
                  <a:pt x="1370305" y="50800"/>
                </a:lnTo>
                <a:lnTo>
                  <a:pt x="1408268" y="50800"/>
                </a:lnTo>
                <a:lnTo>
                  <a:pt x="1402903" y="44638"/>
                </a:lnTo>
                <a:lnTo>
                  <a:pt x="1391471" y="39742"/>
                </a:lnTo>
                <a:lnTo>
                  <a:pt x="1377192" y="38129"/>
                </a:lnTo>
                <a:close/>
              </a:path>
              <a:path w="1422400" h="139700">
                <a:moveTo>
                  <a:pt x="1409529" y="101600"/>
                </a:moveTo>
                <a:lnTo>
                  <a:pt x="1407852" y="105968"/>
                </a:lnTo>
                <a:lnTo>
                  <a:pt x="1400511" y="117644"/>
                </a:lnTo>
                <a:lnTo>
                  <a:pt x="1390178" y="124617"/>
                </a:lnTo>
                <a:lnTo>
                  <a:pt x="1376346" y="126864"/>
                </a:lnTo>
                <a:lnTo>
                  <a:pt x="1409770" y="126864"/>
                </a:lnTo>
                <a:lnTo>
                  <a:pt x="1417423" y="116692"/>
                </a:lnTo>
                <a:lnTo>
                  <a:pt x="1422229" y="104576"/>
                </a:lnTo>
                <a:lnTo>
                  <a:pt x="1409529" y="101600"/>
                </a:lnTo>
                <a:close/>
              </a:path>
              <a:path w="1422400" h="139700">
                <a:moveTo>
                  <a:pt x="1408268" y="50800"/>
                </a:moveTo>
                <a:lnTo>
                  <a:pt x="1385783" y="50800"/>
                </a:lnTo>
                <a:lnTo>
                  <a:pt x="1391471" y="52057"/>
                </a:lnTo>
                <a:lnTo>
                  <a:pt x="1400996" y="57083"/>
                </a:lnTo>
                <a:lnTo>
                  <a:pt x="1404369" y="60159"/>
                </a:lnTo>
                <a:lnTo>
                  <a:pt x="1408338" y="67435"/>
                </a:lnTo>
                <a:lnTo>
                  <a:pt x="1409397" y="71569"/>
                </a:lnTo>
                <a:lnTo>
                  <a:pt x="1409529" y="76200"/>
                </a:lnTo>
                <a:lnTo>
                  <a:pt x="1420941" y="76200"/>
                </a:lnTo>
                <a:lnTo>
                  <a:pt x="1418652" y="67013"/>
                </a:lnTo>
                <a:lnTo>
                  <a:pt x="1412700" y="55889"/>
                </a:lnTo>
                <a:lnTo>
                  <a:pt x="1408268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96841" y="2150872"/>
            <a:ext cx="2451100" cy="177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24142" y="2188972"/>
            <a:ext cx="63500" cy="101600"/>
          </a:xfrm>
          <a:custGeom>
            <a:avLst/>
            <a:gdLst/>
            <a:ahLst/>
            <a:cxnLst/>
            <a:rect l="l" t="t" r="r" b="b"/>
            <a:pathLst>
              <a:path w="63500" h="101600">
                <a:moveTo>
                  <a:pt x="12898" y="0"/>
                </a:moveTo>
                <a:lnTo>
                  <a:pt x="0" y="0"/>
                </a:lnTo>
                <a:lnTo>
                  <a:pt x="25400" y="50402"/>
                </a:lnTo>
                <a:lnTo>
                  <a:pt x="0" y="101600"/>
                </a:lnTo>
                <a:lnTo>
                  <a:pt x="12500" y="101600"/>
                </a:lnTo>
                <a:lnTo>
                  <a:pt x="31750" y="63301"/>
                </a:lnTo>
                <a:lnTo>
                  <a:pt x="44720" y="63301"/>
                </a:lnTo>
                <a:lnTo>
                  <a:pt x="38298" y="50204"/>
                </a:lnTo>
                <a:lnTo>
                  <a:pt x="44374" y="38100"/>
                </a:lnTo>
                <a:lnTo>
                  <a:pt x="31750" y="38100"/>
                </a:lnTo>
                <a:lnTo>
                  <a:pt x="12898" y="0"/>
                </a:lnTo>
                <a:close/>
              </a:path>
              <a:path w="63500" h="101600">
                <a:moveTo>
                  <a:pt x="44720" y="63301"/>
                </a:moveTo>
                <a:lnTo>
                  <a:pt x="31750" y="63301"/>
                </a:lnTo>
                <a:lnTo>
                  <a:pt x="50800" y="101600"/>
                </a:lnTo>
                <a:lnTo>
                  <a:pt x="63500" y="101600"/>
                </a:lnTo>
                <a:lnTo>
                  <a:pt x="44720" y="63301"/>
                </a:lnTo>
                <a:close/>
              </a:path>
              <a:path w="63500" h="101600">
                <a:moveTo>
                  <a:pt x="63500" y="0"/>
                </a:moveTo>
                <a:lnTo>
                  <a:pt x="50998" y="0"/>
                </a:lnTo>
                <a:lnTo>
                  <a:pt x="31750" y="38100"/>
                </a:lnTo>
                <a:lnTo>
                  <a:pt x="44374" y="38100"/>
                </a:lnTo>
                <a:lnTo>
                  <a:pt x="6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76542" y="2150872"/>
            <a:ext cx="2311060" cy="177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0312" y="2481072"/>
            <a:ext cx="1089025" cy="178435"/>
          </a:xfrm>
          <a:custGeom>
            <a:avLst/>
            <a:gdLst/>
            <a:ahLst/>
            <a:cxnLst/>
            <a:rect l="l" t="t" r="r" b="b"/>
            <a:pathLst>
              <a:path w="1089025" h="178435">
                <a:moveTo>
                  <a:pt x="88729" y="127000"/>
                </a:moveTo>
                <a:lnTo>
                  <a:pt x="76029" y="127000"/>
                </a:lnTo>
                <a:lnTo>
                  <a:pt x="76029" y="139700"/>
                </a:lnTo>
                <a:lnTo>
                  <a:pt x="88729" y="139700"/>
                </a:lnTo>
                <a:lnTo>
                  <a:pt x="88729" y="127000"/>
                </a:lnTo>
                <a:close/>
              </a:path>
              <a:path w="1089025" h="178435">
                <a:moveTo>
                  <a:pt x="42560" y="38121"/>
                </a:moveTo>
                <a:lnTo>
                  <a:pt x="9102" y="56695"/>
                </a:lnTo>
                <a:lnTo>
                  <a:pt x="0" y="94648"/>
                </a:lnTo>
                <a:lnTo>
                  <a:pt x="2143" y="106514"/>
                </a:lnTo>
                <a:lnTo>
                  <a:pt x="37113" y="138186"/>
                </a:lnTo>
                <a:lnTo>
                  <a:pt x="54613" y="138619"/>
                </a:lnTo>
                <a:lnTo>
                  <a:pt x="66740" y="134402"/>
                </a:lnTo>
                <a:lnTo>
                  <a:pt x="76029" y="127000"/>
                </a:lnTo>
                <a:lnTo>
                  <a:pt x="88729" y="127000"/>
                </a:lnTo>
                <a:lnTo>
                  <a:pt x="88729" y="126683"/>
                </a:lnTo>
                <a:lnTo>
                  <a:pt x="38578" y="126683"/>
                </a:lnTo>
                <a:lnTo>
                  <a:pt x="27893" y="122431"/>
                </a:lnTo>
                <a:lnTo>
                  <a:pt x="17045" y="111233"/>
                </a:lnTo>
                <a:lnTo>
                  <a:pt x="13692" y="99883"/>
                </a:lnTo>
                <a:lnTo>
                  <a:pt x="12666" y="83805"/>
                </a:lnTo>
                <a:lnTo>
                  <a:pt x="15349" y="70602"/>
                </a:lnTo>
                <a:lnTo>
                  <a:pt x="21459" y="60523"/>
                </a:lnTo>
                <a:lnTo>
                  <a:pt x="27413" y="54041"/>
                </a:lnTo>
                <a:lnTo>
                  <a:pt x="34953" y="50800"/>
                </a:lnTo>
                <a:lnTo>
                  <a:pt x="88729" y="50800"/>
                </a:lnTo>
                <a:lnTo>
                  <a:pt x="88729" y="44491"/>
                </a:lnTo>
                <a:lnTo>
                  <a:pt x="68221" y="44491"/>
                </a:lnTo>
                <a:lnTo>
                  <a:pt x="56684" y="39703"/>
                </a:lnTo>
                <a:lnTo>
                  <a:pt x="42560" y="38121"/>
                </a:lnTo>
                <a:close/>
              </a:path>
              <a:path w="1089025" h="178435">
                <a:moveTo>
                  <a:pt x="88729" y="50800"/>
                </a:moveTo>
                <a:lnTo>
                  <a:pt x="52680" y="50800"/>
                </a:lnTo>
                <a:lnTo>
                  <a:pt x="60154" y="53082"/>
                </a:lnTo>
                <a:lnTo>
                  <a:pt x="72854" y="62209"/>
                </a:lnTo>
                <a:lnTo>
                  <a:pt x="76029" y="68262"/>
                </a:lnTo>
                <a:lnTo>
                  <a:pt x="76029" y="109933"/>
                </a:lnTo>
                <a:lnTo>
                  <a:pt x="72722" y="115423"/>
                </a:lnTo>
                <a:lnTo>
                  <a:pt x="63926" y="121471"/>
                </a:lnTo>
                <a:lnTo>
                  <a:pt x="53402" y="125564"/>
                </a:lnTo>
                <a:lnTo>
                  <a:pt x="38578" y="126683"/>
                </a:lnTo>
                <a:lnTo>
                  <a:pt x="88729" y="126683"/>
                </a:lnTo>
                <a:lnTo>
                  <a:pt x="88729" y="50800"/>
                </a:lnTo>
                <a:close/>
              </a:path>
              <a:path w="1089025" h="178435">
                <a:moveTo>
                  <a:pt x="88729" y="0"/>
                </a:moveTo>
                <a:lnTo>
                  <a:pt x="76029" y="0"/>
                </a:lnTo>
                <a:lnTo>
                  <a:pt x="68221" y="44491"/>
                </a:lnTo>
                <a:lnTo>
                  <a:pt x="88729" y="44491"/>
                </a:lnTo>
                <a:lnTo>
                  <a:pt x="88729" y="0"/>
                </a:lnTo>
                <a:close/>
              </a:path>
              <a:path w="1089025" h="178435">
                <a:moveTo>
                  <a:pt x="157992" y="38129"/>
                </a:moveTo>
                <a:lnTo>
                  <a:pt x="124079" y="55983"/>
                </a:lnTo>
                <a:lnTo>
                  <a:pt x="114255" y="93809"/>
                </a:lnTo>
                <a:lnTo>
                  <a:pt x="116348" y="106200"/>
                </a:lnTo>
                <a:lnTo>
                  <a:pt x="151201" y="138287"/>
                </a:lnTo>
                <a:lnTo>
                  <a:pt x="167234" y="139153"/>
                </a:lnTo>
                <a:lnTo>
                  <a:pt x="178632" y="135285"/>
                </a:lnTo>
                <a:lnTo>
                  <a:pt x="190570" y="126864"/>
                </a:lnTo>
                <a:lnTo>
                  <a:pt x="157146" y="126864"/>
                </a:lnTo>
                <a:lnTo>
                  <a:pt x="146406" y="123809"/>
                </a:lnTo>
                <a:lnTo>
                  <a:pt x="133538" y="115252"/>
                </a:lnTo>
                <a:lnTo>
                  <a:pt x="128507" y="104358"/>
                </a:lnTo>
                <a:lnTo>
                  <a:pt x="126829" y="88900"/>
                </a:lnTo>
                <a:lnTo>
                  <a:pt x="202359" y="78682"/>
                </a:lnTo>
                <a:lnTo>
                  <a:pt x="201741" y="76200"/>
                </a:lnTo>
                <a:lnTo>
                  <a:pt x="126829" y="76200"/>
                </a:lnTo>
                <a:lnTo>
                  <a:pt x="127623" y="68394"/>
                </a:lnTo>
                <a:lnTo>
                  <a:pt x="131128" y="62209"/>
                </a:lnTo>
                <a:lnTo>
                  <a:pt x="143564" y="53082"/>
                </a:lnTo>
                <a:lnTo>
                  <a:pt x="151105" y="50800"/>
                </a:lnTo>
                <a:lnTo>
                  <a:pt x="189068" y="50800"/>
                </a:lnTo>
                <a:lnTo>
                  <a:pt x="183703" y="44638"/>
                </a:lnTo>
                <a:lnTo>
                  <a:pt x="172271" y="39742"/>
                </a:lnTo>
                <a:lnTo>
                  <a:pt x="157992" y="38129"/>
                </a:lnTo>
                <a:close/>
              </a:path>
              <a:path w="1089025" h="178435">
                <a:moveTo>
                  <a:pt x="190329" y="101600"/>
                </a:moveTo>
                <a:lnTo>
                  <a:pt x="188652" y="105968"/>
                </a:lnTo>
                <a:lnTo>
                  <a:pt x="181311" y="117644"/>
                </a:lnTo>
                <a:lnTo>
                  <a:pt x="170978" y="124617"/>
                </a:lnTo>
                <a:lnTo>
                  <a:pt x="157146" y="126864"/>
                </a:lnTo>
                <a:lnTo>
                  <a:pt x="190570" y="126864"/>
                </a:lnTo>
                <a:lnTo>
                  <a:pt x="198223" y="116692"/>
                </a:lnTo>
                <a:lnTo>
                  <a:pt x="203029" y="104576"/>
                </a:lnTo>
                <a:lnTo>
                  <a:pt x="190329" y="101600"/>
                </a:lnTo>
                <a:close/>
              </a:path>
              <a:path w="1089025" h="178435">
                <a:moveTo>
                  <a:pt x="189068" y="50800"/>
                </a:moveTo>
                <a:lnTo>
                  <a:pt x="166583" y="50800"/>
                </a:lnTo>
                <a:lnTo>
                  <a:pt x="172271" y="52057"/>
                </a:lnTo>
                <a:lnTo>
                  <a:pt x="181796" y="57083"/>
                </a:lnTo>
                <a:lnTo>
                  <a:pt x="185171" y="60159"/>
                </a:lnTo>
                <a:lnTo>
                  <a:pt x="189139" y="67435"/>
                </a:lnTo>
                <a:lnTo>
                  <a:pt x="190197" y="71569"/>
                </a:lnTo>
                <a:lnTo>
                  <a:pt x="190329" y="76200"/>
                </a:lnTo>
                <a:lnTo>
                  <a:pt x="201741" y="76200"/>
                </a:lnTo>
                <a:lnTo>
                  <a:pt x="199452" y="67013"/>
                </a:lnTo>
                <a:lnTo>
                  <a:pt x="193500" y="55889"/>
                </a:lnTo>
                <a:lnTo>
                  <a:pt x="189068" y="50800"/>
                </a:lnTo>
                <a:close/>
              </a:path>
              <a:path w="1089025" h="178435">
                <a:moveTo>
                  <a:pt x="241129" y="0"/>
                </a:moveTo>
                <a:lnTo>
                  <a:pt x="228429" y="0"/>
                </a:lnTo>
                <a:lnTo>
                  <a:pt x="228429" y="139700"/>
                </a:lnTo>
                <a:lnTo>
                  <a:pt x="241129" y="139700"/>
                </a:lnTo>
                <a:lnTo>
                  <a:pt x="241129" y="0"/>
                </a:lnTo>
                <a:close/>
              </a:path>
              <a:path w="1089025" h="178435">
                <a:moveTo>
                  <a:pt x="462533" y="39072"/>
                </a:moveTo>
                <a:lnTo>
                  <a:pt x="451187" y="43183"/>
                </a:lnTo>
                <a:lnTo>
                  <a:pt x="439125" y="51874"/>
                </a:lnTo>
                <a:lnTo>
                  <a:pt x="433560" y="62299"/>
                </a:lnTo>
                <a:lnTo>
                  <a:pt x="431898" y="77113"/>
                </a:lnTo>
                <a:lnTo>
                  <a:pt x="435908" y="89186"/>
                </a:lnTo>
                <a:lnTo>
                  <a:pt x="444726" y="99218"/>
                </a:lnTo>
                <a:lnTo>
                  <a:pt x="435996" y="103451"/>
                </a:lnTo>
                <a:lnTo>
                  <a:pt x="431629" y="109471"/>
                </a:lnTo>
                <a:lnTo>
                  <a:pt x="431629" y="123758"/>
                </a:lnTo>
                <a:lnTo>
                  <a:pt x="436722" y="129183"/>
                </a:lnTo>
                <a:lnTo>
                  <a:pt x="445448" y="134075"/>
                </a:lnTo>
                <a:lnTo>
                  <a:pt x="435104" y="141786"/>
                </a:lnTo>
                <a:lnTo>
                  <a:pt x="461915" y="177201"/>
                </a:lnTo>
                <a:lnTo>
                  <a:pt x="478921" y="177915"/>
                </a:lnTo>
                <a:lnTo>
                  <a:pt x="497125" y="175720"/>
                </a:lnTo>
                <a:lnTo>
                  <a:pt x="510127" y="170538"/>
                </a:lnTo>
                <a:lnTo>
                  <a:pt x="512099" y="168473"/>
                </a:lnTo>
                <a:lnTo>
                  <a:pt x="466025" y="168473"/>
                </a:lnTo>
                <a:lnTo>
                  <a:pt x="458716" y="167050"/>
                </a:lnTo>
                <a:lnTo>
                  <a:pt x="447207" y="161362"/>
                </a:lnTo>
                <a:lnTo>
                  <a:pt x="444329" y="157426"/>
                </a:lnTo>
                <a:lnTo>
                  <a:pt x="444329" y="146314"/>
                </a:lnTo>
                <a:lnTo>
                  <a:pt x="447835" y="141683"/>
                </a:lnTo>
                <a:lnTo>
                  <a:pt x="454846" y="138508"/>
                </a:lnTo>
                <a:lnTo>
                  <a:pt x="516312" y="138508"/>
                </a:lnTo>
                <a:lnTo>
                  <a:pt x="511103" y="133118"/>
                </a:lnTo>
                <a:lnTo>
                  <a:pt x="506473" y="130571"/>
                </a:lnTo>
                <a:lnTo>
                  <a:pt x="500361" y="129250"/>
                </a:lnTo>
                <a:lnTo>
                  <a:pt x="489907" y="127898"/>
                </a:lnTo>
                <a:lnTo>
                  <a:pt x="474700" y="127166"/>
                </a:lnTo>
                <a:lnTo>
                  <a:pt x="458690" y="125950"/>
                </a:lnTo>
                <a:lnTo>
                  <a:pt x="449787" y="123924"/>
                </a:lnTo>
                <a:lnTo>
                  <a:pt x="446148" y="122270"/>
                </a:lnTo>
                <a:lnTo>
                  <a:pt x="444329" y="118598"/>
                </a:lnTo>
                <a:lnTo>
                  <a:pt x="444329" y="108941"/>
                </a:lnTo>
                <a:lnTo>
                  <a:pt x="445620" y="105799"/>
                </a:lnTo>
                <a:lnTo>
                  <a:pt x="450778" y="101169"/>
                </a:lnTo>
                <a:lnTo>
                  <a:pt x="452929" y="100012"/>
                </a:lnTo>
                <a:lnTo>
                  <a:pt x="481232" y="100012"/>
                </a:lnTo>
                <a:lnTo>
                  <a:pt x="486916" y="98786"/>
                </a:lnTo>
                <a:lnTo>
                  <a:pt x="497213" y="92769"/>
                </a:lnTo>
                <a:lnTo>
                  <a:pt x="497797" y="92273"/>
                </a:lnTo>
                <a:lnTo>
                  <a:pt x="462056" y="92273"/>
                </a:lnTo>
                <a:lnTo>
                  <a:pt x="455905" y="90222"/>
                </a:lnTo>
                <a:lnTo>
                  <a:pt x="446645" y="82020"/>
                </a:lnTo>
                <a:lnTo>
                  <a:pt x="444329" y="76728"/>
                </a:lnTo>
                <a:lnTo>
                  <a:pt x="444329" y="62838"/>
                </a:lnTo>
                <a:lnTo>
                  <a:pt x="446909" y="57116"/>
                </a:lnTo>
                <a:lnTo>
                  <a:pt x="457228" y="49047"/>
                </a:lnTo>
                <a:lnTo>
                  <a:pt x="463181" y="47029"/>
                </a:lnTo>
                <a:lnTo>
                  <a:pt x="498662" y="47029"/>
                </a:lnTo>
                <a:lnTo>
                  <a:pt x="499098" y="44846"/>
                </a:lnTo>
                <a:lnTo>
                  <a:pt x="500686" y="42101"/>
                </a:lnTo>
                <a:lnTo>
                  <a:pt x="502028" y="41244"/>
                </a:lnTo>
                <a:lnTo>
                  <a:pt x="489220" y="41244"/>
                </a:lnTo>
                <a:lnTo>
                  <a:pt x="478899" y="39184"/>
                </a:lnTo>
                <a:lnTo>
                  <a:pt x="462533" y="39072"/>
                </a:lnTo>
                <a:close/>
              </a:path>
              <a:path w="1089025" h="178435">
                <a:moveTo>
                  <a:pt x="516312" y="138508"/>
                </a:moveTo>
                <a:lnTo>
                  <a:pt x="454846" y="138508"/>
                </a:lnTo>
                <a:lnTo>
                  <a:pt x="459874" y="139170"/>
                </a:lnTo>
                <a:lnTo>
                  <a:pt x="467612" y="139633"/>
                </a:lnTo>
                <a:lnTo>
                  <a:pt x="486796" y="140163"/>
                </a:lnTo>
                <a:lnTo>
                  <a:pt x="492913" y="140559"/>
                </a:lnTo>
                <a:lnTo>
                  <a:pt x="499925" y="141617"/>
                </a:lnTo>
                <a:lnTo>
                  <a:pt x="502704" y="142875"/>
                </a:lnTo>
                <a:lnTo>
                  <a:pt x="506804" y="146843"/>
                </a:lnTo>
                <a:lnTo>
                  <a:pt x="507829" y="149423"/>
                </a:lnTo>
                <a:lnTo>
                  <a:pt x="507829" y="158286"/>
                </a:lnTo>
                <a:lnTo>
                  <a:pt x="504390" y="162354"/>
                </a:lnTo>
                <a:lnTo>
                  <a:pt x="490631" y="167250"/>
                </a:lnTo>
                <a:lnTo>
                  <a:pt x="483091" y="168473"/>
                </a:lnTo>
                <a:lnTo>
                  <a:pt x="512099" y="168473"/>
                </a:lnTo>
                <a:lnTo>
                  <a:pt x="517932" y="162354"/>
                </a:lnTo>
                <a:lnTo>
                  <a:pt x="520529" y="151208"/>
                </a:lnTo>
                <a:lnTo>
                  <a:pt x="520529" y="145652"/>
                </a:lnTo>
                <a:lnTo>
                  <a:pt x="518645" y="140923"/>
                </a:lnTo>
                <a:lnTo>
                  <a:pt x="516312" y="138508"/>
                </a:lnTo>
                <a:close/>
              </a:path>
              <a:path w="1089025" h="178435">
                <a:moveTo>
                  <a:pt x="533229" y="38100"/>
                </a:moveTo>
                <a:lnTo>
                  <a:pt x="520529" y="38100"/>
                </a:lnTo>
                <a:lnTo>
                  <a:pt x="520529" y="139700"/>
                </a:lnTo>
                <a:lnTo>
                  <a:pt x="533229" y="139700"/>
                </a:lnTo>
                <a:lnTo>
                  <a:pt x="533271" y="86749"/>
                </a:lnTo>
                <a:lnTo>
                  <a:pt x="533542" y="83122"/>
                </a:lnTo>
                <a:lnTo>
                  <a:pt x="536927" y="70644"/>
                </a:lnTo>
                <a:lnTo>
                  <a:pt x="541874" y="63500"/>
                </a:lnTo>
                <a:lnTo>
                  <a:pt x="533229" y="63500"/>
                </a:lnTo>
                <a:lnTo>
                  <a:pt x="533229" y="38100"/>
                </a:lnTo>
                <a:close/>
              </a:path>
              <a:path w="1089025" h="178435">
                <a:moveTo>
                  <a:pt x="481232" y="100012"/>
                </a:moveTo>
                <a:lnTo>
                  <a:pt x="455574" y="100012"/>
                </a:lnTo>
                <a:lnTo>
                  <a:pt x="457889" y="100408"/>
                </a:lnTo>
                <a:lnTo>
                  <a:pt x="461594" y="101202"/>
                </a:lnTo>
                <a:lnTo>
                  <a:pt x="463578" y="101600"/>
                </a:lnTo>
                <a:lnTo>
                  <a:pt x="465893" y="101798"/>
                </a:lnTo>
                <a:lnTo>
                  <a:pt x="473961" y="101580"/>
                </a:lnTo>
                <a:lnTo>
                  <a:pt x="481232" y="100012"/>
                </a:lnTo>
                <a:close/>
              </a:path>
              <a:path w="1089025" h="178435">
                <a:moveTo>
                  <a:pt x="498662" y="47029"/>
                </a:moveTo>
                <a:lnTo>
                  <a:pt x="476939" y="47029"/>
                </a:lnTo>
                <a:lnTo>
                  <a:pt x="482893" y="49179"/>
                </a:lnTo>
                <a:lnTo>
                  <a:pt x="492682" y="57778"/>
                </a:lnTo>
                <a:lnTo>
                  <a:pt x="494924" y="62838"/>
                </a:lnTo>
                <a:lnTo>
                  <a:pt x="495041" y="76728"/>
                </a:lnTo>
                <a:lnTo>
                  <a:pt x="492748" y="81855"/>
                </a:lnTo>
                <a:lnTo>
                  <a:pt x="483223" y="90189"/>
                </a:lnTo>
                <a:lnTo>
                  <a:pt x="477137" y="92273"/>
                </a:lnTo>
                <a:lnTo>
                  <a:pt x="497797" y="92273"/>
                </a:lnTo>
                <a:lnTo>
                  <a:pt x="504291" y="86749"/>
                </a:lnTo>
                <a:lnTo>
                  <a:pt x="507829" y="79507"/>
                </a:lnTo>
                <a:lnTo>
                  <a:pt x="507716" y="62838"/>
                </a:lnTo>
                <a:lnTo>
                  <a:pt x="504654" y="55694"/>
                </a:lnTo>
                <a:lnTo>
                  <a:pt x="498304" y="48814"/>
                </a:lnTo>
                <a:lnTo>
                  <a:pt x="498662" y="47029"/>
                </a:lnTo>
                <a:close/>
              </a:path>
              <a:path w="1089025" h="178435">
                <a:moveTo>
                  <a:pt x="571329" y="38100"/>
                </a:moveTo>
                <a:lnTo>
                  <a:pt x="559357" y="38100"/>
                </a:lnTo>
                <a:lnTo>
                  <a:pt x="554032" y="39687"/>
                </a:lnTo>
                <a:lnTo>
                  <a:pt x="548530" y="43034"/>
                </a:lnTo>
                <a:lnTo>
                  <a:pt x="540856" y="50585"/>
                </a:lnTo>
                <a:lnTo>
                  <a:pt x="533229" y="63500"/>
                </a:lnTo>
                <a:lnTo>
                  <a:pt x="541874" y="63500"/>
                </a:lnTo>
                <a:lnTo>
                  <a:pt x="544147" y="60217"/>
                </a:lnTo>
                <a:lnTo>
                  <a:pt x="554833" y="53154"/>
                </a:lnTo>
                <a:lnTo>
                  <a:pt x="567757" y="50800"/>
                </a:lnTo>
                <a:lnTo>
                  <a:pt x="571329" y="50800"/>
                </a:lnTo>
                <a:lnTo>
                  <a:pt x="571329" y="38100"/>
                </a:lnTo>
                <a:close/>
              </a:path>
              <a:path w="1089025" h="178435">
                <a:moveTo>
                  <a:pt x="508887" y="25400"/>
                </a:moveTo>
                <a:lnTo>
                  <a:pt x="503199" y="26623"/>
                </a:lnTo>
                <a:lnTo>
                  <a:pt x="495791" y="31518"/>
                </a:lnTo>
                <a:lnTo>
                  <a:pt x="493410" y="35982"/>
                </a:lnTo>
                <a:lnTo>
                  <a:pt x="489220" y="41244"/>
                </a:lnTo>
                <a:lnTo>
                  <a:pt x="502028" y="41244"/>
                </a:lnTo>
                <a:lnTo>
                  <a:pt x="505448" y="39058"/>
                </a:lnTo>
                <a:lnTo>
                  <a:pt x="511269" y="38298"/>
                </a:lnTo>
                <a:lnTo>
                  <a:pt x="520529" y="38298"/>
                </a:lnTo>
                <a:lnTo>
                  <a:pt x="520529" y="25598"/>
                </a:lnTo>
                <a:lnTo>
                  <a:pt x="518678" y="25466"/>
                </a:lnTo>
                <a:lnTo>
                  <a:pt x="508887" y="25400"/>
                </a:lnTo>
                <a:close/>
              </a:path>
              <a:path w="1089025" h="178435">
                <a:moveTo>
                  <a:pt x="660229" y="121641"/>
                </a:moveTo>
                <a:lnTo>
                  <a:pt x="647529" y="121641"/>
                </a:lnTo>
                <a:lnTo>
                  <a:pt x="647529" y="139700"/>
                </a:lnTo>
                <a:lnTo>
                  <a:pt x="660229" y="139700"/>
                </a:lnTo>
                <a:lnTo>
                  <a:pt x="660229" y="121641"/>
                </a:lnTo>
                <a:close/>
              </a:path>
              <a:path w="1089025" h="178435">
                <a:moveTo>
                  <a:pt x="637938" y="75802"/>
                </a:moveTo>
                <a:lnTo>
                  <a:pt x="592238" y="88713"/>
                </a:lnTo>
                <a:lnTo>
                  <a:pt x="584208" y="113337"/>
                </a:lnTo>
                <a:lnTo>
                  <a:pt x="587872" y="123673"/>
                </a:lnTo>
                <a:lnTo>
                  <a:pt x="598612" y="135644"/>
                </a:lnTo>
                <a:lnTo>
                  <a:pt x="609749" y="138214"/>
                </a:lnTo>
                <a:lnTo>
                  <a:pt x="628225" y="138024"/>
                </a:lnTo>
                <a:lnTo>
                  <a:pt x="639460" y="132016"/>
                </a:lnTo>
                <a:lnTo>
                  <a:pt x="643362" y="127000"/>
                </a:lnTo>
                <a:lnTo>
                  <a:pt x="608173" y="127000"/>
                </a:lnTo>
                <a:lnTo>
                  <a:pt x="602815" y="125379"/>
                </a:lnTo>
                <a:lnTo>
                  <a:pt x="595406" y="118897"/>
                </a:lnTo>
                <a:lnTo>
                  <a:pt x="593554" y="115027"/>
                </a:lnTo>
                <a:lnTo>
                  <a:pt x="593554" y="103253"/>
                </a:lnTo>
                <a:lnTo>
                  <a:pt x="596994" y="97730"/>
                </a:lnTo>
                <a:lnTo>
                  <a:pt x="606915" y="92491"/>
                </a:lnTo>
                <a:lnTo>
                  <a:pt x="618337" y="89351"/>
                </a:lnTo>
                <a:lnTo>
                  <a:pt x="632844" y="88304"/>
                </a:lnTo>
                <a:lnTo>
                  <a:pt x="659910" y="88304"/>
                </a:lnTo>
                <a:lnTo>
                  <a:pt x="659790" y="76200"/>
                </a:lnTo>
                <a:lnTo>
                  <a:pt x="647529" y="76200"/>
                </a:lnTo>
                <a:lnTo>
                  <a:pt x="641973" y="75934"/>
                </a:lnTo>
                <a:lnTo>
                  <a:pt x="637938" y="75802"/>
                </a:lnTo>
                <a:close/>
              </a:path>
              <a:path w="1089025" h="178435">
                <a:moveTo>
                  <a:pt x="659910" y="88304"/>
                </a:moveTo>
                <a:lnTo>
                  <a:pt x="636153" y="88304"/>
                </a:lnTo>
                <a:lnTo>
                  <a:pt x="641047" y="88502"/>
                </a:lnTo>
                <a:lnTo>
                  <a:pt x="647529" y="88900"/>
                </a:lnTo>
                <a:lnTo>
                  <a:pt x="647529" y="103651"/>
                </a:lnTo>
                <a:lnTo>
                  <a:pt x="644486" y="111125"/>
                </a:lnTo>
                <a:lnTo>
                  <a:pt x="632316" y="123825"/>
                </a:lnTo>
                <a:lnTo>
                  <a:pt x="624577" y="127000"/>
                </a:lnTo>
                <a:lnTo>
                  <a:pt x="643362" y="127000"/>
                </a:lnTo>
                <a:lnTo>
                  <a:pt x="647529" y="121641"/>
                </a:lnTo>
                <a:lnTo>
                  <a:pt x="660229" y="121641"/>
                </a:lnTo>
                <a:lnTo>
                  <a:pt x="659910" y="88304"/>
                </a:lnTo>
                <a:close/>
              </a:path>
              <a:path w="1089025" h="178435">
                <a:moveTo>
                  <a:pt x="653986" y="50800"/>
                </a:moveTo>
                <a:lnTo>
                  <a:pt x="629537" y="50800"/>
                </a:lnTo>
                <a:lnTo>
                  <a:pt x="634532" y="51725"/>
                </a:lnTo>
                <a:lnTo>
                  <a:pt x="642072" y="55430"/>
                </a:lnTo>
                <a:lnTo>
                  <a:pt x="644553" y="57910"/>
                </a:lnTo>
                <a:lnTo>
                  <a:pt x="646934" y="64128"/>
                </a:lnTo>
                <a:lnTo>
                  <a:pt x="647412" y="68192"/>
                </a:lnTo>
                <a:lnTo>
                  <a:pt x="647529" y="76200"/>
                </a:lnTo>
                <a:lnTo>
                  <a:pt x="659790" y="76200"/>
                </a:lnTo>
                <a:lnTo>
                  <a:pt x="659710" y="68192"/>
                </a:lnTo>
                <a:lnTo>
                  <a:pt x="656820" y="55504"/>
                </a:lnTo>
                <a:lnTo>
                  <a:pt x="653986" y="50800"/>
                </a:lnTo>
                <a:close/>
              </a:path>
              <a:path w="1089025" h="178435">
                <a:moveTo>
                  <a:pt x="612606" y="38891"/>
                </a:moveTo>
                <a:lnTo>
                  <a:pt x="598524" y="42875"/>
                </a:lnTo>
                <a:lnTo>
                  <a:pt x="588999" y="50218"/>
                </a:lnTo>
                <a:lnTo>
                  <a:pt x="584029" y="60920"/>
                </a:lnTo>
                <a:lnTo>
                  <a:pt x="598133" y="60235"/>
                </a:lnTo>
                <a:lnTo>
                  <a:pt x="607188" y="53158"/>
                </a:lnTo>
                <a:lnTo>
                  <a:pt x="623319" y="50800"/>
                </a:lnTo>
                <a:lnTo>
                  <a:pt x="653986" y="50800"/>
                </a:lnTo>
                <a:lnTo>
                  <a:pt x="651082" y="45978"/>
                </a:lnTo>
                <a:lnTo>
                  <a:pt x="643873" y="41644"/>
                </a:lnTo>
                <a:lnTo>
                  <a:pt x="631791" y="39233"/>
                </a:lnTo>
                <a:lnTo>
                  <a:pt x="612606" y="38891"/>
                </a:lnTo>
                <a:close/>
              </a:path>
              <a:path w="1089025" h="178435">
                <a:moveTo>
                  <a:pt x="711029" y="50800"/>
                </a:moveTo>
                <a:lnTo>
                  <a:pt x="698329" y="50800"/>
                </a:lnTo>
                <a:lnTo>
                  <a:pt x="698329" y="139700"/>
                </a:lnTo>
                <a:lnTo>
                  <a:pt x="711029" y="139700"/>
                </a:lnTo>
                <a:lnTo>
                  <a:pt x="711029" y="50800"/>
                </a:lnTo>
                <a:close/>
              </a:path>
              <a:path w="1089025" h="178435">
                <a:moveTo>
                  <a:pt x="736429" y="38100"/>
                </a:moveTo>
                <a:lnTo>
                  <a:pt x="685629" y="38100"/>
                </a:lnTo>
                <a:lnTo>
                  <a:pt x="685629" y="50800"/>
                </a:lnTo>
                <a:lnTo>
                  <a:pt x="736429" y="50800"/>
                </a:lnTo>
                <a:lnTo>
                  <a:pt x="736429" y="38100"/>
                </a:lnTo>
                <a:close/>
              </a:path>
              <a:path w="1089025" h="178435">
                <a:moveTo>
                  <a:pt x="749129" y="0"/>
                </a:moveTo>
                <a:lnTo>
                  <a:pt x="737819" y="0"/>
                </a:lnTo>
                <a:lnTo>
                  <a:pt x="728445" y="206"/>
                </a:lnTo>
                <a:lnTo>
                  <a:pt x="717061" y="3153"/>
                </a:lnTo>
                <a:lnTo>
                  <a:pt x="704697" y="10983"/>
                </a:lnTo>
                <a:lnTo>
                  <a:pt x="700075" y="21961"/>
                </a:lnTo>
                <a:lnTo>
                  <a:pt x="698329" y="38100"/>
                </a:lnTo>
                <a:lnTo>
                  <a:pt x="711029" y="38100"/>
                </a:lnTo>
                <a:lnTo>
                  <a:pt x="711029" y="19050"/>
                </a:lnTo>
                <a:lnTo>
                  <a:pt x="713146" y="12468"/>
                </a:lnTo>
                <a:lnTo>
                  <a:pt x="721612" y="11541"/>
                </a:lnTo>
                <a:lnTo>
                  <a:pt x="728094" y="11310"/>
                </a:lnTo>
                <a:lnTo>
                  <a:pt x="749129" y="11310"/>
                </a:lnTo>
                <a:lnTo>
                  <a:pt x="749129" y="0"/>
                </a:lnTo>
                <a:close/>
              </a:path>
              <a:path w="1089025" h="178435">
                <a:moveTo>
                  <a:pt x="749129" y="11310"/>
                </a:moveTo>
                <a:lnTo>
                  <a:pt x="740662" y="11310"/>
                </a:lnTo>
                <a:lnTo>
                  <a:pt x="744763" y="11774"/>
                </a:lnTo>
                <a:lnTo>
                  <a:pt x="749129" y="12700"/>
                </a:lnTo>
                <a:lnTo>
                  <a:pt x="749129" y="11310"/>
                </a:lnTo>
                <a:close/>
              </a:path>
              <a:path w="1089025" h="178435">
                <a:moveTo>
                  <a:pt x="774529" y="0"/>
                </a:moveTo>
                <a:lnTo>
                  <a:pt x="761829" y="0"/>
                </a:lnTo>
                <a:lnTo>
                  <a:pt x="761829" y="12700"/>
                </a:lnTo>
                <a:lnTo>
                  <a:pt x="774529" y="12700"/>
                </a:lnTo>
                <a:lnTo>
                  <a:pt x="774529" y="0"/>
                </a:lnTo>
                <a:close/>
              </a:path>
              <a:path w="1089025" h="178435">
                <a:moveTo>
                  <a:pt x="774529" y="38100"/>
                </a:moveTo>
                <a:lnTo>
                  <a:pt x="761829" y="38100"/>
                </a:lnTo>
                <a:lnTo>
                  <a:pt x="761829" y="139700"/>
                </a:lnTo>
                <a:lnTo>
                  <a:pt x="774529" y="139700"/>
                </a:lnTo>
                <a:lnTo>
                  <a:pt x="774529" y="38100"/>
                </a:lnTo>
                <a:close/>
              </a:path>
              <a:path w="1089025" h="178435">
                <a:moveTo>
                  <a:pt x="831562" y="38884"/>
                </a:moveTo>
                <a:lnTo>
                  <a:pt x="801073" y="74465"/>
                </a:lnTo>
                <a:lnTo>
                  <a:pt x="800021" y="89545"/>
                </a:lnTo>
                <a:lnTo>
                  <a:pt x="801834" y="100992"/>
                </a:lnTo>
                <a:lnTo>
                  <a:pt x="806608" y="112519"/>
                </a:lnTo>
                <a:lnTo>
                  <a:pt x="815180" y="125036"/>
                </a:lnTo>
                <a:lnTo>
                  <a:pt x="826107" y="131271"/>
                </a:lnTo>
                <a:lnTo>
                  <a:pt x="839815" y="133350"/>
                </a:lnTo>
                <a:lnTo>
                  <a:pt x="849340" y="133350"/>
                </a:lnTo>
                <a:lnTo>
                  <a:pt x="856517" y="130472"/>
                </a:lnTo>
                <a:lnTo>
                  <a:pt x="862746" y="122990"/>
                </a:lnTo>
                <a:lnTo>
                  <a:pt x="864344" y="120643"/>
                </a:lnTo>
                <a:lnTo>
                  <a:pt x="839161" y="120643"/>
                </a:lnTo>
                <a:lnTo>
                  <a:pt x="827771" y="117680"/>
                </a:lnTo>
                <a:lnTo>
                  <a:pt x="817321" y="107483"/>
                </a:lnTo>
                <a:lnTo>
                  <a:pt x="813836" y="96655"/>
                </a:lnTo>
                <a:lnTo>
                  <a:pt x="812790" y="80838"/>
                </a:lnTo>
                <a:lnTo>
                  <a:pt x="815529" y="69027"/>
                </a:lnTo>
                <a:lnTo>
                  <a:pt x="822726" y="57161"/>
                </a:lnTo>
                <a:lnTo>
                  <a:pt x="832281" y="52650"/>
                </a:lnTo>
                <a:lnTo>
                  <a:pt x="849081" y="52051"/>
                </a:lnTo>
                <a:lnTo>
                  <a:pt x="865327" y="52051"/>
                </a:lnTo>
                <a:lnTo>
                  <a:pt x="858864" y="43671"/>
                </a:lnTo>
                <a:lnTo>
                  <a:pt x="848902" y="39665"/>
                </a:lnTo>
                <a:lnTo>
                  <a:pt x="831562" y="38884"/>
                </a:lnTo>
                <a:close/>
              </a:path>
              <a:path w="1089025" h="178435">
                <a:moveTo>
                  <a:pt x="865017" y="98425"/>
                </a:moveTo>
                <a:lnTo>
                  <a:pt x="861329" y="108317"/>
                </a:lnTo>
                <a:lnTo>
                  <a:pt x="852426" y="117565"/>
                </a:lnTo>
                <a:lnTo>
                  <a:pt x="839161" y="120643"/>
                </a:lnTo>
                <a:lnTo>
                  <a:pt x="864344" y="120643"/>
                </a:lnTo>
                <a:lnTo>
                  <a:pt x="869377" y="113254"/>
                </a:lnTo>
                <a:lnTo>
                  <a:pt x="876129" y="100806"/>
                </a:lnTo>
                <a:lnTo>
                  <a:pt x="865017" y="98425"/>
                </a:lnTo>
                <a:close/>
              </a:path>
              <a:path w="1089025" h="178435">
                <a:moveTo>
                  <a:pt x="865327" y="52051"/>
                </a:moveTo>
                <a:lnTo>
                  <a:pt x="849081" y="52051"/>
                </a:lnTo>
                <a:lnTo>
                  <a:pt x="859444" y="59306"/>
                </a:lnTo>
                <a:lnTo>
                  <a:pt x="865017" y="73025"/>
                </a:lnTo>
                <a:lnTo>
                  <a:pt x="873345" y="64758"/>
                </a:lnTo>
                <a:lnTo>
                  <a:pt x="867079" y="54324"/>
                </a:lnTo>
                <a:lnTo>
                  <a:pt x="865327" y="52051"/>
                </a:lnTo>
                <a:close/>
              </a:path>
              <a:path w="1089025" h="178435">
                <a:moveTo>
                  <a:pt x="930875" y="38176"/>
                </a:moveTo>
                <a:lnTo>
                  <a:pt x="897297" y="57284"/>
                </a:lnTo>
                <a:lnTo>
                  <a:pt x="889306" y="96720"/>
                </a:lnTo>
                <a:lnTo>
                  <a:pt x="891955" y="107841"/>
                </a:lnTo>
                <a:lnTo>
                  <a:pt x="897655" y="119328"/>
                </a:lnTo>
                <a:lnTo>
                  <a:pt x="907219" y="131997"/>
                </a:lnTo>
                <a:lnTo>
                  <a:pt x="918470" y="137774"/>
                </a:lnTo>
                <a:lnTo>
                  <a:pt x="932088" y="139700"/>
                </a:lnTo>
                <a:lnTo>
                  <a:pt x="936436" y="139520"/>
                </a:lnTo>
                <a:lnTo>
                  <a:pt x="947602" y="136925"/>
                </a:lnTo>
                <a:lnTo>
                  <a:pt x="958431" y="130480"/>
                </a:lnTo>
                <a:lnTo>
                  <a:pt x="961896" y="127000"/>
                </a:lnTo>
                <a:lnTo>
                  <a:pt x="924284" y="127000"/>
                </a:lnTo>
                <a:lnTo>
                  <a:pt x="916743" y="124023"/>
                </a:lnTo>
                <a:lnTo>
                  <a:pt x="910224" y="117634"/>
                </a:lnTo>
                <a:lnTo>
                  <a:pt x="905414" y="110049"/>
                </a:lnTo>
                <a:lnTo>
                  <a:pt x="902643" y="98152"/>
                </a:lnTo>
                <a:lnTo>
                  <a:pt x="902010" y="80233"/>
                </a:lnTo>
                <a:lnTo>
                  <a:pt x="905452" y="67983"/>
                </a:lnTo>
                <a:lnTo>
                  <a:pt x="912874" y="57826"/>
                </a:lnTo>
                <a:lnTo>
                  <a:pt x="922999" y="52622"/>
                </a:lnTo>
                <a:lnTo>
                  <a:pt x="937871" y="51174"/>
                </a:lnTo>
                <a:lnTo>
                  <a:pt x="962534" y="51174"/>
                </a:lnTo>
                <a:lnTo>
                  <a:pt x="957067" y="44591"/>
                </a:lnTo>
                <a:lnTo>
                  <a:pt x="945564" y="39744"/>
                </a:lnTo>
                <a:lnTo>
                  <a:pt x="930875" y="38176"/>
                </a:lnTo>
                <a:close/>
              </a:path>
              <a:path w="1089025" h="178435">
                <a:moveTo>
                  <a:pt x="962534" y="51174"/>
                </a:moveTo>
                <a:lnTo>
                  <a:pt x="937871" y="51174"/>
                </a:lnTo>
                <a:lnTo>
                  <a:pt x="948174" y="55374"/>
                </a:lnTo>
                <a:lnTo>
                  <a:pt x="960372" y="66371"/>
                </a:lnTo>
                <a:lnTo>
                  <a:pt x="963795" y="77807"/>
                </a:lnTo>
                <a:lnTo>
                  <a:pt x="964769" y="94909"/>
                </a:lnTo>
                <a:lnTo>
                  <a:pt x="961911" y="108107"/>
                </a:lnTo>
                <a:lnTo>
                  <a:pt x="955901" y="117673"/>
                </a:lnTo>
                <a:lnTo>
                  <a:pt x="949816" y="123891"/>
                </a:lnTo>
                <a:lnTo>
                  <a:pt x="942275" y="127000"/>
                </a:lnTo>
                <a:lnTo>
                  <a:pt x="961896" y="127000"/>
                </a:lnTo>
                <a:lnTo>
                  <a:pt x="977078" y="79535"/>
                </a:lnTo>
                <a:lnTo>
                  <a:pt x="974055" y="68759"/>
                </a:lnTo>
                <a:lnTo>
                  <a:pt x="967699" y="57395"/>
                </a:lnTo>
                <a:lnTo>
                  <a:pt x="962534" y="51174"/>
                </a:lnTo>
                <a:close/>
              </a:path>
              <a:path w="1089025" h="178435">
                <a:moveTo>
                  <a:pt x="1073281" y="9525"/>
                </a:moveTo>
                <a:lnTo>
                  <a:pt x="1057436" y="9525"/>
                </a:lnTo>
                <a:lnTo>
                  <a:pt x="1064446" y="11939"/>
                </a:lnTo>
                <a:lnTo>
                  <a:pt x="1076353" y="21596"/>
                </a:lnTo>
                <a:lnTo>
                  <a:pt x="1079311" y="28203"/>
                </a:lnTo>
                <a:lnTo>
                  <a:pt x="1079329" y="41076"/>
                </a:lnTo>
                <a:lnTo>
                  <a:pt x="1078602" y="45144"/>
                </a:lnTo>
                <a:lnTo>
                  <a:pt x="1056179" y="70114"/>
                </a:lnTo>
                <a:lnTo>
                  <a:pt x="1053070" y="72627"/>
                </a:lnTo>
                <a:lnTo>
                  <a:pt x="1045992" y="111125"/>
                </a:lnTo>
                <a:lnTo>
                  <a:pt x="1053929" y="111125"/>
                </a:lnTo>
                <a:lnTo>
                  <a:pt x="1053731" y="99614"/>
                </a:lnTo>
                <a:lnTo>
                  <a:pt x="1053731" y="94588"/>
                </a:lnTo>
                <a:lnTo>
                  <a:pt x="1054459" y="90883"/>
                </a:lnTo>
                <a:lnTo>
                  <a:pt x="1057369" y="86121"/>
                </a:lnTo>
                <a:lnTo>
                  <a:pt x="1061205" y="82880"/>
                </a:lnTo>
                <a:lnTo>
                  <a:pt x="1073663" y="74078"/>
                </a:lnTo>
                <a:lnTo>
                  <a:pt x="1082099" y="64404"/>
                </a:lnTo>
                <a:lnTo>
                  <a:pt x="1087151" y="52787"/>
                </a:lnTo>
                <a:lnTo>
                  <a:pt x="1088812" y="38945"/>
                </a:lnTo>
                <a:lnTo>
                  <a:pt x="1086842" y="28203"/>
                </a:lnTo>
                <a:lnTo>
                  <a:pt x="1080870" y="17429"/>
                </a:lnTo>
                <a:lnTo>
                  <a:pt x="1073281" y="9525"/>
                </a:lnTo>
                <a:close/>
              </a:path>
              <a:path w="1089025" h="178435">
                <a:moveTo>
                  <a:pt x="1042542" y="120"/>
                </a:moveTo>
                <a:lnTo>
                  <a:pt x="1027743" y="2787"/>
                </a:lnTo>
                <a:lnTo>
                  <a:pt x="1016241" y="8947"/>
                </a:lnTo>
                <a:lnTo>
                  <a:pt x="1008037" y="18601"/>
                </a:lnTo>
                <a:lnTo>
                  <a:pt x="1003129" y="31750"/>
                </a:lnTo>
                <a:lnTo>
                  <a:pt x="1017179" y="30358"/>
                </a:lnTo>
                <a:lnTo>
                  <a:pt x="1024038" y="18783"/>
                </a:lnTo>
                <a:lnTo>
                  <a:pt x="1034766" y="11839"/>
                </a:lnTo>
                <a:lnTo>
                  <a:pt x="1049365" y="9525"/>
                </a:lnTo>
                <a:lnTo>
                  <a:pt x="1073281" y="9525"/>
                </a:lnTo>
                <a:lnTo>
                  <a:pt x="1069435" y="5518"/>
                </a:lnTo>
                <a:lnTo>
                  <a:pt x="1057912" y="1412"/>
                </a:lnTo>
                <a:lnTo>
                  <a:pt x="1042542" y="120"/>
                </a:lnTo>
                <a:close/>
              </a:path>
              <a:path w="1089025" h="178435">
                <a:moveTo>
                  <a:pt x="1053929" y="123825"/>
                </a:moveTo>
                <a:lnTo>
                  <a:pt x="1041229" y="123825"/>
                </a:lnTo>
                <a:lnTo>
                  <a:pt x="1041229" y="136525"/>
                </a:lnTo>
                <a:lnTo>
                  <a:pt x="1053929" y="136525"/>
                </a:lnTo>
                <a:lnTo>
                  <a:pt x="1053929" y="123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18842" y="2799175"/>
            <a:ext cx="6769100" cy="190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60233" y="3128772"/>
            <a:ext cx="1152525" cy="139700"/>
          </a:xfrm>
          <a:custGeom>
            <a:avLst/>
            <a:gdLst/>
            <a:ahLst/>
            <a:cxnLst/>
            <a:rect l="l" t="t" r="r" b="b"/>
            <a:pathLst>
              <a:path w="1152525" h="139700">
                <a:moveTo>
                  <a:pt x="31541" y="38884"/>
                </a:moveTo>
                <a:lnTo>
                  <a:pt x="1052" y="74465"/>
                </a:lnTo>
                <a:lnTo>
                  <a:pt x="0" y="89545"/>
                </a:lnTo>
                <a:lnTo>
                  <a:pt x="1812" y="100992"/>
                </a:lnTo>
                <a:lnTo>
                  <a:pt x="6587" y="112519"/>
                </a:lnTo>
                <a:lnTo>
                  <a:pt x="15159" y="125036"/>
                </a:lnTo>
                <a:lnTo>
                  <a:pt x="26086" y="131271"/>
                </a:lnTo>
                <a:lnTo>
                  <a:pt x="39794" y="133350"/>
                </a:lnTo>
                <a:lnTo>
                  <a:pt x="49319" y="133350"/>
                </a:lnTo>
                <a:lnTo>
                  <a:pt x="56496" y="130472"/>
                </a:lnTo>
                <a:lnTo>
                  <a:pt x="62725" y="122990"/>
                </a:lnTo>
                <a:lnTo>
                  <a:pt x="64323" y="120643"/>
                </a:lnTo>
                <a:lnTo>
                  <a:pt x="39140" y="120643"/>
                </a:lnTo>
                <a:lnTo>
                  <a:pt x="27749" y="117680"/>
                </a:lnTo>
                <a:lnTo>
                  <a:pt x="17299" y="107483"/>
                </a:lnTo>
                <a:lnTo>
                  <a:pt x="13815" y="96655"/>
                </a:lnTo>
                <a:lnTo>
                  <a:pt x="12769" y="80838"/>
                </a:lnTo>
                <a:lnTo>
                  <a:pt x="15508" y="69027"/>
                </a:lnTo>
                <a:lnTo>
                  <a:pt x="22705" y="57161"/>
                </a:lnTo>
                <a:lnTo>
                  <a:pt x="32260" y="52650"/>
                </a:lnTo>
                <a:lnTo>
                  <a:pt x="49060" y="52051"/>
                </a:lnTo>
                <a:lnTo>
                  <a:pt x="65305" y="52051"/>
                </a:lnTo>
                <a:lnTo>
                  <a:pt x="58843" y="43671"/>
                </a:lnTo>
                <a:lnTo>
                  <a:pt x="48881" y="39665"/>
                </a:lnTo>
                <a:lnTo>
                  <a:pt x="31541" y="38884"/>
                </a:lnTo>
                <a:close/>
              </a:path>
              <a:path w="1152525" h="139700">
                <a:moveTo>
                  <a:pt x="64996" y="98425"/>
                </a:moveTo>
                <a:lnTo>
                  <a:pt x="61309" y="108317"/>
                </a:lnTo>
                <a:lnTo>
                  <a:pt x="52405" y="117565"/>
                </a:lnTo>
                <a:lnTo>
                  <a:pt x="39140" y="120643"/>
                </a:lnTo>
                <a:lnTo>
                  <a:pt x="64323" y="120643"/>
                </a:lnTo>
                <a:lnTo>
                  <a:pt x="69356" y="113254"/>
                </a:lnTo>
                <a:lnTo>
                  <a:pt x="76108" y="100806"/>
                </a:lnTo>
                <a:lnTo>
                  <a:pt x="64996" y="98425"/>
                </a:lnTo>
                <a:close/>
              </a:path>
              <a:path w="1152525" h="139700">
                <a:moveTo>
                  <a:pt x="65305" y="52051"/>
                </a:moveTo>
                <a:lnTo>
                  <a:pt x="49060" y="52051"/>
                </a:lnTo>
                <a:lnTo>
                  <a:pt x="59423" y="59306"/>
                </a:lnTo>
                <a:lnTo>
                  <a:pt x="64996" y="73025"/>
                </a:lnTo>
                <a:lnTo>
                  <a:pt x="73324" y="64758"/>
                </a:lnTo>
                <a:lnTo>
                  <a:pt x="67058" y="54324"/>
                </a:lnTo>
                <a:lnTo>
                  <a:pt x="65305" y="52051"/>
                </a:lnTo>
                <a:close/>
              </a:path>
              <a:path w="1152525" h="139700">
                <a:moveTo>
                  <a:pt x="114208" y="0"/>
                </a:moveTo>
                <a:lnTo>
                  <a:pt x="101508" y="0"/>
                </a:lnTo>
                <a:lnTo>
                  <a:pt x="101508" y="139700"/>
                </a:lnTo>
                <a:lnTo>
                  <a:pt x="114208" y="139700"/>
                </a:lnTo>
                <a:lnTo>
                  <a:pt x="114466" y="85125"/>
                </a:lnTo>
                <a:lnTo>
                  <a:pt x="117177" y="72196"/>
                </a:lnTo>
                <a:lnTo>
                  <a:pt x="121920" y="63500"/>
                </a:lnTo>
                <a:lnTo>
                  <a:pt x="114208" y="63500"/>
                </a:lnTo>
                <a:lnTo>
                  <a:pt x="114208" y="0"/>
                </a:lnTo>
                <a:close/>
              </a:path>
              <a:path w="1152525" h="139700">
                <a:moveTo>
                  <a:pt x="171390" y="50800"/>
                </a:moveTo>
                <a:lnTo>
                  <a:pt x="149001" y="50800"/>
                </a:lnTo>
                <a:lnTo>
                  <a:pt x="153135" y="52089"/>
                </a:lnTo>
                <a:lnTo>
                  <a:pt x="160411" y="57249"/>
                </a:lnTo>
                <a:lnTo>
                  <a:pt x="162693" y="60291"/>
                </a:lnTo>
                <a:lnTo>
                  <a:pt x="164545" y="67303"/>
                </a:lnTo>
                <a:lnTo>
                  <a:pt x="164893" y="71305"/>
                </a:lnTo>
                <a:lnTo>
                  <a:pt x="165008" y="139700"/>
                </a:lnTo>
                <a:lnTo>
                  <a:pt x="177708" y="139700"/>
                </a:lnTo>
                <a:lnTo>
                  <a:pt x="177708" y="71305"/>
                </a:lnTo>
                <a:lnTo>
                  <a:pt x="177245" y="65252"/>
                </a:lnTo>
                <a:lnTo>
                  <a:pt x="175393" y="57976"/>
                </a:lnTo>
                <a:lnTo>
                  <a:pt x="173706" y="54305"/>
                </a:lnTo>
                <a:lnTo>
                  <a:pt x="171390" y="50800"/>
                </a:lnTo>
                <a:close/>
              </a:path>
              <a:path w="1152525" h="139700">
                <a:moveTo>
                  <a:pt x="150721" y="38100"/>
                </a:moveTo>
                <a:lnTo>
                  <a:pt x="143148" y="38143"/>
                </a:lnTo>
                <a:lnTo>
                  <a:pt x="131637" y="41406"/>
                </a:lnTo>
                <a:lnTo>
                  <a:pt x="121990" y="49858"/>
                </a:lnTo>
                <a:lnTo>
                  <a:pt x="114208" y="63500"/>
                </a:lnTo>
                <a:lnTo>
                  <a:pt x="121920" y="63500"/>
                </a:lnTo>
                <a:lnTo>
                  <a:pt x="122840" y="61813"/>
                </a:lnTo>
                <a:lnTo>
                  <a:pt x="128595" y="54470"/>
                </a:lnTo>
                <a:lnTo>
                  <a:pt x="135772" y="50800"/>
                </a:lnTo>
                <a:lnTo>
                  <a:pt x="171390" y="50800"/>
                </a:lnTo>
                <a:lnTo>
                  <a:pt x="168812" y="46897"/>
                </a:lnTo>
                <a:lnTo>
                  <a:pt x="165272" y="43887"/>
                </a:lnTo>
                <a:lnTo>
                  <a:pt x="156013" y="39256"/>
                </a:lnTo>
                <a:lnTo>
                  <a:pt x="150721" y="38100"/>
                </a:lnTo>
                <a:close/>
              </a:path>
              <a:path w="1152525" h="139700">
                <a:moveTo>
                  <a:pt x="246970" y="38129"/>
                </a:moveTo>
                <a:lnTo>
                  <a:pt x="213058" y="55983"/>
                </a:lnTo>
                <a:lnTo>
                  <a:pt x="203234" y="93809"/>
                </a:lnTo>
                <a:lnTo>
                  <a:pt x="205327" y="106200"/>
                </a:lnTo>
                <a:lnTo>
                  <a:pt x="240180" y="138287"/>
                </a:lnTo>
                <a:lnTo>
                  <a:pt x="256213" y="139153"/>
                </a:lnTo>
                <a:lnTo>
                  <a:pt x="267610" y="135285"/>
                </a:lnTo>
                <a:lnTo>
                  <a:pt x="279549" y="126864"/>
                </a:lnTo>
                <a:lnTo>
                  <a:pt x="246125" y="126864"/>
                </a:lnTo>
                <a:lnTo>
                  <a:pt x="235385" y="123809"/>
                </a:lnTo>
                <a:lnTo>
                  <a:pt x="222516" y="115252"/>
                </a:lnTo>
                <a:lnTo>
                  <a:pt x="217485" y="104358"/>
                </a:lnTo>
                <a:lnTo>
                  <a:pt x="215808" y="88900"/>
                </a:lnTo>
                <a:lnTo>
                  <a:pt x="291338" y="78682"/>
                </a:lnTo>
                <a:lnTo>
                  <a:pt x="290720" y="76200"/>
                </a:lnTo>
                <a:lnTo>
                  <a:pt x="215808" y="76200"/>
                </a:lnTo>
                <a:lnTo>
                  <a:pt x="216602" y="68394"/>
                </a:lnTo>
                <a:lnTo>
                  <a:pt x="220107" y="62209"/>
                </a:lnTo>
                <a:lnTo>
                  <a:pt x="232543" y="53082"/>
                </a:lnTo>
                <a:lnTo>
                  <a:pt x="240084" y="50800"/>
                </a:lnTo>
                <a:lnTo>
                  <a:pt x="278047" y="50800"/>
                </a:lnTo>
                <a:lnTo>
                  <a:pt x="272682" y="44638"/>
                </a:lnTo>
                <a:lnTo>
                  <a:pt x="261250" y="39742"/>
                </a:lnTo>
                <a:lnTo>
                  <a:pt x="246970" y="38129"/>
                </a:lnTo>
                <a:close/>
              </a:path>
              <a:path w="1152525" h="139700">
                <a:moveTo>
                  <a:pt x="279308" y="101600"/>
                </a:moveTo>
                <a:lnTo>
                  <a:pt x="277630" y="105968"/>
                </a:lnTo>
                <a:lnTo>
                  <a:pt x="270290" y="117644"/>
                </a:lnTo>
                <a:lnTo>
                  <a:pt x="259957" y="124617"/>
                </a:lnTo>
                <a:lnTo>
                  <a:pt x="246125" y="126864"/>
                </a:lnTo>
                <a:lnTo>
                  <a:pt x="279549" y="126864"/>
                </a:lnTo>
                <a:lnTo>
                  <a:pt x="287202" y="116692"/>
                </a:lnTo>
                <a:lnTo>
                  <a:pt x="292008" y="104576"/>
                </a:lnTo>
                <a:lnTo>
                  <a:pt x="279308" y="101600"/>
                </a:lnTo>
                <a:close/>
              </a:path>
              <a:path w="1152525" h="139700">
                <a:moveTo>
                  <a:pt x="278047" y="50800"/>
                </a:moveTo>
                <a:lnTo>
                  <a:pt x="255562" y="50800"/>
                </a:lnTo>
                <a:lnTo>
                  <a:pt x="261250" y="52057"/>
                </a:lnTo>
                <a:lnTo>
                  <a:pt x="270775" y="57083"/>
                </a:lnTo>
                <a:lnTo>
                  <a:pt x="274149" y="60159"/>
                </a:lnTo>
                <a:lnTo>
                  <a:pt x="278118" y="67435"/>
                </a:lnTo>
                <a:lnTo>
                  <a:pt x="279176" y="71569"/>
                </a:lnTo>
                <a:lnTo>
                  <a:pt x="279308" y="76200"/>
                </a:lnTo>
                <a:lnTo>
                  <a:pt x="290720" y="76200"/>
                </a:lnTo>
                <a:lnTo>
                  <a:pt x="288431" y="67013"/>
                </a:lnTo>
                <a:lnTo>
                  <a:pt x="282479" y="55889"/>
                </a:lnTo>
                <a:lnTo>
                  <a:pt x="278047" y="50800"/>
                </a:lnTo>
                <a:close/>
              </a:path>
              <a:path w="1152525" h="139700">
                <a:moveTo>
                  <a:pt x="380908" y="0"/>
                </a:moveTo>
                <a:lnTo>
                  <a:pt x="368208" y="0"/>
                </a:lnTo>
                <a:lnTo>
                  <a:pt x="368208" y="139700"/>
                </a:lnTo>
                <a:lnTo>
                  <a:pt x="380908" y="139700"/>
                </a:lnTo>
                <a:lnTo>
                  <a:pt x="380908" y="0"/>
                </a:lnTo>
                <a:close/>
              </a:path>
              <a:path w="1152525" h="139700">
                <a:moveTo>
                  <a:pt x="431708" y="0"/>
                </a:moveTo>
                <a:lnTo>
                  <a:pt x="419008" y="0"/>
                </a:lnTo>
                <a:lnTo>
                  <a:pt x="419008" y="12700"/>
                </a:lnTo>
                <a:lnTo>
                  <a:pt x="431708" y="12700"/>
                </a:lnTo>
                <a:lnTo>
                  <a:pt x="431708" y="0"/>
                </a:lnTo>
                <a:close/>
              </a:path>
              <a:path w="1152525" h="139700">
                <a:moveTo>
                  <a:pt x="431708" y="38100"/>
                </a:moveTo>
                <a:lnTo>
                  <a:pt x="419008" y="38100"/>
                </a:lnTo>
                <a:lnTo>
                  <a:pt x="419008" y="139700"/>
                </a:lnTo>
                <a:lnTo>
                  <a:pt x="431708" y="139700"/>
                </a:lnTo>
                <a:lnTo>
                  <a:pt x="431708" y="38100"/>
                </a:lnTo>
                <a:close/>
              </a:path>
              <a:path w="1152525" h="139700">
                <a:moveTo>
                  <a:pt x="596808" y="114300"/>
                </a:moveTo>
                <a:lnTo>
                  <a:pt x="584108" y="114300"/>
                </a:lnTo>
                <a:lnTo>
                  <a:pt x="584108" y="139700"/>
                </a:lnTo>
                <a:lnTo>
                  <a:pt x="596808" y="139700"/>
                </a:lnTo>
                <a:lnTo>
                  <a:pt x="596808" y="114300"/>
                </a:lnTo>
                <a:close/>
              </a:path>
              <a:path w="1152525" h="139700">
                <a:moveTo>
                  <a:pt x="533308" y="38100"/>
                </a:moveTo>
                <a:lnTo>
                  <a:pt x="520608" y="38100"/>
                </a:lnTo>
                <a:lnTo>
                  <a:pt x="520964" y="108247"/>
                </a:lnTo>
                <a:lnTo>
                  <a:pt x="524035" y="120653"/>
                </a:lnTo>
                <a:lnTo>
                  <a:pt x="530726" y="131281"/>
                </a:lnTo>
                <a:lnTo>
                  <a:pt x="540792" y="137582"/>
                </a:lnTo>
                <a:lnTo>
                  <a:pt x="555047" y="139620"/>
                </a:lnTo>
                <a:lnTo>
                  <a:pt x="566779" y="136212"/>
                </a:lnTo>
                <a:lnTo>
                  <a:pt x="576466" y="127772"/>
                </a:lnTo>
                <a:lnTo>
                  <a:pt x="576904" y="127000"/>
                </a:lnTo>
                <a:lnTo>
                  <a:pt x="549183" y="127000"/>
                </a:lnTo>
                <a:lnTo>
                  <a:pt x="544388" y="125147"/>
                </a:lnTo>
                <a:lnTo>
                  <a:pt x="535524" y="117739"/>
                </a:lnTo>
                <a:lnTo>
                  <a:pt x="533308" y="110992"/>
                </a:lnTo>
                <a:lnTo>
                  <a:pt x="533308" y="38100"/>
                </a:lnTo>
                <a:close/>
              </a:path>
              <a:path w="1152525" h="139700">
                <a:moveTo>
                  <a:pt x="596808" y="38100"/>
                </a:moveTo>
                <a:lnTo>
                  <a:pt x="584108" y="38100"/>
                </a:lnTo>
                <a:lnTo>
                  <a:pt x="584108" y="101666"/>
                </a:lnTo>
                <a:lnTo>
                  <a:pt x="582653" y="106991"/>
                </a:lnTo>
                <a:lnTo>
                  <a:pt x="576832" y="116648"/>
                </a:lnTo>
                <a:lnTo>
                  <a:pt x="573227" y="120384"/>
                </a:lnTo>
                <a:lnTo>
                  <a:pt x="564628" y="125676"/>
                </a:lnTo>
                <a:lnTo>
                  <a:pt x="559766" y="127000"/>
                </a:lnTo>
                <a:lnTo>
                  <a:pt x="576904" y="127000"/>
                </a:lnTo>
                <a:lnTo>
                  <a:pt x="584108" y="114300"/>
                </a:lnTo>
                <a:lnTo>
                  <a:pt x="596808" y="114300"/>
                </a:lnTo>
                <a:lnTo>
                  <a:pt x="596808" y="38100"/>
                </a:lnTo>
                <a:close/>
              </a:path>
              <a:path w="1152525" h="139700">
                <a:moveTo>
                  <a:pt x="634908" y="38100"/>
                </a:moveTo>
                <a:lnTo>
                  <a:pt x="622208" y="38100"/>
                </a:lnTo>
                <a:lnTo>
                  <a:pt x="622208" y="139700"/>
                </a:lnTo>
                <a:lnTo>
                  <a:pt x="634908" y="139700"/>
                </a:lnTo>
                <a:lnTo>
                  <a:pt x="634946" y="81205"/>
                </a:lnTo>
                <a:lnTo>
                  <a:pt x="637311" y="67966"/>
                </a:lnTo>
                <a:lnTo>
                  <a:pt x="643342" y="57447"/>
                </a:lnTo>
                <a:lnTo>
                  <a:pt x="648965" y="50899"/>
                </a:lnTo>
                <a:lnTo>
                  <a:pt x="649174" y="50800"/>
                </a:lnTo>
                <a:lnTo>
                  <a:pt x="634908" y="50800"/>
                </a:lnTo>
                <a:lnTo>
                  <a:pt x="634908" y="38100"/>
                </a:lnTo>
                <a:close/>
              </a:path>
              <a:path w="1152525" h="139700">
                <a:moveTo>
                  <a:pt x="689982" y="47625"/>
                </a:moveTo>
                <a:lnTo>
                  <a:pt x="670165" y="47625"/>
                </a:lnTo>
                <a:lnTo>
                  <a:pt x="675290" y="49575"/>
                </a:lnTo>
                <a:lnTo>
                  <a:pt x="683624" y="57381"/>
                </a:lnTo>
                <a:lnTo>
                  <a:pt x="685708" y="64095"/>
                </a:lnTo>
                <a:lnTo>
                  <a:pt x="685708" y="139700"/>
                </a:lnTo>
                <a:lnTo>
                  <a:pt x="698408" y="139700"/>
                </a:lnTo>
                <a:lnTo>
                  <a:pt x="698380" y="81205"/>
                </a:lnTo>
                <a:lnTo>
                  <a:pt x="690073" y="47691"/>
                </a:lnTo>
                <a:close/>
              </a:path>
              <a:path w="1152525" h="139700">
                <a:moveTo>
                  <a:pt x="657144" y="38862"/>
                </a:moveTo>
                <a:lnTo>
                  <a:pt x="645036" y="43021"/>
                </a:lnTo>
                <a:lnTo>
                  <a:pt x="634908" y="50800"/>
                </a:lnTo>
                <a:lnTo>
                  <a:pt x="649174" y="50800"/>
                </a:lnTo>
                <a:lnTo>
                  <a:pt x="655877" y="47625"/>
                </a:lnTo>
                <a:lnTo>
                  <a:pt x="689982" y="47625"/>
                </a:lnTo>
                <a:lnTo>
                  <a:pt x="683167" y="42663"/>
                </a:lnTo>
                <a:lnTo>
                  <a:pt x="673767" y="39370"/>
                </a:lnTo>
                <a:lnTo>
                  <a:pt x="657144" y="38862"/>
                </a:lnTo>
                <a:close/>
              </a:path>
              <a:path w="1152525" h="139700">
                <a:moveTo>
                  <a:pt x="749208" y="0"/>
                </a:moveTo>
                <a:lnTo>
                  <a:pt x="736508" y="0"/>
                </a:lnTo>
                <a:lnTo>
                  <a:pt x="736508" y="12700"/>
                </a:lnTo>
                <a:lnTo>
                  <a:pt x="749208" y="12700"/>
                </a:lnTo>
                <a:lnTo>
                  <a:pt x="749208" y="0"/>
                </a:lnTo>
                <a:close/>
              </a:path>
              <a:path w="1152525" h="139700">
                <a:moveTo>
                  <a:pt x="749208" y="38100"/>
                </a:moveTo>
                <a:lnTo>
                  <a:pt x="736508" y="38100"/>
                </a:lnTo>
                <a:lnTo>
                  <a:pt x="736508" y="139700"/>
                </a:lnTo>
                <a:lnTo>
                  <a:pt x="749208" y="139700"/>
                </a:lnTo>
                <a:lnTo>
                  <a:pt x="749208" y="38100"/>
                </a:lnTo>
                <a:close/>
              </a:path>
              <a:path w="1152525" h="139700">
                <a:moveTo>
                  <a:pt x="787308" y="114300"/>
                </a:moveTo>
                <a:lnTo>
                  <a:pt x="774608" y="117475"/>
                </a:lnTo>
                <a:lnTo>
                  <a:pt x="778909" y="125883"/>
                </a:lnTo>
                <a:lnTo>
                  <a:pt x="787567" y="133548"/>
                </a:lnTo>
                <a:lnTo>
                  <a:pt x="800282" y="138122"/>
                </a:lnTo>
                <a:lnTo>
                  <a:pt x="817463" y="139593"/>
                </a:lnTo>
                <a:lnTo>
                  <a:pt x="830469" y="137118"/>
                </a:lnTo>
                <a:lnTo>
                  <a:pt x="841093" y="131232"/>
                </a:lnTo>
                <a:lnTo>
                  <a:pt x="844269" y="127000"/>
                </a:lnTo>
                <a:lnTo>
                  <a:pt x="822565" y="127000"/>
                </a:lnTo>
                <a:lnTo>
                  <a:pt x="807370" y="126483"/>
                </a:lnTo>
                <a:lnTo>
                  <a:pt x="794146" y="122415"/>
                </a:lnTo>
                <a:lnTo>
                  <a:pt x="787308" y="114300"/>
                </a:lnTo>
                <a:close/>
              </a:path>
              <a:path w="1152525" h="139700">
                <a:moveTo>
                  <a:pt x="809618" y="38140"/>
                </a:moveTo>
                <a:lnTo>
                  <a:pt x="796241" y="40431"/>
                </a:lnTo>
                <a:lnTo>
                  <a:pt x="785820" y="46235"/>
                </a:lnTo>
                <a:lnTo>
                  <a:pt x="779404" y="51659"/>
                </a:lnTo>
                <a:lnTo>
                  <a:pt x="776196" y="58407"/>
                </a:lnTo>
                <a:lnTo>
                  <a:pt x="776271" y="73950"/>
                </a:lnTo>
                <a:lnTo>
                  <a:pt x="820844" y="93860"/>
                </a:lnTo>
                <a:lnTo>
                  <a:pt x="832354" y="96109"/>
                </a:lnTo>
                <a:lnTo>
                  <a:pt x="838108" y="101334"/>
                </a:lnTo>
                <a:lnTo>
                  <a:pt x="838108" y="115093"/>
                </a:lnTo>
                <a:lnTo>
                  <a:pt x="836024" y="119392"/>
                </a:lnTo>
                <a:lnTo>
                  <a:pt x="827690" y="125478"/>
                </a:lnTo>
                <a:lnTo>
                  <a:pt x="822565" y="127000"/>
                </a:lnTo>
                <a:lnTo>
                  <a:pt x="844269" y="127000"/>
                </a:lnTo>
                <a:lnTo>
                  <a:pt x="848295" y="121634"/>
                </a:lnTo>
                <a:lnTo>
                  <a:pt x="850173" y="107976"/>
                </a:lnTo>
                <a:lnTo>
                  <a:pt x="844140" y="95567"/>
                </a:lnTo>
                <a:lnTo>
                  <a:pt x="835025" y="86761"/>
                </a:lnTo>
                <a:lnTo>
                  <a:pt x="822829" y="81558"/>
                </a:lnTo>
                <a:lnTo>
                  <a:pt x="804771" y="80764"/>
                </a:lnTo>
                <a:lnTo>
                  <a:pt x="793129" y="78779"/>
                </a:lnTo>
                <a:lnTo>
                  <a:pt x="787308" y="73950"/>
                </a:lnTo>
                <a:lnTo>
                  <a:pt x="787308" y="61382"/>
                </a:lnTo>
                <a:lnTo>
                  <a:pt x="789491" y="57579"/>
                </a:lnTo>
                <a:lnTo>
                  <a:pt x="798223" y="52156"/>
                </a:lnTo>
                <a:lnTo>
                  <a:pt x="803845" y="50800"/>
                </a:lnTo>
                <a:lnTo>
                  <a:pt x="845142" y="50800"/>
                </a:lnTo>
                <a:lnTo>
                  <a:pt x="838802" y="44644"/>
                </a:lnTo>
                <a:lnTo>
                  <a:pt x="826360" y="39750"/>
                </a:lnTo>
                <a:lnTo>
                  <a:pt x="809618" y="38140"/>
                </a:lnTo>
                <a:close/>
              </a:path>
              <a:path w="1152525" h="139700">
                <a:moveTo>
                  <a:pt x="845142" y="50800"/>
                </a:moveTo>
                <a:lnTo>
                  <a:pt x="803845" y="50800"/>
                </a:lnTo>
                <a:lnTo>
                  <a:pt x="816972" y="51119"/>
                </a:lnTo>
                <a:lnTo>
                  <a:pt x="830069" y="55061"/>
                </a:lnTo>
                <a:lnTo>
                  <a:pt x="838108" y="63500"/>
                </a:lnTo>
                <a:lnTo>
                  <a:pt x="847218" y="52815"/>
                </a:lnTo>
                <a:lnTo>
                  <a:pt x="845142" y="50800"/>
                </a:lnTo>
                <a:close/>
              </a:path>
              <a:path w="1152525" h="139700">
                <a:moveTo>
                  <a:pt x="895141" y="38884"/>
                </a:moveTo>
                <a:lnTo>
                  <a:pt x="864652" y="74465"/>
                </a:lnTo>
                <a:lnTo>
                  <a:pt x="863600" y="89545"/>
                </a:lnTo>
                <a:lnTo>
                  <a:pt x="865412" y="100992"/>
                </a:lnTo>
                <a:lnTo>
                  <a:pt x="870187" y="112519"/>
                </a:lnTo>
                <a:lnTo>
                  <a:pt x="878759" y="125036"/>
                </a:lnTo>
                <a:lnTo>
                  <a:pt x="889686" y="131271"/>
                </a:lnTo>
                <a:lnTo>
                  <a:pt x="903394" y="133350"/>
                </a:lnTo>
                <a:lnTo>
                  <a:pt x="912919" y="133350"/>
                </a:lnTo>
                <a:lnTo>
                  <a:pt x="920096" y="130472"/>
                </a:lnTo>
                <a:lnTo>
                  <a:pt x="926325" y="122990"/>
                </a:lnTo>
                <a:lnTo>
                  <a:pt x="927923" y="120643"/>
                </a:lnTo>
                <a:lnTo>
                  <a:pt x="902740" y="120643"/>
                </a:lnTo>
                <a:lnTo>
                  <a:pt x="891349" y="117680"/>
                </a:lnTo>
                <a:lnTo>
                  <a:pt x="880900" y="107483"/>
                </a:lnTo>
                <a:lnTo>
                  <a:pt x="877415" y="96655"/>
                </a:lnTo>
                <a:lnTo>
                  <a:pt x="876369" y="80838"/>
                </a:lnTo>
                <a:lnTo>
                  <a:pt x="879108" y="69027"/>
                </a:lnTo>
                <a:lnTo>
                  <a:pt x="886305" y="57161"/>
                </a:lnTo>
                <a:lnTo>
                  <a:pt x="895860" y="52650"/>
                </a:lnTo>
                <a:lnTo>
                  <a:pt x="912660" y="52051"/>
                </a:lnTo>
                <a:lnTo>
                  <a:pt x="928905" y="52051"/>
                </a:lnTo>
                <a:lnTo>
                  <a:pt x="922443" y="43671"/>
                </a:lnTo>
                <a:lnTo>
                  <a:pt x="912481" y="39665"/>
                </a:lnTo>
                <a:lnTo>
                  <a:pt x="895141" y="38884"/>
                </a:lnTo>
                <a:close/>
              </a:path>
              <a:path w="1152525" h="139700">
                <a:moveTo>
                  <a:pt x="928596" y="98425"/>
                </a:moveTo>
                <a:lnTo>
                  <a:pt x="924908" y="108317"/>
                </a:lnTo>
                <a:lnTo>
                  <a:pt x="916004" y="117565"/>
                </a:lnTo>
                <a:lnTo>
                  <a:pt x="902740" y="120643"/>
                </a:lnTo>
                <a:lnTo>
                  <a:pt x="927923" y="120643"/>
                </a:lnTo>
                <a:lnTo>
                  <a:pt x="932956" y="113254"/>
                </a:lnTo>
                <a:lnTo>
                  <a:pt x="939708" y="100806"/>
                </a:lnTo>
                <a:lnTo>
                  <a:pt x="928596" y="98425"/>
                </a:lnTo>
                <a:close/>
              </a:path>
              <a:path w="1152525" h="139700">
                <a:moveTo>
                  <a:pt x="928905" y="52051"/>
                </a:moveTo>
                <a:lnTo>
                  <a:pt x="912660" y="52051"/>
                </a:lnTo>
                <a:lnTo>
                  <a:pt x="923022" y="59306"/>
                </a:lnTo>
                <a:lnTo>
                  <a:pt x="928596" y="73025"/>
                </a:lnTo>
                <a:lnTo>
                  <a:pt x="936924" y="64758"/>
                </a:lnTo>
                <a:lnTo>
                  <a:pt x="930658" y="54324"/>
                </a:lnTo>
                <a:lnTo>
                  <a:pt x="928905" y="52051"/>
                </a:lnTo>
                <a:close/>
              </a:path>
              <a:path w="1152525" h="139700">
                <a:moveTo>
                  <a:pt x="1008970" y="38129"/>
                </a:moveTo>
                <a:lnTo>
                  <a:pt x="975058" y="55983"/>
                </a:lnTo>
                <a:lnTo>
                  <a:pt x="965234" y="93809"/>
                </a:lnTo>
                <a:lnTo>
                  <a:pt x="967327" y="106200"/>
                </a:lnTo>
                <a:lnTo>
                  <a:pt x="1002180" y="138287"/>
                </a:lnTo>
                <a:lnTo>
                  <a:pt x="1018213" y="139153"/>
                </a:lnTo>
                <a:lnTo>
                  <a:pt x="1029610" y="135285"/>
                </a:lnTo>
                <a:lnTo>
                  <a:pt x="1041549" y="126864"/>
                </a:lnTo>
                <a:lnTo>
                  <a:pt x="1008125" y="126864"/>
                </a:lnTo>
                <a:lnTo>
                  <a:pt x="997384" y="123809"/>
                </a:lnTo>
                <a:lnTo>
                  <a:pt x="984516" y="115252"/>
                </a:lnTo>
                <a:lnTo>
                  <a:pt x="979485" y="104358"/>
                </a:lnTo>
                <a:lnTo>
                  <a:pt x="977808" y="88900"/>
                </a:lnTo>
                <a:lnTo>
                  <a:pt x="1053338" y="78682"/>
                </a:lnTo>
                <a:lnTo>
                  <a:pt x="1052720" y="76200"/>
                </a:lnTo>
                <a:lnTo>
                  <a:pt x="977808" y="76200"/>
                </a:lnTo>
                <a:lnTo>
                  <a:pt x="978602" y="68394"/>
                </a:lnTo>
                <a:lnTo>
                  <a:pt x="982108" y="62209"/>
                </a:lnTo>
                <a:lnTo>
                  <a:pt x="994543" y="53082"/>
                </a:lnTo>
                <a:lnTo>
                  <a:pt x="1002084" y="50800"/>
                </a:lnTo>
                <a:lnTo>
                  <a:pt x="1040047" y="50800"/>
                </a:lnTo>
                <a:lnTo>
                  <a:pt x="1034682" y="44638"/>
                </a:lnTo>
                <a:lnTo>
                  <a:pt x="1023250" y="39742"/>
                </a:lnTo>
                <a:lnTo>
                  <a:pt x="1008970" y="38129"/>
                </a:lnTo>
                <a:close/>
              </a:path>
              <a:path w="1152525" h="139700">
                <a:moveTo>
                  <a:pt x="1041308" y="101600"/>
                </a:moveTo>
                <a:lnTo>
                  <a:pt x="1039630" y="105968"/>
                </a:lnTo>
                <a:lnTo>
                  <a:pt x="1032290" y="117644"/>
                </a:lnTo>
                <a:lnTo>
                  <a:pt x="1021957" y="124617"/>
                </a:lnTo>
                <a:lnTo>
                  <a:pt x="1008125" y="126864"/>
                </a:lnTo>
                <a:lnTo>
                  <a:pt x="1041549" y="126864"/>
                </a:lnTo>
                <a:lnTo>
                  <a:pt x="1049202" y="116692"/>
                </a:lnTo>
                <a:lnTo>
                  <a:pt x="1054008" y="104576"/>
                </a:lnTo>
                <a:lnTo>
                  <a:pt x="1041308" y="101600"/>
                </a:lnTo>
                <a:close/>
              </a:path>
              <a:path w="1152525" h="139700">
                <a:moveTo>
                  <a:pt x="1040047" y="50800"/>
                </a:moveTo>
                <a:lnTo>
                  <a:pt x="1017562" y="50800"/>
                </a:lnTo>
                <a:lnTo>
                  <a:pt x="1023250" y="52057"/>
                </a:lnTo>
                <a:lnTo>
                  <a:pt x="1032775" y="57083"/>
                </a:lnTo>
                <a:lnTo>
                  <a:pt x="1036148" y="60159"/>
                </a:lnTo>
                <a:lnTo>
                  <a:pt x="1040117" y="67435"/>
                </a:lnTo>
                <a:lnTo>
                  <a:pt x="1041176" y="71569"/>
                </a:lnTo>
                <a:lnTo>
                  <a:pt x="1041308" y="76200"/>
                </a:lnTo>
                <a:lnTo>
                  <a:pt x="1052720" y="76200"/>
                </a:lnTo>
                <a:lnTo>
                  <a:pt x="1050431" y="67013"/>
                </a:lnTo>
                <a:lnTo>
                  <a:pt x="1044479" y="55889"/>
                </a:lnTo>
                <a:lnTo>
                  <a:pt x="1040047" y="50800"/>
                </a:lnTo>
                <a:close/>
              </a:path>
              <a:path w="1152525" h="139700">
                <a:moveTo>
                  <a:pt x="1136860" y="9525"/>
                </a:moveTo>
                <a:lnTo>
                  <a:pt x="1121015" y="9525"/>
                </a:lnTo>
                <a:lnTo>
                  <a:pt x="1128025" y="11939"/>
                </a:lnTo>
                <a:lnTo>
                  <a:pt x="1139931" y="21596"/>
                </a:lnTo>
                <a:lnTo>
                  <a:pt x="1142889" y="28203"/>
                </a:lnTo>
                <a:lnTo>
                  <a:pt x="1142908" y="41076"/>
                </a:lnTo>
                <a:lnTo>
                  <a:pt x="1142180" y="45144"/>
                </a:lnTo>
                <a:lnTo>
                  <a:pt x="1119757" y="70114"/>
                </a:lnTo>
                <a:lnTo>
                  <a:pt x="1116648" y="72627"/>
                </a:lnTo>
                <a:lnTo>
                  <a:pt x="1109571" y="111125"/>
                </a:lnTo>
                <a:lnTo>
                  <a:pt x="1117508" y="111125"/>
                </a:lnTo>
                <a:lnTo>
                  <a:pt x="1117310" y="99614"/>
                </a:lnTo>
                <a:lnTo>
                  <a:pt x="1117310" y="94588"/>
                </a:lnTo>
                <a:lnTo>
                  <a:pt x="1118038" y="90883"/>
                </a:lnTo>
                <a:lnTo>
                  <a:pt x="1120947" y="86121"/>
                </a:lnTo>
                <a:lnTo>
                  <a:pt x="1124784" y="82880"/>
                </a:lnTo>
                <a:lnTo>
                  <a:pt x="1137242" y="74078"/>
                </a:lnTo>
                <a:lnTo>
                  <a:pt x="1145678" y="64404"/>
                </a:lnTo>
                <a:lnTo>
                  <a:pt x="1150729" y="52787"/>
                </a:lnTo>
                <a:lnTo>
                  <a:pt x="1152391" y="38945"/>
                </a:lnTo>
                <a:lnTo>
                  <a:pt x="1150420" y="28203"/>
                </a:lnTo>
                <a:lnTo>
                  <a:pt x="1144449" y="17429"/>
                </a:lnTo>
                <a:lnTo>
                  <a:pt x="1136860" y="9525"/>
                </a:lnTo>
                <a:close/>
              </a:path>
              <a:path w="1152525" h="139700">
                <a:moveTo>
                  <a:pt x="1106121" y="120"/>
                </a:moveTo>
                <a:lnTo>
                  <a:pt x="1091322" y="2787"/>
                </a:lnTo>
                <a:lnTo>
                  <a:pt x="1079820" y="8947"/>
                </a:lnTo>
                <a:lnTo>
                  <a:pt x="1071615" y="18601"/>
                </a:lnTo>
                <a:lnTo>
                  <a:pt x="1066708" y="31750"/>
                </a:lnTo>
                <a:lnTo>
                  <a:pt x="1080758" y="30358"/>
                </a:lnTo>
                <a:lnTo>
                  <a:pt x="1087616" y="18783"/>
                </a:lnTo>
                <a:lnTo>
                  <a:pt x="1098345" y="11839"/>
                </a:lnTo>
                <a:lnTo>
                  <a:pt x="1112944" y="9525"/>
                </a:lnTo>
                <a:lnTo>
                  <a:pt x="1136860" y="9525"/>
                </a:lnTo>
                <a:lnTo>
                  <a:pt x="1133014" y="5518"/>
                </a:lnTo>
                <a:lnTo>
                  <a:pt x="1121491" y="1412"/>
                </a:lnTo>
                <a:lnTo>
                  <a:pt x="1106121" y="120"/>
                </a:lnTo>
                <a:close/>
              </a:path>
              <a:path w="1152525" h="139700">
                <a:moveTo>
                  <a:pt x="1117508" y="123825"/>
                </a:moveTo>
                <a:lnTo>
                  <a:pt x="1104808" y="123825"/>
                </a:lnTo>
                <a:lnTo>
                  <a:pt x="1104808" y="136525"/>
                </a:lnTo>
                <a:lnTo>
                  <a:pt x="1117508" y="136525"/>
                </a:lnTo>
                <a:lnTo>
                  <a:pt x="1117508" y="123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43141" y="3712974"/>
            <a:ext cx="1333500" cy="342900"/>
          </a:xfrm>
          <a:custGeom>
            <a:avLst/>
            <a:gdLst/>
            <a:ahLst/>
            <a:cxnLst/>
            <a:rect l="l" t="t" r="r" b="b"/>
            <a:pathLst>
              <a:path w="1333500" h="342900">
                <a:moveTo>
                  <a:pt x="205580" y="50864"/>
                </a:moveTo>
                <a:lnTo>
                  <a:pt x="120368" y="50864"/>
                </a:lnTo>
                <a:lnTo>
                  <a:pt x="132169" y="52858"/>
                </a:lnTo>
                <a:lnTo>
                  <a:pt x="143519" y="58121"/>
                </a:lnTo>
                <a:lnTo>
                  <a:pt x="155067" y="67334"/>
                </a:lnTo>
                <a:lnTo>
                  <a:pt x="160565" y="76472"/>
                </a:lnTo>
                <a:lnTo>
                  <a:pt x="163629" y="88763"/>
                </a:lnTo>
                <a:lnTo>
                  <a:pt x="164125" y="105528"/>
                </a:lnTo>
                <a:lnTo>
                  <a:pt x="160652" y="116128"/>
                </a:lnTo>
                <a:lnTo>
                  <a:pt x="135080" y="146803"/>
                </a:lnTo>
                <a:lnTo>
                  <a:pt x="108731" y="165482"/>
                </a:lnTo>
                <a:lnTo>
                  <a:pt x="97869" y="173937"/>
                </a:lnTo>
                <a:lnTo>
                  <a:pt x="71915" y="209624"/>
                </a:lnTo>
                <a:lnTo>
                  <a:pt x="63500" y="253997"/>
                </a:lnTo>
                <a:lnTo>
                  <a:pt x="114300" y="253997"/>
                </a:lnTo>
                <a:lnTo>
                  <a:pt x="114390" y="251950"/>
                </a:lnTo>
                <a:lnTo>
                  <a:pt x="115759" y="239342"/>
                </a:lnTo>
                <a:lnTo>
                  <a:pt x="141902" y="199389"/>
                </a:lnTo>
                <a:lnTo>
                  <a:pt x="156789" y="190139"/>
                </a:lnTo>
                <a:lnTo>
                  <a:pt x="168240" y="182784"/>
                </a:lnTo>
                <a:lnTo>
                  <a:pt x="202179" y="146338"/>
                </a:lnTo>
                <a:lnTo>
                  <a:pt x="215106" y="98242"/>
                </a:lnTo>
                <a:lnTo>
                  <a:pt x="215287" y="82782"/>
                </a:lnTo>
                <a:lnTo>
                  <a:pt x="213052" y="70071"/>
                </a:lnTo>
                <a:lnTo>
                  <a:pt x="209140" y="58052"/>
                </a:lnTo>
                <a:lnTo>
                  <a:pt x="205580" y="50864"/>
                </a:lnTo>
                <a:close/>
              </a:path>
              <a:path w="1333500" h="342900">
                <a:moveTo>
                  <a:pt x="115007" y="0"/>
                </a:moveTo>
                <a:lnTo>
                  <a:pt x="66505" y="11209"/>
                </a:lnTo>
                <a:lnTo>
                  <a:pt x="34161" y="33898"/>
                </a:lnTo>
                <a:lnTo>
                  <a:pt x="5333" y="76001"/>
                </a:lnTo>
                <a:lnTo>
                  <a:pt x="0" y="88897"/>
                </a:lnTo>
                <a:lnTo>
                  <a:pt x="51232" y="100230"/>
                </a:lnTo>
                <a:lnTo>
                  <a:pt x="55613" y="89561"/>
                </a:lnTo>
                <a:lnTo>
                  <a:pt x="61898" y="79557"/>
                </a:lnTo>
                <a:lnTo>
                  <a:pt x="93512" y="54871"/>
                </a:lnTo>
                <a:lnTo>
                  <a:pt x="120368" y="50864"/>
                </a:lnTo>
                <a:lnTo>
                  <a:pt x="205580" y="50864"/>
                </a:lnTo>
                <a:lnTo>
                  <a:pt x="203509" y="46684"/>
                </a:lnTo>
                <a:lnTo>
                  <a:pt x="177360" y="17878"/>
                </a:lnTo>
                <a:lnTo>
                  <a:pt x="129489" y="713"/>
                </a:lnTo>
                <a:lnTo>
                  <a:pt x="115007" y="0"/>
                </a:lnTo>
                <a:close/>
              </a:path>
              <a:path w="1333500" h="342900">
                <a:moveTo>
                  <a:pt x="114300" y="292097"/>
                </a:moveTo>
                <a:lnTo>
                  <a:pt x="63500" y="292097"/>
                </a:lnTo>
                <a:lnTo>
                  <a:pt x="50800" y="342897"/>
                </a:lnTo>
                <a:lnTo>
                  <a:pt x="101600" y="342897"/>
                </a:lnTo>
                <a:lnTo>
                  <a:pt x="114300" y="292097"/>
                </a:lnTo>
                <a:close/>
              </a:path>
              <a:path w="1333500" h="342900">
                <a:moveTo>
                  <a:pt x="573880" y="50864"/>
                </a:moveTo>
                <a:lnTo>
                  <a:pt x="488668" y="50864"/>
                </a:lnTo>
                <a:lnTo>
                  <a:pt x="500469" y="52858"/>
                </a:lnTo>
                <a:lnTo>
                  <a:pt x="511819" y="58121"/>
                </a:lnTo>
                <a:lnTo>
                  <a:pt x="523367" y="67334"/>
                </a:lnTo>
                <a:lnTo>
                  <a:pt x="528865" y="76472"/>
                </a:lnTo>
                <a:lnTo>
                  <a:pt x="531929" y="88763"/>
                </a:lnTo>
                <a:lnTo>
                  <a:pt x="532425" y="105528"/>
                </a:lnTo>
                <a:lnTo>
                  <a:pt x="528952" y="116128"/>
                </a:lnTo>
                <a:lnTo>
                  <a:pt x="503380" y="146803"/>
                </a:lnTo>
                <a:lnTo>
                  <a:pt x="477031" y="165482"/>
                </a:lnTo>
                <a:lnTo>
                  <a:pt x="466169" y="173937"/>
                </a:lnTo>
                <a:lnTo>
                  <a:pt x="440215" y="209624"/>
                </a:lnTo>
                <a:lnTo>
                  <a:pt x="431800" y="253997"/>
                </a:lnTo>
                <a:lnTo>
                  <a:pt x="482600" y="253997"/>
                </a:lnTo>
                <a:lnTo>
                  <a:pt x="482690" y="251950"/>
                </a:lnTo>
                <a:lnTo>
                  <a:pt x="484059" y="239342"/>
                </a:lnTo>
                <a:lnTo>
                  <a:pt x="510202" y="199389"/>
                </a:lnTo>
                <a:lnTo>
                  <a:pt x="525089" y="190139"/>
                </a:lnTo>
                <a:lnTo>
                  <a:pt x="536540" y="182784"/>
                </a:lnTo>
                <a:lnTo>
                  <a:pt x="570479" y="146338"/>
                </a:lnTo>
                <a:lnTo>
                  <a:pt x="583406" y="98242"/>
                </a:lnTo>
                <a:lnTo>
                  <a:pt x="583587" y="82782"/>
                </a:lnTo>
                <a:lnTo>
                  <a:pt x="581352" y="70071"/>
                </a:lnTo>
                <a:lnTo>
                  <a:pt x="577440" y="58052"/>
                </a:lnTo>
                <a:lnTo>
                  <a:pt x="573880" y="50864"/>
                </a:lnTo>
                <a:close/>
              </a:path>
              <a:path w="1333500" h="342900">
                <a:moveTo>
                  <a:pt x="483307" y="0"/>
                </a:moveTo>
                <a:lnTo>
                  <a:pt x="434805" y="11209"/>
                </a:lnTo>
                <a:lnTo>
                  <a:pt x="402461" y="33898"/>
                </a:lnTo>
                <a:lnTo>
                  <a:pt x="373633" y="76001"/>
                </a:lnTo>
                <a:lnTo>
                  <a:pt x="368300" y="88897"/>
                </a:lnTo>
                <a:lnTo>
                  <a:pt x="419532" y="100230"/>
                </a:lnTo>
                <a:lnTo>
                  <a:pt x="423913" y="89561"/>
                </a:lnTo>
                <a:lnTo>
                  <a:pt x="430198" y="79557"/>
                </a:lnTo>
                <a:lnTo>
                  <a:pt x="461812" y="54871"/>
                </a:lnTo>
                <a:lnTo>
                  <a:pt x="488668" y="50864"/>
                </a:lnTo>
                <a:lnTo>
                  <a:pt x="573880" y="50864"/>
                </a:lnTo>
                <a:lnTo>
                  <a:pt x="571809" y="46684"/>
                </a:lnTo>
                <a:lnTo>
                  <a:pt x="545660" y="17878"/>
                </a:lnTo>
                <a:lnTo>
                  <a:pt x="497789" y="713"/>
                </a:lnTo>
                <a:lnTo>
                  <a:pt x="483307" y="0"/>
                </a:lnTo>
                <a:close/>
              </a:path>
              <a:path w="1333500" h="342900">
                <a:moveTo>
                  <a:pt x="482600" y="292097"/>
                </a:moveTo>
                <a:lnTo>
                  <a:pt x="431800" y="292097"/>
                </a:lnTo>
                <a:lnTo>
                  <a:pt x="419100" y="342897"/>
                </a:lnTo>
                <a:lnTo>
                  <a:pt x="469900" y="342897"/>
                </a:lnTo>
                <a:lnTo>
                  <a:pt x="482600" y="292097"/>
                </a:lnTo>
                <a:close/>
              </a:path>
              <a:path w="1333500" h="342900">
                <a:moveTo>
                  <a:pt x="954880" y="50864"/>
                </a:moveTo>
                <a:lnTo>
                  <a:pt x="869668" y="50864"/>
                </a:lnTo>
                <a:lnTo>
                  <a:pt x="881469" y="52858"/>
                </a:lnTo>
                <a:lnTo>
                  <a:pt x="892819" y="58121"/>
                </a:lnTo>
                <a:lnTo>
                  <a:pt x="904367" y="67334"/>
                </a:lnTo>
                <a:lnTo>
                  <a:pt x="909865" y="76472"/>
                </a:lnTo>
                <a:lnTo>
                  <a:pt x="912929" y="88763"/>
                </a:lnTo>
                <a:lnTo>
                  <a:pt x="913425" y="105528"/>
                </a:lnTo>
                <a:lnTo>
                  <a:pt x="909952" y="116128"/>
                </a:lnTo>
                <a:lnTo>
                  <a:pt x="884380" y="146803"/>
                </a:lnTo>
                <a:lnTo>
                  <a:pt x="858031" y="165482"/>
                </a:lnTo>
                <a:lnTo>
                  <a:pt x="847169" y="173937"/>
                </a:lnTo>
                <a:lnTo>
                  <a:pt x="821215" y="209624"/>
                </a:lnTo>
                <a:lnTo>
                  <a:pt x="812800" y="253997"/>
                </a:lnTo>
                <a:lnTo>
                  <a:pt x="863600" y="253997"/>
                </a:lnTo>
                <a:lnTo>
                  <a:pt x="863690" y="251950"/>
                </a:lnTo>
                <a:lnTo>
                  <a:pt x="865059" y="239342"/>
                </a:lnTo>
                <a:lnTo>
                  <a:pt x="891202" y="199389"/>
                </a:lnTo>
                <a:lnTo>
                  <a:pt x="906089" y="190139"/>
                </a:lnTo>
                <a:lnTo>
                  <a:pt x="917540" y="182784"/>
                </a:lnTo>
                <a:lnTo>
                  <a:pt x="951479" y="146338"/>
                </a:lnTo>
                <a:lnTo>
                  <a:pt x="964406" y="98242"/>
                </a:lnTo>
                <a:lnTo>
                  <a:pt x="964587" y="82782"/>
                </a:lnTo>
                <a:lnTo>
                  <a:pt x="962352" y="70071"/>
                </a:lnTo>
                <a:lnTo>
                  <a:pt x="958440" y="58052"/>
                </a:lnTo>
                <a:lnTo>
                  <a:pt x="954880" y="50864"/>
                </a:lnTo>
                <a:close/>
              </a:path>
              <a:path w="1333500" h="342900">
                <a:moveTo>
                  <a:pt x="864307" y="0"/>
                </a:moveTo>
                <a:lnTo>
                  <a:pt x="815805" y="11209"/>
                </a:lnTo>
                <a:lnTo>
                  <a:pt x="783461" y="33898"/>
                </a:lnTo>
                <a:lnTo>
                  <a:pt x="754633" y="76001"/>
                </a:lnTo>
                <a:lnTo>
                  <a:pt x="749300" y="88897"/>
                </a:lnTo>
                <a:lnTo>
                  <a:pt x="800532" y="100230"/>
                </a:lnTo>
                <a:lnTo>
                  <a:pt x="804913" y="89561"/>
                </a:lnTo>
                <a:lnTo>
                  <a:pt x="811198" y="79557"/>
                </a:lnTo>
                <a:lnTo>
                  <a:pt x="842812" y="54871"/>
                </a:lnTo>
                <a:lnTo>
                  <a:pt x="869668" y="50864"/>
                </a:lnTo>
                <a:lnTo>
                  <a:pt x="954880" y="50864"/>
                </a:lnTo>
                <a:lnTo>
                  <a:pt x="952809" y="46684"/>
                </a:lnTo>
                <a:lnTo>
                  <a:pt x="926660" y="17878"/>
                </a:lnTo>
                <a:lnTo>
                  <a:pt x="878789" y="713"/>
                </a:lnTo>
                <a:lnTo>
                  <a:pt x="864307" y="0"/>
                </a:lnTo>
                <a:close/>
              </a:path>
              <a:path w="1333500" h="342900">
                <a:moveTo>
                  <a:pt x="863600" y="292097"/>
                </a:moveTo>
                <a:lnTo>
                  <a:pt x="812800" y="292097"/>
                </a:lnTo>
                <a:lnTo>
                  <a:pt x="800100" y="342897"/>
                </a:lnTo>
                <a:lnTo>
                  <a:pt x="850900" y="342897"/>
                </a:lnTo>
                <a:lnTo>
                  <a:pt x="863600" y="292097"/>
                </a:lnTo>
                <a:close/>
              </a:path>
              <a:path w="1333500" h="342900">
                <a:moveTo>
                  <a:pt x="1323180" y="50864"/>
                </a:moveTo>
                <a:lnTo>
                  <a:pt x="1237968" y="50864"/>
                </a:lnTo>
                <a:lnTo>
                  <a:pt x="1249769" y="52858"/>
                </a:lnTo>
                <a:lnTo>
                  <a:pt x="1261119" y="58121"/>
                </a:lnTo>
                <a:lnTo>
                  <a:pt x="1272667" y="67334"/>
                </a:lnTo>
                <a:lnTo>
                  <a:pt x="1278165" y="76472"/>
                </a:lnTo>
                <a:lnTo>
                  <a:pt x="1281229" y="88763"/>
                </a:lnTo>
                <a:lnTo>
                  <a:pt x="1281725" y="105528"/>
                </a:lnTo>
                <a:lnTo>
                  <a:pt x="1278252" y="116128"/>
                </a:lnTo>
                <a:lnTo>
                  <a:pt x="1252680" y="146803"/>
                </a:lnTo>
                <a:lnTo>
                  <a:pt x="1226331" y="165482"/>
                </a:lnTo>
                <a:lnTo>
                  <a:pt x="1215469" y="173937"/>
                </a:lnTo>
                <a:lnTo>
                  <a:pt x="1189515" y="209624"/>
                </a:lnTo>
                <a:lnTo>
                  <a:pt x="1181100" y="253997"/>
                </a:lnTo>
                <a:lnTo>
                  <a:pt x="1231900" y="253997"/>
                </a:lnTo>
                <a:lnTo>
                  <a:pt x="1231990" y="251950"/>
                </a:lnTo>
                <a:lnTo>
                  <a:pt x="1233359" y="239342"/>
                </a:lnTo>
                <a:lnTo>
                  <a:pt x="1259502" y="199389"/>
                </a:lnTo>
                <a:lnTo>
                  <a:pt x="1274389" y="190139"/>
                </a:lnTo>
                <a:lnTo>
                  <a:pt x="1285840" y="182784"/>
                </a:lnTo>
                <a:lnTo>
                  <a:pt x="1319779" y="146338"/>
                </a:lnTo>
                <a:lnTo>
                  <a:pt x="1332706" y="98242"/>
                </a:lnTo>
                <a:lnTo>
                  <a:pt x="1332887" y="82782"/>
                </a:lnTo>
                <a:lnTo>
                  <a:pt x="1330652" y="70071"/>
                </a:lnTo>
                <a:lnTo>
                  <a:pt x="1326740" y="58052"/>
                </a:lnTo>
                <a:lnTo>
                  <a:pt x="1323180" y="50864"/>
                </a:lnTo>
                <a:close/>
              </a:path>
              <a:path w="1333500" h="342900">
                <a:moveTo>
                  <a:pt x="1232607" y="0"/>
                </a:moveTo>
                <a:lnTo>
                  <a:pt x="1184105" y="11209"/>
                </a:lnTo>
                <a:lnTo>
                  <a:pt x="1151761" y="33898"/>
                </a:lnTo>
                <a:lnTo>
                  <a:pt x="1122933" y="76001"/>
                </a:lnTo>
                <a:lnTo>
                  <a:pt x="1117600" y="88897"/>
                </a:lnTo>
                <a:lnTo>
                  <a:pt x="1168832" y="100230"/>
                </a:lnTo>
                <a:lnTo>
                  <a:pt x="1173213" y="89561"/>
                </a:lnTo>
                <a:lnTo>
                  <a:pt x="1179498" y="79557"/>
                </a:lnTo>
                <a:lnTo>
                  <a:pt x="1211112" y="54871"/>
                </a:lnTo>
                <a:lnTo>
                  <a:pt x="1237968" y="50864"/>
                </a:lnTo>
                <a:lnTo>
                  <a:pt x="1323180" y="50864"/>
                </a:lnTo>
                <a:lnTo>
                  <a:pt x="1321109" y="46684"/>
                </a:lnTo>
                <a:lnTo>
                  <a:pt x="1294960" y="17878"/>
                </a:lnTo>
                <a:lnTo>
                  <a:pt x="1247089" y="713"/>
                </a:lnTo>
                <a:lnTo>
                  <a:pt x="1232607" y="0"/>
                </a:lnTo>
                <a:close/>
              </a:path>
              <a:path w="1333500" h="342900">
                <a:moveTo>
                  <a:pt x="1231900" y="292097"/>
                </a:moveTo>
                <a:lnTo>
                  <a:pt x="1181100" y="292097"/>
                </a:lnTo>
                <a:lnTo>
                  <a:pt x="1168400" y="342897"/>
                </a:lnTo>
                <a:lnTo>
                  <a:pt x="1219200" y="342897"/>
                </a:lnTo>
                <a:lnTo>
                  <a:pt x="1231900" y="292097"/>
                </a:lnTo>
                <a:close/>
              </a:path>
            </a:pathLst>
          </a:custGeom>
          <a:solidFill>
            <a:srgbClr val="AD4E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98192" y="3547871"/>
            <a:ext cx="3632200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0"/>
              <a:t>.</a:t>
            </a:r>
            <a:r>
              <a:rPr dirty="0" spc="-10"/>
              <a:t>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50182"/>
            <a:ext cx="25888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Risp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10" i="1">
                <a:solidFill>
                  <a:srgbClr val="008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ta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 d</a:t>
            </a:r>
            <a:r>
              <a:rPr dirty="0" sz="1800" spc="-15" i="1">
                <a:solidFill>
                  <a:srgbClr val="008000"/>
                </a:solidFill>
                <a:latin typeface="Franklin Gothic Medium"/>
                <a:cs typeface="Franklin Gothic Medium"/>
              </a:rPr>
              <a:t>oma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nd</a:t>
            </a:r>
            <a:r>
              <a:rPr dirty="0" sz="18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i="1">
                <a:solidFill>
                  <a:srgbClr val="008000"/>
                </a:solidFill>
                <a:latin typeface="Franklin Gothic Medium"/>
                <a:cs typeface="Franklin Gothic Medium"/>
              </a:rPr>
              <a:t> 1)</a:t>
            </a:r>
            <a:r>
              <a:rPr dirty="0" sz="18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4908" y="1770714"/>
            <a:ext cx="24028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 spc="-1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2420615"/>
            <a:ext cx="7915275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l’ip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2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sur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y (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v</a:t>
            </a:r>
            <a:r>
              <a:rPr dirty="0" sz="1600" spc="-10">
                <a:latin typeface="Franklin Gothic Book"/>
                <a:cs typeface="Franklin Gothic Book"/>
              </a:rPr>
              <a:t>uol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&gt;0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 y&gt;0).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e”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>
                <a:latin typeface="Franklin Gothic Book"/>
                <a:cs typeface="Franklin Gothic Book"/>
              </a:rPr>
              <a:t>bili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41" y="3722508"/>
            <a:ext cx="4939030" cy="882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9784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+ y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baseline="26455" sz="1575" spc="-187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= 4.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rela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y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scelt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entra</a:t>
            </a:r>
            <a:r>
              <a:rPr dirty="0" sz="1600" spc="-10">
                <a:latin typeface="Franklin Gothic Book"/>
                <a:cs typeface="Franklin Gothic Book"/>
              </a:rPr>
              <a:t>mbi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 spc="-1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y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3048" y="3728715"/>
            <a:ext cx="1098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y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8575" y="3728715"/>
            <a:ext cx="1447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6338" y="4376415"/>
            <a:ext cx="1117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x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5841" y="4706615"/>
            <a:ext cx="7954009" cy="1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 spc="-1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y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x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R="51943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y = y(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(4 –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)</a:t>
            </a:r>
            <a:r>
              <a:rPr dirty="0" baseline="26455" sz="1575" spc="7">
                <a:latin typeface="Franklin Gothic Book"/>
                <a:cs typeface="Franklin Gothic Book"/>
              </a:rPr>
              <a:t>1/2</a:t>
            </a:r>
            <a:r>
              <a:rPr dirty="0" sz="1600" spc="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1592" y="339547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0" y="914400"/>
                </a:lnTo>
                <a:lnTo>
                  <a:pt x="91440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00A7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41592" y="339547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914400"/>
                </a:lnTo>
                <a:lnTo>
                  <a:pt x="0" y="914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… </a:t>
            </a:r>
            <a:r>
              <a:rPr dirty="0" spc="-15"/>
              <a:t>anco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5"/>
              <a:t>fun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522677"/>
            <a:ext cx="7964170" cy="5109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9982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y(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) = (4 –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 spc="5">
                <a:latin typeface="Franklin Gothic Book"/>
                <a:cs typeface="Franklin Gothic Book"/>
              </a:rPr>
              <a:t>)</a:t>
            </a:r>
            <a:r>
              <a:rPr dirty="0" baseline="26455" sz="1575">
                <a:latin typeface="Franklin Gothic Book"/>
                <a:cs typeface="Franklin Gothic Book"/>
              </a:rPr>
              <a:t>1/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 </a:t>
            </a:r>
            <a:r>
              <a:rPr dirty="0" baseline="26455" sz="1575" spc="-179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fun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co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po</a:t>
            </a:r>
            <a:r>
              <a:rPr dirty="0" sz="1600">
                <a:latin typeface="Franklin Gothic Medium"/>
                <a:cs typeface="Franklin Gothic Medium"/>
              </a:rPr>
              <a:t>st</a:t>
            </a:r>
            <a:r>
              <a:rPr dirty="0" sz="1600" spc="-10">
                <a:latin typeface="Franklin Gothic Medium"/>
                <a:cs typeface="Franklin Gothic Medium"/>
              </a:rPr>
              <a:t>a.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y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ni:</a:t>
            </a:r>
            <a:endParaRPr sz="1600">
              <a:latin typeface="Franklin Gothic Book"/>
              <a:cs typeface="Franklin Gothic Book"/>
            </a:endParaRPr>
          </a:p>
          <a:p>
            <a:pPr marL="355600" marR="310515" indent="-342900">
              <a:lnSpc>
                <a:spcPct val="115399"/>
              </a:lnSpc>
              <a:spcBef>
                <a:spcPts val="384"/>
              </a:spcBef>
              <a:buClr>
                <a:srgbClr val="0000FF"/>
              </a:buClr>
              <a:buFont typeface="Franklin Gothic Medium"/>
              <a:buAutoNum type="arabicParenBoth"/>
              <a:tabLst>
                <a:tab pos="355600" algn="l"/>
              </a:tabLst>
            </a:pP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eg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li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 x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calcola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il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quadra</a:t>
            </a:r>
            <a:r>
              <a:rPr dirty="0" sz="1600" spc="-30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o,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e s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20">
                <a:solidFill>
                  <a:srgbClr val="0000FF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tt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al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0000FF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alor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 4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ese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scel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),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0000FF"/>
              </a:buClr>
              <a:buFont typeface="Franklin Gothic Medium"/>
              <a:buAutoNum type="arabicParenBoth"/>
              <a:tabLst>
                <a:tab pos="355600" algn="l"/>
              </a:tabLst>
            </a:pP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calcola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radic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quadra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alor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nu</a:t>
            </a:r>
            <a:r>
              <a:rPr dirty="0" sz="16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195580">
              <a:lnSpc>
                <a:spcPts val="26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calcolare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uadrata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4 –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 </a:t>
            </a:r>
            <a:r>
              <a:rPr dirty="0" baseline="26455" sz="1575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 spc="-20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v</a:t>
            </a:r>
            <a:r>
              <a:rPr dirty="0" sz="1600">
                <a:latin typeface="Franklin Gothic Medium"/>
                <a:cs typeface="Franklin Gothic Medium"/>
              </a:rPr>
              <a:t>e esse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 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gg</a:t>
            </a:r>
            <a:r>
              <a:rPr dirty="0" sz="1600" spc="-10">
                <a:latin typeface="Franklin Gothic Medium"/>
                <a:cs typeface="Franklin Gothic Medium"/>
              </a:rPr>
              <a:t>ior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u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ual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 ze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uadrata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reale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36880" algn="l"/>
              </a:tabLst>
            </a:pP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	4 -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 spc="7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≥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0 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baseline="26455" sz="15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≤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4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 - 2</a:t>
            </a:r>
            <a:r>
              <a:rPr dirty="0" sz="1600" spc="-10">
                <a:latin typeface="Franklin Gothic Book"/>
                <a:cs typeface="Franklin Gothic Book"/>
              </a:rPr>
              <a:t>≤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≤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D’altra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resenta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he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endParaRPr sz="1600">
              <a:latin typeface="Franklin Gothic Book"/>
              <a:cs typeface="Franklin Gothic Book"/>
            </a:endParaRPr>
          </a:p>
          <a:p>
            <a:pPr algn="ctr" marR="1085215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dobbia</a:t>
            </a:r>
            <a:r>
              <a:rPr dirty="0" sz="1600" spc="-1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 spc="-10"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latin typeface="Franklin Gothic Medium"/>
                <a:cs typeface="Franklin Gothic Medium"/>
              </a:rPr>
              <a:t>c</a:t>
            </a:r>
            <a:r>
              <a:rPr dirty="0" sz="1600" spc="-10">
                <a:latin typeface="Franklin Gothic Medium"/>
                <a:cs typeface="Franklin Gothic Medium"/>
              </a:rPr>
              <a:t>eg</a:t>
            </a:r>
            <a:r>
              <a:rPr dirty="0" sz="1600" spc="-5">
                <a:latin typeface="Franklin Gothic Medium"/>
                <a:cs typeface="Franklin Gothic Medium"/>
              </a:rPr>
              <a:t>li</a:t>
            </a:r>
            <a:r>
              <a:rPr dirty="0" sz="1600" spc="-5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e 0 &lt; x </a:t>
            </a:r>
            <a:r>
              <a:rPr dirty="0" sz="1600" spc="-10">
                <a:latin typeface="Franklin Gothic Medium"/>
                <a:cs typeface="Franklin Gothic Medium"/>
              </a:rPr>
              <a:t>≤ </a:t>
            </a:r>
            <a:r>
              <a:rPr dirty="0" sz="1600" spc="-10">
                <a:latin typeface="Franklin Gothic Medium"/>
                <a:cs typeface="Franklin Gothic Medium"/>
              </a:rPr>
              <a:t>2</a:t>
            </a:r>
            <a:r>
              <a:rPr dirty="0" sz="1600" spc="-5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435100" marR="715010" indent="-711200">
              <a:lnSpc>
                <a:spcPct val="135400"/>
              </a:lnSpc>
            </a:pP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 sce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lta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 dei </a:t>
            </a:r>
            <a:r>
              <a:rPr dirty="0" sz="1600" spc="-20" i="1">
                <a:solidFill>
                  <a:srgbClr val="008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alo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ri di x dipende 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sia</a:t>
            </a:r>
            <a:r>
              <a:rPr dirty="0" sz="16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all’</a:t>
            </a:r>
            <a:r>
              <a:rPr dirty="0" sz="1600" spc="-25" i="1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25" i="1">
                <a:solidFill>
                  <a:srgbClr val="008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en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tua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le si</a:t>
            </a:r>
            <a:r>
              <a:rPr dirty="0" sz="16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0" i="1">
                <a:solidFill>
                  <a:srgbClr val="008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ica</a:t>
            </a:r>
            <a:r>
              <a:rPr dirty="0" sz="1600" spc="-35" i="1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co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ncr</a:t>
            </a:r>
            <a:r>
              <a:rPr dirty="0" sz="1600" spc="-15" i="1">
                <a:solidFill>
                  <a:srgbClr val="008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35" i="1">
                <a:solidFill>
                  <a:srgbClr val="008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 de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lla</a:t>
            </a:r>
            <a:r>
              <a:rPr dirty="0" sz="1600" spc="-5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 i="1">
                <a:solidFill>
                  <a:srgbClr val="008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iab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ile x che d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fu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nz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ne che </a:t>
            </a:r>
            <a:r>
              <a:rPr dirty="0" sz="1600" spc="5" i="1">
                <a:solidFill>
                  <a:srgbClr val="008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tiamo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co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nside</a:t>
            </a:r>
            <a:r>
              <a:rPr dirty="0" sz="1600" spc="5" i="1">
                <a:solidFill>
                  <a:srgbClr val="008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nd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o!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Carlotta Maffei</dc:creator>
  <dc:title>8.ppt</dc:title>
  <dcterms:created xsi:type="dcterms:W3CDTF">2023-06-15T14:48:56Z</dcterms:created>
  <dcterms:modified xsi:type="dcterms:W3CDTF">2023-06-15T14:48:56Z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2016-09-28T00:00:00Z</vt:filetime>
  </property>
  <property fmtid="{D5CDD505-2E9C-101B-9397-08002B2CF9AE}" pid="3" name="LastSaved">
    <vt:filetime>2023-06-15T00:00:00Z</vt:filetime>
  </property>
</Properties>
</file>